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2743200"/>
  <p:notesSz cx="5943600" cy="2743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2900" y="475741"/>
            <a:ext cx="295910" cy="268605"/>
          </a:xfrm>
          <a:custGeom>
            <a:avLst/>
            <a:gdLst/>
            <a:ahLst/>
            <a:cxnLst/>
            <a:rect l="l" t="t" r="r" b="b"/>
            <a:pathLst>
              <a:path w="295909" h="268605">
                <a:moveTo>
                  <a:pt x="0" y="0"/>
                </a:moveTo>
                <a:lnTo>
                  <a:pt x="295656" y="2686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58544" y="845692"/>
            <a:ext cx="266700" cy="129539"/>
          </a:xfrm>
          <a:custGeom>
            <a:avLst/>
            <a:gdLst/>
            <a:ahLst/>
            <a:cxnLst/>
            <a:rect l="l" t="t" r="r" b="b"/>
            <a:pathLst>
              <a:path w="266700" h="129540">
                <a:moveTo>
                  <a:pt x="0" y="0"/>
                </a:moveTo>
                <a:lnTo>
                  <a:pt x="266573" y="1295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88820" y="1056513"/>
            <a:ext cx="267970" cy="135890"/>
          </a:xfrm>
          <a:custGeom>
            <a:avLst/>
            <a:gdLst/>
            <a:ahLst/>
            <a:cxnLst/>
            <a:rect l="l" t="t" r="r" b="b"/>
            <a:pathLst>
              <a:path w="267969" h="135890">
                <a:moveTo>
                  <a:pt x="0" y="0"/>
                </a:moveTo>
                <a:lnTo>
                  <a:pt x="267969" y="1357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423032" y="1268094"/>
            <a:ext cx="261620" cy="106680"/>
          </a:xfrm>
          <a:custGeom>
            <a:avLst/>
            <a:gdLst/>
            <a:ahLst/>
            <a:cxnLst/>
            <a:rect l="l" t="t" r="r" b="b"/>
            <a:pathLst>
              <a:path w="261619" h="106680">
                <a:moveTo>
                  <a:pt x="0" y="0"/>
                </a:moveTo>
                <a:lnTo>
                  <a:pt x="261619" y="1065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56738" y="1435988"/>
            <a:ext cx="256540" cy="79375"/>
          </a:xfrm>
          <a:custGeom>
            <a:avLst/>
            <a:gdLst/>
            <a:ahLst/>
            <a:cxnLst/>
            <a:rect l="l" t="t" r="r" b="b"/>
            <a:pathLst>
              <a:path w="256539" h="79375">
                <a:moveTo>
                  <a:pt x="0" y="0"/>
                </a:moveTo>
                <a:lnTo>
                  <a:pt x="256286" y="78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291459" y="1550669"/>
            <a:ext cx="248920" cy="24130"/>
          </a:xfrm>
          <a:custGeom>
            <a:avLst/>
            <a:gdLst/>
            <a:ahLst/>
            <a:cxnLst/>
            <a:rect l="l" t="t" r="r" b="b"/>
            <a:pathLst>
              <a:path w="248920" h="24130">
                <a:moveTo>
                  <a:pt x="0" y="0"/>
                </a:moveTo>
                <a:lnTo>
                  <a:pt x="248919" y="24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715765" y="1618869"/>
            <a:ext cx="262890" cy="109855"/>
          </a:xfrm>
          <a:custGeom>
            <a:avLst/>
            <a:gdLst/>
            <a:ahLst/>
            <a:cxnLst/>
            <a:rect l="l" t="t" r="r" b="b"/>
            <a:pathLst>
              <a:path w="262889" h="109855">
                <a:moveTo>
                  <a:pt x="0" y="0"/>
                </a:moveTo>
                <a:lnTo>
                  <a:pt x="262382" y="1098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151376" y="1785366"/>
            <a:ext cx="253365" cy="60960"/>
          </a:xfrm>
          <a:custGeom>
            <a:avLst/>
            <a:gdLst/>
            <a:ahLst/>
            <a:cxnLst/>
            <a:rect l="l" t="t" r="r" b="b"/>
            <a:pathLst>
              <a:path w="253364" h="60960">
                <a:moveTo>
                  <a:pt x="0" y="0"/>
                </a:moveTo>
                <a:lnTo>
                  <a:pt x="253237" y="609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015991" y="1870582"/>
            <a:ext cx="248285" cy="1270"/>
          </a:xfrm>
          <a:custGeom>
            <a:avLst/>
            <a:gdLst/>
            <a:ahLst/>
            <a:cxnLst/>
            <a:rect l="l" t="t" r="r" b="b"/>
            <a:pathLst>
              <a:path w="248285" h="1269">
                <a:moveTo>
                  <a:pt x="0" y="888"/>
                </a:moveTo>
                <a:lnTo>
                  <a:pt x="24815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40080" y="367029"/>
            <a:ext cx="0" cy="1603375"/>
          </a:xfrm>
          <a:custGeom>
            <a:avLst/>
            <a:gdLst/>
            <a:ahLst/>
            <a:cxnLst/>
            <a:rect l="l" t="t" r="r" b="b"/>
            <a:pathLst>
              <a:path w="0" h="1603375">
                <a:moveTo>
                  <a:pt x="0" y="16029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48640" y="197002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48640" y="164934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48640" y="132880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48640" y="10082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48640" y="68757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48640" y="36702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109728"/>
            <a:ext cx="5349240" cy="43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960" y="1914984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960" y="1594309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" y="182879"/>
            <a:ext cx="5120640" cy="1920239"/>
          </a:xfrm>
          <a:custGeom>
            <a:avLst/>
            <a:gdLst/>
            <a:ahLst/>
            <a:cxnLst/>
            <a:rect l="l" t="t" r="r" b="b"/>
            <a:pathLst>
              <a:path w="5120640" h="1920239">
                <a:moveTo>
                  <a:pt x="0" y="1920239"/>
                </a:moveTo>
                <a:lnTo>
                  <a:pt x="5120640" y="1920239"/>
                </a:lnTo>
                <a:lnTo>
                  <a:pt x="5120640" y="0"/>
                </a:lnTo>
                <a:lnTo>
                  <a:pt x="0" y="0"/>
                </a:lnTo>
                <a:lnTo>
                  <a:pt x="0" y="19202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360" y="269523"/>
            <a:ext cx="424815" cy="11569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62865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RMSE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32740" algn="l"/>
                <a:tab pos="653415" algn="l"/>
                <a:tab pos="974090" algn="l"/>
              </a:tabLst>
            </a:pPr>
            <a:r>
              <a:rPr dirty="0" sz="1200">
                <a:latin typeface="Arial"/>
                <a:cs typeface="Arial"/>
              </a:rPr>
              <a:t>10	11	12	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5210" y="2103120"/>
            <a:ext cx="4310380" cy="0"/>
          </a:xfrm>
          <a:custGeom>
            <a:avLst/>
            <a:gdLst/>
            <a:ahLst/>
            <a:cxnLst/>
            <a:rect l="l" t="t" r="r" b="b"/>
            <a:pathLst>
              <a:path w="4310380" h="0">
                <a:moveTo>
                  <a:pt x="0" y="0"/>
                </a:moveTo>
                <a:lnTo>
                  <a:pt x="4310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521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76247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7285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8323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936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43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62476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3514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4552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5559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0219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1257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2295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3332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4244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3126" y="2221483"/>
            <a:ext cx="574675" cy="482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latin typeface="Arial"/>
                <a:cs typeface="Arial"/>
              </a:rPr>
              <a:t>Ite</a:t>
            </a:r>
            <a:r>
              <a:rPr dirty="0" sz="1200" spc="-1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6320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7358" y="226720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7491" y="285623"/>
            <a:ext cx="447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100"/>
              </a:spcBef>
              <a:buSzPct val="41666"/>
              <a:buFont typeface="MS UI Gothic"/>
              <a:buChar char="●"/>
              <a:tabLst>
                <a:tab pos="129539" algn="l"/>
              </a:tabLst>
            </a:pPr>
            <a:r>
              <a:rPr dirty="0" sz="1200">
                <a:latin typeface="Arial"/>
                <a:cs typeface="Arial"/>
              </a:rPr>
              <a:t>UVT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8528" y="650748"/>
            <a:ext cx="2085339" cy="9709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305"/>
              </a:spcBef>
              <a:buSzPct val="41666"/>
              <a:buFont typeface="MS UI Gothic"/>
              <a:buChar char="●"/>
              <a:tabLst>
                <a:tab pos="129539" algn="l"/>
              </a:tabLst>
            </a:pPr>
            <a:r>
              <a:rPr dirty="0" sz="1200">
                <a:latin typeface="Arial"/>
                <a:cs typeface="Arial"/>
              </a:rPr>
              <a:t>MLR SVI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lvl="1" marL="560070" indent="-116839">
              <a:lnSpc>
                <a:spcPct val="100000"/>
              </a:lnSpc>
              <a:spcBef>
                <a:spcPts val="210"/>
              </a:spcBef>
              <a:buSzPct val="41666"/>
              <a:buFont typeface="MS UI Gothic"/>
              <a:buChar char="●"/>
              <a:tabLst>
                <a:tab pos="560705" algn="l"/>
              </a:tabLst>
            </a:pPr>
            <a:r>
              <a:rPr dirty="0" sz="1200">
                <a:latin typeface="Arial"/>
                <a:cs typeface="Arial"/>
              </a:rPr>
              <a:t>MLR SVI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lvl="2" marL="991235" indent="-116839">
              <a:lnSpc>
                <a:spcPts val="1410"/>
              </a:lnSpc>
              <a:spcBef>
                <a:spcPts val="280"/>
              </a:spcBef>
              <a:buSzPct val="41666"/>
              <a:buFont typeface="MS UI Gothic"/>
              <a:buChar char="●"/>
              <a:tabLst>
                <a:tab pos="991235" algn="l"/>
              </a:tabLst>
            </a:pPr>
            <a:r>
              <a:rPr dirty="0" sz="1200">
                <a:latin typeface="Arial"/>
                <a:cs typeface="Arial"/>
              </a:rPr>
              <a:t>Air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Temperature</a:t>
            </a:r>
            <a:endParaRPr sz="1200">
              <a:latin typeface="Arial"/>
              <a:cs typeface="Arial"/>
            </a:endParaRPr>
          </a:p>
          <a:p>
            <a:pPr lvl="3" marL="933450" marR="53340" indent="372110">
              <a:lnSpc>
                <a:spcPct val="72600"/>
              </a:lnSpc>
              <a:spcBef>
                <a:spcPts val="365"/>
              </a:spcBef>
              <a:buSzPct val="41666"/>
              <a:buFont typeface="MS UI Gothic"/>
              <a:buChar char="●"/>
              <a:tabLst>
                <a:tab pos="1422400" algn="l"/>
              </a:tabLst>
            </a:pPr>
            <a:r>
              <a:rPr dirty="0" sz="1200">
                <a:latin typeface="Arial"/>
                <a:cs typeface="Arial"/>
              </a:rPr>
              <a:t>Sec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TSS  MLR SVI 2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baseline="11111" sz="750">
                <a:latin typeface="MS UI Gothic"/>
                <a:cs typeface="MS UI Gothic"/>
              </a:rPr>
              <a:t>●</a:t>
            </a:r>
            <a:endParaRPr baseline="11111" sz="7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3591" y="1454911"/>
            <a:ext cx="1129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100"/>
              </a:spcBef>
              <a:buSzPct val="41666"/>
              <a:buFont typeface="MS UI Gothic"/>
              <a:buChar char="●"/>
              <a:tabLst>
                <a:tab pos="129539" algn="l"/>
              </a:tabLst>
            </a:pPr>
            <a:r>
              <a:rPr dirty="0" sz="1200" spc="-30">
                <a:latin typeface="Arial"/>
                <a:cs typeface="Arial"/>
              </a:rPr>
              <a:t>Total </a:t>
            </a:r>
            <a:r>
              <a:rPr dirty="0" sz="1200">
                <a:latin typeface="Arial"/>
                <a:cs typeface="Arial"/>
              </a:rPr>
              <a:t>RAS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9873" y="1635378"/>
            <a:ext cx="803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 spc="-5">
                <a:latin typeface="Arial"/>
                <a:cs typeface="Arial"/>
              </a:rPr>
              <a:t>Flow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baseline="11111" sz="750">
                <a:latin typeface="MS UI Gothic"/>
                <a:cs typeface="MS UI Gothic"/>
              </a:rPr>
              <a:t>●</a:t>
            </a:r>
            <a:endParaRPr baseline="11111" sz="7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9463" y="1615186"/>
            <a:ext cx="1170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Disinfection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2386" y="1817623"/>
            <a:ext cx="1410335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>
              <a:lnSpc>
                <a:spcPts val="575"/>
              </a:lnSpc>
              <a:spcBef>
                <a:spcPts val="95"/>
              </a:spcBef>
              <a:tabLst>
                <a:tab pos="725170" algn="l"/>
                <a:tab pos="1217930" algn="l"/>
              </a:tabLst>
            </a:pPr>
            <a:r>
              <a:rPr dirty="0" baseline="5555" sz="750">
                <a:latin typeface="MS UI Gothic"/>
                <a:cs typeface="MS UI Gothic"/>
              </a:rPr>
              <a:t>●</a:t>
            </a:r>
            <a:r>
              <a:rPr dirty="0" u="sng" baseline="5555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500">
                <a:latin typeface="MS UI Gothic"/>
                <a:cs typeface="MS UI Gothic"/>
              </a:rPr>
              <a:t>●</a:t>
            </a:r>
            <a:r>
              <a:rPr dirty="0" sz="500">
                <a:latin typeface="Times New Roman"/>
                <a:cs typeface="Times New Roman"/>
              </a:rPr>
              <a:t>	</a:t>
            </a: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  <a:p>
            <a:pPr marL="12700">
              <a:lnSpc>
                <a:spcPts val="1415"/>
              </a:lnSpc>
              <a:tabLst>
                <a:tab pos="1088390" algn="l"/>
              </a:tabLst>
            </a:pPr>
            <a:r>
              <a:rPr dirty="0" sz="1200">
                <a:latin typeface="Arial"/>
                <a:cs typeface="Arial"/>
              </a:rPr>
              <a:t>MLR SVI 1	S</a:t>
            </a:r>
            <a:r>
              <a:rPr dirty="0" sz="1200" spc="-4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tabLst>
                <a:tab pos="727075" algn="l"/>
                <a:tab pos="1158240" algn="l"/>
              </a:tabLst>
            </a:pPr>
            <a:r>
              <a:rPr dirty="0" sz="1200">
                <a:latin typeface="Arial"/>
                <a:cs typeface="Arial"/>
              </a:rPr>
              <a:t>9	10	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2020-07-11T20:16:27Z</dcterms:created>
  <dcterms:modified xsi:type="dcterms:W3CDTF">2020-07-11T20:16:27Z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R</vt:lpwstr>
  </property>
  <property fmtid="{D5CDD505-2E9C-101B-9397-08002B2CF9AE}" pid="4" name="LastSaved">
    <vt:filetime>2020-07-11T00:00:00Z</vt:filetime>
  </property>
</Properties>
</file>