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2011363"/>
  <p:notesSz cx="6400800" cy="4572000"/>
  <p:defaultTextStyle>
    <a:defPPr>
      <a:defRPr lang="en-US"/>
    </a:defPPr>
    <a:lvl1pPr marL="0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1pPr>
    <a:lvl2pPr marL="469985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2pPr>
    <a:lvl3pPr marL="939970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3pPr>
    <a:lvl4pPr marL="1409955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4pPr>
    <a:lvl5pPr marL="1879940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5pPr>
    <a:lvl6pPr marL="2349927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6pPr>
    <a:lvl7pPr marL="2819913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7pPr>
    <a:lvl8pPr marL="3289900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8pPr>
    <a:lvl9pPr marL="3759883" algn="l" defTabSz="939970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" userDrawn="1">
          <p15:clr>
            <a:srgbClr val="A4A3A4"/>
          </p15:clr>
        </p15:guide>
        <p15:guide id="2" pos="1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2" autoAdjust="0"/>
    <p:restoredTop sz="94660"/>
  </p:normalViewPr>
  <p:slideViewPr>
    <p:cSldViewPr>
      <p:cViewPr>
        <p:scale>
          <a:sx n="150" d="100"/>
          <a:sy n="150" d="100"/>
        </p:scale>
        <p:origin x="2196" y="846"/>
      </p:cViewPr>
      <p:guideLst>
        <p:guide orient="horz" pos="1267"/>
        <p:guide pos="1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320" y="623522"/>
            <a:ext cx="31089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48640" y="1126376"/>
            <a:ext cx="2560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523" y="109241"/>
            <a:ext cx="2666564" cy="141577"/>
          </a:xfrm>
        </p:spPr>
        <p:txBody>
          <a:bodyPr lIns="0" tIns="0" rIns="0" bIns="0"/>
          <a:lstStyle>
            <a:lvl1pPr>
              <a:defRPr sz="92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2881" y="462629"/>
            <a:ext cx="15910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83666" y="462629"/>
            <a:ext cx="15910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523" y="109241"/>
            <a:ext cx="2666564" cy="141577"/>
          </a:xfrm>
        </p:spPr>
        <p:txBody>
          <a:bodyPr lIns="0" tIns="0" rIns="0" bIns="0"/>
          <a:lstStyle>
            <a:lvl1pPr>
              <a:defRPr sz="92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72230" y="346013"/>
            <a:ext cx="321854" cy="1242575"/>
          </a:xfrm>
          <a:custGeom>
            <a:avLst/>
            <a:gdLst/>
            <a:ahLst/>
            <a:cxnLst/>
            <a:rect l="l" t="t" r="r" b="b"/>
            <a:pathLst>
              <a:path w="563244" h="2824479">
                <a:moveTo>
                  <a:pt x="0" y="2824226"/>
                </a:moveTo>
                <a:lnTo>
                  <a:pt x="562737" y="2824226"/>
                </a:lnTo>
                <a:lnTo>
                  <a:pt x="562737" y="0"/>
                </a:lnTo>
                <a:lnTo>
                  <a:pt x="0" y="0"/>
                </a:lnTo>
                <a:lnTo>
                  <a:pt x="0" y="2824226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7" name="bk object 17"/>
          <p:cNvSpPr/>
          <p:nvPr/>
        </p:nvSpPr>
        <p:spPr>
          <a:xfrm>
            <a:off x="472230" y="346013"/>
            <a:ext cx="321854" cy="1242575"/>
          </a:xfrm>
          <a:custGeom>
            <a:avLst/>
            <a:gdLst/>
            <a:ahLst/>
            <a:cxnLst/>
            <a:rect l="l" t="t" r="r" b="b"/>
            <a:pathLst>
              <a:path w="563244" h="2824479">
                <a:moveTo>
                  <a:pt x="0" y="2824226"/>
                </a:moveTo>
                <a:lnTo>
                  <a:pt x="562737" y="2824226"/>
                </a:lnTo>
                <a:lnTo>
                  <a:pt x="562737" y="0"/>
                </a:lnTo>
                <a:lnTo>
                  <a:pt x="0" y="0"/>
                </a:lnTo>
                <a:lnTo>
                  <a:pt x="0" y="28242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8" name="bk object 18"/>
          <p:cNvSpPr/>
          <p:nvPr/>
        </p:nvSpPr>
        <p:spPr>
          <a:xfrm>
            <a:off x="858091" y="329868"/>
            <a:ext cx="321854" cy="1258778"/>
          </a:xfrm>
          <a:custGeom>
            <a:avLst/>
            <a:gdLst/>
            <a:ahLst/>
            <a:cxnLst/>
            <a:rect l="l" t="t" r="r" b="b"/>
            <a:pathLst>
              <a:path w="563244" h="2861310">
                <a:moveTo>
                  <a:pt x="0" y="2860929"/>
                </a:moveTo>
                <a:lnTo>
                  <a:pt x="562737" y="2860929"/>
                </a:lnTo>
                <a:lnTo>
                  <a:pt x="562737" y="0"/>
                </a:lnTo>
                <a:lnTo>
                  <a:pt x="0" y="0"/>
                </a:lnTo>
                <a:lnTo>
                  <a:pt x="0" y="2860929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9" name="bk object 19"/>
          <p:cNvSpPr/>
          <p:nvPr/>
        </p:nvSpPr>
        <p:spPr>
          <a:xfrm>
            <a:off x="858091" y="329868"/>
            <a:ext cx="321854" cy="1258778"/>
          </a:xfrm>
          <a:custGeom>
            <a:avLst/>
            <a:gdLst/>
            <a:ahLst/>
            <a:cxnLst/>
            <a:rect l="l" t="t" r="r" b="b"/>
            <a:pathLst>
              <a:path w="563244" h="2861310">
                <a:moveTo>
                  <a:pt x="0" y="2860929"/>
                </a:moveTo>
                <a:lnTo>
                  <a:pt x="562737" y="2860929"/>
                </a:lnTo>
                <a:lnTo>
                  <a:pt x="562737" y="0"/>
                </a:lnTo>
                <a:lnTo>
                  <a:pt x="0" y="0"/>
                </a:lnTo>
                <a:lnTo>
                  <a:pt x="0" y="28609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0" name="bk object 20"/>
          <p:cNvSpPr/>
          <p:nvPr/>
        </p:nvSpPr>
        <p:spPr>
          <a:xfrm>
            <a:off x="1244027" y="513513"/>
            <a:ext cx="321854" cy="1074962"/>
          </a:xfrm>
          <a:custGeom>
            <a:avLst/>
            <a:gdLst/>
            <a:ahLst/>
            <a:cxnLst/>
            <a:rect l="l" t="t" r="r" b="b"/>
            <a:pathLst>
              <a:path w="563244" h="2443479">
                <a:moveTo>
                  <a:pt x="0" y="2443480"/>
                </a:moveTo>
                <a:lnTo>
                  <a:pt x="562737" y="2443480"/>
                </a:lnTo>
                <a:lnTo>
                  <a:pt x="562737" y="0"/>
                </a:lnTo>
                <a:lnTo>
                  <a:pt x="0" y="0"/>
                </a:lnTo>
                <a:lnTo>
                  <a:pt x="0" y="2443480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1" name="bk object 21"/>
          <p:cNvSpPr/>
          <p:nvPr/>
        </p:nvSpPr>
        <p:spPr>
          <a:xfrm>
            <a:off x="1244027" y="513513"/>
            <a:ext cx="321854" cy="1074962"/>
          </a:xfrm>
          <a:custGeom>
            <a:avLst/>
            <a:gdLst/>
            <a:ahLst/>
            <a:cxnLst/>
            <a:rect l="l" t="t" r="r" b="b"/>
            <a:pathLst>
              <a:path w="563244" h="2443479">
                <a:moveTo>
                  <a:pt x="0" y="2443480"/>
                </a:moveTo>
                <a:lnTo>
                  <a:pt x="562737" y="2443480"/>
                </a:lnTo>
                <a:lnTo>
                  <a:pt x="562737" y="0"/>
                </a:lnTo>
                <a:lnTo>
                  <a:pt x="0" y="0"/>
                </a:lnTo>
                <a:lnTo>
                  <a:pt x="0" y="24434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523" y="109229"/>
            <a:ext cx="26665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880" y="462629"/>
            <a:ext cx="3291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43584" y="1870578"/>
            <a:ext cx="1170432" cy="284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2880" y="1870579"/>
            <a:ext cx="841248" cy="569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33472" y="1870578"/>
            <a:ext cx="841248" cy="284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0229">
        <a:defRPr>
          <a:latin typeface="+mn-lt"/>
          <a:ea typeface="+mn-ea"/>
          <a:cs typeface="+mn-cs"/>
        </a:defRPr>
      </a:lvl2pPr>
      <a:lvl3pPr marL="600456">
        <a:defRPr>
          <a:latin typeface="+mn-lt"/>
          <a:ea typeface="+mn-ea"/>
          <a:cs typeface="+mn-cs"/>
        </a:defRPr>
      </a:lvl3pPr>
      <a:lvl4pPr marL="900684">
        <a:defRPr>
          <a:latin typeface="+mn-lt"/>
          <a:ea typeface="+mn-ea"/>
          <a:cs typeface="+mn-cs"/>
        </a:defRPr>
      </a:lvl4pPr>
      <a:lvl5pPr marL="1200913">
        <a:defRPr>
          <a:latin typeface="+mn-lt"/>
          <a:ea typeface="+mn-ea"/>
          <a:cs typeface="+mn-cs"/>
        </a:defRPr>
      </a:lvl5pPr>
      <a:lvl6pPr marL="1501142">
        <a:defRPr>
          <a:latin typeface="+mn-lt"/>
          <a:ea typeface="+mn-ea"/>
          <a:cs typeface="+mn-cs"/>
        </a:defRPr>
      </a:lvl6pPr>
      <a:lvl7pPr marL="1801370">
        <a:defRPr>
          <a:latin typeface="+mn-lt"/>
          <a:ea typeface="+mn-ea"/>
          <a:cs typeface="+mn-cs"/>
        </a:defRPr>
      </a:lvl7pPr>
      <a:lvl8pPr marL="2101598">
        <a:defRPr>
          <a:latin typeface="+mn-lt"/>
          <a:ea typeface="+mn-ea"/>
          <a:cs typeface="+mn-cs"/>
        </a:defRPr>
      </a:lvl8pPr>
      <a:lvl9pPr marL="240182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0229">
        <a:defRPr>
          <a:latin typeface="+mn-lt"/>
          <a:ea typeface="+mn-ea"/>
          <a:cs typeface="+mn-cs"/>
        </a:defRPr>
      </a:lvl2pPr>
      <a:lvl3pPr marL="600456">
        <a:defRPr>
          <a:latin typeface="+mn-lt"/>
          <a:ea typeface="+mn-ea"/>
          <a:cs typeface="+mn-cs"/>
        </a:defRPr>
      </a:lvl3pPr>
      <a:lvl4pPr marL="900684">
        <a:defRPr>
          <a:latin typeface="+mn-lt"/>
          <a:ea typeface="+mn-ea"/>
          <a:cs typeface="+mn-cs"/>
        </a:defRPr>
      </a:lvl4pPr>
      <a:lvl5pPr marL="1200913">
        <a:defRPr>
          <a:latin typeface="+mn-lt"/>
          <a:ea typeface="+mn-ea"/>
          <a:cs typeface="+mn-cs"/>
        </a:defRPr>
      </a:lvl5pPr>
      <a:lvl6pPr marL="1501142">
        <a:defRPr>
          <a:latin typeface="+mn-lt"/>
          <a:ea typeface="+mn-ea"/>
          <a:cs typeface="+mn-cs"/>
        </a:defRPr>
      </a:lvl6pPr>
      <a:lvl7pPr marL="1801370">
        <a:defRPr>
          <a:latin typeface="+mn-lt"/>
          <a:ea typeface="+mn-ea"/>
          <a:cs typeface="+mn-cs"/>
        </a:defRPr>
      </a:lvl7pPr>
      <a:lvl8pPr marL="2101598">
        <a:defRPr>
          <a:latin typeface="+mn-lt"/>
          <a:ea typeface="+mn-ea"/>
          <a:cs typeface="+mn-cs"/>
        </a:defRPr>
      </a:lvl8pPr>
      <a:lvl9pPr marL="240182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9827293">
            <a:off x="588686" y="1733256"/>
            <a:ext cx="409214" cy="177698"/>
          </a:xfrm>
          <a:prstGeom prst="rect">
            <a:avLst/>
          </a:prstGeom>
        </p:spPr>
        <p:txBody>
          <a:bodyPr vert="horz" wrap="square" lIns="0" tIns="8339" rIns="0" bIns="0" rtlCol="0">
            <a:spAutoFit/>
          </a:bodyPr>
          <a:lstStyle/>
          <a:p>
            <a:pPr marL="8340" algn="r">
              <a:spcBef>
                <a:spcPts val="66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0" y="120821"/>
            <a:ext cx="1758698" cy="177698"/>
          </a:xfrm>
          <a:prstGeom prst="rect">
            <a:avLst/>
          </a:prstGeom>
        </p:spPr>
        <p:txBody>
          <a:bodyPr vert="horz" wrap="square" lIns="0" tIns="8339" rIns="0" bIns="0" rtlCol="0">
            <a:spAutoFit/>
          </a:bodyPr>
          <a:lstStyle/>
          <a:p>
            <a:pPr marL="8340" algn="ctr">
              <a:spcBef>
                <a:spcPts val="66"/>
              </a:spcBef>
            </a:pPr>
            <a:r>
              <a:rPr lang="en-US" sz="11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100" spc="-3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1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sz="11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1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disinfection</a:t>
            </a:r>
            <a:r>
              <a:rPr sz="11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825" y="443515"/>
            <a:ext cx="119648" cy="126315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340" algn="ctr">
              <a:lnSpc>
                <a:spcPts val="936"/>
              </a:lnSpc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squared</a:t>
            </a:r>
            <a:r>
              <a:rPr sz="1100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86772" y="116179"/>
            <a:ext cx="1758698" cy="177698"/>
          </a:xfrm>
          <a:prstGeom prst="rect">
            <a:avLst/>
          </a:prstGeom>
        </p:spPr>
        <p:txBody>
          <a:bodyPr vert="horz" wrap="square" lIns="0" tIns="8339" rIns="0" bIns="0" rtlCol="0">
            <a:spAutoFit/>
          </a:bodyPr>
          <a:lstStyle/>
          <a:p>
            <a:pPr marL="8340" algn="ctr">
              <a:spcBef>
                <a:spcPts val="66"/>
              </a:spcBef>
            </a:pPr>
            <a:r>
              <a:rPr lang="en-US" sz="11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100" b="1" spc="-3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1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11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1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disinfection</a:t>
            </a:r>
            <a:r>
              <a:rPr sz="1100" b="1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coli</a:t>
            </a:r>
            <a:endParaRPr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9552" y="529392"/>
            <a:ext cx="0" cy="1150287"/>
          </a:xfrm>
          <a:custGeom>
            <a:avLst/>
            <a:gdLst/>
            <a:ahLst/>
            <a:cxnLst/>
            <a:rect l="l" t="t" r="r" b="b"/>
            <a:pathLst>
              <a:path h="2524125">
                <a:moveTo>
                  <a:pt x="0" y="25238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514" y="1680525"/>
            <a:ext cx="60038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514" y="1392028"/>
            <a:ext cx="60038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514" y="1104441"/>
            <a:ext cx="60038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514" y="816912"/>
            <a:ext cx="60038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514" y="529385"/>
            <a:ext cx="60038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589" y="1655400"/>
            <a:ext cx="119648" cy="6162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340">
              <a:lnSpc>
                <a:spcPts val="936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693" y="935781"/>
            <a:ext cx="119648" cy="34352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340">
              <a:lnSpc>
                <a:spcPts val="936"/>
              </a:lnSpc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3656" y="359068"/>
            <a:ext cx="119648" cy="34352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340">
              <a:lnSpc>
                <a:spcPts val="936"/>
              </a:lnSpc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0.008</a:t>
            </a:r>
          </a:p>
        </p:txBody>
      </p:sp>
      <p:sp>
        <p:nvSpPr>
          <p:cNvPr id="17" name="object 17"/>
          <p:cNvSpPr/>
          <p:nvPr/>
        </p:nvSpPr>
        <p:spPr>
          <a:xfrm>
            <a:off x="2663655" y="362180"/>
            <a:ext cx="177188" cy="1303948"/>
          </a:xfrm>
          <a:custGeom>
            <a:avLst/>
            <a:gdLst/>
            <a:ahLst/>
            <a:cxnLst/>
            <a:rect l="l" t="t" r="r" b="b"/>
            <a:pathLst>
              <a:path w="563245" h="2861310">
                <a:moveTo>
                  <a:pt x="0" y="2860929"/>
                </a:moveTo>
                <a:lnTo>
                  <a:pt x="562737" y="2860929"/>
                </a:lnTo>
                <a:lnTo>
                  <a:pt x="562737" y="0"/>
                </a:lnTo>
                <a:lnTo>
                  <a:pt x="0" y="0"/>
                </a:lnTo>
                <a:lnTo>
                  <a:pt x="0" y="2860929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3655" y="362180"/>
            <a:ext cx="177188" cy="1303948"/>
          </a:xfrm>
          <a:custGeom>
            <a:avLst/>
            <a:gdLst/>
            <a:ahLst/>
            <a:cxnLst/>
            <a:rect l="l" t="t" r="r" b="b"/>
            <a:pathLst>
              <a:path w="563245" h="2861310">
                <a:moveTo>
                  <a:pt x="0" y="2860929"/>
                </a:moveTo>
                <a:lnTo>
                  <a:pt x="562737" y="2860929"/>
                </a:lnTo>
                <a:lnTo>
                  <a:pt x="562737" y="0"/>
                </a:lnTo>
                <a:lnTo>
                  <a:pt x="0" y="0"/>
                </a:lnTo>
                <a:lnTo>
                  <a:pt x="0" y="28609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15030" y="1087114"/>
            <a:ext cx="177188" cy="578762"/>
          </a:xfrm>
          <a:custGeom>
            <a:avLst/>
            <a:gdLst/>
            <a:ahLst/>
            <a:cxnLst/>
            <a:rect l="l" t="t" r="r" b="b"/>
            <a:pathLst>
              <a:path w="563245" h="1270000">
                <a:moveTo>
                  <a:pt x="0" y="1269491"/>
                </a:moveTo>
                <a:lnTo>
                  <a:pt x="562737" y="1269491"/>
                </a:lnTo>
                <a:lnTo>
                  <a:pt x="562737" y="0"/>
                </a:lnTo>
                <a:lnTo>
                  <a:pt x="0" y="0"/>
                </a:lnTo>
                <a:lnTo>
                  <a:pt x="0" y="1269491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15030" y="1087114"/>
            <a:ext cx="177188" cy="578762"/>
          </a:xfrm>
          <a:custGeom>
            <a:avLst/>
            <a:gdLst/>
            <a:ahLst/>
            <a:cxnLst/>
            <a:rect l="l" t="t" r="r" b="b"/>
            <a:pathLst>
              <a:path w="563245" h="1270000">
                <a:moveTo>
                  <a:pt x="0" y="1269491"/>
                </a:moveTo>
                <a:lnTo>
                  <a:pt x="562737" y="1269491"/>
                </a:lnTo>
                <a:lnTo>
                  <a:pt x="562737" y="0"/>
                </a:lnTo>
                <a:lnTo>
                  <a:pt x="0" y="0"/>
                </a:lnTo>
                <a:lnTo>
                  <a:pt x="0" y="12694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74564" y="565945"/>
            <a:ext cx="177188" cy="1099935"/>
          </a:xfrm>
          <a:custGeom>
            <a:avLst/>
            <a:gdLst/>
            <a:ahLst/>
            <a:cxnLst/>
            <a:rect l="l" t="t" r="r" b="b"/>
            <a:pathLst>
              <a:path w="563245" h="2413635">
                <a:moveTo>
                  <a:pt x="0" y="2413508"/>
                </a:moveTo>
                <a:lnTo>
                  <a:pt x="562737" y="2413508"/>
                </a:lnTo>
                <a:lnTo>
                  <a:pt x="562737" y="0"/>
                </a:lnTo>
                <a:lnTo>
                  <a:pt x="0" y="0"/>
                </a:lnTo>
                <a:lnTo>
                  <a:pt x="0" y="2413508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74564" y="565945"/>
            <a:ext cx="177188" cy="1099935"/>
          </a:xfrm>
          <a:custGeom>
            <a:avLst/>
            <a:gdLst/>
            <a:ahLst/>
            <a:cxnLst/>
            <a:rect l="l" t="t" r="r" b="b"/>
            <a:pathLst>
              <a:path w="563245" h="2413635">
                <a:moveTo>
                  <a:pt x="0" y="2413508"/>
                </a:moveTo>
                <a:lnTo>
                  <a:pt x="562737" y="2413508"/>
                </a:lnTo>
                <a:lnTo>
                  <a:pt x="562737" y="0"/>
                </a:lnTo>
                <a:lnTo>
                  <a:pt x="0" y="0"/>
                </a:lnTo>
                <a:lnTo>
                  <a:pt x="0" y="24135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13369" y="492004"/>
            <a:ext cx="0" cy="1174017"/>
          </a:xfrm>
          <a:custGeom>
            <a:avLst/>
            <a:gdLst/>
            <a:ahLst/>
            <a:cxnLst/>
            <a:rect l="l" t="t" r="r" b="b"/>
            <a:pathLst>
              <a:path h="2576195">
                <a:moveTo>
                  <a:pt x="0" y="25760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53334" y="1665951"/>
            <a:ext cx="60038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53334" y="1372462"/>
            <a:ext cx="60038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53334" y="1078972"/>
            <a:ext cx="60038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53334" y="785482"/>
            <a:ext cx="60038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53334" y="491994"/>
            <a:ext cx="60038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78978" y="1557686"/>
            <a:ext cx="119648" cy="1470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340">
              <a:lnSpc>
                <a:spcPts val="936"/>
              </a:lnSpc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370873" y="943235"/>
            <a:ext cx="119648" cy="27147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340">
              <a:lnSpc>
                <a:spcPts val="936"/>
              </a:lnSpc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375738" y="366547"/>
            <a:ext cx="119648" cy="25809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340">
              <a:lnSpc>
                <a:spcPts val="936"/>
              </a:lnSpc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</a:p>
        </p:txBody>
      </p:sp>
      <p:sp>
        <p:nvSpPr>
          <p:cNvPr id="38" name="bk object 16">
            <a:extLst>
              <a:ext uri="{FF2B5EF4-FFF2-40B4-BE49-F238E27FC236}">
                <a16:creationId xmlns:a16="http://schemas.microsoft.com/office/drawing/2014/main" id="{9AD19EFD-2919-44C1-96AF-DAA4C9FF05A2}"/>
              </a:ext>
            </a:extLst>
          </p:cNvPr>
          <p:cNvSpPr/>
          <p:nvPr/>
        </p:nvSpPr>
        <p:spPr>
          <a:xfrm>
            <a:off x="829836" y="392508"/>
            <a:ext cx="177188" cy="1287164"/>
          </a:xfrm>
          <a:custGeom>
            <a:avLst/>
            <a:gdLst/>
            <a:ahLst/>
            <a:cxnLst/>
            <a:rect l="l" t="t" r="r" b="b"/>
            <a:pathLst>
              <a:path w="563244" h="2824479">
                <a:moveTo>
                  <a:pt x="0" y="2824226"/>
                </a:moveTo>
                <a:lnTo>
                  <a:pt x="562737" y="2824226"/>
                </a:lnTo>
                <a:lnTo>
                  <a:pt x="562737" y="0"/>
                </a:lnTo>
                <a:lnTo>
                  <a:pt x="0" y="0"/>
                </a:lnTo>
                <a:lnTo>
                  <a:pt x="0" y="2824226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39" name="bk object 18">
            <a:extLst>
              <a:ext uri="{FF2B5EF4-FFF2-40B4-BE49-F238E27FC236}">
                <a16:creationId xmlns:a16="http://schemas.microsoft.com/office/drawing/2014/main" id="{8F812E97-0FA1-4D1F-B95E-2D852E2F60EB}"/>
              </a:ext>
            </a:extLst>
          </p:cNvPr>
          <p:cNvSpPr/>
          <p:nvPr/>
        </p:nvSpPr>
        <p:spPr>
          <a:xfrm>
            <a:off x="1078740" y="375784"/>
            <a:ext cx="177188" cy="1303948"/>
          </a:xfrm>
          <a:custGeom>
            <a:avLst/>
            <a:gdLst/>
            <a:ahLst/>
            <a:cxnLst/>
            <a:rect l="l" t="t" r="r" b="b"/>
            <a:pathLst>
              <a:path w="563244" h="2861310">
                <a:moveTo>
                  <a:pt x="0" y="2860929"/>
                </a:moveTo>
                <a:lnTo>
                  <a:pt x="562737" y="2860929"/>
                </a:lnTo>
                <a:lnTo>
                  <a:pt x="562737" y="0"/>
                </a:lnTo>
                <a:lnTo>
                  <a:pt x="0" y="0"/>
                </a:lnTo>
                <a:lnTo>
                  <a:pt x="0" y="2860929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40" name="bk object 20">
            <a:extLst>
              <a:ext uri="{FF2B5EF4-FFF2-40B4-BE49-F238E27FC236}">
                <a16:creationId xmlns:a16="http://schemas.microsoft.com/office/drawing/2014/main" id="{5BA9AFF8-FFD2-4CC4-BE39-F780E69F0726}"/>
              </a:ext>
            </a:extLst>
          </p:cNvPr>
          <p:cNvSpPr/>
          <p:nvPr/>
        </p:nvSpPr>
        <p:spPr>
          <a:xfrm>
            <a:off x="1326819" y="566028"/>
            <a:ext cx="177188" cy="1113536"/>
          </a:xfrm>
          <a:custGeom>
            <a:avLst/>
            <a:gdLst/>
            <a:ahLst/>
            <a:cxnLst/>
            <a:rect l="l" t="t" r="r" b="b"/>
            <a:pathLst>
              <a:path w="563244" h="2443479">
                <a:moveTo>
                  <a:pt x="0" y="2443480"/>
                </a:moveTo>
                <a:lnTo>
                  <a:pt x="562737" y="2443480"/>
                </a:lnTo>
                <a:lnTo>
                  <a:pt x="562737" y="0"/>
                </a:lnTo>
                <a:lnTo>
                  <a:pt x="0" y="0"/>
                </a:lnTo>
                <a:lnTo>
                  <a:pt x="0" y="2443480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41" name="bk object 16">
            <a:extLst>
              <a:ext uri="{FF2B5EF4-FFF2-40B4-BE49-F238E27FC236}">
                <a16:creationId xmlns:a16="http://schemas.microsoft.com/office/drawing/2014/main" id="{F46EEE8C-06E3-4ECB-9030-FC8F38DF5F09}"/>
              </a:ext>
            </a:extLst>
          </p:cNvPr>
          <p:cNvSpPr/>
          <p:nvPr/>
        </p:nvSpPr>
        <p:spPr>
          <a:xfrm>
            <a:off x="829835" y="392425"/>
            <a:ext cx="177188" cy="1287164"/>
          </a:xfrm>
          <a:custGeom>
            <a:avLst/>
            <a:gdLst/>
            <a:ahLst/>
            <a:cxnLst/>
            <a:rect l="l" t="t" r="r" b="b"/>
            <a:pathLst>
              <a:path w="563244" h="2824479">
                <a:moveTo>
                  <a:pt x="0" y="2824226"/>
                </a:moveTo>
                <a:lnTo>
                  <a:pt x="562737" y="2824226"/>
                </a:lnTo>
                <a:lnTo>
                  <a:pt x="562737" y="0"/>
                </a:lnTo>
                <a:lnTo>
                  <a:pt x="0" y="0"/>
                </a:lnTo>
                <a:lnTo>
                  <a:pt x="0" y="2824226"/>
                </a:lnTo>
                <a:close/>
              </a:path>
            </a:pathLst>
          </a:custGeom>
          <a:solidFill>
            <a:srgbClr val="1B9E77"/>
          </a:solid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42" name="bk object 17">
            <a:extLst>
              <a:ext uri="{FF2B5EF4-FFF2-40B4-BE49-F238E27FC236}">
                <a16:creationId xmlns:a16="http://schemas.microsoft.com/office/drawing/2014/main" id="{21BE1487-0B29-4030-AB19-9BFAE9E59F8A}"/>
              </a:ext>
            </a:extLst>
          </p:cNvPr>
          <p:cNvSpPr/>
          <p:nvPr/>
        </p:nvSpPr>
        <p:spPr>
          <a:xfrm>
            <a:off x="829835" y="392425"/>
            <a:ext cx="177188" cy="1287164"/>
          </a:xfrm>
          <a:custGeom>
            <a:avLst/>
            <a:gdLst/>
            <a:ahLst/>
            <a:cxnLst/>
            <a:rect l="l" t="t" r="r" b="b"/>
            <a:pathLst>
              <a:path w="563244" h="2824479">
                <a:moveTo>
                  <a:pt x="0" y="2824226"/>
                </a:moveTo>
                <a:lnTo>
                  <a:pt x="562737" y="2824226"/>
                </a:lnTo>
                <a:lnTo>
                  <a:pt x="562737" y="0"/>
                </a:lnTo>
                <a:lnTo>
                  <a:pt x="0" y="0"/>
                </a:lnTo>
                <a:lnTo>
                  <a:pt x="0" y="28242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43" name="bk object 18">
            <a:extLst>
              <a:ext uri="{FF2B5EF4-FFF2-40B4-BE49-F238E27FC236}">
                <a16:creationId xmlns:a16="http://schemas.microsoft.com/office/drawing/2014/main" id="{F863DE54-DC73-4754-A5B6-DE3136CF9151}"/>
              </a:ext>
            </a:extLst>
          </p:cNvPr>
          <p:cNvSpPr/>
          <p:nvPr/>
        </p:nvSpPr>
        <p:spPr>
          <a:xfrm>
            <a:off x="1078739" y="375702"/>
            <a:ext cx="177188" cy="1303948"/>
          </a:xfrm>
          <a:custGeom>
            <a:avLst/>
            <a:gdLst/>
            <a:ahLst/>
            <a:cxnLst/>
            <a:rect l="l" t="t" r="r" b="b"/>
            <a:pathLst>
              <a:path w="563244" h="2861310">
                <a:moveTo>
                  <a:pt x="0" y="2860929"/>
                </a:moveTo>
                <a:lnTo>
                  <a:pt x="562737" y="2860929"/>
                </a:lnTo>
                <a:lnTo>
                  <a:pt x="562737" y="0"/>
                </a:lnTo>
                <a:lnTo>
                  <a:pt x="0" y="0"/>
                </a:lnTo>
                <a:lnTo>
                  <a:pt x="0" y="2860929"/>
                </a:lnTo>
                <a:close/>
              </a:path>
            </a:pathLst>
          </a:custGeom>
          <a:solidFill>
            <a:srgbClr val="D95F02"/>
          </a:solid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44" name="bk object 19">
            <a:extLst>
              <a:ext uri="{FF2B5EF4-FFF2-40B4-BE49-F238E27FC236}">
                <a16:creationId xmlns:a16="http://schemas.microsoft.com/office/drawing/2014/main" id="{F0271F00-9E2C-4640-8DA3-B95694C6ECB0}"/>
              </a:ext>
            </a:extLst>
          </p:cNvPr>
          <p:cNvSpPr/>
          <p:nvPr/>
        </p:nvSpPr>
        <p:spPr>
          <a:xfrm>
            <a:off x="1078739" y="375702"/>
            <a:ext cx="177188" cy="1303948"/>
          </a:xfrm>
          <a:custGeom>
            <a:avLst/>
            <a:gdLst/>
            <a:ahLst/>
            <a:cxnLst/>
            <a:rect l="l" t="t" r="r" b="b"/>
            <a:pathLst>
              <a:path w="563244" h="2861310">
                <a:moveTo>
                  <a:pt x="0" y="2860929"/>
                </a:moveTo>
                <a:lnTo>
                  <a:pt x="562737" y="2860929"/>
                </a:lnTo>
                <a:lnTo>
                  <a:pt x="562737" y="0"/>
                </a:lnTo>
                <a:lnTo>
                  <a:pt x="0" y="0"/>
                </a:lnTo>
                <a:lnTo>
                  <a:pt x="0" y="28609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45" name="bk object 20">
            <a:extLst>
              <a:ext uri="{FF2B5EF4-FFF2-40B4-BE49-F238E27FC236}">
                <a16:creationId xmlns:a16="http://schemas.microsoft.com/office/drawing/2014/main" id="{C1BAAC76-D35B-40E4-B6F9-A0D844A68B1F}"/>
              </a:ext>
            </a:extLst>
          </p:cNvPr>
          <p:cNvSpPr/>
          <p:nvPr/>
        </p:nvSpPr>
        <p:spPr>
          <a:xfrm>
            <a:off x="1326819" y="565945"/>
            <a:ext cx="177188" cy="1113536"/>
          </a:xfrm>
          <a:custGeom>
            <a:avLst/>
            <a:gdLst/>
            <a:ahLst/>
            <a:cxnLst/>
            <a:rect l="l" t="t" r="r" b="b"/>
            <a:pathLst>
              <a:path w="563244" h="2443479">
                <a:moveTo>
                  <a:pt x="0" y="2443480"/>
                </a:moveTo>
                <a:lnTo>
                  <a:pt x="562737" y="2443480"/>
                </a:lnTo>
                <a:lnTo>
                  <a:pt x="562737" y="0"/>
                </a:lnTo>
                <a:lnTo>
                  <a:pt x="0" y="0"/>
                </a:lnTo>
                <a:lnTo>
                  <a:pt x="0" y="2443480"/>
                </a:lnTo>
                <a:close/>
              </a:path>
            </a:pathLst>
          </a:custGeom>
          <a:solidFill>
            <a:srgbClr val="7570B3"/>
          </a:solidFill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46" name="bk object 21">
            <a:extLst>
              <a:ext uri="{FF2B5EF4-FFF2-40B4-BE49-F238E27FC236}">
                <a16:creationId xmlns:a16="http://schemas.microsoft.com/office/drawing/2014/main" id="{18304BAE-5C3C-430D-86B1-BDA02C36C004}"/>
              </a:ext>
            </a:extLst>
          </p:cNvPr>
          <p:cNvSpPr/>
          <p:nvPr/>
        </p:nvSpPr>
        <p:spPr>
          <a:xfrm>
            <a:off x="1326819" y="565945"/>
            <a:ext cx="177188" cy="1113536"/>
          </a:xfrm>
          <a:custGeom>
            <a:avLst/>
            <a:gdLst/>
            <a:ahLst/>
            <a:cxnLst/>
            <a:rect l="l" t="t" r="r" b="b"/>
            <a:pathLst>
              <a:path w="563244" h="2443479">
                <a:moveTo>
                  <a:pt x="0" y="2443480"/>
                </a:moveTo>
                <a:lnTo>
                  <a:pt x="562737" y="2443480"/>
                </a:lnTo>
                <a:lnTo>
                  <a:pt x="562737" y="0"/>
                </a:lnTo>
                <a:lnTo>
                  <a:pt x="0" y="0"/>
                </a:lnTo>
                <a:lnTo>
                  <a:pt x="0" y="24434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00"/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6B888BE5-F588-4C75-A0A5-C554F630D846}"/>
              </a:ext>
            </a:extLst>
          </p:cNvPr>
          <p:cNvSpPr txBox="1"/>
          <p:nvPr/>
        </p:nvSpPr>
        <p:spPr>
          <a:xfrm>
            <a:off x="2200789" y="429912"/>
            <a:ext cx="119648" cy="12359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8340" algn="ctr">
              <a:lnSpc>
                <a:spcPts val="936"/>
              </a:lnSpc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squared</a:t>
            </a:r>
            <a:r>
              <a:rPr sz="1100"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47" name="object 2">
            <a:extLst>
              <a:ext uri="{FF2B5EF4-FFF2-40B4-BE49-F238E27FC236}">
                <a16:creationId xmlns:a16="http://schemas.microsoft.com/office/drawing/2014/main" id="{EF163C94-48A8-4FF1-BFE6-9BE14BB931B2}"/>
              </a:ext>
            </a:extLst>
          </p:cNvPr>
          <p:cNvSpPr txBox="1"/>
          <p:nvPr/>
        </p:nvSpPr>
        <p:spPr>
          <a:xfrm rot="19827293">
            <a:off x="636425" y="1776008"/>
            <a:ext cx="627009" cy="177698"/>
          </a:xfrm>
          <a:prstGeom prst="rect">
            <a:avLst/>
          </a:prstGeom>
        </p:spPr>
        <p:txBody>
          <a:bodyPr vert="horz" wrap="square" lIns="0" tIns="8339" rIns="0" bIns="0" rtlCol="0">
            <a:spAutoFit/>
          </a:bodyPr>
          <a:lstStyle/>
          <a:p>
            <a:pPr marL="8340" algn="r">
              <a:spcBef>
                <a:spcPts val="66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D53261BE-A5D7-4B3E-A015-7F8A59C9F128}"/>
              </a:ext>
            </a:extLst>
          </p:cNvPr>
          <p:cNvSpPr txBox="1"/>
          <p:nvPr/>
        </p:nvSpPr>
        <p:spPr>
          <a:xfrm rot="19827293">
            <a:off x="998415" y="1749294"/>
            <a:ext cx="503602" cy="177698"/>
          </a:xfrm>
          <a:prstGeom prst="rect">
            <a:avLst/>
          </a:prstGeom>
        </p:spPr>
        <p:txBody>
          <a:bodyPr vert="horz" wrap="square" lIns="0" tIns="8339" rIns="0" bIns="0" rtlCol="0">
            <a:spAutoFit/>
          </a:bodyPr>
          <a:lstStyle/>
          <a:p>
            <a:pPr marL="8340" algn="r">
              <a:spcBef>
                <a:spcPts val="66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24-h avg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B0119184-F00A-4E86-A972-F806A961AC25}"/>
              </a:ext>
            </a:extLst>
          </p:cNvPr>
          <p:cNvSpPr txBox="1"/>
          <p:nvPr/>
        </p:nvSpPr>
        <p:spPr>
          <a:xfrm rot="19827293">
            <a:off x="2409572" y="1717703"/>
            <a:ext cx="422243" cy="177698"/>
          </a:xfrm>
          <a:prstGeom prst="rect">
            <a:avLst/>
          </a:prstGeom>
        </p:spPr>
        <p:txBody>
          <a:bodyPr vert="horz" wrap="square" lIns="0" tIns="8339" rIns="0" bIns="0" rtlCol="0">
            <a:spAutoFit/>
          </a:bodyPr>
          <a:lstStyle/>
          <a:p>
            <a:pPr marL="8340" algn="r">
              <a:spcBef>
                <a:spcPts val="66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62C85560-C791-4254-8024-94C2B321803B}"/>
              </a:ext>
            </a:extLst>
          </p:cNvPr>
          <p:cNvSpPr txBox="1"/>
          <p:nvPr/>
        </p:nvSpPr>
        <p:spPr>
          <a:xfrm rot="19827293">
            <a:off x="2578763" y="1731206"/>
            <a:ext cx="507216" cy="177698"/>
          </a:xfrm>
          <a:prstGeom prst="rect">
            <a:avLst/>
          </a:prstGeom>
        </p:spPr>
        <p:txBody>
          <a:bodyPr vert="horz" wrap="square" lIns="0" tIns="8339" rIns="0" bIns="0" rtlCol="0">
            <a:spAutoFit/>
          </a:bodyPr>
          <a:lstStyle/>
          <a:p>
            <a:pPr marL="8340" algn="r">
              <a:spcBef>
                <a:spcPts val="66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">
            <a:extLst>
              <a:ext uri="{FF2B5EF4-FFF2-40B4-BE49-F238E27FC236}">
                <a16:creationId xmlns:a16="http://schemas.microsoft.com/office/drawing/2014/main" id="{F8FDA08D-7E37-4563-B6CF-BB3D3D7E9A94}"/>
              </a:ext>
            </a:extLst>
          </p:cNvPr>
          <p:cNvSpPr txBox="1"/>
          <p:nvPr/>
        </p:nvSpPr>
        <p:spPr>
          <a:xfrm rot="19827293">
            <a:off x="2811932" y="1741341"/>
            <a:ext cx="521393" cy="177698"/>
          </a:xfrm>
          <a:prstGeom prst="rect">
            <a:avLst/>
          </a:prstGeom>
        </p:spPr>
        <p:txBody>
          <a:bodyPr vert="horz" wrap="square" lIns="0" tIns="8339" rIns="0" bIns="0" rtlCol="0">
            <a:spAutoFit/>
          </a:bodyPr>
          <a:lstStyle/>
          <a:p>
            <a:pPr marL="8340" algn="r">
              <a:spcBef>
                <a:spcPts val="66"/>
              </a:spcBef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24-h avg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Log10 Pre-disinfection E. coli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7</cp:revision>
  <dcterms:created xsi:type="dcterms:W3CDTF">2020-05-17T18:16:26Z</dcterms:created>
  <dcterms:modified xsi:type="dcterms:W3CDTF">2020-05-17T18:54:07Z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2020-05-17T00:00:00Z</vt:filetime>
  </property>
  <property fmtid="{D5CDD505-2E9C-101B-9397-08002B2CF9AE}" pid="3" name="Creator">
    <vt:lpwstr>R</vt:lpwstr>
  </property>
  <property fmtid="{D5CDD505-2E9C-101B-9397-08002B2CF9AE}" pid="4" name="LastSaved">
    <vt:filetime>2020-05-17T00:00:00Z</vt:filetime>
  </property>
</Properties>
</file>