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4572000" cy="2743200"/>
  <p:notesSz cx="4572000" cy="2743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850392"/>
            <a:ext cx="3886200" cy="576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536192"/>
            <a:ext cx="320040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28600" y="630936"/>
            <a:ext cx="1988820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54580" y="630936"/>
            <a:ext cx="1988820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03985" y="262890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 h="0">
                <a:moveTo>
                  <a:pt x="0" y="0"/>
                </a:moveTo>
                <a:lnTo>
                  <a:pt x="70777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757807" y="559943"/>
            <a:ext cx="0" cy="532130"/>
          </a:xfrm>
          <a:custGeom>
            <a:avLst/>
            <a:gdLst/>
            <a:ahLst/>
            <a:cxnLst/>
            <a:rect l="l" t="t" r="r" b="b"/>
            <a:pathLst>
              <a:path w="0" h="532130">
                <a:moveTo>
                  <a:pt x="0" y="53213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757807" y="102235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2958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403985" y="1092072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 h="0">
                <a:moveTo>
                  <a:pt x="0" y="0"/>
                </a:moveTo>
                <a:lnTo>
                  <a:pt x="70777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403985" y="102235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 h="0">
                <a:moveTo>
                  <a:pt x="0" y="0"/>
                </a:moveTo>
                <a:lnTo>
                  <a:pt x="70777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050036" y="155194"/>
            <a:ext cx="1416050" cy="405130"/>
          </a:xfrm>
          <a:custGeom>
            <a:avLst/>
            <a:gdLst/>
            <a:ahLst/>
            <a:cxnLst/>
            <a:rect l="l" t="t" r="r" b="b"/>
            <a:pathLst>
              <a:path w="1416050" h="405130">
                <a:moveTo>
                  <a:pt x="0" y="404749"/>
                </a:moveTo>
                <a:lnTo>
                  <a:pt x="1415669" y="404749"/>
                </a:lnTo>
                <a:lnTo>
                  <a:pt x="1415669" y="186436"/>
                </a:lnTo>
                <a:lnTo>
                  <a:pt x="1061720" y="107695"/>
                </a:lnTo>
                <a:lnTo>
                  <a:pt x="1415669" y="28956"/>
                </a:lnTo>
                <a:lnTo>
                  <a:pt x="1415669" y="0"/>
                </a:lnTo>
                <a:lnTo>
                  <a:pt x="0" y="0"/>
                </a:lnTo>
                <a:lnTo>
                  <a:pt x="0" y="28956"/>
                </a:lnTo>
                <a:lnTo>
                  <a:pt x="353948" y="107695"/>
                </a:lnTo>
                <a:lnTo>
                  <a:pt x="0" y="186436"/>
                </a:lnTo>
                <a:lnTo>
                  <a:pt x="0" y="40474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600" y="109728"/>
            <a:ext cx="4114800" cy="43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00" y="630936"/>
            <a:ext cx="4114800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54480" y="2551176"/>
            <a:ext cx="146304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28600" y="2551176"/>
            <a:ext cx="105156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291840" y="2551176"/>
            <a:ext cx="105156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0088" y="1964308"/>
            <a:ext cx="8890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0088" y="1199896"/>
            <a:ext cx="88900" cy="342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50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3476" y="205104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 h="0">
                <a:moveTo>
                  <a:pt x="0" y="0"/>
                </a:moveTo>
                <a:lnTo>
                  <a:pt x="70777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27425" y="309499"/>
            <a:ext cx="0" cy="236220"/>
          </a:xfrm>
          <a:custGeom>
            <a:avLst/>
            <a:gdLst/>
            <a:ahLst/>
            <a:cxnLst/>
            <a:rect l="l" t="t" r="r" b="b"/>
            <a:pathLst>
              <a:path w="0" h="236220">
                <a:moveTo>
                  <a:pt x="0" y="2359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27425" y="102235"/>
            <a:ext cx="0" cy="41275"/>
          </a:xfrm>
          <a:custGeom>
            <a:avLst/>
            <a:gdLst/>
            <a:ahLst/>
            <a:cxnLst/>
            <a:rect l="l" t="t" r="r" b="b"/>
            <a:pathLst>
              <a:path w="0" h="41275">
                <a:moveTo>
                  <a:pt x="0" y="0"/>
                </a:moveTo>
                <a:lnTo>
                  <a:pt x="0" y="40893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73476" y="545465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 h="0">
                <a:moveTo>
                  <a:pt x="0" y="0"/>
                </a:moveTo>
                <a:lnTo>
                  <a:pt x="70777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73476" y="102235"/>
            <a:ext cx="708025" cy="0"/>
          </a:xfrm>
          <a:custGeom>
            <a:avLst/>
            <a:gdLst/>
            <a:ahLst/>
            <a:cxnLst/>
            <a:rect l="l" t="t" r="r" b="b"/>
            <a:pathLst>
              <a:path w="708025" h="0">
                <a:moveTo>
                  <a:pt x="0" y="0"/>
                </a:moveTo>
                <a:lnTo>
                  <a:pt x="70777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19526" y="143129"/>
            <a:ext cx="1416050" cy="166370"/>
          </a:xfrm>
          <a:custGeom>
            <a:avLst/>
            <a:gdLst/>
            <a:ahLst/>
            <a:cxnLst/>
            <a:rect l="l" t="t" r="r" b="b"/>
            <a:pathLst>
              <a:path w="1416050" h="166370">
                <a:moveTo>
                  <a:pt x="0" y="166369"/>
                </a:moveTo>
                <a:lnTo>
                  <a:pt x="1415669" y="166369"/>
                </a:lnTo>
                <a:lnTo>
                  <a:pt x="1415669" y="94360"/>
                </a:lnTo>
                <a:lnTo>
                  <a:pt x="1061720" y="61975"/>
                </a:lnTo>
                <a:lnTo>
                  <a:pt x="1415669" y="29590"/>
                </a:lnTo>
                <a:lnTo>
                  <a:pt x="1415669" y="0"/>
                </a:lnTo>
                <a:lnTo>
                  <a:pt x="0" y="0"/>
                </a:lnTo>
                <a:lnTo>
                  <a:pt x="0" y="29590"/>
                </a:lnTo>
                <a:lnTo>
                  <a:pt x="353949" y="61975"/>
                </a:lnTo>
                <a:lnTo>
                  <a:pt x="0" y="94360"/>
                </a:lnTo>
                <a:lnTo>
                  <a:pt x="0" y="16636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89578" y="2147951"/>
            <a:ext cx="8890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89578" y="654176"/>
            <a:ext cx="8890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50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57807" y="2286000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 h="0">
                <a:moveTo>
                  <a:pt x="0" y="0"/>
                </a:moveTo>
                <a:lnTo>
                  <a:pt x="17696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57807" y="228600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27425" y="228600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496567" y="2411983"/>
            <a:ext cx="52260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Times New Roman"/>
                <a:cs typeface="Times New Roman"/>
              </a:rPr>
              <a:t>Linear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54350" y="2411983"/>
            <a:ext cx="94615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Times New Roman"/>
                <a:cs typeface="Times New Roman"/>
              </a:rPr>
              <a:t>Exponential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1519" y="102235"/>
            <a:ext cx="0" cy="2081530"/>
          </a:xfrm>
          <a:custGeom>
            <a:avLst/>
            <a:gdLst/>
            <a:ahLst/>
            <a:cxnLst/>
            <a:rect l="l" t="t" r="r" b="b"/>
            <a:pathLst>
              <a:path w="0" h="2081530">
                <a:moveTo>
                  <a:pt x="0" y="2081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0080" y="218325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0080" y="188595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0080" y="158864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0080" y="1291336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0080" y="99415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0080" y="696848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0080" y="39954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0080" y="10223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29606" y="2003805"/>
            <a:ext cx="236854" cy="3587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735"/>
              </a:lnSpc>
            </a:pPr>
            <a:r>
              <a:rPr dirty="0" sz="1500">
                <a:latin typeface="Times New Roman"/>
                <a:cs typeface="Times New Roman"/>
              </a:rPr>
              <a:t>0.65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9606" y="1409319"/>
            <a:ext cx="236854" cy="3587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735"/>
              </a:lnSpc>
            </a:pPr>
            <a:r>
              <a:rPr dirty="0" sz="1500">
                <a:latin typeface="Times New Roman"/>
                <a:cs typeface="Times New Roman"/>
              </a:rPr>
              <a:t>0.75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9606" y="220217"/>
            <a:ext cx="236854" cy="3587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735"/>
              </a:lnSpc>
            </a:pPr>
            <a:r>
              <a:rPr dirty="0" sz="1500">
                <a:latin typeface="Times New Roman"/>
                <a:cs typeface="Times New Roman"/>
              </a:rPr>
              <a:t>0.95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1519" y="18288"/>
            <a:ext cx="3822700" cy="2268220"/>
          </a:xfrm>
          <a:custGeom>
            <a:avLst/>
            <a:gdLst/>
            <a:ahLst/>
            <a:cxnLst/>
            <a:rect l="l" t="t" r="r" b="b"/>
            <a:pathLst>
              <a:path w="3822700" h="2268220">
                <a:moveTo>
                  <a:pt x="0" y="2267712"/>
                </a:moveTo>
                <a:lnTo>
                  <a:pt x="3822191" y="2267712"/>
                </a:lnTo>
                <a:lnTo>
                  <a:pt x="3822191" y="0"/>
                </a:lnTo>
                <a:lnTo>
                  <a:pt x="0" y="0"/>
                </a:lnTo>
                <a:lnTo>
                  <a:pt x="0" y="22677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4868" y="814705"/>
            <a:ext cx="501650" cy="4489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80"/>
              </a:lnSpc>
            </a:pPr>
            <a:r>
              <a:rPr dirty="0" baseline="-24074" sz="2250" spc="-7">
                <a:latin typeface="Times New Roman"/>
                <a:cs typeface="Times New Roman"/>
              </a:rPr>
              <a:t>R</a:t>
            </a:r>
            <a:r>
              <a:rPr dirty="0" sz="1100" spc="-5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  <a:spcBef>
                <a:spcPts val="640"/>
              </a:spcBef>
            </a:pPr>
            <a:r>
              <a:rPr dirty="0" sz="1500">
                <a:latin typeface="Times New Roman"/>
                <a:cs typeface="Times New Roman"/>
              </a:rPr>
              <a:t>0.85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2020-05-18T03:10:05Z</dcterms:created>
  <dcterms:modified xsi:type="dcterms:W3CDTF">2020-05-18T03:10:05Z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2020-05-17T00:00:00Z</vt:filetime>
  </property>
  <property fmtid="{D5CDD505-2E9C-101B-9397-08002B2CF9AE}" pid="3" name="Creator">
    <vt:lpwstr>R</vt:lpwstr>
  </property>
  <property fmtid="{D5CDD505-2E9C-101B-9397-08002B2CF9AE}" pid="4" name="LastSaved">
    <vt:filetime>2020-05-18T00:00:00Z</vt:filetime>
  </property>
</Properties>
</file>