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943600" cy="7772400"/>
  <p:notesSz cx="59436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2409444"/>
            <a:ext cx="505206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4352544"/>
            <a:ext cx="416052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7180" y="1787652"/>
            <a:ext cx="258546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60954" y="1787652"/>
            <a:ext cx="258546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180" y="310896"/>
            <a:ext cx="534924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1787652"/>
            <a:ext cx="534924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20824" y="7228332"/>
            <a:ext cx="190195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7180" y="7228332"/>
            <a:ext cx="136702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9392" y="7228332"/>
            <a:ext cx="136702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4933" y="977264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697" y="687197"/>
            <a:ext cx="2184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46296" sz="450" spc="37">
                <a:latin typeface="MS UI Gothic"/>
                <a:cs typeface="MS UI Gothic"/>
              </a:rPr>
              <a:t>●</a:t>
            </a:r>
            <a:r>
              <a:rPr dirty="0" baseline="-46296" sz="450" spc="187">
                <a:latin typeface="MS UI Gothic"/>
                <a:cs typeface="MS UI Gothic"/>
              </a:rPr>
              <a:t> </a:t>
            </a:r>
            <a:r>
              <a:rPr dirty="0" baseline="-18518" sz="450" spc="15">
                <a:latin typeface="MS UI Gothic"/>
                <a:cs typeface="MS UI Gothic"/>
              </a:rPr>
              <a:t>●</a:t>
            </a:r>
            <a:r>
              <a:rPr dirty="0" sz="300" spc="1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3360" y="358901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8849" y="397256"/>
            <a:ext cx="1854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37037" sz="450" spc="37">
                <a:latin typeface="MS UI Gothic"/>
                <a:cs typeface="MS UI Gothic"/>
              </a:rPr>
              <a:t>●</a:t>
            </a:r>
            <a:r>
              <a:rPr dirty="0" baseline="-37037" sz="450" spc="150">
                <a:latin typeface="MS UI Gothic"/>
                <a:cs typeface="MS UI Gothic"/>
              </a:rPr>
              <a:t> </a:t>
            </a:r>
            <a:r>
              <a:rPr dirty="0" sz="300" spc="-45"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214" y="700023"/>
            <a:ext cx="10413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-104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141" y="548131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4264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816" y="97459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816" y="76136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816" y="54813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3490" y="88252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490" y="456056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2.0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4141" y="3741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19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6973" y="1041908"/>
            <a:ext cx="1373505" cy="0"/>
          </a:xfrm>
          <a:custGeom>
            <a:avLst/>
            <a:gdLst/>
            <a:ahLst/>
            <a:cxnLst/>
            <a:rect l="l" t="t" r="r" b="b"/>
            <a:pathLst>
              <a:path w="1373505" h="0">
                <a:moveTo>
                  <a:pt x="0" y="0"/>
                </a:moveTo>
                <a:lnTo>
                  <a:pt x="13733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697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5144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3188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123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940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7447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15619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1366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11707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9877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07922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05966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4136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02180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00351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3204" y="1119505"/>
            <a:ext cx="1348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3140" algn="l"/>
              </a:tabLst>
            </a:pPr>
            <a:r>
              <a:rPr dirty="0" sz="1000">
                <a:latin typeface="Times New Roman"/>
                <a:cs typeface="Times New Roman"/>
              </a:rPr>
              <a:t>Oct 02	Oct 07	Oct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241" y="688466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008" y="72212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11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008" y="655193"/>
            <a:ext cx="1117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240">
                <a:latin typeface="MS UI Gothic"/>
                <a:cs typeface="MS UI Gothic"/>
              </a:rPr>
              <a:t>●</a:t>
            </a:r>
            <a:r>
              <a:rPr dirty="0" baseline="9259" sz="450" spc="-26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2073" y="727583"/>
            <a:ext cx="628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240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841" y="874902"/>
            <a:ext cx="1612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6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40">
                <a:latin typeface="MS UI Gothic"/>
                <a:cs typeface="MS UI Gothic"/>
              </a:rPr>
              <a:t>●</a:t>
            </a:r>
            <a:r>
              <a:rPr dirty="0" sz="300" spc="-5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2756" y="913257"/>
            <a:ext cx="635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5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3703" y="903350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0455" y="707009"/>
            <a:ext cx="4552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baseline="-18518" sz="450" spc="37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27"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8751" y="742696"/>
            <a:ext cx="6273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latin typeface="MS UI Gothic"/>
                <a:cs typeface="MS UI Gothic"/>
              </a:rPr>
              <a:t>●</a:t>
            </a:r>
            <a:r>
              <a:rPr dirty="0" baseline="18518" sz="450" spc="-6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6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18518" sz="450" spc="-60">
                <a:latin typeface="MS UI Gothic"/>
                <a:cs typeface="MS UI Gothic"/>
              </a:rPr>
              <a:t>●</a:t>
            </a:r>
            <a:r>
              <a:rPr dirty="0" sz="300" spc="-40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9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9">
                <a:latin typeface="MS UI Gothic"/>
                <a:cs typeface="MS UI Gothic"/>
              </a:rPr>
              <a:t>●</a:t>
            </a:r>
            <a:r>
              <a:rPr dirty="0" baseline="37037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776" y="778383"/>
            <a:ext cx="5784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3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35">
                <a:latin typeface="MS UI Gothic"/>
                <a:cs typeface="MS UI Gothic"/>
              </a:rPr>
              <a:t>●</a:t>
            </a:r>
            <a:r>
              <a:rPr dirty="0" sz="300" spc="-90">
                <a:latin typeface="MS UI Gothic"/>
                <a:cs typeface="MS UI Gothic"/>
              </a:rPr>
              <a:t>●</a:t>
            </a:r>
            <a:r>
              <a:rPr dirty="0" sz="300" spc="-9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3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solidFill>
                  <a:srgbClr val="A020F0"/>
                </a:solidFill>
                <a:latin typeface="MS UI Gothic"/>
                <a:cs typeface="MS UI Gothic"/>
              </a:rPr>
              <a:t>●● </a:t>
            </a: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7">
                <a:latin typeface="MS UI Gothic"/>
                <a:cs typeface="MS UI Gothic"/>
              </a:rPr>
              <a:t>● </a:t>
            </a:r>
            <a:r>
              <a:rPr dirty="0" baseline="18518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latin typeface="MS UI Gothic"/>
                <a:cs typeface="MS UI Gothic"/>
              </a:rPr>
              <a:t>●</a:t>
            </a:r>
            <a:r>
              <a:rPr dirty="0" baseline="37037" sz="450" spc="-127">
                <a:latin typeface="MS UI Gothic"/>
                <a:cs typeface="MS UI Gothic"/>
              </a:rPr>
              <a:t>● </a:t>
            </a:r>
            <a:r>
              <a:rPr dirty="0" baseline="37037" sz="450" spc="37">
                <a:latin typeface="MS UI Gothic"/>
                <a:cs typeface="MS UI Gothic"/>
              </a:rPr>
              <a:t>●</a:t>
            </a:r>
            <a:r>
              <a:rPr dirty="0" baseline="37037" sz="450" spc="112">
                <a:latin typeface="MS UI Gothic"/>
                <a:cs typeface="MS UI Gothic"/>
              </a:rPr>
              <a:t> </a:t>
            </a:r>
            <a:r>
              <a:rPr dirty="0" baseline="27777" sz="450" spc="37"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751" y="849248"/>
            <a:ext cx="872490" cy="80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ts val="195"/>
              </a:lnSpc>
              <a:spcBef>
                <a:spcPts val="125"/>
              </a:spcBef>
            </a:pPr>
            <a:r>
              <a:rPr dirty="0" baseline="-18518" sz="450" spc="-225">
                <a:latin typeface="MS UI Gothic"/>
                <a:cs typeface="MS UI Gothic"/>
              </a:rPr>
              <a:t>●</a:t>
            </a:r>
            <a:r>
              <a:rPr dirty="0" sz="300" spc="-150">
                <a:latin typeface="MS UI Gothic"/>
                <a:cs typeface="MS UI Gothic"/>
              </a:rPr>
              <a:t>●</a:t>
            </a:r>
            <a:r>
              <a:rPr dirty="0" baseline="-9259" sz="450" spc="-2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6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12">
                <a:latin typeface="MS UI Gothic"/>
                <a:cs typeface="MS UI Gothic"/>
              </a:rPr>
              <a:t>●</a:t>
            </a:r>
            <a:r>
              <a:rPr dirty="0" baseline="9259" sz="450" spc="-112"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05">
                <a:latin typeface="MS UI Gothic"/>
                <a:cs typeface="MS UI Gothic"/>
              </a:rPr>
              <a:t>●</a:t>
            </a:r>
            <a:r>
              <a:rPr dirty="0" baseline="-9259" sz="450" spc="-157">
                <a:latin typeface="MS UI Gothic"/>
                <a:cs typeface="MS UI Gothic"/>
              </a:rPr>
              <a:t>●</a:t>
            </a:r>
            <a:r>
              <a:rPr dirty="0" baseline="-9259" sz="450" spc="397">
                <a:latin typeface="MS UI Gothic"/>
                <a:cs typeface="MS UI Gothic"/>
              </a:rPr>
              <a:t> </a:t>
            </a:r>
            <a:r>
              <a:rPr dirty="0" baseline="18518" sz="450" spc="-13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35">
                <a:latin typeface="MS UI Gothic"/>
                <a:cs typeface="MS UI Gothic"/>
              </a:rPr>
              <a:t>●● </a:t>
            </a: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-89">
                <a:latin typeface="MS UI Gothic"/>
                <a:cs typeface="MS UI Gothic"/>
              </a:rPr>
              <a:t> </a:t>
            </a:r>
            <a:r>
              <a:rPr dirty="0" sz="300" spc="-11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2">
                <a:latin typeface="MS UI Gothic"/>
                <a:cs typeface="MS UI Gothic"/>
              </a:rPr>
              <a:t>●</a:t>
            </a:r>
            <a:r>
              <a:rPr dirty="0" baseline="27777" sz="450" spc="-172"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  <a:p>
            <a:pPr marL="97155">
              <a:lnSpc>
                <a:spcPts val="195"/>
              </a:lnSpc>
            </a:pPr>
            <a:r>
              <a:rPr dirty="0" sz="300" spc="-23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3399" y="939546"/>
            <a:ext cx="226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latin typeface="MS UI Gothic"/>
                <a:cs typeface="MS UI Gothic"/>
              </a:rPr>
              <a:t>●</a:t>
            </a:r>
            <a:r>
              <a:rPr dirty="0" sz="300" spc="175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6677" y="909193"/>
            <a:ext cx="1695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50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43863" y="867028"/>
            <a:ext cx="3651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15">
                <a:latin typeface="MS UI Gothic"/>
                <a:cs typeface="MS UI Gothic"/>
              </a:rPr>
              <a:t>●</a:t>
            </a:r>
            <a:r>
              <a:rPr dirty="0" baseline="-27777" sz="450" spc="22">
                <a:latin typeface="MS UI Gothic"/>
                <a:cs typeface="MS UI Gothic"/>
              </a:rPr>
              <a:t>● </a:t>
            </a:r>
            <a:r>
              <a:rPr dirty="0" baseline="-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5">
                <a:latin typeface="MS UI Gothic"/>
                <a:cs typeface="MS UI Gothic"/>
              </a:rPr>
              <a:t>●</a:t>
            </a:r>
            <a:r>
              <a:rPr dirty="0" baseline="-9259" sz="450" spc="7">
                <a:latin typeface="MS UI Gothic"/>
                <a:cs typeface="MS UI Gothic"/>
              </a:rPr>
              <a:t> </a:t>
            </a:r>
            <a:r>
              <a:rPr dirty="0" baseline="18518" sz="450" spc="-6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0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2241" y="815212"/>
            <a:ext cx="89661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97"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●●●</a:t>
            </a:r>
            <a:r>
              <a:rPr dirty="0" sz="300" spc="-65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2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37">
                <a:latin typeface="MS UI Gothic"/>
                <a:cs typeface="MS UI Gothic"/>
              </a:rPr>
              <a:t>● </a:t>
            </a:r>
            <a:r>
              <a:rPr dirty="0" sz="300" spc="-135">
                <a:latin typeface="MS UI Gothic"/>
                <a:cs typeface="MS UI Gothic"/>
              </a:rPr>
              <a:t>●</a:t>
            </a:r>
            <a:r>
              <a:rPr dirty="0" baseline="9259" sz="450" spc="-202">
                <a:latin typeface="MS UI Gothic"/>
                <a:cs typeface="MS UI Gothic"/>
              </a:rPr>
              <a:t>●●</a:t>
            </a:r>
            <a:r>
              <a:rPr dirty="0" baseline="18518" sz="450" spc="-202"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63522" y="722122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latin typeface="MS UI Gothic"/>
                <a:cs typeface="MS UI Gothic"/>
              </a:rPr>
              <a:t>●</a:t>
            </a:r>
            <a:r>
              <a:rPr dirty="0" baseline="9259" sz="450" spc="-30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0243" y="801497"/>
            <a:ext cx="9874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18518" sz="450" spc="-127"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latin typeface="MS UI Gothic"/>
                <a:cs typeface="MS UI Gothic"/>
              </a:rPr>
              <a:t>● </a:t>
            </a:r>
            <a:r>
              <a:rPr dirty="0" baseline="9259" sz="450" spc="-8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8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9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64814" sz="450" spc="-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64814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217">
                <a:latin typeface="MS UI Gothic"/>
                <a:cs typeface="MS UI Gothic"/>
              </a:rPr>
              <a:t>●</a:t>
            </a:r>
            <a:r>
              <a:rPr dirty="0" baseline="27777" sz="450" spc="-217">
                <a:latin typeface="MS UI Gothic"/>
                <a:cs typeface="MS UI Gothic"/>
              </a:rPr>
              <a:t>●</a:t>
            </a:r>
            <a:r>
              <a:rPr dirty="0" baseline="46296" sz="450" spc="-217">
                <a:latin typeface="MS UI Gothic"/>
                <a:cs typeface="MS UI Gothic"/>
              </a:rPr>
              <a:t>●</a:t>
            </a:r>
            <a:endParaRPr baseline="46296" sz="45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88085" y="738377"/>
            <a:ext cx="2032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55555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157">
                <a:latin typeface="MS UI Gothic"/>
                <a:cs typeface="MS UI Gothic"/>
              </a:rPr>
              <a:t>●</a:t>
            </a:r>
            <a:r>
              <a:rPr dirty="0" baseline="-27777" sz="450" spc="232">
                <a:latin typeface="MS UI Gothic"/>
                <a:cs typeface="MS UI Gothic"/>
              </a:rPr>
              <a:t> </a:t>
            </a:r>
            <a:r>
              <a:rPr dirty="0" baseline="-18518" sz="450" spc="-67"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5819" y="678687"/>
            <a:ext cx="5619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33070" algn="l"/>
              </a:tabLst>
            </a:pPr>
            <a:r>
              <a:rPr dirty="0" baseline="9259" sz="450" spc="-202">
                <a:latin typeface="MS UI Gothic"/>
                <a:cs typeface="MS UI Gothic"/>
              </a:rPr>
              <a:t>●</a:t>
            </a:r>
            <a:r>
              <a:rPr dirty="0" baseline="-9259" sz="450" spc="-202">
                <a:latin typeface="MS UI Gothic"/>
                <a:cs typeface="MS UI Gothic"/>
              </a:rPr>
              <a:t>●</a:t>
            </a:r>
            <a:r>
              <a:rPr dirty="0" sz="300" spc="-135">
                <a:latin typeface="MS UI Gothic"/>
                <a:cs typeface="MS UI Gothic"/>
              </a:rPr>
              <a:t>●</a:t>
            </a:r>
            <a:r>
              <a:rPr dirty="0" baseline="-18518" sz="450" spc="-20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3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 </a:t>
            </a:r>
            <a:r>
              <a:rPr dirty="0" baseline="18518" sz="450" spc="-127">
                <a:latin typeface="MS UI Gothic"/>
                <a:cs typeface="MS UI Gothic"/>
              </a:rPr>
              <a:t>●</a:t>
            </a:r>
            <a:r>
              <a:rPr dirty="0" sz="300" spc="-85">
                <a:latin typeface="MS UI Gothic"/>
                <a:cs typeface="MS UI Gothic"/>
              </a:rPr>
              <a:t>●</a:t>
            </a:r>
            <a:r>
              <a:rPr dirty="0" baseline="9259" sz="450" spc="-127">
                <a:latin typeface="MS UI Gothic"/>
                <a:cs typeface="MS UI Gothic"/>
              </a:rPr>
              <a:t>●</a:t>
            </a:r>
            <a:r>
              <a:rPr dirty="0" baseline="9259" sz="450" spc="-127">
                <a:latin typeface="Times New Roman"/>
                <a:cs typeface="Times New Roman"/>
              </a:rPr>
              <a:t>	</a:t>
            </a:r>
            <a:r>
              <a:rPr dirty="0" baseline="-18518" sz="450" spc="-23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55">
                <a:latin typeface="MS UI Gothic"/>
                <a:cs typeface="MS UI Gothic"/>
              </a:rPr>
              <a:t>●</a:t>
            </a:r>
            <a:r>
              <a:rPr dirty="0" baseline="18518" sz="450" spc="-232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sz="300" spc="-15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93063" y="460756"/>
            <a:ext cx="300355" cy="1079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R="5080">
              <a:lnSpc>
                <a:spcPts val="75"/>
              </a:lnSpc>
              <a:spcBef>
                <a:spcPts val="225"/>
              </a:spcBef>
            </a:pPr>
            <a:r>
              <a:rPr dirty="0" baseline="18518" sz="450" spc="-37"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 spc="-112">
                <a:latin typeface="MS UI Gothic"/>
                <a:cs typeface="MS UI Gothic"/>
              </a:rPr>
              <a:t>●</a:t>
            </a:r>
            <a:r>
              <a:rPr dirty="0" baseline="55555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55555" sz="450" spc="-10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 marL="101600">
              <a:lnSpc>
                <a:spcPts val="135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58419">
              <a:lnSpc>
                <a:spcPts val="305"/>
              </a:lnSpc>
            </a:pPr>
            <a:r>
              <a:rPr dirty="0" sz="300" spc="-70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sz="300" spc="-7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76552" y="542289"/>
            <a:ext cx="3416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57"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latin typeface="MS UI Gothic"/>
                <a:cs typeface="MS UI Gothic"/>
              </a:rPr>
              <a:t>●</a:t>
            </a:r>
            <a:r>
              <a:rPr dirty="0" baseline="37037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87272" y="563625"/>
            <a:ext cx="4552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-142"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42">
                <a:latin typeface="MS UI Gothic"/>
                <a:cs typeface="MS UI Gothic"/>
              </a:rPr>
              <a:t>●</a:t>
            </a:r>
            <a:r>
              <a:rPr dirty="0" baseline="27777" sz="450" spc="-142"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09"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26083" y="483463"/>
            <a:ext cx="324485" cy="17526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320"/>
              </a:spcBef>
            </a:pP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latin typeface="MS UI Gothic"/>
                <a:cs typeface="MS UI Gothic"/>
              </a:rPr>
              <a:t>● </a:t>
            </a:r>
            <a:r>
              <a:rPr dirty="0" sz="300" spc="-80"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3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03835" algn="l"/>
              </a:tabLst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30552" y="722375"/>
            <a:ext cx="1447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37037" sz="450" spc="1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14169" y="764666"/>
            <a:ext cx="2095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97">
                <a:latin typeface="MS UI Gothic"/>
                <a:cs typeface="MS UI Gothic"/>
              </a:rPr>
              <a:t>●</a:t>
            </a:r>
            <a:r>
              <a:rPr dirty="0" baseline="18518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0374" y="606298"/>
            <a:ext cx="871855" cy="1123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5925">
              <a:lnSpc>
                <a:spcPts val="260"/>
              </a:lnSpc>
              <a:spcBef>
                <a:spcPts val="125"/>
              </a:spcBef>
              <a:tabLst>
                <a:tab pos="718820" algn="l"/>
              </a:tabLst>
            </a:pPr>
            <a:r>
              <a:rPr dirty="0" sz="300" spc="-75">
                <a:solidFill>
                  <a:srgbClr val="A020F0"/>
                </a:solidFill>
                <a:latin typeface="MS UI Gothic"/>
                <a:cs typeface="MS UI Gothic"/>
              </a:rPr>
              <a:t>●●                                  </a:t>
            </a:r>
            <a:r>
              <a:rPr dirty="0" sz="300" spc="-7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384175">
              <a:lnSpc>
                <a:spcPts val="145"/>
              </a:lnSpc>
              <a:tabLst>
                <a:tab pos="653415" algn="l"/>
              </a:tabLst>
            </a:pPr>
            <a:r>
              <a:rPr dirty="0" sz="300" spc="-1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latin typeface="MS UI Gothic"/>
                <a:cs typeface="MS UI Gothic"/>
              </a:rPr>
              <a:t>●</a:t>
            </a:r>
            <a:r>
              <a:rPr dirty="0" baseline="18518" sz="450" spc="-179">
                <a:latin typeface="Times New Roman"/>
                <a:cs typeface="Times New Roman"/>
              </a:rPr>
              <a:t>	</a:t>
            </a:r>
            <a:r>
              <a:rPr dirty="0" baseline="9259" sz="450" spc="-97">
                <a:latin typeface="MS UI Gothic"/>
                <a:cs typeface="MS UI Gothic"/>
              </a:rPr>
              <a:t>●</a:t>
            </a:r>
            <a:r>
              <a:rPr dirty="0" baseline="18518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97">
                <a:latin typeface="MS UI Gothic"/>
                <a:cs typeface="MS UI Gothic"/>
              </a:rPr>
              <a:t>●</a:t>
            </a:r>
            <a:r>
              <a:rPr dirty="0" baseline="18518" sz="450" spc="-75">
                <a:latin typeface="MS UI Gothic"/>
                <a:cs typeface="MS UI Gothic"/>
              </a:rPr>
              <a:t> </a:t>
            </a:r>
            <a:r>
              <a:rPr dirty="0" baseline="18518" sz="450" spc="-20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2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  <a:p>
            <a:pPr>
              <a:lnSpc>
                <a:spcPts val="245"/>
              </a:lnSpc>
              <a:tabLst>
                <a:tab pos="334645" algn="l"/>
              </a:tabLst>
            </a:pP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-18518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35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22297" y="798068"/>
            <a:ext cx="193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25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04339" y="648843"/>
            <a:ext cx="1193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2">
                <a:latin typeface="MS UI Gothic"/>
                <a:cs typeface="MS UI Gothic"/>
              </a:rPr>
              <a:t>●</a:t>
            </a:r>
            <a:r>
              <a:rPr dirty="0" sz="300" spc="10"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04339" y="679069"/>
            <a:ext cx="1276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8751" y="728344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4">
                <a:moveTo>
                  <a:pt x="0" y="1182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6752" y="718693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69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5262" y="781938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1201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3390" y="846327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2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1898" y="88074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35"/>
                </a:moveTo>
                <a:lnTo>
                  <a:pt x="4762" y="8635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9519" y="693166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5">
                <a:moveTo>
                  <a:pt x="0" y="0"/>
                </a:moveTo>
                <a:lnTo>
                  <a:pt x="0" y="689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7901" y="689355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90">
                <a:moveTo>
                  <a:pt x="0" y="975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6155" y="77419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73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94665" y="695198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1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2158" y="808227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0"/>
                </a:moveTo>
                <a:lnTo>
                  <a:pt x="0" y="232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10286" y="813308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589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18413" y="772794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269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6541" y="688848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19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34669" y="792606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810"/>
                </a:moveTo>
                <a:lnTo>
                  <a:pt x="4762" y="7810"/>
                </a:lnTo>
              </a:path>
            </a:pathLst>
          </a:custGeom>
          <a:ln w="15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2925" y="857630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1815" y="885063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4">
                <a:moveTo>
                  <a:pt x="-4762" y="3301"/>
                </a:moveTo>
                <a:lnTo>
                  <a:pt x="4762" y="3301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0197" y="816736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0"/>
                </a:moveTo>
                <a:lnTo>
                  <a:pt x="0" y="52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68198" y="812545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4">
                <a:moveTo>
                  <a:pt x="0" y="0"/>
                </a:moveTo>
                <a:lnTo>
                  <a:pt x="0" y="420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6580" y="816736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4">
                <a:moveTo>
                  <a:pt x="0" y="7683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84708" y="833882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4">
                <a:moveTo>
                  <a:pt x="0" y="0"/>
                </a:moveTo>
                <a:lnTo>
                  <a:pt x="0" y="448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2455" y="791844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3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0583" y="795401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09">
                <a:moveTo>
                  <a:pt x="0" y="0"/>
                </a:moveTo>
                <a:lnTo>
                  <a:pt x="0" y="541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8711" y="765555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5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6966" y="739140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5220" y="782701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3222" y="82956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682"/>
                </a:moveTo>
                <a:lnTo>
                  <a:pt x="4762" y="3682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1223" y="829563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0"/>
                </a:moveTo>
                <a:lnTo>
                  <a:pt x="0" y="680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9477" y="889253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0"/>
                </a:moveTo>
                <a:lnTo>
                  <a:pt x="0" y="215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8241" y="811276"/>
            <a:ext cx="0" cy="86995"/>
          </a:xfrm>
          <a:custGeom>
            <a:avLst/>
            <a:gdLst/>
            <a:ahLst/>
            <a:cxnLst/>
            <a:rect l="l" t="t" r="r" b="b"/>
            <a:pathLst>
              <a:path w="0" h="86994">
                <a:moveTo>
                  <a:pt x="0" y="864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6750" y="84150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540"/>
                </a:moveTo>
                <a:lnTo>
                  <a:pt x="4762" y="254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4243" y="848994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40">
                <a:moveTo>
                  <a:pt x="0" y="659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7862" y="833882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5">
                <a:moveTo>
                  <a:pt x="0" y="20954"/>
                </a:moveTo>
                <a:lnTo>
                  <a:pt x="9525" y="20954"/>
                </a:lnTo>
                <a:lnTo>
                  <a:pt x="9525" y="0"/>
                </a:lnTo>
                <a:lnTo>
                  <a:pt x="0" y="0"/>
                </a:lnTo>
                <a:lnTo>
                  <a:pt x="0" y="2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5609" y="829563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30">
                <a:moveTo>
                  <a:pt x="0" y="24002"/>
                </a:moveTo>
                <a:lnTo>
                  <a:pt x="9525" y="24002"/>
                </a:lnTo>
                <a:lnTo>
                  <a:pt x="9525" y="0"/>
                </a:lnTo>
                <a:lnTo>
                  <a:pt x="0" y="0"/>
                </a:lnTo>
                <a:lnTo>
                  <a:pt x="0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9388" y="816736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6501" y="818388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1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4120" y="731519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19">
                <a:moveTo>
                  <a:pt x="0" y="0"/>
                </a:moveTo>
                <a:lnTo>
                  <a:pt x="0" y="83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22376" y="77812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286"/>
                </a:moveTo>
                <a:lnTo>
                  <a:pt x="4762" y="228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758" y="808227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0"/>
                </a:moveTo>
                <a:lnTo>
                  <a:pt x="0" y="245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9394" y="92341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762" y="8953"/>
                </a:moveTo>
                <a:lnTo>
                  <a:pt x="4762" y="8953"/>
                </a:lnTo>
              </a:path>
            </a:pathLst>
          </a:custGeom>
          <a:ln w="17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8156" y="87947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737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6030" y="843533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09">
                <a:moveTo>
                  <a:pt x="0" y="670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64412" y="761365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80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74065" y="855725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09">
                <a:moveTo>
                  <a:pt x="-4762" y="8254"/>
                </a:moveTo>
                <a:lnTo>
                  <a:pt x="4762" y="8254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81558" y="833882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508"/>
                </a:moveTo>
                <a:lnTo>
                  <a:pt x="4762" y="8508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88034" y="803909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68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96925" y="778383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0"/>
                </a:moveTo>
                <a:lnTo>
                  <a:pt x="0" y="632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04926" y="791083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572"/>
                </a:moveTo>
                <a:lnTo>
                  <a:pt x="4762" y="8572"/>
                </a:lnTo>
              </a:path>
            </a:pathLst>
          </a:custGeom>
          <a:ln w="171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13180" y="77965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21308" y="771905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4">
                <a:moveTo>
                  <a:pt x="-4762" y="3238"/>
                </a:moveTo>
                <a:lnTo>
                  <a:pt x="4762" y="3238"/>
                </a:lnTo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29563" y="74066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547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37691" y="769873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37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45947" y="838072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4">
                <a:moveTo>
                  <a:pt x="-4762" y="6413"/>
                </a:moveTo>
                <a:lnTo>
                  <a:pt x="4762" y="6413"/>
                </a:lnTo>
              </a:path>
            </a:pathLst>
          </a:custGeom>
          <a:ln w="128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54202" y="772794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1079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62457" y="714501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09">
                <a:moveTo>
                  <a:pt x="0" y="0"/>
                </a:moveTo>
                <a:lnTo>
                  <a:pt x="0" y="1306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70711" y="773683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4762" y="254"/>
                </a:moveTo>
                <a:lnTo>
                  <a:pt x="4762" y="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78713" y="795401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86841" y="72720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94841" y="723011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03224" y="71869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0"/>
                </a:moveTo>
                <a:lnTo>
                  <a:pt x="0" y="491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11478" y="72720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555"/>
                </a:moveTo>
                <a:lnTo>
                  <a:pt x="4762" y="3555"/>
                </a:lnTo>
              </a:path>
            </a:pathLst>
          </a:custGeom>
          <a:ln w="7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19352" y="723011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553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27480" y="718693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3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35608" y="76136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44117" y="805180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09">
                <a:moveTo>
                  <a:pt x="0" y="5422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50213" y="799719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0"/>
                </a:moveTo>
                <a:lnTo>
                  <a:pt x="0" y="1436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60374" y="877569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287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68375" y="769873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318"/>
                </a:moveTo>
                <a:lnTo>
                  <a:pt x="4762" y="8318"/>
                </a:lnTo>
              </a:path>
            </a:pathLst>
          </a:custGeom>
          <a:ln w="16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76883" y="696848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3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85138" y="705866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0"/>
                </a:moveTo>
                <a:lnTo>
                  <a:pt x="0" y="547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92632" y="757047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70">
                <a:moveTo>
                  <a:pt x="0" y="0"/>
                </a:moveTo>
                <a:lnTo>
                  <a:pt x="0" y="389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00886" y="736726"/>
            <a:ext cx="0" cy="186690"/>
          </a:xfrm>
          <a:custGeom>
            <a:avLst/>
            <a:gdLst/>
            <a:ahLst/>
            <a:cxnLst/>
            <a:rect l="l" t="t" r="r" b="b"/>
            <a:pathLst>
              <a:path w="0" h="186690">
                <a:moveTo>
                  <a:pt x="0" y="1866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09141" y="718693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73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017905" y="731519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29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25397" y="710183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4">
                <a:moveTo>
                  <a:pt x="0" y="0"/>
                </a:moveTo>
                <a:lnTo>
                  <a:pt x="0" y="44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034033" y="80848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042161" y="83210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295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49908" y="855217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30">
                <a:moveTo>
                  <a:pt x="0" y="0"/>
                </a:moveTo>
                <a:lnTo>
                  <a:pt x="0" y="138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58672" y="827277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4">
                <a:moveTo>
                  <a:pt x="0" y="193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67308" y="829563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4064"/>
                </a:moveTo>
                <a:lnTo>
                  <a:pt x="4762" y="4064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074800" y="83642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5079"/>
                </a:moveTo>
                <a:lnTo>
                  <a:pt x="4762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83183" y="84239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0"/>
                </a:moveTo>
                <a:lnTo>
                  <a:pt x="0" y="704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091183" y="88900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4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00074" y="870838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5">
                <a:moveTo>
                  <a:pt x="-4762" y="7112"/>
                </a:moveTo>
                <a:lnTo>
                  <a:pt x="4762" y="711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07821" y="867283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730"/>
                </a:moveTo>
                <a:lnTo>
                  <a:pt x="4762" y="673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14805" y="85115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286"/>
                </a:moveTo>
                <a:lnTo>
                  <a:pt x="4762" y="6286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23188" y="948944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0"/>
                </a:moveTo>
                <a:lnTo>
                  <a:pt x="0" y="38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31442" y="971169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9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40205" y="884555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5">
                <a:moveTo>
                  <a:pt x="0" y="9423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49096" y="907033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3937"/>
                </a:moveTo>
                <a:lnTo>
                  <a:pt x="4762" y="3937"/>
                </a:lnTo>
              </a:path>
            </a:pathLst>
          </a:custGeom>
          <a:ln w="7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56208" y="761365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64844" y="819911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3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72972" y="82956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3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182369" y="871982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556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188974" y="882903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4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98499" y="821055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66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204594" y="814197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5">
                <a:moveTo>
                  <a:pt x="0" y="750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213485" y="795401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2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221232" y="978788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380"/>
                </a:moveTo>
                <a:lnTo>
                  <a:pt x="4762" y="3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229233" y="897763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5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237996" y="940435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381"/>
                </a:moveTo>
                <a:lnTo>
                  <a:pt x="4762" y="4381"/>
                </a:lnTo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245488" y="89484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460"/>
                </a:moveTo>
                <a:lnTo>
                  <a:pt x="4762" y="14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255775" y="82105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746"/>
                </a:moveTo>
                <a:lnTo>
                  <a:pt x="4762" y="3746"/>
                </a:lnTo>
              </a:path>
            </a:pathLst>
          </a:custGeom>
          <a:ln w="74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63014" y="83553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367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70635" y="837057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5">
                <a:moveTo>
                  <a:pt x="0" y="565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280033" y="740029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0"/>
                </a:moveTo>
                <a:lnTo>
                  <a:pt x="0" y="219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287780" y="710183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4">
                <a:moveTo>
                  <a:pt x="0" y="0"/>
                </a:moveTo>
                <a:lnTo>
                  <a:pt x="0" y="895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295780" y="729233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61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303782" y="618744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1383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311655" y="693166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318"/>
                </a:moveTo>
                <a:lnTo>
                  <a:pt x="4762" y="8318"/>
                </a:lnTo>
              </a:path>
            </a:pathLst>
          </a:custGeom>
          <a:ln w="16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319783" y="702691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5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327911" y="718693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90">
                <a:moveTo>
                  <a:pt x="0" y="0"/>
                </a:moveTo>
                <a:lnTo>
                  <a:pt x="0" y="596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336294" y="704215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30">
                <a:moveTo>
                  <a:pt x="0" y="1253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345183" y="706119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11493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352930" y="67602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5">
                <a:moveTo>
                  <a:pt x="0" y="0"/>
                </a:moveTo>
                <a:lnTo>
                  <a:pt x="0" y="1009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361439" y="666495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905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369567" y="716152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963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377441" y="62484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3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384935" y="60782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82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393189" y="573786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0"/>
                </a:moveTo>
                <a:lnTo>
                  <a:pt x="0" y="708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401444" y="57378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4762" y="317"/>
                </a:moveTo>
                <a:lnTo>
                  <a:pt x="4762" y="3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409572" y="501269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3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417574" y="594994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40">
                <a:moveTo>
                  <a:pt x="-4762" y="7620"/>
                </a:moveTo>
                <a:lnTo>
                  <a:pt x="4762" y="762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426210" y="616330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0"/>
                </a:moveTo>
                <a:lnTo>
                  <a:pt x="0" y="41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34846" y="654812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442719" y="616204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386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451228" y="513080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5">
                <a:moveTo>
                  <a:pt x="0" y="692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458975" y="538480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59">
                <a:moveTo>
                  <a:pt x="0" y="480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468500" y="532891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4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475358" y="462915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0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483486" y="495554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4952"/>
                </a:moveTo>
                <a:lnTo>
                  <a:pt x="4762" y="4952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491741" y="487044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499869" y="398906"/>
            <a:ext cx="0" cy="132080"/>
          </a:xfrm>
          <a:custGeom>
            <a:avLst/>
            <a:gdLst/>
            <a:ahLst/>
            <a:cxnLst/>
            <a:rect l="l" t="t" r="r" b="b"/>
            <a:pathLst>
              <a:path w="0" h="132079">
                <a:moveTo>
                  <a:pt x="0" y="0"/>
                </a:moveTo>
                <a:lnTo>
                  <a:pt x="0" y="13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508125" y="50355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516252" y="53111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524380" y="638048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4762" y="4063"/>
                </a:moveTo>
                <a:lnTo>
                  <a:pt x="4762" y="4063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532636" y="592962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40">
                <a:moveTo>
                  <a:pt x="-4762" y="7429"/>
                </a:moveTo>
                <a:lnTo>
                  <a:pt x="4762" y="7429"/>
                </a:lnTo>
              </a:path>
            </a:pathLst>
          </a:custGeom>
          <a:ln w="14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541399" y="548131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548891" y="50545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552384" y="492759"/>
            <a:ext cx="9525" cy="48260"/>
          </a:xfrm>
          <a:custGeom>
            <a:avLst/>
            <a:gdLst/>
            <a:ahLst/>
            <a:cxnLst/>
            <a:rect l="l" t="t" r="r" b="b"/>
            <a:pathLst>
              <a:path w="9525" h="48259">
                <a:moveTo>
                  <a:pt x="0" y="47879"/>
                </a:moveTo>
                <a:lnTo>
                  <a:pt x="9525" y="47879"/>
                </a:lnTo>
                <a:lnTo>
                  <a:pt x="9525" y="0"/>
                </a:lnTo>
                <a:lnTo>
                  <a:pt x="0" y="0"/>
                </a:lnTo>
                <a:lnTo>
                  <a:pt x="0" y="4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560512" y="492759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42799"/>
                </a:moveTo>
                <a:lnTo>
                  <a:pt x="9525" y="42799"/>
                </a:lnTo>
                <a:lnTo>
                  <a:pt x="9525" y="0"/>
                </a:lnTo>
                <a:lnTo>
                  <a:pt x="0" y="0"/>
                </a:lnTo>
                <a:lnTo>
                  <a:pt x="0" y="42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573402" y="476758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09">
                <a:moveTo>
                  <a:pt x="0" y="927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581530" y="437261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66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589913" y="500761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730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598041" y="514095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90">
                <a:moveTo>
                  <a:pt x="0" y="0"/>
                </a:moveTo>
                <a:lnTo>
                  <a:pt x="0" y="721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605914" y="437261"/>
            <a:ext cx="0" cy="120014"/>
          </a:xfrm>
          <a:custGeom>
            <a:avLst/>
            <a:gdLst/>
            <a:ahLst/>
            <a:cxnLst/>
            <a:rect l="l" t="t" r="r" b="b"/>
            <a:pathLst>
              <a:path w="0" h="120015">
                <a:moveTo>
                  <a:pt x="0" y="0"/>
                </a:moveTo>
                <a:lnTo>
                  <a:pt x="0" y="1196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614424" y="521843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380"/>
                </a:moveTo>
                <a:lnTo>
                  <a:pt x="4762" y="3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622425" y="53530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8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630679" y="65900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638807" y="619125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2189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647063" y="616330"/>
            <a:ext cx="0" cy="170180"/>
          </a:xfrm>
          <a:custGeom>
            <a:avLst/>
            <a:gdLst/>
            <a:ahLst/>
            <a:cxnLst/>
            <a:rect l="l" t="t" r="r" b="b"/>
            <a:pathLst>
              <a:path w="0" h="170179">
                <a:moveTo>
                  <a:pt x="0" y="0"/>
                </a:moveTo>
                <a:lnTo>
                  <a:pt x="0" y="1697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655191" y="509905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638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663192" y="594994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671573" y="535305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40">
                <a:moveTo>
                  <a:pt x="0" y="0"/>
                </a:moveTo>
                <a:lnTo>
                  <a:pt x="0" y="66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679955" y="561086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688338" y="60363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0"/>
                </a:moveTo>
                <a:lnTo>
                  <a:pt x="0" y="24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695957" y="620648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0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704213" y="585851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2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712214" y="620648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40">
                <a:moveTo>
                  <a:pt x="-4762" y="1143"/>
                </a:moveTo>
                <a:lnTo>
                  <a:pt x="4762" y="1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720850" y="684656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5">
                <a:moveTo>
                  <a:pt x="0" y="0"/>
                </a:moveTo>
                <a:lnTo>
                  <a:pt x="0" y="497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728723" y="652272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20">
                <a:moveTo>
                  <a:pt x="0" y="1090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737232" y="762380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373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745233" y="662940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259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754504" y="714501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0"/>
                </a:moveTo>
                <a:lnTo>
                  <a:pt x="0" y="801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761870" y="719073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318"/>
                </a:moveTo>
                <a:lnTo>
                  <a:pt x="4762" y="8318"/>
                </a:lnTo>
              </a:path>
            </a:pathLst>
          </a:custGeom>
          <a:ln w="16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769617" y="659765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26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777873" y="740029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785620" y="678941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793875" y="646176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0"/>
                </a:moveTo>
                <a:lnTo>
                  <a:pt x="0" y="643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 txBox="1"/>
          <p:nvPr/>
        </p:nvSpPr>
        <p:spPr>
          <a:xfrm>
            <a:off x="219202" y="90296"/>
            <a:ext cx="1784350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2018 Location 1 −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Instantaneous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RMSE=0.162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03490" y="222453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03490" y="1820417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43204" y="2414904"/>
            <a:ext cx="1348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3140" algn="l"/>
              </a:tabLst>
            </a:pPr>
            <a:r>
              <a:rPr dirty="0" sz="1000">
                <a:latin typeface="Times New Roman"/>
                <a:cs typeface="Times New Roman"/>
              </a:rPr>
              <a:t>Oct 02	Oct 07	Oct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232" name="object 232"/>
          <p:cNvGraphicFramePr>
            <a:graphicFrameLocks noGrp="1"/>
          </p:cNvGraphicFramePr>
          <p:nvPr/>
        </p:nvGraphicFramePr>
        <p:xfrm>
          <a:off x="309054" y="1664779"/>
          <a:ext cx="154940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"/>
                <a:gridCol w="52705"/>
                <a:gridCol w="97790"/>
                <a:gridCol w="97789"/>
                <a:gridCol w="97789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47625"/>
              </a:tblGrid>
              <a:tr h="4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rowSpan="4">
                  <a:txBody>
                    <a:bodyPr/>
                    <a:lstStyle/>
                    <a:p>
                      <a:pPr algn="r" marR="133985">
                        <a:lnSpc>
                          <a:spcPts val="325"/>
                        </a:lnSpc>
                        <a:spcBef>
                          <a:spcPts val="40"/>
                        </a:spcBef>
                        <a:tabLst>
                          <a:tab pos="195580" algn="l"/>
                        </a:tabLst>
                      </a:pPr>
                      <a:r>
                        <a:rPr dirty="0" baseline="9259" sz="4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r" marR="240029">
                        <a:lnSpc>
                          <a:spcPts val="325"/>
                        </a:lnSpc>
                      </a:pP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18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ctr" marL="22860">
                        <a:lnSpc>
                          <a:spcPts val="275"/>
                        </a:lnSpc>
                        <a:spcBef>
                          <a:spcPts val="55"/>
                        </a:spcBef>
                        <a:tabLst>
                          <a:tab pos="897890" algn="l"/>
                        </a:tabLst>
                      </a:pPr>
                      <a:r>
                        <a:rPr dirty="0" baseline="-37037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37037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22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1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18518" sz="450">
                        <a:latin typeface="MS UI Gothic"/>
                        <a:cs typeface="MS UI Gothic"/>
                      </a:endParaRPr>
                    </a:p>
                    <a:p>
                      <a:pPr algn="r" marR="159385">
                        <a:lnSpc>
                          <a:spcPts val="180"/>
                        </a:lnSpc>
                      </a:pPr>
                      <a:r>
                        <a:rPr dirty="0" baseline="-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 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26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  <a:p>
                      <a:pPr algn="r" marR="101600">
                        <a:lnSpc>
                          <a:spcPts val="195"/>
                        </a:lnSpc>
                        <a:tabLst>
                          <a:tab pos="326390" algn="l"/>
                        </a:tabLst>
                      </a:pPr>
                      <a:r>
                        <a:rPr dirty="0" baseline="-46296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46296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46296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46296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27777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5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6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2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18518" sz="450">
                        <a:latin typeface="MS UI Gothic"/>
                        <a:cs typeface="MS UI Gothic"/>
                      </a:endParaRPr>
                    </a:p>
                    <a:p>
                      <a:pPr algn="r" marR="12065">
                        <a:lnSpc>
                          <a:spcPts val="220"/>
                        </a:lnSpc>
                      </a:pPr>
                      <a:r>
                        <a:rPr dirty="0" baseline="9259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</a:t>
                      </a:r>
                      <a:r>
                        <a:rPr dirty="0" baseline="9259" sz="4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sz="300" spc="3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r" marR="12065">
                        <a:lnSpc>
                          <a:spcPts val="265"/>
                        </a:lnSpc>
                        <a:tabLst>
                          <a:tab pos="424180" algn="l"/>
                        </a:tabLst>
                      </a:pPr>
                      <a:r>
                        <a:rPr dirty="0" baseline="-18518" sz="450" spc="-2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2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2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419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8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8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8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latin typeface="MS UI Gothic"/>
                          <a:cs typeface="MS UI Gothic"/>
                        </a:rPr>
                        <a:t>●                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</a:t>
                      </a:r>
                      <a:r>
                        <a:rPr dirty="0" baseline="9259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2"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ctr" marL="14604">
                        <a:lnSpc>
                          <a:spcPts val="145"/>
                        </a:lnSpc>
                        <a:tabLst>
                          <a:tab pos="472440" algn="l"/>
                          <a:tab pos="897255" algn="l"/>
                          <a:tab pos="1207770" algn="l"/>
                        </a:tabLst>
                      </a:pP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</a:t>
                      </a:r>
                      <a:r>
                        <a:rPr dirty="0" baseline="-18518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37037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37037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22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9259" sz="450">
                        <a:latin typeface="MS UI Gothic"/>
                        <a:cs typeface="MS UI Gothic"/>
                      </a:endParaRPr>
                    </a:p>
                    <a:p>
                      <a:pPr algn="ctr" marL="938530">
                        <a:lnSpc>
                          <a:spcPts val="155"/>
                        </a:lnSpc>
                        <a:tabLst>
                          <a:tab pos="1347470" algn="l"/>
                        </a:tabLst>
                      </a:pP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-4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67">
                          <a:latin typeface="MS UI Gothic"/>
                          <a:cs typeface="MS UI Gothic"/>
                        </a:rPr>
                        <a:t>●</a:t>
                      </a:r>
                      <a:endParaRPr baseline="-27777" sz="450">
                        <a:latin typeface="MS UI Gothic"/>
                        <a:cs typeface="MS UI Gothic"/>
                      </a:endParaRPr>
                    </a:p>
                    <a:p>
                      <a:pPr marL="83185">
                        <a:lnSpc>
                          <a:spcPts val="295"/>
                        </a:lnSpc>
                      </a:pPr>
                      <a:r>
                        <a:rPr dirty="0" sz="300" spc="-1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8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18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8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5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●●●</a:t>
                      </a:r>
                      <a:r>
                        <a:rPr dirty="0" baseline="9259" sz="450" spc="1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18518" sz="450" spc="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22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-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37037" sz="450" spc="37">
                          <a:latin typeface="MS UI Gothic"/>
                          <a:cs typeface="MS UI Gothic"/>
                        </a:rPr>
                        <a:t>●     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marL="108585">
                        <a:lnSpc>
                          <a:spcPts val="200"/>
                        </a:lnSpc>
                        <a:tabLst>
                          <a:tab pos="1368425" algn="l"/>
                        </a:tabLst>
                      </a:pPr>
                      <a:r>
                        <a:rPr dirty="0" sz="30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</a:t>
                      </a:r>
                      <a:r>
                        <a:rPr dirty="0" sz="30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6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27777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0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-3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dirty="0" baseline="-9259" sz="450" spc="-20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4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37037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2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ctr" marR="9525">
                        <a:lnSpc>
                          <a:spcPts val="135"/>
                        </a:lnSpc>
                        <a:tabLst>
                          <a:tab pos="1308100" algn="l"/>
                        </a:tabLst>
                      </a:pPr>
                      <a:r>
                        <a:rPr dirty="0" sz="300" spc="-8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12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                                     </a:t>
                      </a:r>
                      <a:r>
                        <a:rPr dirty="0" baseline="18518" sz="450" spc="-4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44">
                          <a:latin typeface="MS UI Gothic"/>
                          <a:cs typeface="MS UI Gothic"/>
                        </a:rPr>
                        <a:t>●● </a:t>
                      </a:r>
                      <a:r>
                        <a:rPr dirty="0" baseline="18518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04">
                          <a:latin typeface="MS UI Gothic"/>
                          <a:cs typeface="MS UI Gothic"/>
                        </a:rPr>
                        <a:t>●                    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</a:t>
                      </a:r>
                      <a:r>
                        <a:rPr dirty="0" baseline="9259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dirty="0" baseline="9259" sz="450" spc="-20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-27777" sz="450" spc="-104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9259" sz="450" spc="12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7777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-27777" sz="450">
                        <a:latin typeface="MS UI Gothic"/>
                        <a:cs typeface="MS UI Gothic"/>
                      </a:endParaRPr>
                    </a:p>
                    <a:p>
                      <a:pPr algn="ctr" marR="9525">
                        <a:lnSpc>
                          <a:spcPts val="210"/>
                        </a:lnSpc>
                        <a:tabLst>
                          <a:tab pos="645795" algn="l"/>
                          <a:tab pos="1308100" algn="l"/>
                        </a:tabLst>
                      </a:pPr>
                      <a:r>
                        <a:rPr dirty="0" baseline="-27777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-8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8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8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46296" sz="450" spc="-8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</a:t>
                      </a:r>
                      <a:r>
                        <a:rPr dirty="0" baseline="-46296" sz="450" spc="-5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37037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37037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                                  </a:t>
                      </a:r>
                      <a:r>
                        <a:rPr dirty="0" baseline="-37037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5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-1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20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0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13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latin typeface="MS UI Gothic"/>
                          <a:cs typeface="MS UI Gothic"/>
                        </a:rPr>
                        <a:t>●                   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3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37037" sz="450" spc="5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27777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37037" sz="450">
                        <a:latin typeface="MS UI Gothic"/>
                        <a:cs typeface="MS UI Gothic"/>
                      </a:endParaRPr>
                    </a:p>
                    <a:p>
                      <a:pPr marL="99695">
                        <a:lnSpc>
                          <a:spcPts val="254"/>
                        </a:lnSpc>
                        <a:tabLst>
                          <a:tab pos="647700" algn="l"/>
                          <a:tab pos="1244600" algn="l"/>
                        </a:tabLst>
                      </a:pP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18518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-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0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04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   </a:t>
                      </a:r>
                      <a:r>
                        <a:rPr dirty="0" baseline="18518" sz="450" spc="11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0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dirty="0" sz="300" spc="-10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ctr" marL="23495">
                        <a:lnSpc>
                          <a:spcPts val="285"/>
                        </a:lnSpc>
                        <a:tabLst>
                          <a:tab pos="628650" algn="l"/>
                          <a:tab pos="1053465" algn="l"/>
                          <a:tab pos="1242060" algn="l"/>
                        </a:tabLst>
                      </a:pP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sz="300" spc="-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</a:t>
                      </a:r>
                      <a:r>
                        <a:rPr dirty="0" baseline="-18518" sz="450" spc="-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22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8518" sz="450" spc="-12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</a:t>
                      </a:r>
                      <a:r>
                        <a:rPr dirty="0" baseline="9259" sz="450" spc="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-18518" sz="450" spc="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ctr" marR="18415">
                        <a:lnSpc>
                          <a:spcPts val="330"/>
                        </a:lnSpc>
                        <a:spcBef>
                          <a:spcPts val="30"/>
                        </a:spcBef>
                        <a:tabLst>
                          <a:tab pos="489584" algn="l"/>
                        </a:tabLst>
                      </a:pPr>
                      <a:r>
                        <a:rPr dirty="0" baseline="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22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46296" sz="450" spc="9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55555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55555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18518" sz="450" spc="-104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0">
                          <a:latin typeface="MS UI Gothic"/>
                          <a:cs typeface="MS UI Gothic"/>
                        </a:rPr>
                        <a:t>●          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    </a:t>
                      </a:r>
                      <a:r>
                        <a:rPr dirty="0" baseline="27777" sz="450" spc="37">
                          <a:latin typeface="MS UI Gothic"/>
                          <a:cs typeface="MS UI Gothic"/>
                        </a:rPr>
                        <a:t>●     ●   </a:t>
                      </a:r>
                      <a:r>
                        <a:rPr dirty="0" baseline="37037" sz="450" spc="-104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     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59055">
                        <a:lnSpc>
                          <a:spcPts val="240"/>
                        </a:lnSpc>
                        <a:tabLst>
                          <a:tab pos="655955" algn="l"/>
                          <a:tab pos="1137920" algn="l"/>
                        </a:tabLst>
                      </a:pP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    </a:t>
                      </a:r>
                      <a:r>
                        <a:rPr dirty="0" baseline="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</a:t>
                      </a:r>
                      <a:r>
                        <a:rPr dirty="0" baseline="9259" sz="450" spc="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10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7037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37037" sz="450" spc="6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41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            </a:t>
                      </a:r>
                      <a:r>
                        <a:rPr dirty="0" baseline="46296" sz="450" spc="-8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55555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55555" sz="450">
                        <a:latin typeface="MS UI Gothic"/>
                        <a:cs typeface="MS UI Gothic"/>
                      </a:endParaRPr>
                    </a:p>
                    <a:p>
                      <a:pPr algn="ctr" marL="97790">
                        <a:lnSpc>
                          <a:spcPts val="165"/>
                        </a:lnSpc>
                        <a:tabLst>
                          <a:tab pos="1078865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</a:t>
                      </a:r>
                      <a:r>
                        <a:rPr dirty="0" baseline="-18518" sz="450" spc="37">
                          <a:latin typeface="MS UI Gothic"/>
                          <a:cs typeface="MS UI Gothic"/>
                        </a:rPr>
                        <a:t>● 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0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27777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5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4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27777" sz="450">
                        <a:latin typeface="MS UI Gothic"/>
                        <a:cs typeface="MS UI Gothic"/>
                      </a:endParaRPr>
                    </a:p>
                    <a:p>
                      <a:pPr algn="ctr" marL="80645">
                        <a:lnSpc>
                          <a:spcPts val="190"/>
                        </a:lnSpc>
                        <a:tabLst>
                          <a:tab pos="374650" algn="l"/>
                        </a:tabLst>
                      </a:pP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15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ctr" marR="635">
                        <a:lnSpc>
                          <a:spcPts val="155"/>
                        </a:lnSpc>
                        <a:tabLst>
                          <a:tab pos="1193165" algn="l"/>
                        </a:tabLst>
                      </a:pPr>
                      <a:r>
                        <a:rPr dirty="0" sz="300" spc="-10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509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27777" sz="450" spc="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18518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18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156845">
                        <a:lnSpc>
                          <a:spcPts val="215"/>
                        </a:lnSpc>
                        <a:tabLst>
                          <a:tab pos="369570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89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0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27777" sz="450">
                        <a:latin typeface="MS UI Gothic"/>
                        <a:cs typeface="MS UI Gothic"/>
                      </a:endParaRPr>
                    </a:p>
                    <a:p>
                      <a:pPr marL="75565">
                        <a:lnSpc>
                          <a:spcPts val="275"/>
                        </a:lnSpc>
                      </a:pP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4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7"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3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33" name="object 233"/>
          <p:cNvSpPr/>
          <p:nvPr/>
        </p:nvSpPr>
        <p:spPr>
          <a:xfrm>
            <a:off x="428751" y="1936750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06"/>
                </a:moveTo>
                <a:lnTo>
                  <a:pt x="4762" y="12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36752" y="2017776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1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45262" y="2134235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10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53390" y="2239898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334"/>
                </a:moveTo>
                <a:lnTo>
                  <a:pt x="4762" y="9334"/>
                </a:lnTo>
              </a:path>
            </a:pathLst>
          </a:custGeom>
          <a:ln w="18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1898" y="224548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70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9519" y="1965070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0"/>
                </a:moveTo>
                <a:lnTo>
                  <a:pt x="0" y="68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77901" y="1917700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594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86155" y="208241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361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94665" y="200139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364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02158" y="1985264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4">
                <a:moveTo>
                  <a:pt x="0" y="0"/>
                </a:moveTo>
                <a:lnTo>
                  <a:pt x="0" y="1184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10286" y="200444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2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18413" y="1946655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7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26541" y="1811527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4">
                <a:moveTo>
                  <a:pt x="0" y="0"/>
                </a:moveTo>
                <a:lnTo>
                  <a:pt x="0" y="1626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34669" y="2049017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3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42925" y="2256027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825"/>
                </a:moveTo>
                <a:lnTo>
                  <a:pt x="4762" y="4825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51815" y="2235835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0"/>
                </a:moveTo>
                <a:lnTo>
                  <a:pt x="0" y="68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60197" y="2209800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5">
                <a:moveTo>
                  <a:pt x="0" y="9067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68198" y="2053970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7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76580" y="2103627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392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84708" y="2138807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0"/>
                </a:moveTo>
                <a:lnTo>
                  <a:pt x="0" y="218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92455" y="2063750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750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00583" y="209029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5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08711" y="1997329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0"/>
                </a:moveTo>
                <a:lnTo>
                  <a:pt x="0" y="849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16966" y="1947291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61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25220" y="198932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99"/>
                </a:moveTo>
                <a:lnTo>
                  <a:pt x="4762" y="8699"/>
                </a:lnTo>
              </a:path>
            </a:pathLst>
          </a:custGeom>
          <a:ln w="1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33222" y="2070100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4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41223" y="2219705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762"/>
                </a:moveTo>
                <a:lnTo>
                  <a:pt x="4762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49477" y="2251329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413"/>
                </a:moveTo>
                <a:lnTo>
                  <a:pt x="4762" y="6413"/>
                </a:lnTo>
              </a:path>
            </a:pathLst>
          </a:custGeom>
          <a:ln w="128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8241" y="2179447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-4762" y="8000"/>
                </a:moveTo>
                <a:lnTo>
                  <a:pt x="4762" y="8000"/>
                </a:lnTo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66750" y="1977135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74243" y="2009520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3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82625" y="203377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444"/>
                </a:moveTo>
                <a:lnTo>
                  <a:pt x="4762" y="4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90372" y="2041779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-4762" y="8254"/>
                </a:moveTo>
                <a:lnTo>
                  <a:pt x="4762" y="8254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99388" y="2065020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454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06501" y="2013585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0"/>
                </a:moveTo>
                <a:lnTo>
                  <a:pt x="0" y="633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14120" y="1960245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22376" y="1958467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51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30758" y="2094357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508"/>
                </a:moveTo>
                <a:lnTo>
                  <a:pt x="4762" y="5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39394" y="2223642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477"/>
                </a:moveTo>
                <a:lnTo>
                  <a:pt x="4762" y="64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48156" y="2264155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70"/>
                </a:moveTo>
                <a:lnTo>
                  <a:pt x="4762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56030" y="2186685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4">
                <a:moveTo>
                  <a:pt x="0" y="814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64412" y="1985264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4762" y="3365"/>
                </a:moveTo>
                <a:lnTo>
                  <a:pt x="4762" y="3365"/>
                </a:lnTo>
              </a:path>
            </a:pathLst>
          </a:custGeom>
          <a:ln w="6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74065" y="200583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0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81558" y="206603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825"/>
                </a:moveTo>
                <a:lnTo>
                  <a:pt x="4762" y="4825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88034" y="202857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46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96925" y="2062098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6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04926" y="2014473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193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813180" y="1973198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4063"/>
                </a:moveTo>
                <a:lnTo>
                  <a:pt x="4762" y="4063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821308" y="2005457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0"/>
                </a:moveTo>
                <a:lnTo>
                  <a:pt x="0" y="389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829563" y="2074926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683"/>
                </a:moveTo>
                <a:lnTo>
                  <a:pt x="4762" y="7683"/>
                </a:lnTo>
              </a:path>
            </a:pathLst>
          </a:custGeom>
          <a:ln w="15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37691" y="2102485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6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845947" y="2203450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10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854202" y="2203957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722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862457" y="2183129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63"/>
                </a:moveTo>
                <a:lnTo>
                  <a:pt x="4762" y="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70711" y="1960879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364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78713" y="192062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5">
                <a:moveTo>
                  <a:pt x="-4762" y="7175"/>
                </a:moveTo>
                <a:lnTo>
                  <a:pt x="4762" y="7175"/>
                </a:lnTo>
              </a:path>
            </a:pathLst>
          </a:custGeom>
          <a:ln w="14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86841" y="189839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3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894841" y="1892300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0"/>
                </a:moveTo>
                <a:lnTo>
                  <a:pt x="0" y="68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903224" y="1904492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3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911478" y="1943226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857"/>
                </a:moveTo>
                <a:lnTo>
                  <a:pt x="4762" y="6857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919352" y="1977135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927480" y="1986660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1238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935608" y="2086355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0"/>
                </a:moveTo>
                <a:lnTo>
                  <a:pt x="0" y="264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944117" y="2222754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2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950213" y="2247900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9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960374" y="2199385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7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968375" y="1948942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976883" y="1860042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70"/>
                </a:moveTo>
                <a:lnTo>
                  <a:pt x="4762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985138" y="1847850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992632" y="1872107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-4762" y="8127"/>
                </a:moveTo>
                <a:lnTo>
                  <a:pt x="4762" y="8127"/>
                </a:lnTo>
              </a:path>
            </a:pathLst>
          </a:custGeom>
          <a:ln w="162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1000886" y="190042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572"/>
                </a:moveTo>
                <a:lnTo>
                  <a:pt x="4762" y="4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1009141" y="1875282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2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1017905" y="1895729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1025397" y="1961007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1034033" y="206489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603"/>
                </a:moveTo>
                <a:lnTo>
                  <a:pt x="4762" y="2603"/>
                </a:lnTo>
              </a:path>
            </a:pathLst>
          </a:custGeom>
          <a:ln w="5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1042161" y="2145029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985"/>
                </a:moveTo>
                <a:lnTo>
                  <a:pt x="4762" y="6985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1049908" y="2130805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21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1058672" y="20095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460"/>
                </a:moveTo>
                <a:lnTo>
                  <a:pt x="4762" y="14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067308" y="1965070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7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074800" y="1989963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14"/>
                </a:moveTo>
                <a:lnTo>
                  <a:pt x="4762" y="1714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1083183" y="2009520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1091183" y="2035810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5">
                <a:moveTo>
                  <a:pt x="-4762" y="7048"/>
                </a:moveTo>
                <a:lnTo>
                  <a:pt x="4762" y="7048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1100074" y="200139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5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107821" y="1967102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1433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1114805" y="1961007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0"/>
                </a:moveTo>
                <a:lnTo>
                  <a:pt x="0" y="688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123188" y="2029714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1131442" y="2134742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140205" y="2163064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4">
                <a:moveTo>
                  <a:pt x="0" y="0"/>
                </a:moveTo>
                <a:lnTo>
                  <a:pt x="0" y="42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149096" y="2146935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1156208" y="2021585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667"/>
                </a:moveTo>
                <a:lnTo>
                  <a:pt x="4762" y="6667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1164844" y="198120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223"/>
                </a:moveTo>
                <a:lnTo>
                  <a:pt x="4762" y="6223"/>
                </a:lnTo>
              </a:path>
            </a:pathLst>
          </a:custGeom>
          <a:ln w="124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172972" y="200456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476"/>
                </a:moveTo>
                <a:lnTo>
                  <a:pt x="4762" y="2476"/>
                </a:lnTo>
              </a:path>
            </a:pathLst>
          </a:custGeom>
          <a:ln w="4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182369" y="2012188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821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188974" y="2031873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30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198499" y="200139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826"/>
                </a:moveTo>
                <a:lnTo>
                  <a:pt x="4762" y="8826"/>
                </a:lnTo>
              </a:path>
            </a:pathLst>
          </a:custGeom>
          <a:ln w="17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204594" y="196100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213485" y="200025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46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221232" y="2113914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229233" y="2175001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7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1237996" y="2192273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4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1245488" y="2156079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231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1255775" y="1954783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6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1263014" y="196697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6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1270635" y="199936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4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280033" y="1969135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287780" y="1985264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295780" y="1947545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79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303782" y="1851914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4762" y="5524"/>
                </a:moveTo>
                <a:lnTo>
                  <a:pt x="4762" y="5524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311655" y="1888235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5">
                <a:moveTo>
                  <a:pt x="-4762" y="7048"/>
                </a:moveTo>
                <a:lnTo>
                  <a:pt x="4762" y="7048"/>
                </a:lnTo>
              </a:path>
            </a:pathLst>
          </a:custGeom>
          <a:ln w="14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319783" y="198932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84"/>
                </a:moveTo>
                <a:lnTo>
                  <a:pt x="4762" y="298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1327911" y="2105151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6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1336294" y="2203450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6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345183" y="2076576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6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352930" y="1924685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70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1361439" y="1886076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830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1369567" y="1975866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79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1377441" y="1906016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388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1384935" y="188823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0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1393189" y="1851914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401444" y="1787270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2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409572" y="179933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5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417574" y="1884298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300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426210" y="2009520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21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434846" y="2072385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84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442719" y="2045842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667"/>
                </a:moveTo>
                <a:lnTo>
                  <a:pt x="4762" y="6667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451228" y="1847088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11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458975" y="1775079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0"/>
                </a:moveTo>
                <a:lnTo>
                  <a:pt x="0" y="27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1468500" y="1748663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5">
                <a:moveTo>
                  <a:pt x="0" y="1032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1475358" y="1694307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6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483486" y="1790319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332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491741" y="179057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349"/>
                </a:moveTo>
                <a:lnTo>
                  <a:pt x="4762" y="2349"/>
                </a:lnTo>
              </a:path>
            </a:pathLst>
          </a:custGeom>
          <a:ln w="4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1499869" y="1779142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0"/>
                </a:moveTo>
                <a:lnTo>
                  <a:pt x="0" y="265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508125" y="185889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572"/>
                </a:moveTo>
                <a:lnTo>
                  <a:pt x="4762" y="457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516252" y="1968245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4">
                <a:moveTo>
                  <a:pt x="0" y="8166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1524380" y="2122677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0"/>
                </a:moveTo>
                <a:lnTo>
                  <a:pt x="0" y="233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1532636" y="2094357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1541399" y="2119502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19">
                <a:moveTo>
                  <a:pt x="0" y="961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548891" y="2017648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8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557147" y="1783207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4">
                <a:moveTo>
                  <a:pt x="0" y="0"/>
                </a:moveTo>
                <a:lnTo>
                  <a:pt x="0" y="435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1565275" y="1734692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0"/>
                </a:moveTo>
                <a:lnTo>
                  <a:pt x="0" y="52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1573402" y="1774951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769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1581530" y="1791335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6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1589913" y="1809114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06"/>
                </a:moveTo>
                <a:lnTo>
                  <a:pt x="4762" y="12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1598041" y="1831720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380"/>
                </a:moveTo>
                <a:lnTo>
                  <a:pt x="4762" y="3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1605914" y="1811527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4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1614424" y="184785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4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1622425" y="1918842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1630679" y="207010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1638807" y="2147189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725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647063" y="2216150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7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655191" y="186004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8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663192" y="1787270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0"/>
                </a:moveTo>
                <a:lnTo>
                  <a:pt x="0" y="370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671573" y="1698370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0"/>
                </a:moveTo>
                <a:lnTo>
                  <a:pt x="0" y="980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679955" y="1773554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500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688338" y="179425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695957" y="1802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349"/>
                </a:moveTo>
                <a:lnTo>
                  <a:pt x="4762" y="2349"/>
                </a:lnTo>
              </a:path>
            </a:pathLst>
          </a:custGeom>
          <a:ln w="4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1704213" y="1811527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3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1712214" y="1965070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90"/>
                </a:moveTo>
                <a:lnTo>
                  <a:pt x="4762" y="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1720850" y="209410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26"/>
                </a:moveTo>
                <a:lnTo>
                  <a:pt x="4762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1728723" y="210654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1737232" y="2188591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3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1745233" y="2037842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0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1754504" y="191655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1761870" y="1882775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10">
                <a:moveTo>
                  <a:pt x="0" y="419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1769617" y="1861311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633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1777873" y="1966595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70"/>
                </a:moveTo>
                <a:lnTo>
                  <a:pt x="4762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785620" y="1936495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762" y="4190"/>
                </a:moveTo>
                <a:lnTo>
                  <a:pt x="4762" y="419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793875" y="1857755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5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 txBox="1"/>
          <p:nvPr/>
        </p:nvSpPr>
        <p:spPr>
          <a:xfrm>
            <a:off x="219202" y="1385696"/>
            <a:ext cx="1784350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2018 Location 2 −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Instantaneous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RMSE=0.127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435609" y="3152139"/>
            <a:ext cx="1435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0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649605" y="301536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4" name="object 404"/>
          <p:cNvSpPr txBox="1"/>
          <p:nvPr/>
        </p:nvSpPr>
        <p:spPr>
          <a:xfrm>
            <a:off x="907541" y="32014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1149350" y="319049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1256283" y="333273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1333119" y="311937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1434846" y="338747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1471422" y="297713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1514475" y="325069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547751" y="2960624"/>
            <a:ext cx="11741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8870" algn="l"/>
              </a:tabLst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25">
                <a:latin typeface="Times New Roman"/>
                <a:cs typeface="Times New Roman"/>
              </a:rPr>
              <a:t>	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1657095" y="3250692"/>
            <a:ext cx="952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127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1756410" y="356806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374141" y="3022473"/>
            <a:ext cx="0" cy="547370"/>
          </a:xfrm>
          <a:custGeom>
            <a:avLst/>
            <a:gdLst/>
            <a:ahLst/>
            <a:cxnLst/>
            <a:rect l="l" t="t" r="r" b="b"/>
            <a:pathLst>
              <a:path w="0" h="547370">
                <a:moveTo>
                  <a:pt x="0" y="5472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313816" y="356971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313816" y="346024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313816" y="335076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313816" y="324142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313816" y="313194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313816" y="30224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 txBox="1"/>
          <p:nvPr/>
        </p:nvSpPr>
        <p:spPr>
          <a:xfrm>
            <a:off x="103490" y="3477640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103490" y="3149345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374141" y="2964942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6"/>
                </a:moveTo>
                <a:lnTo>
                  <a:pt x="1474343" y="667766"/>
                </a:lnTo>
                <a:lnTo>
                  <a:pt x="1474343" y="0"/>
                </a:lnTo>
                <a:lnTo>
                  <a:pt x="0" y="0"/>
                </a:lnTo>
                <a:lnTo>
                  <a:pt x="0" y="667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17322" y="36327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5" h="0">
                <a:moveTo>
                  <a:pt x="0" y="0"/>
                </a:moveTo>
                <a:lnTo>
                  <a:pt x="139255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1732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5300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8869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2438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6019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9588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3157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6725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70294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73863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77444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81013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84581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88150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91719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95288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98869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102438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106006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109575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13144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16713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120294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123863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127431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131000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134569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138137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141719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145288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148856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52425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55994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59562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63144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66712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70281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73850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77418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80987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 txBox="1"/>
          <p:nvPr/>
        </p:nvSpPr>
        <p:spPr>
          <a:xfrm>
            <a:off x="236981" y="3710304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6" name="object 466"/>
          <p:cNvSpPr txBox="1"/>
          <p:nvPr/>
        </p:nvSpPr>
        <p:spPr>
          <a:xfrm>
            <a:off x="407416" y="3042793"/>
            <a:ext cx="1720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85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67" name="object 467"/>
          <p:cNvSpPr txBox="1"/>
          <p:nvPr/>
        </p:nvSpPr>
        <p:spPr>
          <a:xfrm>
            <a:off x="443356" y="3055238"/>
            <a:ext cx="174625" cy="10413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9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80">
              <a:lnSpc>
                <a:spcPts val="29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8" name="object 468"/>
          <p:cNvSpPr txBox="1"/>
          <p:nvPr/>
        </p:nvSpPr>
        <p:spPr>
          <a:xfrm>
            <a:off x="407416" y="3110864"/>
            <a:ext cx="3175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0">
                <a:latin typeface="MS UI Gothic"/>
                <a:cs typeface="MS UI Gothic"/>
              </a:rPr>
              <a:t>●</a:t>
            </a:r>
            <a:r>
              <a:rPr dirty="0" sz="300" spc="-100">
                <a:latin typeface="MS UI Gothic"/>
                <a:cs typeface="MS UI Gothic"/>
              </a:rPr>
              <a:t>●●</a:t>
            </a:r>
            <a:r>
              <a:rPr dirty="0" sz="300" spc="360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399541" y="3138424"/>
            <a:ext cx="3530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-8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70" name="object 470"/>
          <p:cNvSpPr txBox="1"/>
          <p:nvPr/>
        </p:nvSpPr>
        <p:spPr>
          <a:xfrm>
            <a:off x="693166" y="316661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1" name="object 471"/>
          <p:cNvSpPr txBox="1"/>
          <p:nvPr/>
        </p:nvSpPr>
        <p:spPr>
          <a:xfrm>
            <a:off x="904494" y="3256152"/>
            <a:ext cx="1695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6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2" name="object 472"/>
          <p:cNvSpPr txBox="1"/>
          <p:nvPr/>
        </p:nvSpPr>
        <p:spPr>
          <a:xfrm>
            <a:off x="970661" y="3338195"/>
            <a:ext cx="2152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latin typeface="MS UI Gothic"/>
                <a:cs typeface="MS UI Gothic"/>
              </a:rPr>
              <a:t>●</a:t>
            </a:r>
            <a:r>
              <a:rPr dirty="0" baseline="9259" sz="450" spc="-15">
                <a:latin typeface="MS UI Gothic"/>
                <a:cs typeface="MS UI Gothic"/>
              </a:rPr>
              <a:t>●</a:t>
            </a:r>
            <a:r>
              <a:rPr dirty="0" baseline="9259" sz="450" spc="52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73" name="object 473"/>
          <p:cNvSpPr txBox="1"/>
          <p:nvPr/>
        </p:nvSpPr>
        <p:spPr>
          <a:xfrm>
            <a:off x="907541" y="3355975"/>
            <a:ext cx="1714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0"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74" name="object 474"/>
          <p:cNvSpPr txBox="1"/>
          <p:nvPr/>
        </p:nvSpPr>
        <p:spPr>
          <a:xfrm>
            <a:off x="899286" y="3320795"/>
            <a:ext cx="2819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baseline="27777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5" name="object 475"/>
          <p:cNvSpPr txBox="1"/>
          <p:nvPr/>
        </p:nvSpPr>
        <p:spPr>
          <a:xfrm>
            <a:off x="1047241" y="3212338"/>
            <a:ext cx="1416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90"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476" name="object 476"/>
          <p:cNvSpPr txBox="1"/>
          <p:nvPr/>
        </p:nvSpPr>
        <p:spPr>
          <a:xfrm>
            <a:off x="1113536" y="3387470"/>
            <a:ext cx="1035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7" name="object 477"/>
          <p:cNvSpPr txBox="1"/>
          <p:nvPr/>
        </p:nvSpPr>
        <p:spPr>
          <a:xfrm>
            <a:off x="1014475" y="3292982"/>
            <a:ext cx="3175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15"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1256283" y="3491357"/>
            <a:ext cx="1390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1264538" y="332041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0" name="object 480"/>
          <p:cNvSpPr txBox="1"/>
          <p:nvPr/>
        </p:nvSpPr>
        <p:spPr>
          <a:xfrm>
            <a:off x="1157477" y="3257930"/>
            <a:ext cx="2374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6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81" name="object 481"/>
          <p:cNvSpPr txBox="1"/>
          <p:nvPr/>
        </p:nvSpPr>
        <p:spPr>
          <a:xfrm>
            <a:off x="1399158" y="345097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2" name="object 482"/>
          <p:cNvSpPr txBox="1"/>
          <p:nvPr/>
        </p:nvSpPr>
        <p:spPr>
          <a:xfrm>
            <a:off x="1407286" y="3321684"/>
            <a:ext cx="1390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9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5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483" name="object 483"/>
          <p:cNvSpPr txBox="1"/>
          <p:nvPr/>
        </p:nvSpPr>
        <p:spPr>
          <a:xfrm>
            <a:off x="1404238" y="3219831"/>
            <a:ext cx="1060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4" name="object 484"/>
          <p:cNvSpPr txBox="1"/>
          <p:nvPr/>
        </p:nvSpPr>
        <p:spPr>
          <a:xfrm>
            <a:off x="1471422" y="309968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1336039" y="3134360"/>
            <a:ext cx="2425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486" name="object 486"/>
          <p:cNvSpPr txBox="1"/>
          <p:nvPr/>
        </p:nvSpPr>
        <p:spPr>
          <a:xfrm>
            <a:off x="1336039" y="3168142"/>
            <a:ext cx="2425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112">
                <a:latin typeface="MS UI Gothic"/>
                <a:cs typeface="MS UI Gothic"/>
              </a:rPr>
              <a:t> 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">
                <a:latin typeface="MS UI Gothic"/>
                <a:cs typeface="MS UI Gothic"/>
              </a:rPr>
              <a:t>●</a:t>
            </a:r>
            <a:r>
              <a:rPr dirty="0" baseline="-9259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487" name="object 487"/>
          <p:cNvSpPr txBox="1"/>
          <p:nvPr/>
        </p:nvSpPr>
        <p:spPr>
          <a:xfrm>
            <a:off x="1478661" y="3273932"/>
            <a:ext cx="1035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8" name="object 488"/>
          <p:cNvSpPr txBox="1"/>
          <p:nvPr/>
        </p:nvSpPr>
        <p:spPr>
          <a:xfrm>
            <a:off x="1657095" y="3146679"/>
            <a:ext cx="1358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latin typeface="MS UI Gothic"/>
                <a:cs typeface="MS UI Gothic"/>
              </a:rPr>
              <a:t>●</a:t>
            </a:r>
            <a:r>
              <a:rPr dirty="0" baseline="27777" sz="450" spc="37"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1654301" y="3239897"/>
            <a:ext cx="1339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4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0" name="object 490"/>
          <p:cNvSpPr txBox="1"/>
          <p:nvPr/>
        </p:nvSpPr>
        <p:spPr>
          <a:xfrm>
            <a:off x="1725676" y="327939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1" name="object 491"/>
          <p:cNvSpPr txBox="1"/>
          <p:nvPr/>
        </p:nvSpPr>
        <p:spPr>
          <a:xfrm>
            <a:off x="1649222" y="3316351"/>
            <a:ext cx="174625" cy="1689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705">
              <a:lnSpc>
                <a:spcPts val="229"/>
              </a:lnSpc>
              <a:spcBef>
                <a:spcPts val="130"/>
              </a:spcBef>
            </a:pPr>
            <a:r>
              <a:rPr dirty="0" sz="300" spc="-20">
                <a:latin typeface="MS UI Gothic"/>
                <a:cs typeface="MS UI Gothic"/>
              </a:rPr>
              <a:t>●</a:t>
            </a:r>
            <a:r>
              <a:rPr dirty="0" baseline="18518" sz="450" spc="-30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marL="12700">
              <a:lnSpc>
                <a:spcPts val="229"/>
              </a:lnSpc>
            </a:pP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2" name="object 492"/>
          <p:cNvSpPr txBox="1"/>
          <p:nvPr/>
        </p:nvSpPr>
        <p:spPr>
          <a:xfrm>
            <a:off x="1728723" y="3201924"/>
            <a:ext cx="1003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493" name="object 493"/>
          <p:cNvSpPr txBox="1"/>
          <p:nvPr/>
        </p:nvSpPr>
        <p:spPr>
          <a:xfrm>
            <a:off x="1689861" y="3163951"/>
            <a:ext cx="1422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9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94" name="object 494"/>
          <p:cNvSpPr/>
          <p:nvPr/>
        </p:nvSpPr>
        <p:spPr>
          <a:xfrm>
            <a:off x="428751" y="3142869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433577" y="3126485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4000"/>
                </a:moveTo>
                <a:lnTo>
                  <a:pt x="4762" y="4000"/>
                </a:lnTo>
              </a:path>
            </a:pathLst>
          </a:custGeom>
          <a:ln w="8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436752" y="3082670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464819" y="3112261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798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469519" y="311010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3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472566" y="3095244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699"/>
                </a:moveTo>
                <a:lnTo>
                  <a:pt x="4762" y="4699"/>
                </a:lnTo>
              </a:path>
            </a:pathLst>
          </a:custGeom>
          <a:ln w="93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35940" y="3066288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0"/>
                </a:moveTo>
                <a:lnTo>
                  <a:pt x="0" y="1121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41019" y="3078988"/>
            <a:ext cx="0" cy="113664"/>
          </a:xfrm>
          <a:custGeom>
            <a:avLst/>
            <a:gdLst/>
            <a:ahLst/>
            <a:cxnLst/>
            <a:rect l="l" t="t" r="r" b="b"/>
            <a:pathLst>
              <a:path w="0" h="113664">
                <a:moveTo>
                  <a:pt x="0" y="1131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544322" y="3142869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0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71500" y="3148329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826"/>
                </a:moveTo>
                <a:lnTo>
                  <a:pt x="4762" y="8826"/>
                </a:lnTo>
              </a:path>
            </a:pathLst>
          </a:custGeom>
          <a:ln w="17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76961" y="3000629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0"/>
                </a:moveTo>
                <a:lnTo>
                  <a:pt x="0" y="1739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580008" y="3123310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0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678815" y="3055366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5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684022" y="3148329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889"/>
                </a:moveTo>
                <a:lnTo>
                  <a:pt x="4762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686816" y="315074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524"/>
                </a:moveTo>
                <a:lnTo>
                  <a:pt x="4762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14248" y="317118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286"/>
                </a:moveTo>
                <a:lnTo>
                  <a:pt x="4762" y="228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719581" y="3204336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4762" y="7556"/>
                </a:moveTo>
                <a:lnTo>
                  <a:pt x="4762" y="7556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722376" y="3203067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78"/>
                </a:moveTo>
                <a:lnTo>
                  <a:pt x="4762" y="1778"/>
                </a:lnTo>
              </a:path>
            </a:pathLst>
          </a:custGeom>
          <a:ln w="35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928497" y="3307715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30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933703" y="3293745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7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936878" y="3241420"/>
            <a:ext cx="0" cy="154940"/>
          </a:xfrm>
          <a:custGeom>
            <a:avLst/>
            <a:gdLst/>
            <a:ahLst/>
            <a:cxnLst/>
            <a:rect l="l" t="t" r="r" b="b"/>
            <a:pathLst>
              <a:path w="0" h="154939">
                <a:moveTo>
                  <a:pt x="0" y="0"/>
                </a:moveTo>
                <a:lnTo>
                  <a:pt x="0" y="1545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999997" y="336181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334"/>
                </a:moveTo>
                <a:lnTo>
                  <a:pt x="4762" y="533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1005332" y="3353434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1007999" y="3340227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3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1035685" y="3296158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67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1040764" y="3334384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499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1043686" y="3316985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612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1071244" y="3313176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595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1076452" y="3252342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20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1079500" y="3332988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4762" y="3429"/>
                </a:moveTo>
                <a:lnTo>
                  <a:pt x="4762" y="342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1142746" y="3360801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1147952" y="3263646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20">
                <a:moveTo>
                  <a:pt x="0" y="10909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1151000" y="3271520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464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1178686" y="3230498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5">
                <a:moveTo>
                  <a:pt x="0" y="0"/>
                </a:moveTo>
                <a:lnTo>
                  <a:pt x="0" y="1946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183766" y="3285109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39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186688" y="3297809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3111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1285621" y="3372739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0"/>
                </a:moveTo>
                <a:lnTo>
                  <a:pt x="0" y="1788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1290955" y="3288665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511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1293875" y="332892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4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1356867" y="3292475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2388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1362328" y="3159379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0"/>
                </a:moveTo>
                <a:lnTo>
                  <a:pt x="0" y="1383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1365250" y="3173222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8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1428369" y="3356355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20">
                <a:moveTo>
                  <a:pt x="0" y="0"/>
                </a:moveTo>
                <a:lnTo>
                  <a:pt x="0" y="1346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1433575" y="3174364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1052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1436624" y="3181223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1464055" y="3350895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765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1469136" y="3208147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1472183" y="3208527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3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1500632" y="3017011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0"/>
                </a:moveTo>
                <a:lnTo>
                  <a:pt x="0" y="1226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1504822" y="319163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84"/>
                </a:moveTo>
                <a:lnTo>
                  <a:pt x="4762" y="298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1507871" y="3313938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535811" y="330707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1540510" y="319214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5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1543811" y="3290696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1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1678432" y="3368547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79">
                <a:moveTo>
                  <a:pt x="0" y="807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1683639" y="2989707"/>
            <a:ext cx="0" cy="278765"/>
          </a:xfrm>
          <a:custGeom>
            <a:avLst/>
            <a:gdLst/>
            <a:ahLst/>
            <a:cxnLst/>
            <a:rect l="l" t="t" r="r" b="b"/>
            <a:pathLst>
              <a:path w="0" h="278764">
                <a:moveTo>
                  <a:pt x="0" y="0"/>
                </a:moveTo>
                <a:lnTo>
                  <a:pt x="0" y="2785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1686305" y="3183127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1239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1714119" y="3290696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1719072" y="3202304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154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1722373" y="3186683"/>
            <a:ext cx="0" cy="197485"/>
          </a:xfrm>
          <a:custGeom>
            <a:avLst/>
            <a:gdLst/>
            <a:ahLst/>
            <a:cxnLst/>
            <a:rect l="l" t="t" r="r" b="b"/>
            <a:pathLst>
              <a:path w="0" h="197485">
                <a:moveTo>
                  <a:pt x="0" y="0"/>
                </a:moveTo>
                <a:lnTo>
                  <a:pt x="0" y="1973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1749805" y="3279902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4">
                <a:moveTo>
                  <a:pt x="0" y="654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1754885" y="3170301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1757933" y="324192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0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1785620" y="3363721"/>
            <a:ext cx="0" cy="244475"/>
          </a:xfrm>
          <a:custGeom>
            <a:avLst/>
            <a:gdLst/>
            <a:ahLst/>
            <a:cxnLst/>
            <a:rect l="l" t="t" r="r" b="b"/>
            <a:pathLst>
              <a:path w="0" h="244475">
                <a:moveTo>
                  <a:pt x="0" y="2442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1790573" y="319760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1793875" y="3203955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292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 txBox="1"/>
          <p:nvPr/>
        </p:nvSpPr>
        <p:spPr>
          <a:xfrm>
            <a:off x="219202" y="2681096"/>
            <a:ext cx="1784350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1 −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Instantaneous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RMSE=0.184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1" name="object 561"/>
          <p:cNvSpPr txBox="1"/>
          <p:nvPr/>
        </p:nvSpPr>
        <p:spPr>
          <a:xfrm>
            <a:off x="1121663" y="445706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62" name="object 562"/>
          <p:cNvSpPr txBox="1"/>
          <p:nvPr/>
        </p:nvSpPr>
        <p:spPr>
          <a:xfrm>
            <a:off x="1689861" y="4545457"/>
            <a:ext cx="142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13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563" name="object 563"/>
          <p:cNvSpPr/>
          <p:nvPr/>
        </p:nvSpPr>
        <p:spPr>
          <a:xfrm>
            <a:off x="374141" y="4326382"/>
            <a:ext cx="0" cy="589280"/>
          </a:xfrm>
          <a:custGeom>
            <a:avLst/>
            <a:gdLst/>
            <a:ahLst/>
            <a:cxnLst/>
            <a:rect l="l" t="t" r="r" b="b"/>
            <a:pathLst>
              <a:path w="0" h="589279">
                <a:moveTo>
                  <a:pt x="0" y="5887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313816" y="491515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313816" y="47974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313816" y="46796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313816" y="456184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313816" y="444411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313816" y="432638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 txBox="1"/>
          <p:nvPr/>
        </p:nvSpPr>
        <p:spPr>
          <a:xfrm>
            <a:off x="103490" y="4823078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1" name="object 571"/>
          <p:cNvSpPr txBox="1"/>
          <p:nvPr/>
        </p:nvSpPr>
        <p:spPr>
          <a:xfrm>
            <a:off x="103490" y="4469765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2" name="object 572"/>
          <p:cNvSpPr/>
          <p:nvPr/>
        </p:nvSpPr>
        <p:spPr>
          <a:xfrm>
            <a:off x="374141" y="42603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6"/>
                </a:moveTo>
                <a:lnTo>
                  <a:pt x="1474343" y="667766"/>
                </a:lnTo>
                <a:lnTo>
                  <a:pt x="1474343" y="0"/>
                </a:lnTo>
                <a:lnTo>
                  <a:pt x="0" y="0"/>
                </a:lnTo>
                <a:lnTo>
                  <a:pt x="0" y="667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417322" y="49281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5" h="0">
                <a:moveTo>
                  <a:pt x="0" y="0"/>
                </a:moveTo>
                <a:lnTo>
                  <a:pt x="139255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41732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45300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48869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52438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56019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59588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3157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6725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70294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73863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77444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81013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84581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88150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91719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95288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98869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102438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106006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109575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113144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116713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120294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123863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127431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131000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134569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138137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141719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145288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148856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152425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155994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159562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163144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166712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170281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173850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177418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180987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 txBox="1"/>
          <p:nvPr/>
        </p:nvSpPr>
        <p:spPr>
          <a:xfrm>
            <a:off x="443356" y="4309871"/>
            <a:ext cx="174625" cy="1060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4455">
              <a:lnSpc>
                <a:spcPts val="300"/>
              </a:lnSpc>
              <a:spcBef>
                <a:spcPts val="130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5" name="object 615"/>
          <p:cNvSpPr txBox="1"/>
          <p:nvPr/>
        </p:nvSpPr>
        <p:spPr>
          <a:xfrm>
            <a:off x="399541" y="4442561"/>
            <a:ext cx="179705" cy="237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48260">
              <a:lnSpc>
                <a:spcPts val="335"/>
              </a:lnSpc>
              <a:spcBef>
                <a:spcPts val="19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ts val="28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6" name="object 616"/>
          <p:cNvSpPr txBox="1"/>
          <p:nvPr/>
        </p:nvSpPr>
        <p:spPr>
          <a:xfrm>
            <a:off x="399541" y="4641596"/>
            <a:ext cx="210185" cy="1562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  <a:p>
            <a:pPr algn="r" marR="5080">
              <a:lnSpc>
                <a:spcPct val="100000"/>
              </a:lnSpc>
              <a:spcBef>
                <a:spcPts val="27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404368" y="4406519"/>
            <a:ext cx="2108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5">
                <a:latin typeface="MS UI Gothic"/>
                <a:cs typeface="MS UI Gothic"/>
              </a:rPr>
              <a:t>●</a:t>
            </a:r>
            <a:r>
              <a:rPr dirty="0" baseline="27777" sz="450" spc="150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407416" y="4369561"/>
            <a:ext cx="35306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19" name="object 619"/>
          <p:cNvSpPr txBox="1"/>
          <p:nvPr/>
        </p:nvSpPr>
        <p:spPr>
          <a:xfrm>
            <a:off x="440181" y="4440935"/>
            <a:ext cx="3175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9259" sz="450">
                <a:latin typeface="MS UI Gothic"/>
                <a:cs typeface="MS UI Gothic"/>
              </a:rPr>
              <a:t>●</a:t>
            </a:r>
            <a:r>
              <a:rPr dirty="0" baseline="9259" sz="450" spc="112"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20" name="object 620"/>
          <p:cNvSpPr txBox="1"/>
          <p:nvPr/>
        </p:nvSpPr>
        <p:spPr>
          <a:xfrm>
            <a:off x="649605" y="4475860"/>
            <a:ext cx="111125" cy="293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5880">
              <a:lnSpc>
                <a:spcPts val="315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53340">
              <a:lnSpc>
                <a:spcPts val="31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7625">
              <a:lnSpc>
                <a:spcPts val="355"/>
              </a:lnSpc>
              <a:spcBef>
                <a:spcPts val="2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55"/>
              </a:lnSpc>
            </a:pP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621" name="object 621"/>
          <p:cNvSpPr txBox="1"/>
          <p:nvPr/>
        </p:nvSpPr>
        <p:spPr>
          <a:xfrm>
            <a:off x="904494" y="457809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2" name="object 622"/>
          <p:cNvSpPr txBox="1"/>
          <p:nvPr/>
        </p:nvSpPr>
        <p:spPr>
          <a:xfrm>
            <a:off x="907541" y="439762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3" name="object 623"/>
          <p:cNvSpPr txBox="1"/>
          <p:nvPr/>
        </p:nvSpPr>
        <p:spPr>
          <a:xfrm>
            <a:off x="899286" y="4817745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4" name="object 624"/>
          <p:cNvSpPr txBox="1"/>
          <p:nvPr/>
        </p:nvSpPr>
        <p:spPr>
          <a:xfrm>
            <a:off x="976122" y="4361688"/>
            <a:ext cx="5670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0690" algn="l"/>
              </a:tabLst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112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899286" y="4763261"/>
            <a:ext cx="2819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sz="300" spc="-5">
                <a:latin typeface="MS UI Gothic"/>
                <a:cs typeface="MS UI Gothic"/>
              </a:rPr>
              <a:t>●</a:t>
            </a:r>
            <a:r>
              <a:rPr dirty="0" baseline="9259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latin typeface="MS UI Gothic"/>
                <a:cs typeface="MS UI Gothic"/>
              </a:rPr>
              <a:t>●</a:t>
            </a:r>
            <a:r>
              <a:rPr dirty="0" sz="300" spc="55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1042035" y="473227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907541" y="4529073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57">
                <a:latin typeface="MS UI Gothic"/>
                <a:cs typeface="MS UI Gothic"/>
              </a:rPr>
              <a:t> </a:t>
            </a:r>
            <a:r>
              <a:rPr dirty="0" baseline="9259" sz="450"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8" name="object 628"/>
          <p:cNvSpPr txBox="1"/>
          <p:nvPr/>
        </p:nvSpPr>
        <p:spPr>
          <a:xfrm>
            <a:off x="1113536" y="479539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29" name="object 629"/>
          <p:cNvSpPr txBox="1"/>
          <p:nvPr/>
        </p:nvSpPr>
        <p:spPr>
          <a:xfrm>
            <a:off x="1011555" y="4568952"/>
            <a:ext cx="174625" cy="124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35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30" name="object 630"/>
          <p:cNvSpPr txBox="1"/>
          <p:nvPr/>
        </p:nvSpPr>
        <p:spPr>
          <a:xfrm>
            <a:off x="1149350" y="469785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31" name="object 631"/>
          <p:cNvSpPr txBox="1"/>
          <p:nvPr/>
        </p:nvSpPr>
        <p:spPr>
          <a:xfrm>
            <a:off x="978788" y="4489577"/>
            <a:ext cx="4248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80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1264538" y="452208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33" name="object 633"/>
          <p:cNvSpPr txBox="1"/>
          <p:nvPr/>
        </p:nvSpPr>
        <p:spPr>
          <a:xfrm>
            <a:off x="1047241" y="4557267"/>
            <a:ext cx="353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27777" sz="450" spc="37">
                <a:latin typeface="MS UI Gothic"/>
                <a:cs typeface="MS UI Gothic"/>
              </a:rPr>
              <a:t>●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52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1256283" y="4775834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635" name="object 635"/>
          <p:cNvSpPr txBox="1"/>
          <p:nvPr/>
        </p:nvSpPr>
        <p:spPr>
          <a:xfrm>
            <a:off x="1327658" y="4792726"/>
            <a:ext cx="246379" cy="11683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345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18518" sz="450"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9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algn="ctr" marL="34925">
              <a:lnSpc>
                <a:spcPts val="34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36" name="object 636"/>
          <p:cNvSpPr txBox="1"/>
          <p:nvPr/>
        </p:nvSpPr>
        <p:spPr>
          <a:xfrm>
            <a:off x="1407286" y="4441825"/>
            <a:ext cx="1003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37" name="object 637"/>
          <p:cNvSpPr txBox="1"/>
          <p:nvPr/>
        </p:nvSpPr>
        <p:spPr>
          <a:xfrm>
            <a:off x="1404238" y="4512055"/>
            <a:ext cx="1346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6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1478661" y="4502277"/>
            <a:ext cx="1035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639" name="object 639"/>
          <p:cNvSpPr txBox="1"/>
          <p:nvPr/>
        </p:nvSpPr>
        <p:spPr>
          <a:xfrm>
            <a:off x="1256283" y="4739766"/>
            <a:ext cx="3175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2890" algn="l"/>
              </a:tabLst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25"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1511300" y="439623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1" name="object 641"/>
          <p:cNvSpPr txBox="1"/>
          <p:nvPr/>
        </p:nvSpPr>
        <p:spPr>
          <a:xfrm>
            <a:off x="1336039" y="4475860"/>
            <a:ext cx="2457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2" name="object 642"/>
          <p:cNvSpPr txBox="1"/>
          <p:nvPr/>
        </p:nvSpPr>
        <p:spPr>
          <a:xfrm>
            <a:off x="1684908" y="47430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3" name="object 643"/>
          <p:cNvSpPr txBox="1"/>
          <p:nvPr/>
        </p:nvSpPr>
        <p:spPr>
          <a:xfrm>
            <a:off x="1689861" y="4600168"/>
            <a:ext cx="70485" cy="1562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5875">
              <a:lnSpc>
                <a:spcPct val="100000"/>
              </a:lnSpc>
              <a:spcBef>
                <a:spcPts val="15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4" name="object 644"/>
          <p:cNvSpPr txBox="1"/>
          <p:nvPr/>
        </p:nvSpPr>
        <p:spPr>
          <a:xfrm>
            <a:off x="1684908" y="4769230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5" name="object 645"/>
          <p:cNvSpPr txBox="1"/>
          <p:nvPr/>
        </p:nvSpPr>
        <p:spPr>
          <a:xfrm>
            <a:off x="1657095" y="4468876"/>
            <a:ext cx="171450" cy="876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225"/>
              </a:lnSpc>
              <a:spcBef>
                <a:spcPts val="130"/>
              </a:spcBef>
            </a:pP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 marL="38735">
              <a:lnSpc>
                <a:spcPts val="22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6" name="object 646"/>
          <p:cNvSpPr txBox="1"/>
          <p:nvPr/>
        </p:nvSpPr>
        <p:spPr>
          <a:xfrm>
            <a:off x="1654301" y="4524502"/>
            <a:ext cx="1416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7" name="object 647"/>
          <p:cNvSpPr txBox="1"/>
          <p:nvPr/>
        </p:nvSpPr>
        <p:spPr>
          <a:xfrm>
            <a:off x="1649222" y="4790668"/>
            <a:ext cx="174625" cy="1485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 </a:t>
            </a:r>
            <a:r>
              <a:rPr dirty="0" sz="300" spc="9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 </a:t>
            </a:r>
            <a:r>
              <a:rPr dirty="0" sz="300" spc="90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648" name="object 648"/>
          <p:cNvSpPr txBox="1"/>
          <p:nvPr/>
        </p:nvSpPr>
        <p:spPr>
          <a:xfrm>
            <a:off x="1761363" y="458584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49" name="object 649"/>
          <p:cNvSpPr txBox="1"/>
          <p:nvPr/>
        </p:nvSpPr>
        <p:spPr>
          <a:xfrm>
            <a:off x="1657095" y="4432934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57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50" name="object 650"/>
          <p:cNvSpPr/>
          <p:nvPr/>
        </p:nvSpPr>
        <p:spPr>
          <a:xfrm>
            <a:off x="428751" y="4644263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0"/>
                </a:moveTo>
                <a:lnTo>
                  <a:pt x="0" y="275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433577" y="4414646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18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36752" y="4285107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4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464819" y="457365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4">
                <a:moveTo>
                  <a:pt x="0" y="0"/>
                </a:moveTo>
                <a:lnTo>
                  <a:pt x="0" y="398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469519" y="4480940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472566" y="4380229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4622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535940" y="4681601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1968"/>
                </a:moveTo>
                <a:lnTo>
                  <a:pt x="4762" y="1968"/>
                </a:lnTo>
              </a:path>
            </a:pathLst>
          </a:custGeom>
          <a:ln w="3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541019" y="447941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762" y="8953"/>
                </a:moveTo>
                <a:lnTo>
                  <a:pt x="4762" y="8953"/>
                </a:lnTo>
              </a:path>
            </a:pathLst>
          </a:custGeom>
          <a:ln w="17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544322" y="4349877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1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571500" y="4695190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69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576961" y="4443729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298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580008" y="4349877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497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678815" y="4614798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5">
                <a:moveTo>
                  <a:pt x="0" y="0"/>
                </a:moveTo>
                <a:lnTo>
                  <a:pt x="0" y="1184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684022" y="447586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699"/>
                </a:moveTo>
                <a:lnTo>
                  <a:pt x="4762" y="4699"/>
                </a:lnTo>
              </a:path>
            </a:pathLst>
          </a:custGeom>
          <a:ln w="93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686816" y="4400930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726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714248" y="4689602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607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719581" y="4469638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3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722376" y="4396994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928497" y="479742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933703" y="4561840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2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936878" y="4437634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1242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999997" y="480326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4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1005332" y="4401692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1189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1007999" y="4290948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1035685" y="479602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601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1040764" y="4540884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1093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1043686" y="4529582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2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1071244" y="4772278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309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1076452" y="456666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4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1079500" y="4532376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1142746" y="479742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8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1147952" y="4608957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0"/>
                </a:moveTo>
                <a:lnTo>
                  <a:pt x="0" y="488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1151000" y="449707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0"/>
                </a:moveTo>
                <a:lnTo>
                  <a:pt x="0" y="275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1178686" y="472668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524"/>
                </a:moveTo>
                <a:lnTo>
                  <a:pt x="4762" y="5524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1183766" y="452615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1186688" y="4542535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825"/>
                </a:moveTo>
                <a:lnTo>
                  <a:pt x="4762" y="8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1285621" y="4779771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0"/>
                </a:moveTo>
                <a:lnTo>
                  <a:pt x="0" y="271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1290955" y="4547615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4">
                <a:moveTo>
                  <a:pt x="0" y="43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1293875" y="4526534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4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1356867" y="481584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1362328" y="4596257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4762" y="3429"/>
                </a:moveTo>
                <a:lnTo>
                  <a:pt x="4762" y="342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1365250" y="4514215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4762" y="3238"/>
                </a:moveTo>
                <a:lnTo>
                  <a:pt x="4762" y="3238"/>
                </a:lnTo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1428369" y="4790185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3073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1433575" y="4420489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0"/>
                </a:moveTo>
                <a:lnTo>
                  <a:pt x="0" y="147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1436624" y="4474971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143"/>
                </a:moveTo>
                <a:lnTo>
                  <a:pt x="4762" y="5143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1464055" y="482676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2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1464373" y="4473575"/>
            <a:ext cx="9525" cy="8255"/>
          </a:xfrm>
          <a:custGeom>
            <a:avLst/>
            <a:gdLst/>
            <a:ahLst/>
            <a:cxnLst/>
            <a:rect l="l" t="t" r="r" b="b"/>
            <a:pathLst>
              <a:path w="9525" h="8254">
                <a:moveTo>
                  <a:pt x="0" y="8254"/>
                </a:moveTo>
                <a:lnTo>
                  <a:pt x="9525" y="8254"/>
                </a:lnTo>
                <a:lnTo>
                  <a:pt x="9525" y="0"/>
                </a:lnTo>
                <a:lnTo>
                  <a:pt x="0" y="0"/>
                </a:lnTo>
                <a:lnTo>
                  <a:pt x="0" y="8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1467421" y="4479416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0" y="17525"/>
                </a:moveTo>
                <a:lnTo>
                  <a:pt x="9525" y="17525"/>
                </a:lnTo>
                <a:lnTo>
                  <a:pt x="9525" y="0"/>
                </a:lnTo>
                <a:lnTo>
                  <a:pt x="0" y="0"/>
                </a:lnTo>
                <a:lnTo>
                  <a:pt x="0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1500632" y="4526534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5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1504822" y="4396994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1507871" y="4532376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952"/>
                </a:moveTo>
                <a:lnTo>
                  <a:pt x="4762" y="495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1535811" y="4777994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1540510" y="4436236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784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1543811" y="4513707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334"/>
                </a:moveTo>
                <a:lnTo>
                  <a:pt x="4762" y="9334"/>
                </a:lnTo>
              </a:path>
            </a:pathLst>
          </a:custGeom>
          <a:ln w="18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1678432" y="4841240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621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1683639" y="4296917"/>
            <a:ext cx="0" cy="254635"/>
          </a:xfrm>
          <a:custGeom>
            <a:avLst/>
            <a:gdLst/>
            <a:ahLst/>
            <a:cxnLst/>
            <a:rect l="l" t="t" r="r" b="b"/>
            <a:pathLst>
              <a:path w="0" h="254635">
                <a:moveTo>
                  <a:pt x="0" y="0"/>
                </a:moveTo>
                <a:lnTo>
                  <a:pt x="0" y="2546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1686305" y="4467605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1714119" y="4783073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1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1719072" y="4603115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1722373" y="4557776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5">
                <a:moveTo>
                  <a:pt x="0" y="1630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1749805" y="4806188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762" y="4444"/>
                </a:moveTo>
                <a:lnTo>
                  <a:pt x="4762" y="4444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1754885" y="4499609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4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1757933" y="4520691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4">
                <a:moveTo>
                  <a:pt x="0" y="0"/>
                </a:moveTo>
                <a:lnTo>
                  <a:pt x="0" y="438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1785620" y="4842002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554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1790573" y="4508880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69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1793875" y="4472813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1126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 txBox="1"/>
          <p:nvPr/>
        </p:nvSpPr>
        <p:spPr>
          <a:xfrm>
            <a:off x="219202" y="3976496"/>
            <a:ext cx="1784350" cy="35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2 −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Instantaneous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RMSE=0.130</a:t>
            </a:r>
            <a:endParaRPr sz="1000">
              <a:latin typeface="Times New Roman"/>
              <a:cs typeface="Times New Roman"/>
            </a:endParaRPr>
          </a:p>
          <a:p>
            <a:pPr algn="ctr" marR="85725">
              <a:lnSpc>
                <a:spcPct val="100000"/>
              </a:lnSpc>
              <a:spcBef>
                <a:spcPts val="185"/>
              </a:spcBef>
              <a:tabLst>
                <a:tab pos="570865" algn="l"/>
                <a:tab pos="1246505" algn="l"/>
              </a:tabLst>
            </a:pP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Times New Roman"/>
                <a:cs typeface="Times New Roman"/>
              </a:rPr>
              <a:t>	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Times New Roman"/>
                <a:cs typeface="Times New Roman"/>
              </a:rPr>
              <a:t>	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7" name="object 717"/>
          <p:cNvSpPr txBox="1"/>
          <p:nvPr/>
        </p:nvSpPr>
        <p:spPr>
          <a:xfrm>
            <a:off x="685037" y="615886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8" name="object 718"/>
          <p:cNvSpPr txBox="1"/>
          <p:nvPr/>
        </p:nvSpPr>
        <p:spPr>
          <a:xfrm>
            <a:off x="690372" y="586752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19" name="object 719"/>
          <p:cNvSpPr txBox="1"/>
          <p:nvPr/>
        </p:nvSpPr>
        <p:spPr>
          <a:xfrm>
            <a:off x="978788" y="55405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0" name="object 720"/>
          <p:cNvSpPr txBox="1"/>
          <p:nvPr/>
        </p:nvSpPr>
        <p:spPr>
          <a:xfrm>
            <a:off x="1333119" y="599833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1" name="object 721"/>
          <p:cNvSpPr txBox="1"/>
          <p:nvPr/>
        </p:nvSpPr>
        <p:spPr>
          <a:xfrm>
            <a:off x="1336039" y="580212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2" name="object 722"/>
          <p:cNvSpPr txBox="1"/>
          <p:nvPr/>
        </p:nvSpPr>
        <p:spPr>
          <a:xfrm>
            <a:off x="1439925" y="574865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3" name="object 723"/>
          <p:cNvSpPr txBox="1"/>
          <p:nvPr/>
        </p:nvSpPr>
        <p:spPr>
          <a:xfrm>
            <a:off x="1478661" y="598042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4" name="object 724"/>
          <p:cNvSpPr txBox="1"/>
          <p:nvPr/>
        </p:nvSpPr>
        <p:spPr>
          <a:xfrm>
            <a:off x="1506600" y="609345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5" name="object 725"/>
          <p:cNvSpPr txBox="1"/>
          <p:nvPr/>
        </p:nvSpPr>
        <p:spPr>
          <a:xfrm>
            <a:off x="1404238" y="5879338"/>
            <a:ext cx="1778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187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6" name="object 726"/>
          <p:cNvSpPr txBox="1"/>
          <p:nvPr/>
        </p:nvSpPr>
        <p:spPr>
          <a:xfrm>
            <a:off x="1654301" y="574268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7" name="object 727"/>
          <p:cNvSpPr txBox="1"/>
          <p:nvPr/>
        </p:nvSpPr>
        <p:spPr>
          <a:xfrm>
            <a:off x="1764538" y="584377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8" name="object 728"/>
          <p:cNvSpPr/>
          <p:nvPr/>
        </p:nvSpPr>
        <p:spPr>
          <a:xfrm>
            <a:off x="374141" y="5604255"/>
            <a:ext cx="0" cy="594995"/>
          </a:xfrm>
          <a:custGeom>
            <a:avLst/>
            <a:gdLst/>
            <a:ahLst/>
            <a:cxnLst/>
            <a:rect l="l" t="t" r="r" b="b"/>
            <a:pathLst>
              <a:path w="0" h="594995">
                <a:moveTo>
                  <a:pt x="0" y="5944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313816" y="619874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313816" y="607987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313816" y="596099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313816" y="584212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313816" y="572312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313816" y="560425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 txBox="1"/>
          <p:nvPr/>
        </p:nvSpPr>
        <p:spPr>
          <a:xfrm>
            <a:off x="103490" y="6106667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103490" y="575005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7" name="object 737"/>
          <p:cNvSpPr/>
          <p:nvPr/>
        </p:nvSpPr>
        <p:spPr>
          <a:xfrm>
            <a:off x="374141" y="55557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417322" y="62235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5" h="0">
                <a:moveTo>
                  <a:pt x="0" y="0"/>
                </a:moveTo>
                <a:lnTo>
                  <a:pt x="139255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41732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45300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48869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52438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56019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59588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63157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66725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70294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73863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77444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81013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84581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88150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91719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95288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98869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102438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106006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109575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113144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116713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120294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123863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127431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131000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134569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138137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141719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145288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148856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152425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155994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159562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163144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166712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170281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173850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177418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180987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 txBox="1"/>
          <p:nvPr/>
        </p:nvSpPr>
        <p:spPr>
          <a:xfrm>
            <a:off x="236981" y="6301104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399541" y="6034023"/>
            <a:ext cx="103505" cy="118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45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5"/>
              </a:lnSpc>
            </a:pPr>
            <a:r>
              <a:rPr dirty="0" sz="300" spc="-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435609" y="594258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2" name="object 782"/>
          <p:cNvSpPr txBox="1"/>
          <p:nvPr/>
        </p:nvSpPr>
        <p:spPr>
          <a:xfrm>
            <a:off x="407416" y="5589371"/>
            <a:ext cx="103505" cy="15875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ct val="100000"/>
              </a:lnSpc>
              <a:spcBef>
                <a:spcPts val="16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3" name="object 783"/>
          <p:cNvSpPr txBox="1"/>
          <p:nvPr/>
        </p:nvSpPr>
        <p:spPr>
          <a:xfrm>
            <a:off x="404368" y="5784469"/>
            <a:ext cx="3562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0990" algn="l"/>
              </a:tabLst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A020F0"/>
                </a:solidFill>
                <a:latin typeface="Times New Roman"/>
                <a:cs typeface="Times New Roman"/>
              </a:rPr>
              <a:t>      </a:t>
            </a:r>
            <a:r>
              <a:rPr dirty="0" baseline="-27777" sz="450" spc="15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84" name="object 784"/>
          <p:cNvSpPr txBox="1"/>
          <p:nvPr/>
        </p:nvSpPr>
        <p:spPr>
          <a:xfrm>
            <a:off x="506730" y="6105271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5" name="object 785"/>
          <p:cNvSpPr txBox="1"/>
          <p:nvPr/>
        </p:nvSpPr>
        <p:spPr>
          <a:xfrm>
            <a:off x="542162" y="6123178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05"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786" name="object 786"/>
          <p:cNvSpPr txBox="1"/>
          <p:nvPr/>
        </p:nvSpPr>
        <p:spPr>
          <a:xfrm>
            <a:off x="440181" y="5809996"/>
            <a:ext cx="281940" cy="103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0014">
              <a:lnSpc>
                <a:spcPts val="29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87" name="object 787"/>
          <p:cNvSpPr txBox="1"/>
          <p:nvPr/>
        </p:nvSpPr>
        <p:spPr>
          <a:xfrm>
            <a:off x="404368" y="5742685"/>
            <a:ext cx="320675" cy="87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25"/>
              </a:lnSpc>
              <a:spcBef>
                <a:spcPts val="125"/>
              </a:spcBef>
            </a:pPr>
            <a:r>
              <a:rPr dirty="0" baseline="9259" sz="450" spc="15">
                <a:latin typeface="MS UI Gothic"/>
                <a:cs typeface="MS UI Gothic"/>
              </a:rPr>
              <a:t>●</a:t>
            </a:r>
            <a:r>
              <a:rPr dirty="0" baseline="27777" sz="450" spc="15">
                <a:latin typeface="MS UI Gothic"/>
                <a:cs typeface="MS UI Gothic"/>
              </a:rPr>
              <a:t>●</a:t>
            </a:r>
            <a:r>
              <a:rPr dirty="0" baseline="27777" sz="450" spc="22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5240">
              <a:lnSpc>
                <a:spcPts val="225"/>
              </a:lnSpc>
            </a:pP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788" name="object 788"/>
          <p:cNvSpPr txBox="1"/>
          <p:nvPr/>
        </p:nvSpPr>
        <p:spPr>
          <a:xfrm>
            <a:off x="685037" y="609231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89" name="object 789"/>
          <p:cNvSpPr txBox="1"/>
          <p:nvPr/>
        </p:nvSpPr>
        <p:spPr>
          <a:xfrm>
            <a:off x="693166" y="583844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0" name="object 790"/>
          <p:cNvSpPr txBox="1"/>
          <p:nvPr/>
        </p:nvSpPr>
        <p:spPr>
          <a:xfrm>
            <a:off x="899286" y="614883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1" name="object 791"/>
          <p:cNvSpPr txBox="1"/>
          <p:nvPr/>
        </p:nvSpPr>
        <p:spPr>
          <a:xfrm>
            <a:off x="904494" y="5944742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8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0">
                <a:latin typeface="MS UI Gothic"/>
                <a:cs typeface="MS UI Gothic"/>
              </a:rPr>
              <a:t>●</a:t>
            </a:r>
            <a:r>
              <a:rPr dirty="0" baseline="27777" sz="450" spc="-15"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792" name="object 792"/>
          <p:cNvSpPr txBox="1"/>
          <p:nvPr/>
        </p:nvSpPr>
        <p:spPr>
          <a:xfrm>
            <a:off x="907541" y="574814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3" name="object 793"/>
          <p:cNvSpPr txBox="1"/>
          <p:nvPr/>
        </p:nvSpPr>
        <p:spPr>
          <a:xfrm>
            <a:off x="976122" y="566724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4" name="object 794"/>
          <p:cNvSpPr txBox="1"/>
          <p:nvPr/>
        </p:nvSpPr>
        <p:spPr>
          <a:xfrm>
            <a:off x="1006475" y="614146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5" name="object 795"/>
          <p:cNvSpPr txBox="1"/>
          <p:nvPr/>
        </p:nvSpPr>
        <p:spPr>
          <a:xfrm>
            <a:off x="1014475" y="5887339"/>
            <a:ext cx="3149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 ●●</a:t>
            </a:r>
            <a:r>
              <a:rPr dirty="0" sz="300" spc="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6" name="object 796"/>
          <p:cNvSpPr txBox="1"/>
          <p:nvPr/>
        </p:nvSpPr>
        <p:spPr>
          <a:xfrm>
            <a:off x="1042035" y="611733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7" name="object 797"/>
          <p:cNvSpPr txBox="1"/>
          <p:nvPr/>
        </p:nvSpPr>
        <p:spPr>
          <a:xfrm>
            <a:off x="1118742" y="599554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98" name="object 798"/>
          <p:cNvSpPr txBox="1"/>
          <p:nvPr/>
        </p:nvSpPr>
        <p:spPr>
          <a:xfrm>
            <a:off x="1113536" y="6068288"/>
            <a:ext cx="103505" cy="16256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799" name="object 799"/>
          <p:cNvSpPr txBox="1"/>
          <p:nvPr/>
        </p:nvSpPr>
        <p:spPr>
          <a:xfrm>
            <a:off x="1050289" y="5911850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8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00" name="object 800"/>
          <p:cNvSpPr txBox="1"/>
          <p:nvPr/>
        </p:nvSpPr>
        <p:spPr>
          <a:xfrm>
            <a:off x="1121663" y="5850635"/>
            <a:ext cx="1035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1" name="object 801"/>
          <p:cNvSpPr txBox="1"/>
          <p:nvPr/>
        </p:nvSpPr>
        <p:spPr>
          <a:xfrm>
            <a:off x="1256283" y="613308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2" name="object 802"/>
          <p:cNvSpPr txBox="1"/>
          <p:nvPr/>
        </p:nvSpPr>
        <p:spPr>
          <a:xfrm>
            <a:off x="978788" y="5956680"/>
            <a:ext cx="3505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5275" algn="l"/>
              </a:tabLst>
            </a:pPr>
            <a:r>
              <a:rPr dirty="0" baseline="-27777" sz="45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3" name="object 803"/>
          <p:cNvSpPr txBox="1"/>
          <p:nvPr/>
        </p:nvSpPr>
        <p:spPr>
          <a:xfrm>
            <a:off x="1264538" y="582650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4" name="object 804"/>
          <p:cNvSpPr txBox="1"/>
          <p:nvPr/>
        </p:nvSpPr>
        <p:spPr>
          <a:xfrm>
            <a:off x="1264538" y="5926963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50"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805" name="object 805"/>
          <p:cNvSpPr txBox="1"/>
          <p:nvPr/>
        </p:nvSpPr>
        <p:spPr>
          <a:xfrm>
            <a:off x="1407286" y="5849620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6" name="object 806"/>
          <p:cNvSpPr txBox="1"/>
          <p:nvPr/>
        </p:nvSpPr>
        <p:spPr>
          <a:xfrm>
            <a:off x="1336039" y="5906008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807" name="object 807"/>
          <p:cNvSpPr txBox="1"/>
          <p:nvPr/>
        </p:nvSpPr>
        <p:spPr>
          <a:xfrm>
            <a:off x="1399158" y="6037300"/>
            <a:ext cx="174625" cy="1974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40"/>
              </a:spcBef>
            </a:pPr>
            <a:r>
              <a:rPr dirty="0" baseline="9259" sz="450" spc="0">
                <a:latin typeface="MS UI Gothic"/>
                <a:cs typeface="MS UI Gothic"/>
              </a:rPr>
              <a:t>●</a:t>
            </a:r>
            <a:r>
              <a:rPr dirty="0" sz="300" spc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5"/>
              </a:lnSpc>
              <a:spcBef>
                <a:spcPts val="150"/>
              </a:spcBef>
            </a:pPr>
            <a:r>
              <a:rPr dirty="0" baseline="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08" name="object 808"/>
          <p:cNvSpPr txBox="1"/>
          <p:nvPr/>
        </p:nvSpPr>
        <p:spPr>
          <a:xfrm>
            <a:off x="1407286" y="5819902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-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809" name="object 809"/>
          <p:cNvSpPr txBox="1"/>
          <p:nvPr/>
        </p:nvSpPr>
        <p:spPr>
          <a:xfrm>
            <a:off x="1514475" y="594575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10" name="object 810"/>
          <p:cNvSpPr txBox="1"/>
          <p:nvPr/>
        </p:nvSpPr>
        <p:spPr>
          <a:xfrm>
            <a:off x="1684908" y="609219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11" name="object 811"/>
          <p:cNvSpPr txBox="1"/>
          <p:nvPr/>
        </p:nvSpPr>
        <p:spPr>
          <a:xfrm>
            <a:off x="1693164" y="5938901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12" name="object 812"/>
          <p:cNvSpPr txBox="1"/>
          <p:nvPr/>
        </p:nvSpPr>
        <p:spPr>
          <a:xfrm>
            <a:off x="1684908" y="6110732"/>
            <a:ext cx="102870" cy="123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37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13" name="object 813"/>
          <p:cNvSpPr txBox="1"/>
          <p:nvPr/>
        </p:nvSpPr>
        <p:spPr>
          <a:xfrm>
            <a:off x="1654301" y="5960871"/>
            <a:ext cx="1390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260">
              <a:lnSpc>
                <a:spcPts val="300"/>
              </a:lnSpc>
              <a:spcBef>
                <a:spcPts val="125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15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814" name="object 814"/>
          <p:cNvSpPr txBox="1"/>
          <p:nvPr/>
        </p:nvSpPr>
        <p:spPr>
          <a:xfrm>
            <a:off x="1657095" y="5866384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15" name="object 815"/>
          <p:cNvSpPr txBox="1"/>
          <p:nvPr/>
        </p:nvSpPr>
        <p:spPr>
          <a:xfrm>
            <a:off x="1657095" y="5915025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50">
                <a:latin typeface="MS UI Gothic"/>
                <a:cs typeface="MS UI Gothic"/>
              </a:rPr>
              <a:t> </a:t>
            </a:r>
            <a:r>
              <a:rPr dirty="0" baseline="18518" sz="450" spc="15">
                <a:latin typeface="MS UI Gothic"/>
                <a:cs typeface="MS UI Gothic"/>
              </a:rPr>
              <a:t>●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16" name="object 816"/>
          <p:cNvSpPr/>
          <p:nvPr/>
        </p:nvSpPr>
        <p:spPr>
          <a:xfrm>
            <a:off x="428751" y="6073902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5">
                <a:moveTo>
                  <a:pt x="0" y="0"/>
                </a:moveTo>
                <a:lnTo>
                  <a:pt x="0" y="424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433577" y="5776721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2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436752" y="564591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9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464819" y="5982589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10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469519" y="5794502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3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472566" y="5712586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521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535940" y="6138798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253"/>
                </a:moveTo>
                <a:lnTo>
                  <a:pt x="4762" y="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541019" y="5818251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499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544322" y="5782690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10">
                <a:moveTo>
                  <a:pt x="0" y="0"/>
                </a:moveTo>
                <a:lnTo>
                  <a:pt x="0" y="417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571500" y="6138926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2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576961" y="5806440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70">
                <a:moveTo>
                  <a:pt x="0" y="0"/>
                </a:moveTo>
                <a:lnTo>
                  <a:pt x="0" y="392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580008" y="5793359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571"/>
                </a:moveTo>
                <a:lnTo>
                  <a:pt x="4762" y="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678815" y="6145276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3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684022" y="5848096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952"/>
                </a:moveTo>
                <a:lnTo>
                  <a:pt x="476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686816" y="581444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5143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714248" y="6132321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4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719581" y="58953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096"/>
                </a:moveTo>
                <a:lnTo>
                  <a:pt x="4762" y="60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722376" y="5818251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928497" y="6188836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953"/>
                </a:moveTo>
                <a:lnTo>
                  <a:pt x="4762" y="495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933703" y="5960998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70">
                <a:moveTo>
                  <a:pt x="-4762" y="6794"/>
                </a:moveTo>
                <a:lnTo>
                  <a:pt x="4762" y="6794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936878" y="5788152"/>
            <a:ext cx="0" cy="173355"/>
          </a:xfrm>
          <a:custGeom>
            <a:avLst/>
            <a:gdLst/>
            <a:ahLst/>
            <a:cxnLst/>
            <a:rect l="l" t="t" r="r" b="b"/>
            <a:pathLst>
              <a:path w="0" h="173354">
                <a:moveTo>
                  <a:pt x="0" y="1728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1005332" y="5707253"/>
            <a:ext cx="0" cy="307340"/>
          </a:xfrm>
          <a:custGeom>
            <a:avLst/>
            <a:gdLst/>
            <a:ahLst/>
            <a:cxnLst/>
            <a:rect l="l" t="t" r="r" b="b"/>
            <a:pathLst>
              <a:path w="0" h="307339">
                <a:moveTo>
                  <a:pt x="0" y="3072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1007999" y="5580507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1035685" y="617499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3174"/>
                </a:moveTo>
                <a:lnTo>
                  <a:pt x="4762" y="317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1040764" y="5916803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798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1043686" y="5927344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574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1071244" y="6157214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63"/>
                </a:moveTo>
                <a:lnTo>
                  <a:pt x="4762" y="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1076452" y="5948553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762" y="9207"/>
                </a:moveTo>
                <a:lnTo>
                  <a:pt x="4762" y="9207"/>
                </a:lnTo>
              </a:path>
            </a:pathLst>
          </a:custGeom>
          <a:ln w="18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1079500" y="5925311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5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1142746" y="6194805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1968"/>
                </a:moveTo>
                <a:lnTo>
                  <a:pt x="4762" y="1968"/>
                </a:lnTo>
              </a:path>
            </a:pathLst>
          </a:custGeom>
          <a:ln w="3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1147952" y="603237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587"/>
                </a:moveTo>
                <a:lnTo>
                  <a:pt x="4762" y="15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1151000" y="5887211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1178686" y="6126479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604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1183766" y="5895594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1186688" y="589064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6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1285621" y="6169025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2031"/>
                </a:moveTo>
                <a:lnTo>
                  <a:pt x="4762" y="2031"/>
                </a:lnTo>
              </a:path>
            </a:pathLst>
          </a:custGeom>
          <a:ln w="40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1290955" y="5925311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4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1293875" y="5866384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10058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1362328" y="5985764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52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1365250" y="5842127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0"/>
                </a:moveTo>
                <a:lnTo>
                  <a:pt x="0" y="996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1428369" y="6139941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58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1433575" y="5896864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334"/>
                </a:moveTo>
                <a:lnTo>
                  <a:pt x="4762" y="533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1436624" y="5859907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5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1464055" y="608584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0"/>
                </a:moveTo>
                <a:lnTo>
                  <a:pt x="0" y="706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1469136" y="5788533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79">
                <a:moveTo>
                  <a:pt x="0" y="0"/>
                </a:moveTo>
                <a:lnTo>
                  <a:pt x="0" y="1574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1472183" y="5878321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4">
                <a:moveTo>
                  <a:pt x="0" y="648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1500632" y="5945378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1464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1504822" y="5889625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5">
                <a:moveTo>
                  <a:pt x="0" y="0"/>
                </a:moveTo>
                <a:lnTo>
                  <a:pt x="0" y="42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1507871" y="5932551"/>
            <a:ext cx="0" cy="88265"/>
          </a:xfrm>
          <a:custGeom>
            <a:avLst/>
            <a:gdLst/>
            <a:ahLst/>
            <a:cxnLst/>
            <a:rect l="l" t="t" r="r" b="b"/>
            <a:pathLst>
              <a:path w="0" h="88264">
                <a:moveTo>
                  <a:pt x="0" y="8788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1535811" y="613333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4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1540510" y="5853684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8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1543811" y="591934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4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1683639" y="5782690"/>
            <a:ext cx="0" cy="248920"/>
          </a:xfrm>
          <a:custGeom>
            <a:avLst/>
            <a:gdLst/>
            <a:ahLst/>
            <a:cxnLst/>
            <a:rect l="l" t="t" r="r" b="b"/>
            <a:pathLst>
              <a:path w="0" h="248920">
                <a:moveTo>
                  <a:pt x="0" y="0"/>
                </a:moveTo>
                <a:lnTo>
                  <a:pt x="0" y="2485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1686305" y="5922136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1714119" y="613219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555"/>
                </a:moveTo>
                <a:lnTo>
                  <a:pt x="4762" y="3555"/>
                </a:lnTo>
              </a:path>
            </a:pathLst>
          </a:custGeom>
          <a:ln w="7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1719072" y="596696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8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1722373" y="5971540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786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1749805" y="615060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1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1754885" y="5943219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6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1757933" y="59063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5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1790573" y="5956172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6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1793875" y="588365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 txBox="1"/>
          <p:nvPr/>
        </p:nvSpPr>
        <p:spPr>
          <a:xfrm>
            <a:off x="219202" y="5005704"/>
            <a:ext cx="1784350" cy="55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858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  <a:spcBef>
                <a:spcPts val="894"/>
              </a:spcBef>
            </a:pPr>
            <a:r>
              <a:rPr dirty="0" sz="1000" b="1">
                <a:latin typeface="Times New Roman"/>
                <a:cs typeface="Times New Roman"/>
              </a:rPr>
              <a:t>2019 Location 3 −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Instantaneous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79" name="object 879"/>
          <p:cNvSpPr txBox="1"/>
          <p:nvPr/>
        </p:nvSpPr>
        <p:spPr>
          <a:xfrm>
            <a:off x="407416" y="710184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0" name="object 880"/>
          <p:cNvSpPr txBox="1"/>
          <p:nvPr/>
        </p:nvSpPr>
        <p:spPr>
          <a:xfrm>
            <a:off x="693166" y="725017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1" name="object 881"/>
          <p:cNvSpPr txBox="1"/>
          <p:nvPr/>
        </p:nvSpPr>
        <p:spPr>
          <a:xfrm>
            <a:off x="978788" y="683590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2" name="object 882"/>
          <p:cNvSpPr txBox="1"/>
          <p:nvPr/>
        </p:nvSpPr>
        <p:spPr>
          <a:xfrm>
            <a:off x="907541" y="7342885"/>
            <a:ext cx="2070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127">
                <a:latin typeface="MS UI Gothic"/>
                <a:cs typeface="MS UI Gothic"/>
              </a:rPr>
              <a:t> 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27777" sz="450"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883" name="object 883"/>
          <p:cNvSpPr txBox="1"/>
          <p:nvPr/>
        </p:nvSpPr>
        <p:spPr>
          <a:xfrm>
            <a:off x="1154557" y="728103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4" name="object 884"/>
          <p:cNvSpPr txBox="1"/>
          <p:nvPr/>
        </p:nvSpPr>
        <p:spPr>
          <a:xfrm>
            <a:off x="1327658" y="740473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5" name="object 885"/>
          <p:cNvSpPr txBox="1"/>
          <p:nvPr/>
        </p:nvSpPr>
        <p:spPr>
          <a:xfrm>
            <a:off x="1439925" y="722541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6" name="object 886"/>
          <p:cNvSpPr txBox="1"/>
          <p:nvPr/>
        </p:nvSpPr>
        <p:spPr>
          <a:xfrm>
            <a:off x="1121663" y="7386193"/>
            <a:ext cx="4521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1950" algn="l"/>
              </a:tabLst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25">
                <a:latin typeface="Times New Roman"/>
                <a:cs typeface="Times New Roman"/>
              </a:rPr>
              <a:t>	</a:t>
            </a:r>
            <a:r>
              <a:rPr dirty="0" sz="300" spc="-30">
                <a:latin typeface="MS UI Gothic"/>
                <a:cs typeface="MS UI Gothic"/>
              </a:rPr>
              <a:t>●</a:t>
            </a:r>
            <a:r>
              <a:rPr dirty="0" baseline="-27777" sz="450" spc="37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1654301" y="704608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1761363" y="728725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889" name="object 889"/>
          <p:cNvSpPr/>
          <p:nvPr/>
        </p:nvSpPr>
        <p:spPr>
          <a:xfrm>
            <a:off x="374141" y="6875906"/>
            <a:ext cx="0" cy="618490"/>
          </a:xfrm>
          <a:custGeom>
            <a:avLst/>
            <a:gdLst/>
            <a:ahLst/>
            <a:cxnLst/>
            <a:rect l="l" t="t" r="r" b="b"/>
            <a:pathLst>
              <a:path w="0" h="618490">
                <a:moveTo>
                  <a:pt x="0" y="6182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313816" y="749414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313816" y="737057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313816" y="72468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313816" y="71231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313816" y="699960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313816" y="687590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 txBox="1"/>
          <p:nvPr/>
        </p:nvSpPr>
        <p:spPr>
          <a:xfrm>
            <a:off x="103490" y="7402068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7" name="object 897"/>
          <p:cNvSpPr txBox="1"/>
          <p:nvPr/>
        </p:nvSpPr>
        <p:spPr>
          <a:xfrm>
            <a:off x="103490" y="7031101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8" name="object 898"/>
          <p:cNvSpPr/>
          <p:nvPr/>
        </p:nvSpPr>
        <p:spPr>
          <a:xfrm>
            <a:off x="374141" y="6851142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417322" y="7518907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5" h="0">
                <a:moveTo>
                  <a:pt x="0" y="0"/>
                </a:moveTo>
                <a:lnTo>
                  <a:pt x="139255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41732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45300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48869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52438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56019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59588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63157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66725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70294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73863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77444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81013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84581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88150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91719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95288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98869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102438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106006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109575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113144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116713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120294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123863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127431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131000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134569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138137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141719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145288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148856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152425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155994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159562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163144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166712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170281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173850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177418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180987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 txBox="1"/>
          <p:nvPr/>
        </p:nvSpPr>
        <p:spPr>
          <a:xfrm>
            <a:off x="236981" y="7596505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1" name="object 941"/>
          <p:cNvSpPr txBox="1"/>
          <p:nvPr/>
        </p:nvSpPr>
        <p:spPr>
          <a:xfrm>
            <a:off x="399541" y="7354569"/>
            <a:ext cx="1079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42" name="object 942"/>
          <p:cNvSpPr txBox="1"/>
          <p:nvPr/>
        </p:nvSpPr>
        <p:spPr>
          <a:xfrm>
            <a:off x="404368" y="732129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3" name="object 943"/>
          <p:cNvSpPr txBox="1"/>
          <p:nvPr/>
        </p:nvSpPr>
        <p:spPr>
          <a:xfrm>
            <a:off x="407416" y="7163561"/>
            <a:ext cx="3175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16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4" name="object 944"/>
          <p:cNvSpPr txBox="1"/>
          <p:nvPr/>
        </p:nvSpPr>
        <p:spPr>
          <a:xfrm>
            <a:off x="435609" y="738847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5" name="object 945"/>
          <p:cNvSpPr txBox="1"/>
          <p:nvPr/>
        </p:nvSpPr>
        <p:spPr>
          <a:xfrm>
            <a:off x="399541" y="7454265"/>
            <a:ext cx="353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latin typeface="MS UI Gothic"/>
                <a:cs typeface="MS UI Gothic"/>
              </a:rPr>
              <a:t>●</a:t>
            </a:r>
            <a:r>
              <a:rPr dirty="0" baseline="9259" sz="450" spc="44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6" name="object 946"/>
          <p:cNvSpPr txBox="1"/>
          <p:nvPr/>
        </p:nvSpPr>
        <p:spPr>
          <a:xfrm>
            <a:off x="511809" y="7237856"/>
            <a:ext cx="103505" cy="1250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7" name="object 947"/>
          <p:cNvSpPr txBox="1"/>
          <p:nvPr/>
        </p:nvSpPr>
        <p:spPr>
          <a:xfrm>
            <a:off x="435609" y="7436866"/>
            <a:ext cx="2813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27777" sz="450"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6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8" name="object 948"/>
          <p:cNvSpPr txBox="1"/>
          <p:nvPr/>
        </p:nvSpPr>
        <p:spPr>
          <a:xfrm>
            <a:off x="443356" y="7185152"/>
            <a:ext cx="2787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6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9" name="object 949"/>
          <p:cNvSpPr txBox="1"/>
          <p:nvPr/>
        </p:nvSpPr>
        <p:spPr>
          <a:xfrm>
            <a:off x="440181" y="7231126"/>
            <a:ext cx="2851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50" name="object 950"/>
          <p:cNvSpPr txBox="1"/>
          <p:nvPr/>
        </p:nvSpPr>
        <p:spPr>
          <a:xfrm>
            <a:off x="685037" y="740664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1" name="object 951"/>
          <p:cNvSpPr txBox="1"/>
          <p:nvPr/>
        </p:nvSpPr>
        <p:spPr>
          <a:xfrm>
            <a:off x="690372" y="729373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2" name="object 952"/>
          <p:cNvSpPr txBox="1"/>
          <p:nvPr/>
        </p:nvSpPr>
        <p:spPr>
          <a:xfrm>
            <a:off x="654684" y="7268718"/>
            <a:ext cx="1060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5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53" name="object 953"/>
          <p:cNvSpPr txBox="1"/>
          <p:nvPr/>
        </p:nvSpPr>
        <p:spPr>
          <a:xfrm>
            <a:off x="907541" y="707263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4" name="object 954"/>
          <p:cNvSpPr txBox="1"/>
          <p:nvPr/>
        </p:nvSpPr>
        <p:spPr>
          <a:xfrm>
            <a:off x="976122" y="700608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5" name="object 955"/>
          <p:cNvSpPr txBox="1"/>
          <p:nvPr/>
        </p:nvSpPr>
        <p:spPr>
          <a:xfrm>
            <a:off x="1014475" y="72931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6" name="object 956"/>
          <p:cNvSpPr txBox="1"/>
          <p:nvPr/>
        </p:nvSpPr>
        <p:spPr>
          <a:xfrm>
            <a:off x="899286" y="7454265"/>
            <a:ext cx="6032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8005" algn="l"/>
              </a:tabLst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  </a:t>
            </a:r>
            <a:r>
              <a:rPr dirty="0" sz="300" spc="0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baseline="18518" sz="450" spc="-37"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>
                <a:latin typeface="Times New Roman"/>
                <a:cs typeface="Times New Roman"/>
              </a:rPr>
              <a:t>  </a:t>
            </a:r>
            <a:r>
              <a:rPr dirty="0" baseline="9259" sz="450" spc="0">
                <a:latin typeface="Times New Roman"/>
                <a:cs typeface="Times New Roman"/>
              </a:rPr>
              <a:t> 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>
                <a:latin typeface="Times New Roman"/>
                <a:cs typeface="Times New Roman"/>
              </a:rPr>
              <a:t>	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7" name="object 957"/>
          <p:cNvSpPr txBox="1"/>
          <p:nvPr/>
        </p:nvSpPr>
        <p:spPr>
          <a:xfrm>
            <a:off x="1121663" y="726376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8" name="object 958"/>
          <p:cNvSpPr txBox="1"/>
          <p:nvPr/>
        </p:nvSpPr>
        <p:spPr>
          <a:xfrm>
            <a:off x="1011555" y="7211948"/>
            <a:ext cx="320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5430" algn="l"/>
              </a:tabLst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9" name="object 959"/>
          <p:cNvSpPr txBox="1"/>
          <p:nvPr/>
        </p:nvSpPr>
        <p:spPr>
          <a:xfrm>
            <a:off x="904494" y="7355967"/>
            <a:ext cx="49593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0690" algn="l"/>
              </a:tabLst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  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>
                <a:solidFill>
                  <a:srgbClr val="A020F0"/>
                </a:solidFill>
                <a:latin typeface="Times New Roman"/>
                <a:cs typeface="Times New Roman"/>
              </a:rPr>
              <a:t>  </a:t>
            </a:r>
            <a:r>
              <a:rPr dirty="0" baseline="-27777" sz="450" spc="-22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Times New Roman"/>
                <a:cs typeface="Times New Roman"/>
              </a:rPr>
              <a:t>      </a:t>
            </a:r>
            <a:r>
              <a:rPr dirty="0" baseline="18518" sz="450" spc="-15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0" name="object 960"/>
          <p:cNvSpPr txBox="1"/>
          <p:nvPr/>
        </p:nvSpPr>
        <p:spPr>
          <a:xfrm>
            <a:off x="1439925" y="7324343"/>
            <a:ext cx="142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9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961" name="object 961"/>
          <p:cNvSpPr txBox="1"/>
          <p:nvPr/>
        </p:nvSpPr>
        <p:spPr>
          <a:xfrm>
            <a:off x="1336039" y="7259066"/>
            <a:ext cx="2070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62" name="object 962"/>
          <p:cNvSpPr txBox="1"/>
          <p:nvPr/>
        </p:nvSpPr>
        <p:spPr>
          <a:xfrm>
            <a:off x="1050289" y="7315327"/>
            <a:ext cx="5283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 ●</a:t>
            </a:r>
            <a:r>
              <a:rPr dirty="0" baseline="18518" sz="450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3" name="object 963"/>
          <p:cNvSpPr txBox="1"/>
          <p:nvPr/>
        </p:nvSpPr>
        <p:spPr>
          <a:xfrm>
            <a:off x="1478661" y="735965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4" name="object 964"/>
          <p:cNvSpPr txBox="1"/>
          <p:nvPr/>
        </p:nvSpPr>
        <p:spPr>
          <a:xfrm>
            <a:off x="970661" y="7430896"/>
            <a:ext cx="6032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"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5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965" name="object 965"/>
          <p:cNvSpPr txBox="1"/>
          <p:nvPr/>
        </p:nvSpPr>
        <p:spPr>
          <a:xfrm>
            <a:off x="1336039" y="7287259"/>
            <a:ext cx="2457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89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66" name="object 966"/>
          <p:cNvSpPr txBox="1"/>
          <p:nvPr/>
        </p:nvSpPr>
        <p:spPr>
          <a:xfrm>
            <a:off x="1654301" y="738911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7" name="object 967"/>
          <p:cNvSpPr txBox="1"/>
          <p:nvPr/>
        </p:nvSpPr>
        <p:spPr>
          <a:xfrm>
            <a:off x="1657095" y="722680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8" name="object 968"/>
          <p:cNvSpPr txBox="1"/>
          <p:nvPr/>
        </p:nvSpPr>
        <p:spPr>
          <a:xfrm>
            <a:off x="1693164" y="7350252"/>
            <a:ext cx="996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9" name="object 969"/>
          <p:cNvSpPr txBox="1"/>
          <p:nvPr/>
        </p:nvSpPr>
        <p:spPr>
          <a:xfrm>
            <a:off x="1693164" y="7454265"/>
            <a:ext cx="1308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35">
                <a:latin typeface="MS UI Gothic"/>
                <a:cs typeface="MS UI Gothic"/>
              </a:rPr>
              <a:t>●</a:t>
            </a:r>
            <a:r>
              <a:rPr dirty="0" baseline="27777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70" name="object 970"/>
          <p:cNvSpPr txBox="1"/>
          <p:nvPr/>
        </p:nvSpPr>
        <p:spPr>
          <a:xfrm>
            <a:off x="1684908" y="7419975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71" name="object 971"/>
          <p:cNvSpPr txBox="1"/>
          <p:nvPr/>
        </p:nvSpPr>
        <p:spPr>
          <a:xfrm>
            <a:off x="1689861" y="7336790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72" name="object 972"/>
          <p:cNvSpPr txBox="1"/>
          <p:nvPr/>
        </p:nvSpPr>
        <p:spPr>
          <a:xfrm>
            <a:off x="1725676" y="7304913"/>
            <a:ext cx="1060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973" name="object 973"/>
          <p:cNvSpPr/>
          <p:nvPr/>
        </p:nvSpPr>
        <p:spPr>
          <a:xfrm>
            <a:off x="428751" y="7394447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5">
                <a:moveTo>
                  <a:pt x="0" y="996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433577" y="7203567"/>
            <a:ext cx="0" cy="158115"/>
          </a:xfrm>
          <a:custGeom>
            <a:avLst/>
            <a:gdLst/>
            <a:ahLst/>
            <a:cxnLst/>
            <a:rect l="l" t="t" r="r" b="b"/>
            <a:pathLst>
              <a:path w="0" h="158115">
                <a:moveTo>
                  <a:pt x="0" y="0"/>
                </a:moveTo>
                <a:lnTo>
                  <a:pt x="0" y="157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436752" y="7141718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09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464819" y="742848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469519" y="7271131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09">
                <a:moveTo>
                  <a:pt x="0" y="1179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472566" y="7191247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535940" y="7457058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0"/>
                </a:moveTo>
                <a:lnTo>
                  <a:pt x="0" y="353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541019" y="7240651"/>
            <a:ext cx="0" cy="86995"/>
          </a:xfrm>
          <a:custGeom>
            <a:avLst/>
            <a:gdLst/>
            <a:ahLst/>
            <a:cxnLst/>
            <a:rect l="l" t="t" r="r" b="b"/>
            <a:pathLst>
              <a:path w="0" h="86995">
                <a:moveTo>
                  <a:pt x="0" y="0"/>
                </a:moveTo>
                <a:lnTo>
                  <a:pt x="0" y="866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544322" y="719124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571500" y="7476870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587"/>
                </a:moveTo>
                <a:lnTo>
                  <a:pt x="4762" y="5587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76961" y="7247001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5">
                <a:moveTo>
                  <a:pt x="0" y="3073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580008" y="7234555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698"/>
                </a:moveTo>
                <a:lnTo>
                  <a:pt x="4762" y="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678815" y="746950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-4762" y="2857"/>
                </a:moveTo>
                <a:lnTo>
                  <a:pt x="4762" y="2857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684022" y="7224776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39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686816" y="720356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0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714248" y="744664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4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719581" y="733361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095"/>
                </a:moveTo>
                <a:lnTo>
                  <a:pt x="4762" y="609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722376" y="7290181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40">
                <a:moveTo>
                  <a:pt x="-4762" y="7556"/>
                </a:moveTo>
                <a:lnTo>
                  <a:pt x="4762" y="7556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928497" y="749134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396"/>
                </a:moveTo>
                <a:lnTo>
                  <a:pt x="4762" y="1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933703" y="737057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936878" y="7112634"/>
            <a:ext cx="0" cy="258445"/>
          </a:xfrm>
          <a:custGeom>
            <a:avLst/>
            <a:gdLst/>
            <a:ahLst/>
            <a:cxnLst/>
            <a:rect l="l" t="t" r="r" b="b"/>
            <a:pathLst>
              <a:path w="0" h="258445">
                <a:moveTo>
                  <a:pt x="0" y="2579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999997" y="7456805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0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1005332" y="7046086"/>
            <a:ext cx="0" cy="374015"/>
          </a:xfrm>
          <a:custGeom>
            <a:avLst/>
            <a:gdLst/>
            <a:ahLst/>
            <a:cxnLst/>
            <a:rect l="l" t="t" r="r" b="b"/>
            <a:pathLst>
              <a:path w="0" h="374015">
                <a:moveTo>
                  <a:pt x="0" y="3738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1007999" y="6875906"/>
            <a:ext cx="0" cy="536575"/>
          </a:xfrm>
          <a:custGeom>
            <a:avLst/>
            <a:gdLst/>
            <a:ahLst/>
            <a:cxnLst/>
            <a:rect l="l" t="t" r="r" b="b"/>
            <a:pathLst>
              <a:path w="0" h="536575">
                <a:moveTo>
                  <a:pt x="0" y="0"/>
                </a:moveTo>
                <a:lnTo>
                  <a:pt x="0" y="536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1035685" y="745705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8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1040764" y="7246746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1361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1043686" y="7321042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5">
                <a:moveTo>
                  <a:pt x="-4762" y="6032"/>
                </a:moveTo>
                <a:lnTo>
                  <a:pt x="4762" y="6032"/>
                </a:lnTo>
              </a:path>
            </a:pathLst>
          </a:custGeom>
          <a:ln w="120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1071244" y="7470902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572"/>
                </a:moveTo>
                <a:lnTo>
                  <a:pt x="4762" y="8572"/>
                </a:lnTo>
              </a:path>
            </a:pathLst>
          </a:custGeom>
          <a:ln w="17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1076452" y="736434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4">
                <a:moveTo>
                  <a:pt x="0" y="0"/>
                </a:moveTo>
                <a:lnTo>
                  <a:pt x="0" y="193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1079500" y="7339583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70">
                <a:moveTo>
                  <a:pt x="-4762" y="6731"/>
                </a:moveTo>
                <a:lnTo>
                  <a:pt x="4762" y="67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1142746" y="748182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-4762" y="2730"/>
                </a:moveTo>
                <a:lnTo>
                  <a:pt x="4762" y="2730"/>
                </a:lnTo>
              </a:path>
            </a:pathLst>
          </a:custGeom>
          <a:ln w="54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1147952" y="7350886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5">
                <a:moveTo>
                  <a:pt x="0" y="8153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1151000" y="7303769"/>
            <a:ext cx="0" cy="122555"/>
          </a:xfrm>
          <a:custGeom>
            <a:avLst/>
            <a:gdLst/>
            <a:ahLst/>
            <a:cxnLst/>
            <a:rect l="l" t="t" r="r" b="b"/>
            <a:pathLst>
              <a:path w="0" h="122554">
                <a:moveTo>
                  <a:pt x="0" y="1224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1178686" y="7458329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34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1183766" y="7321042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0"/>
                </a:moveTo>
                <a:lnTo>
                  <a:pt x="0" y="717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1186688" y="733818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810"/>
                </a:moveTo>
                <a:lnTo>
                  <a:pt x="4762" y="38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1285621" y="7457058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825"/>
                </a:moveTo>
                <a:lnTo>
                  <a:pt x="4762" y="8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1286192" y="7253096"/>
            <a:ext cx="9525" cy="88265"/>
          </a:xfrm>
          <a:custGeom>
            <a:avLst/>
            <a:gdLst/>
            <a:ahLst/>
            <a:cxnLst/>
            <a:rect l="l" t="t" r="r" b="b"/>
            <a:pathLst>
              <a:path w="9525" h="88265">
                <a:moveTo>
                  <a:pt x="0" y="87756"/>
                </a:moveTo>
                <a:lnTo>
                  <a:pt x="9525" y="87756"/>
                </a:lnTo>
                <a:lnTo>
                  <a:pt x="9525" y="0"/>
                </a:lnTo>
                <a:lnTo>
                  <a:pt x="0" y="0"/>
                </a:lnTo>
                <a:lnTo>
                  <a:pt x="0" y="8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1289113" y="7251954"/>
            <a:ext cx="9525" cy="87630"/>
          </a:xfrm>
          <a:custGeom>
            <a:avLst/>
            <a:gdLst/>
            <a:ahLst/>
            <a:cxnLst/>
            <a:rect l="l" t="t" r="r" b="b"/>
            <a:pathLst>
              <a:path w="9525" h="87629">
                <a:moveTo>
                  <a:pt x="0" y="87630"/>
                </a:moveTo>
                <a:lnTo>
                  <a:pt x="9525" y="87630"/>
                </a:lnTo>
                <a:lnTo>
                  <a:pt x="9525" y="0"/>
                </a:lnTo>
                <a:lnTo>
                  <a:pt x="0" y="0"/>
                </a:lnTo>
                <a:lnTo>
                  <a:pt x="0" y="87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1356867" y="7444740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3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1362328" y="7352030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0"/>
                </a:moveTo>
                <a:lnTo>
                  <a:pt x="0" y="407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1365250" y="7299070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1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1433575" y="7339583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874"/>
                </a:moveTo>
                <a:lnTo>
                  <a:pt x="4762" y="7874"/>
                </a:lnTo>
              </a:path>
            </a:pathLst>
          </a:custGeom>
          <a:ln w="157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1436624" y="7306182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40">
                <a:moveTo>
                  <a:pt x="-4762" y="1270"/>
                </a:moveTo>
                <a:lnTo>
                  <a:pt x="4762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1464055" y="7458964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351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1469136" y="7265416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59">
                <a:moveTo>
                  <a:pt x="0" y="0"/>
                </a:moveTo>
                <a:lnTo>
                  <a:pt x="0" y="989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1472183" y="7280782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897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1500632" y="734085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1504822" y="7290181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0"/>
                </a:moveTo>
                <a:lnTo>
                  <a:pt x="0" y="632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1507871" y="7321042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40">
                <a:moveTo>
                  <a:pt x="0" y="0"/>
                </a:moveTo>
                <a:lnTo>
                  <a:pt x="0" y="786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1535811" y="744474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222"/>
                </a:moveTo>
                <a:lnTo>
                  <a:pt x="4762" y="6222"/>
                </a:lnTo>
              </a:path>
            </a:pathLst>
          </a:custGeom>
          <a:ln w="124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1540510" y="733031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635"/>
                </a:moveTo>
                <a:lnTo>
                  <a:pt x="4762" y="4635"/>
                </a:lnTo>
              </a:path>
            </a:pathLst>
          </a:custGeom>
          <a:ln w="92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1543811" y="7318247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646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1683639" y="7086092"/>
            <a:ext cx="0" cy="343535"/>
          </a:xfrm>
          <a:custGeom>
            <a:avLst/>
            <a:gdLst/>
            <a:ahLst/>
            <a:cxnLst/>
            <a:rect l="l" t="t" r="r" b="b"/>
            <a:pathLst>
              <a:path w="0" h="343534">
                <a:moveTo>
                  <a:pt x="0" y="0"/>
                </a:moveTo>
                <a:lnTo>
                  <a:pt x="0" y="343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1686305" y="7266685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70">
                <a:moveTo>
                  <a:pt x="0" y="1532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1714119" y="7452614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333"/>
                </a:moveTo>
                <a:lnTo>
                  <a:pt x="4762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1719072" y="7364348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6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1722373" y="7390256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90">
                <a:moveTo>
                  <a:pt x="0" y="977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1749805" y="7478014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5016"/>
                </a:moveTo>
                <a:lnTo>
                  <a:pt x="4762" y="5016"/>
                </a:lnTo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1754885" y="734479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3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1757933" y="7370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3111"/>
                </a:moveTo>
                <a:lnTo>
                  <a:pt x="4762" y="3111"/>
                </a:lnTo>
              </a:path>
            </a:pathLst>
          </a:custGeom>
          <a:ln w="62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1785620" y="7459980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3416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1790573" y="732726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3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1793875" y="7337932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4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 txBox="1"/>
          <p:nvPr/>
        </p:nvSpPr>
        <p:spPr>
          <a:xfrm>
            <a:off x="219202" y="6567296"/>
            <a:ext cx="1784350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4 −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Instantaneous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RMSE=0.185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38" name="object 1038"/>
          <p:cNvSpPr txBox="1"/>
          <p:nvPr/>
        </p:nvSpPr>
        <p:spPr>
          <a:xfrm>
            <a:off x="3169285" y="857885"/>
            <a:ext cx="1206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sz="300" spc="-180">
                <a:latin typeface="MS UI Gothic"/>
                <a:cs typeface="MS UI Gothic"/>
              </a:rPr>
              <a:t>●</a:t>
            </a:r>
            <a:r>
              <a:rPr dirty="0" sz="300" spc="-105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39" name="object 1039"/>
          <p:cNvSpPr txBox="1"/>
          <p:nvPr/>
        </p:nvSpPr>
        <p:spPr>
          <a:xfrm>
            <a:off x="3603497" y="798068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40" name="object 1040"/>
          <p:cNvSpPr txBox="1"/>
          <p:nvPr/>
        </p:nvSpPr>
        <p:spPr>
          <a:xfrm>
            <a:off x="3726434" y="700023"/>
            <a:ext cx="711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270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41" name="object 1041"/>
          <p:cNvSpPr txBox="1"/>
          <p:nvPr/>
        </p:nvSpPr>
        <p:spPr>
          <a:xfrm>
            <a:off x="3701922" y="759713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-7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42" name="object 1042"/>
          <p:cNvSpPr/>
          <p:nvPr/>
        </p:nvSpPr>
        <p:spPr>
          <a:xfrm>
            <a:off x="2355342" y="548131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4264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2295017" y="97459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2295017" y="76136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2295017" y="54813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 txBox="1"/>
          <p:nvPr/>
        </p:nvSpPr>
        <p:spPr>
          <a:xfrm>
            <a:off x="2084690" y="88252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7" name="object 1047"/>
          <p:cNvSpPr txBox="1"/>
          <p:nvPr/>
        </p:nvSpPr>
        <p:spPr>
          <a:xfrm>
            <a:off x="2084690" y="456056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2.0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8" name="object 1048"/>
          <p:cNvSpPr/>
          <p:nvPr/>
        </p:nvSpPr>
        <p:spPr>
          <a:xfrm>
            <a:off x="2355342" y="3741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19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2408173" y="1041908"/>
            <a:ext cx="1373505" cy="0"/>
          </a:xfrm>
          <a:custGeom>
            <a:avLst/>
            <a:gdLst/>
            <a:ahLst/>
            <a:cxnLst/>
            <a:rect l="l" t="t" r="r" b="b"/>
            <a:pathLst>
              <a:path w="1373504" h="0">
                <a:moveTo>
                  <a:pt x="0" y="0"/>
                </a:moveTo>
                <a:lnTo>
                  <a:pt x="13733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240817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2506345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2604389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2702432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2800604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2898648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2996819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309486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3192907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3291078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3389121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3487165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3585336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3683380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3781552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 txBox="1"/>
          <p:nvPr/>
        </p:nvSpPr>
        <p:spPr>
          <a:xfrm>
            <a:off x="2224404" y="1119505"/>
            <a:ext cx="1348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3140" algn="l"/>
              </a:tabLst>
            </a:pPr>
            <a:r>
              <a:rPr dirty="0" sz="1000">
                <a:latin typeface="Times New Roman"/>
                <a:cs typeface="Times New Roman"/>
              </a:rPr>
              <a:t>Oct 02	Oct 07	Oct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66" name="object 1066"/>
          <p:cNvSpPr txBox="1"/>
          <p:nvPr/>
        </p:nvSpPr>
        <p:spPr>
          <a:xfrm>
            <a:off x="2393442" y="661923"/>
            <a:ext cx="1524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67" name="object 1067"/>
          <p:cNvSpPr txBox="1"/>
          <p:nvPr/>
        </p:nvSpPr>
        <p:spPr>
          <a:xfrm>
            <a:off x="2434208" y="701548"/>
            <a:ext cx="2019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97"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4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68" name="object 1068"/>
          <p:cNvSpPr txBox="1"/>
          <p:nvPr/>
        </p:nvSpPr>
        <p:spPr>
          <a:xfrm>
            <a:off x="2450719" y="742696"/>
            <a:ext cx="193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12">
                <a:latin typeface="MS UI Gothic"/>
                <a:cs typeface="MS UI Gothic"/>
              </a:rPr>
              <a:t>●</a:t>
            </a:r>
            <a:r>
              <a:rPr dirty="0" sz="300" spc="-7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69" name="object 1069"/>
          <p:cNvSpPr txBox="1"/>
          <p:nvPr/>
        </p:nvSpPr>
        <p:spPr>
          <a:xfrm>
            <a:off x="2401442" y="678687"/>
            <a:ext cx="3321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2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070" name="object 1070"/>
          <p:cNvSpPr txBox="1"/>
          <p:nvPr/>
        </p:nvSpPr>
        <p:spPr>
          <a:xfrm>
            <a:off x="2409951" y="862075"/>
            <a:ext cx="2552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150">
                <a:latin typeface="MS UI Gothic"/>
                <a:cs typeface="MS UI Gothic"/>
              </a:rPr>
              <a:t>●</a:t>
            </a:r>
            <a:r>
              <a:rPr dirty="0" baseline="18518" sz="450" spc="-225">
                <a:latin typeface="MS UI Gothic"/>
                <a:cs typeface="MS UI Gothic"/>
              </a:rPr>
              <a:t>●</a:t>
            </a:r>
            <a:r>
              <a:rPr dirty="0" baseline="27777" sz="450" spc="-225">
                <a:latin typeface="MS UI Gothic"/>
                <a:cs typeface="MS UI Gothic"/>
              </a:rPr>
              <a:t>●</a:t>
            </a:r>
            <a:r>
              <a:rPr dirty="0" baseline="27777" sz="450" spc="262">
                <a:latin typeface="MS UI Gothic"/>
                <a:cs typeface="MS UI Gothic"/>
              </a:rPr>
              <a:t> </a:t>
            </a:r>
            <a:r>
              <a:rPr dirty="0" baseline="9259" sz="450" spc="-209">
                <a:latin typeface="MS UI Gothic"/>
                <a:cs typeface="MS UI Gothic"/>
              </a:rPr>
              <a:t>●</a:t>
            </a:r>
            <a:r>
              <a:rPr dirty="0" baseline="27777" sz="450" spc="-209"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3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22">
                <a:latin typeface="MS UI Gothic"/>
                <a:cs typeface="MS UI Gothic"/>
              </a:rPr>
              <a:t>●</a:t>
            </a:r>
            <a:r>
              <a:rPr dirty="0" baseline="9259" sz="450" spc="-322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71" name="object 1071"/>
          <p:cNvSpPr txBox="1"/>
          <p:nvPr/>
        </p:nvSpPr>
        <p:spPr>
          <a:xfrm>
            <a:off x="2614041" y="913257"/>
            <a:ext cx="1536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2" name="object 1072"/>
          <p:cNvSpPr txBox="1"/>
          <p:nvPr/>
        </p:nvSpPr>
        <p:spPr>
          <a:xfrm>
            <a:off x="2401442" y="802894"/>
            <a:ext cx="5492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baseline="9259" sz="450" spc="-67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-270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1073" name="object 1073"/>
          <p:cNvSpPr txBox="1"/>
          <p:nvPr/>
        </p:nvSpPr>
        <p:spPr>
          <a:xfrm>
            <a:off x="2884042" y="670178"/>
            <a:ext cx="1606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46296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4" name="object 1074"/>
          <p:cNvSpPr txBox="1"/>
          <p:nvPr/>
        </p:nvSpPr>
        <p:spPr>
          <a:xfrm>
            <a:off x="2827020" y="687197"/>
            <a:ext cx="210185" cy="84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ts val="215"/>
              </a:lnSpc>
              <a:spcBef>
                <a:spcPts val="125"/>
              </a:spcBef>
            </a:pPr>
            <a:r>
              <a:rPr dirty="0" baseline="18518" sz="450" spc="-209">
                <a:latin typeface="MS UI Gothic"/>
                <a:cs typeface="MS UI Gothic"/>
              </a:rPr>
              <a:t>●</a:t>
            </a:r>
            <a:r>
              <a:rPr dirty="0" sz="300" spc="-140">
                <a:latin typeface="MS UI Gothic"/>
                <a:cs typeface="MS UI Gothic"/>
              </a:rPr>
              <a:t>●</a:t>
            </a:r>
            <a:r>
              <a:rPr dirty="0" baseline="9259" sz="450" spc="-209">
                <a:latin typeface="MS UI Gothic"/>
                <a:cs typeface="MS UI Gothic"/>
              </a:rPr>
              <a:t>●●</a:t>
            </a:r>
            <a:r>
              <a:rPr dirty="0" baseline="9259" sz="450" spc="262">
                <a:latin typeface="MS UI Gothic"/>
                <a:cs typeface="MS UI Gothic"/>
              </a:rPr>
              <a:t> </a:t>
            </a:r>
            <a:r>
              <a:rPr dirty="0" baseline="27777" sz="450" spc="-217">
                <a:latin typeface="MS UI Gothic"/>
                <a:cs typeface="MS UI Gothic"/>
              </a:rPr>
              <a:t>●</a:t>
            </a:r>
            <a:r>
              <a:rPr dirty="0" baseline="9259" sz="450" spc="-21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40640">
              <a:lnSpc>
                <a:spcPts val="215"/>
              </a:lnSpc>
            </a:pPr>
            <a:r>
              <a:rPr dirty="0" baseline="-18518" sz="450" spc="-35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8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35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2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5" name="object 1075"/>
          <p:cNvSpPr txBox="1"/>
          <p:nvPr/>
        </p:nvSpPr>
        <p:spPr>
          <a:xfrm>
            <a:off x="2426589" y="874902"/>
            <a:ext cx="7816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12090" algn="l"/>
                <a:tab pos="497840" algn="l"/>
              </a:tabLst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sz="300" spc="105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Times New Roman"/>
                <a:cs typeface="Times New Roman"/>
              </a:rPr>
              <a:t>	</a:t>
            </a: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6" name="object 1076"/>
          <p:cNvSpPr txBox="1"/>
          <p:nvPr/>
        </p:nvSpPr>
        <p:spPr>
          <a:xfrm>
            <a:off x="2409951" y="776859"/>
            <a:ext cx="97916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22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sz="300" spc="-110"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5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5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52">
                <a:latin typeface="MS UI Gothic"/>
                <a:cs typeface="MS UI Gothic"/>
              </a:rPr>
              <a:t>●</a:t>
            </a:r>
            <a:r>
              <a:rPr dirty="0" baseline="27777" sz="450" spc="-52">
                <a:latin typeface="MS UI Gothic"/>
                <a:cs typeface="MS UI Gothic"/>
              </a:rPr>
              <a:t>● </a:t>
            </a:r>
            <a:r>
              <a:rPr dirty="0" baseline="27777" sz="450" spc="37">
                <a:latin typeface="MS UI Gothic"/>
                <a:cs typeface="MS UI Gothic"/>
              </a:rPr>
              <a:t>● </a:t>
            </a:r>
            <a:r>
              <a:rPr dirty="0" baseline="27777" sz="450" spc="37">
                <a:latin typeface="MS UI Gothic"/>
                <a:cs typeface="MS UI Gothic"/>
              </a:rPr>
              <a:t>●</a:t>
            </a:r>
            <a:r>
              <a:rPr dirty="0" baseline="27777" sz="450" spc="37">
                <a:latin typeface="MS UI Gothic"/>
                <a:cs typeface="MS UI Gothic"/>
              </a:rPr>
              <a:t> </a:t>
            </a:r>
            <a:r>
              <a:rPr dirty="0" baseline="-9259" sz="450" spc="37">
                <a:latin typeface="MS UI Gothic"/>
                <a:cs typeface="MS UI Gothic"/>
              </a:rPr>
              <a:t>● </a:t>
            </a:r>
            <a:r>
              <a:rPr dirty="0" baseline="-18518" sz="450" spc="-195"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95">
                <a:latin typeface="MS UI Gothic"/>
                <a:cs typeface="MS UI Gothic"/>
              </a:rPr>
              <a:t>●</a:t>
            </a:r>
            <a:r>
              <a:rPr dirty="0" baseline="-9259" sz="450" spc="37">
                <a:latin typeface="MS UI Gothic"/>
                <a:cs typeface="MS UI Gothic"/>
              </a:rPr>
              <a:t> ●</a:t>
            </a:r>
            <a:r>
              <a:rPr dirty="0" baseline="-9259" sz="450" spc="172">
                <a:latin typeface="MS UI Gothic"/>
                <a:cs typeface="MS UI Gothic"/>
              </a:rPr>
              <a:t> </a:t>
            </a:r>
            <a:r>
              <a:rPr dirty="0" baseline="-9259" sz="450" spc="-67">
                <a:latin typeface="MS UI Gothic"/>
                <a:cs typeface="MS UI Gothic"/>
              </a:rPr>
              <a:t>●</a:t>
            </a:r>
            <a:r>
              <a:rPr dirty="0" baseline="9259" sz="450" spc="-6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77" name="object 1077"/>
          <p:cNvSpPr txBox="1"/>
          <p:nvPr/>
        </p:nvSpPr>
        <p:spPr>
          <a:xfrm>
            <a:off x="2474976" y="832231"/>
            <a:ext cx="8077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 </a:t>
            </a:r>
            <a:r>
              <a:rPr dirty="0" baseline="-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7">
                <a:latin typeface="MS UI Gothic"/>
                <a:cs typeface="MS UI Gothic"/>
              </a:rPr>
              <a:t>●</a:t>
            </a:r>
            <a:r>
              <a:rPr dirty="0" baseline="27777" sz="450" spc="-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2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latin typeface="MS UI Gothic"/>
                <a:cs typeface="MS UI Gothic"/>
              </a:rPr>
              <a:t>●</a:t>
            </a:r>
            <a:r>
              <a:rPr dirty="0" sz="300" spc="150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 ● </a:t>
            </a:r>
            <a:r>
              <a:rPr dirty="0" baseline="-18518" sz="450" spc="-82">
                <a:latin typeface="MS UI Gothic"/>
                <a:cs typeface="MS UI Gothic"/>
              </a:rPr>
              <a:t>●</a:t>
            </a:r>
            <a:r>
              <a:rPr dirty="0" baseline="-9259" sz="450" spc="-8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latin typeface="MS UI Gothic"/>
                <a:cs typeface="MS UI Gothic"/>
              </a:rPr>
              <a:t>●</a:t>
            </a:r>
            <a:r>
              <a:rPr dirty="0" baseline="-9259" sz="450" spc="-8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5">
                <a:latin typeface="MS UI Gothic"/>
                <a:cs typeface="MS UI Gothic"/>
              </a:rPr>
              <a:t>●</a:t>
            </a:r>
            <a:r>
              <a:rPr dirty="0" sz="300" spc="-5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8" name="object 1078"/>
          <p:cNvSpPr txBox="1"/>
          <p:nvPr/>
        </p:nvSpPr>
        <p:spPr>
          <a:xfrm>
            <a:off x="3104769" y="938784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79" name="object 1079"/>
          <p:cNvSpPr txBox="1"/>
          <p:nvPr/>
        </p:nvSpPr>
        <p:spPr>
          <a:xfrm>
            <a:off x="3096132" y="956436"/>
            <a:ext cx="1524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52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0" name="object 1080"/>
          <p:cNvSpPr txBox="1"/>
          <p:nvPr/>
        </p:nvSpPr>
        <p:spPr>
          <a:xfrm>
            <a:off x="2914904" y="897635"/>
            <a:ext cx="3498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22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1" name="object 1081"/>
          <p:cNvSpPr txBox="1"/>
          <p:nvPr/>
        </p:nvSpPr>
        <p:spPr>
          <a:xfrm>
            <a:off x="3014598" y="815212"/>
            <a:ext cx="3282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140"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latin typeface="MS UI Gothic"/>
                <a:cs typeface="MS UI Gothic"/>
              </a:rPr>
              <a:t>●</a:t>
            </a:r>
            <a:r>
              <a:rPr dirty="0" baseline="18518" sz="450" spc="-209">
                <a:latin typeface="MS UI Gothic"/>
                <a:cs typeface="MS UI Gothic"/>
              </a:rPr>
              <a:t>●</a:t>
            </a:r>
            <a:r>
              <a:rPr dirty="0" baseline="37037" sz="450" spc="-209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4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352"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1082" name="object 1082"/>
          <p:cNvSpPr txBox="1"/>
          <p:nvPr/>
        </p:nvSpPr>
        <p:spPr>
          <a:xfrm>
            <a:off x="2729102" y="724281"/>
            <a:ext cx="614045" cy="1022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ts val="285"/>
              </a:lnSpc>
              <a:spcBef>
                <a:spcPts val="125"/>
              </a:spcBef>
              <a:tabLst>
                <a:tab pos="498475" algn="l"/>
              </a:tabLst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sz="300" spc="35">
                <a:latin typeface="MS UI Gothic"/>
                <a:cs typeface="MS UI Gothic"/>
              </a:rPr>
              <a:t> </a:t>
            </a:r>
            <a:r>
              <a:rPr dirty="0" baseline="-9259" sz="450" spc="-209">
                <a:latin typeface="MS UI Gothic"/>
                <a:cs typeface="MS UI Gothic"/>
              </a:rPr>
              <a:t>●</a:t>
            </a:r>
            <a:r>
              <a:rPr dirty="0" baseline="-18518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4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0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09">
                <a:latin typeface="MS UI Gothic"/>
                <a:cs typeface="MS UI Gothic"/>
              </a:rPr>
              <a:t>●</a:t>
            </a:r>
            <a:r>
              <a:rPr dirty="0" baseline="-18518" sz="450" spc="37">
                <a:latin typeface="MS UI Gothic"/>
                <a:cs typeface="MS UI Gothic"/>
              </a:rPr>
              <a:t> </a:t>
            </a:r>
            <a:r>
              <a:rPr dirty="0" baseline="18518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-9259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23495">
              <a:lnSpc>
                <a:spcPts val="285"/>
              </a:lnSpc>
            </a:pPr>
            <a:r>
              <a:rPr dirty="0" baseline="9259" sz="450" spc="-30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0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3" name="object 1083"/>
          <p:cNvSpPr txBox="1"/>
          <p:nvPr/>
        </p:nvSpPr>
        <p:spPr>
          <a:xfrm>
            <a:off x="2483104" y="765683"/>
            <a:ext cx="8890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6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46296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 ● </a:t>
            </a:r>
            <a:r>
              <a:rPr dirty="0" baseline="27777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84" name="object 1084"/>
          <p:cNvSpPr txBox="1"/>
          <p:nvPr/>
        </p:nvSpPr>
        <p:spPr>
          <a:xfrm>
            <a:off x="3252470" y="655827"/>
            <a:ext cx="1282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82"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59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5" name="object 1085"/>
          <p:cNvSpPr txBox="1"/>
          <p:nvPr/>
        </p:nvSpPr>
        <p:spPr>
          <a:xfrm>
            <a:off x="3120898" y="705738"/>
            <a:ext cx="2679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37">
                <a:latin typeface="MS UI Gothic"/>
                <a:cs typeface="MS UI Gothic"/>
              </a:rPr>
              <a:t>●</a:t>
            </a:r>
            <a:r>
              <a:rPr dirty="0" baseline="-18518" sz="450" spc="202">
                <a:latin typeface="MS UI Gothic"/>
                <a:cs typeface="MS UI Gothic"/>
              </a:rPr>
              <a:t> </a:t>
            </a:r>
            <a:r>
              <a:rPr dirty="0" baseline="9259" sz="450" spc="-150">
                <a:latin typeface="MS UI Gothic"/>
                <a:cs typeface="MS UI Gothic"/>
              </a:rPr>
              <a:t>●</a:t>
            </a:r>
            <a:r>
              <a:rPr dirty="0" sz="300" spc="-1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1086" name="object 1086"/>
          <p:cNvSpPr txBox="1"/>
          <p:nvPr/>
        </p:nvSpPr>
        <p:spPr>
          <a:xfrm>
            <a:off x="3366134" y="508126"/>
            <a:ext cx="3251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97">
                <a:latin typeface="MS UI Gothic"/>
                <a:cs typeface="MS UI Gothic"/>
              </a:rPr>
              <a:t>●</a:t>
            </a:r>
            <a:r>
              <a:rPr dirty="0" baseline="27777" sz="450" spc="-97">
                <a:latin typeface="MS UI Gothic"/>
                <a:cs typeface="MS UI Gothic"/>
              </a:rPr>
              <a:t>●</a:t>
            </a:r>
            <a:r>
              <a:rPr dirty="0" sz="300" spc="-65">
                <a:latin typeface="MS UI Gothic"/>
                <a:cs typeface="MS UI Gothic"/>
              </a:rPr>
              <a:t>● </a:t>
            </a:r>
            <a:r>
              <a:rPr dirty="0" baseline="37037" sz="450" spc="37">
                <a:latin typeface="MS UI Gothic"/>
                <a:cs typeface="MS UI Gothic"/>
              </a:rPr>
              <a:t>●</a:t>
            </a:r>
            <a:r>
              <a:rPr dirty="0" baseline="37037" sz="450"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87" name="object 1087"/>
          <p:cNvSpPr txBox="1"/>
          <p:nvPr/>
        </p:nvSpPr>
        <p:spPr>
          <a:xfrm>
            <a:off x="3292475" y="679449"/>
            <a:ext cx="1530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70">
                <a:latin typeface="MS UI Gothic"/>
                <a:cs typeface="MS UI Gothic"/>
              </a:rPr>
              <a:t>●</a:t>
            </a:r>
            <a:r>
              <a:rPr dirty="0" baseline="18518" sz="450" spc="-104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8" name="object 1088"/>
          <p:cNvSpPr txBox="1"/>
          <p:nvPr/>
        </p:nvSpPr>
        <p:spPr>
          <a:xfrm>
            <a:off x="3415791" y="542289"/>
            <a:ext cx="24637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45">
                <a:latin typeface="MS UI Gothic"/>
                <a:cs typeface="MS UI Gothic"/>
              </a:rPr>
              <a:t>●</a:t>
            </a:r>
            <a:r>
              <a:rPr dirty="0" baseline="9259" sz="450" spc="-6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67">
                <a:latin typeface="MS UI Gothic"/>
                <a:cs typeface="MS UI Gothic"/>
              </a:rPr>
              <a:t>●</a:t>
            </a:r>
            <a:r>
              <a:rPr dirty="0" baseline="9259" sz="450" spc="-7">
                <a:latin typeface="MS UI Gothic"/>
                <a:cs typeface="MS UI Gothic"/>
              </a:rPr>
              <a:t> 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89" name="object 1089"/>
          <p:cNvSpPr txBox="1"/>
          <p:nvPr/>
        </p:nvSpPr>
        <p:spPr>
          <a:xfrm>
            <a:off x="3440048" y="335762"/>
            <a:ext cx="185420" cy="1720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sz="300" spc="9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46296" sz="450" spc="-67">
                <a:latin typeface="MS UI Gothic"/>
                <a:cs typeface="MS UI Gothic"/>
              </a:rPr>
              <a:t>●●</a:t>
            </a:r>
            <a:endParaRPr baseline="46296" sz="450">
              <a:latin typeface="MS UI Gothic"/>
              <a:cs typeface="MS UI Gothic"/>
            </a:endParaRPr>
          </a:p>
        </p:txBody>
      </p:sp>
      <p:sp>
        <p:nvSpPr>
          <p:cNvPr id="1090" name="object 1090"/>
          <p:cNvSpPr txBox="1"/>
          <p:nvPr/>
        </p:nvSpPr>
        <p:spPr>
          <a:xfrm>
            <a:off x="3374263" y="464947"/>
            <a:ext cx="2597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-18518" sz="450" spc="-6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65">
                <a:latin typeface="MS UI Gothic"/>
                <a:cs typeface="MS UI Gothic"/>
              </a:rPr>
              <a:t>●</a:t>
            </a:r>
            <a:r>
              <a:rPr dirty="0" baseline="-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91" name="object 1091"/>
          <p:cNvSpPr txBox="1"/>
          <p:nvPr/>
        </p:nvSpPr>
        <p:spPr>
          <a:xfrm>
            <a:off x="3342004" y="590931"/>
            <a:ext cx="3365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9"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9">
                <a:latin typeface="MS UI Gothic"/>
                <a:cs typeface="MS UI Gothic"/>
              </a:rPr>
              <a:t>●</a:t>
            </a:r>
            <a:r>
              <a:rPr dirty="0" baseline="18518" sz="450" spc="-179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72"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2" name="object 1092"/>
          <p:cNvSpPr txBox="1"/>
          <p:nvPr/>
        </p:nvSpPr>
        <p:spPr>
          <a:xfrm>
            <a:off x="3357753" y="533781"/>
            <a:ext cx="3416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120">
                <a:latin typeface="MS UI Gothic"/>
                <a:cs typeface="MS UI Gothic"/>
              </a:rPr>
              <a:t>●●</a:t>
            </a:r>
            <a:r>
              <a:rPr dirty="0" sz="300" spc="-1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79">
                <a:latin typeface="MS UI Gothic"/>
                <a:cs typeface="MS UI Gothic"/>
              </a:rPr>
              <a:t>●</a:t>
            </a:r>
            <a:r>
              <a:rPr dirty="0" baseline="27777" sz="450" spc="-17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4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1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latin typeface="MS UI Gothic"/>
                <a:cs typeface="MS UI Gothic"/>
              </a:rPr>
              <a:t>●</a:t>
            </a:r>
            <a:r>
              <a:rPr dirty="0" sz="300" spc="-114"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93" name="object 1093"/>
          <p:cNvSpPr txBox="1"/>
          <p:nvPr/>
        </p:nvSpPr>
        <p:spPr>
          <a:xfrm>
            <a:off x="3268471" y="618998"/>
            <a:ext cx="5448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baseline="9259" sz="450" spc="-97"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150">
                <a:latin typeface="MS UI Gothic"/>
                <a:cs typeface="MS UI Gothic"/>
              </a:rPr>
              <a:t> </a:t>
            </a:r>
            <a:r>
              <a:rPr dirty="0" sz="300" spc="-110"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baseline="27777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57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094" name="object 1094"/>
          <p:cNvSpPr txBox="1"/>
          <p:nvPr/>
        </p:nvSpPr>
        <p:spPr>
          <a:xfrm>
            <a:off x="3357753" y="567816"/>
            <a:ext cx="3657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67">
                <a:latin typeface="MS UI Gothic"/>
                <a:cs typeface="MS UI Gothic"/>
              </a:rPr>
              <a:t>● </a:t>
            </a: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00">
                <a:latin typeface="MS UI Gothic"/>
                <a:cs typeface="MS UI Gothic"/>
              </a:rPr>
              <a:t> </a:t>
            </a:r>
            <a:r>
              <a:rPr dirty="0" baseline="18518" sz="450" spc="-127">
                <a:latin typeface="MS UI Gothic"/>
                <a:cs typeface="MS UI Gothic"/>
              </a:rPr>
              <a:t>●</a:t>
            </a:r>
            <a:r>
              <a:rPr dirty="0" baseline="9259" sz="450" spc="-127">
                <a:latin typeface="MS UI Gothic"/>
                <a:cs typeface="MS UI Gothic"/>
              </a:rPr>
              <a:t>●</a:t>
            </a:r>
            <a:r>
              <a:rPr dirty="0" baseline="9259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095" name="object 1095"/>
          <p:cNvSpPr txBox="1"/>
          <p:nvPr/>
        </p:nvSpPr>
        <p:spPr>
          <a:xfrm>
            <a:off x="3611753" y="725170"/>
            <a:ext cx="1854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4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97"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6" name="object 1096"/>
          <p:cNvSpPr txBox="1"/>
          <p:nvPr/>
        </p:nvSpPr>
        <p:spPr>
          <a:xfrm>
            <a:off x="3603497" y="648843"/>
            <a:ext cx="2012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2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latin typeface="MS UI Gothic"/>
                <a:cs typeface="MS UI Gothic"/>
              </a:rPr>
              <a:t>●</a:t>
            </a:r>
            <a:r>
              <a:rPr dirty="0" baseline="27777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097" name="object 1097"/>
          <p:cNvSpPr txBox="1"/>
          <p:nvPr/>
        </p:nvSpPr>
        <p:spPr>
          <a:xfrm>
            <a:off x="3726434" y="671068"/>
            <a:ext cx="869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5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98" name="object 1098"/>
          <p:cNvSpPr/>
          <p:nvPr/>
        </p:nvSpPr>
        <p:spPr>
          <a:xfrm>
            <a:off x="2409951" y="696468"/>
            <a:ext cx="0" cy="150495"/>
          </a:xfrm>
          <a:custGeom>
            <a:avLst/>
            <a:gdLst/>
            <a:ahLst/>
            <a:cxnLst/>
            <a:rect l="l" t="t" r="r" b="b"/>
            <a:pathLst>
              <a:path w="0" h="150494">
                <a:moveTo>
                  <a:pt x="0" y="1501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2417952" y="718693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0"/>
                </a:moveTo>
                <a:lnTo>
                  <a:pt x="0" y="1372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2426461" y="81584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2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2434589" y="842772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90">
                <a:moveTo>
                  <a:pt x="0" y="464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2443098" y="880744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0"/>
                </a:moveTo>
                <a:lnTo>
                  <a:pt x="0" y="256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2450719" y="69316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1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2459101" y="701929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90">
                <a:moveTo>
                  <a:pt x="0" y="8496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2467355" y="774191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5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2475864" y="711962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4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2483357" y="80822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0"/>
                </a:moveTo>
                <a:lnTo>
                  <a:pt x="0" y="612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2491485" y="799083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59">
                <a:moveTo>
                  <a:pt x="0" y="731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2499614" y="74155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581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2507742" y="688848"/>
            <a:ext cx="0" cy="150495"/>
          </a:xfrm>
          <a:custGeom>
            <a:avLst/>
            <a:gdLst/>
            <a:ahLst/>
            <a:cxnLst/>
            <a:rect l="l" t="t" r="r" b="b"/>
            <a:pathLst>
              <a:path w="0" h="150494">
                <a:moveTo>
                  <a:pt x="0" y="0"/>
                </a:moveTo>
                <a:lnTo>
                  <a:pt x="0" y="1503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2515870" y="782573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256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2524125" y="85966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339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2533014" y="885063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5016"/>
                </a:moveTo>
                <a:lnTo>
                  <a:pt x="4762" y="5016"/>
                </a:lnTo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2541397" y="816736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90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2549398" y="812545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2557779" y="818133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5">
                <a:moveTo>
                  <a:pt x="0" y="754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2565907" y="83388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4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2573654" y="813688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52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2581782" y="795401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0"/>
                </a:moveTo>
                <a:lnTo>
                  <a:pt x="0" y="24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2589910" y="765555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41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2598166" y="723645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747"/>
                </a:moveTo>
                <a:lnTo>
                  <a:pt x="4762" y="7747"/>
                </a:lnTo>
              </a:path>
            </a:pathLst>
          </a:custGeom>
          <a:ln w="154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2606420" y="782701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5">
                <a:moveTo>
                  <a:pt x="0" y="0"/>
                </a:moveTo>
                <a:lnTo>
                  <a:pt x="0" y="687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2614422" y="829563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5016"/>
                </a:moveTo>
                <a:lnTo>
                  <a:pt x="4762" y="5016"/>
                </a:lnTo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2622423" y="829563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2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2630677" y="889253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5">
                <a:moveTo>
                  <a:pt x="0" y="0"/>
                </a:moveTo>
                <a:lnTo>
                  <a:pt x="0" y="562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2639441" y="84874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2647950" y="82613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204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2655442" y="864361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5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2659062" y="833882"/>
            <a:ext cx="9525" cy="22860"/>
          </a:xfrm>
          <a:custGeom>
            <a:avLst/>
            <a:gdLst/>
            <a:ahLst/>
            <a:cxnLst/>
            <a:rect l="l" t="t" r="r" b="b"/>
            <a:pathLst>
              <a:path w="9525" h="22859">
                <a:moveTo>
                  <a:pt x="0" y="22351"/>
                </a:moveTo>
                <a:lnTo>
                  <a:pt x="9525" y="22351"/>
                </a:lnTo>
                <a:lnTo>
                  <a:pt x="9525" y="0"/>
                </a:lnTo>
                <a:lnTo>
                  <a:pt x="0" y="0"/>
                </a:lnTo>
                <a:lnTo>
                  <a:pt x="0" y="22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2666809" y="829563"/>
            <a:ext cx="9525" cy="23495"/>
          </a:xfrm>
          <a:custGeom>
            <a:avLst/>
            <a:gdLst/>
            <a:ahLst/>
            <a:cxnLst/>
            <a:rect l="l" t="t" r="r" b="b"/>
            <a:pathLst>
              <a:path w="9525" h="23494">
                <a:moveTo>
                  <a:pt x="0" y="23113"/>
                </a:moveTo>
                <a:lnTo>
                  <a:pt x="9525" y="23113"/>
                </a:lnTo>
                <a:lnTo>
                  <a:pt x="9525" y="0"/>
                </a:lnTo>
                <a:lnTo>
                  <a:pt x="0" y="0"/>
                </a:lnTo>
                <a:lnTo>
                  <a:pt x="0" y="23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2680589" y="816736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4">
                <a:moveTo>
                  <a:pt x="0" y="0"/>
                </a:moveTo>
                <a:lnTo>
                  <a:pt x="0" y="42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2687701" y="810768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358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2695320" y="731519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0"/>
                </a:moveTo>
                <a:lnTo>
                  <a:pt x="0" y="633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2703576" y="782701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381"/>
                </a:moveTo>
                <a:lnTo>
                  <a:pt x="4762" y="4381"/>
                </a:lnTo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2711957" y="808227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0"/>
                </a:moveTo>
                <a:lnTo>
                  <a:pt x="0" y="214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2720594" y="923416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4762" y="5461"/>
                </a:moveTo>
                <a:lnTo>
                  <a:pt x="4762" y="5461"/>
                </a:lnTo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2729357" y="87896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742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2737230" y="870077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40">
                <a:moveTo>
                  <a:pt x="0" y="405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2745613" y="761365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8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2755264" y="87223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683"/>
                </a:moveTo>
                <a:lnTo>
                  <a:pt x="4762" y="3683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2762757" y="850900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40">
                <a:moveTo>
                  <a:pt x="-4762" y="7620"/>
                </a:moveTo>
                <a:lnTo>
                  <a:pt x="4762" y="762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2769235" y="785113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30">
                <a:moveTo>
                  <a:pt x="0" y="871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2778125" y="778383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6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2786126" y="79095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2794380" y="78689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2802508" y="760348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762" y="9016"/>
                </a:moveTo>
                <a:lnTo>
                  <a:pt x="4762" y="9016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2806001" y="771270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0" y="24129"/>
                </a:moveTo>
                <a:lnTo>
                  <a:pt x="9525" y="24129"/>
                </a:lnTo>
                <a:lnTo>
                  <a:pt x="9525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2814129" y="769873"/>
            <a:ext cx="9525" cy="21590"/>
          </a:xfrm>
          <a:custGeom>
            <a:avLst/>
            <a:gdLst/>
            <a:ahLst/>
            <a:cxnLst/>
            <a:rect l="l" t="t" r="r" b="b"/>
            <a:pathLst>
              <a:path w="9525" h="21590">
                <a:moveTo>
                  <a:pt x="0" y="21462"/>
                </a:moveTo>
                <a:lnTo>
                  <a:pt x="9525" y="21462"/>
                </a:lnTo>
                <a:lnTo>
                  <a:pt x="9525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2827147" y="829563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254"/>
                </a:moveTo>
                <a:lnTo>
                  <a:pt x="4762" y="4254"/>
                </a:lnTo>
              </a:path>
            </a:pathLst>
          </a:custGeom>
          <a:ln w="85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2835401" y="776986"/>
            <a:ext cx="0" cy="104139"/>
          </a:xfrm>
          <a:custGeom>
            <a:avLst/>
            <a:gdLst/>
            <a:ahLst/>
            <a:cxnLst/>
            <a:rect l="l" t="t" r="r" b="b"/>
            <a:pathLst>
              <a:path w="0" h="104140">
                <a:moveTo>
                  <a:pt x="0" y="10375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2843657" y="714501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2851911" y="764158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5016"/>
                </a:moveTo>
                <a:lnTo>
                  <a:pt x="4762" y="5016"/>
                </a:lnTo>
              </a:path>
            </a:pathLst>
          </a:custGeom>
          <a:ln w="100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2859913" y="771144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2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2868041" y="727201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0"/>
                </a:moveTo>
                <a:lnTo>
                  <a:pt x="0" y="224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2876042" y="723011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6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2884423" y="718693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3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2892679" y="727201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4">
                <a:moveTo>
                  <a:pt x="-4762" y="3492"/>
                </a:moveTo>
                <a:lnTo>
                  <a:pt x="4762" y="3492"/>
                </a:lnTo>
              </a:path>
            </a:pathLst>
          </a:custGeom>
          <a:ln w="69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2900552" y="706373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90">
                <a:moveTo>
                  <a:pt x="0" y="720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2908680" y="71869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2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2916808" y="761365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5">
                <a:moveTo>
                  <a:pt x="-4762" y="5905"/>
                </a:moveTo>
                <a:lnTo>
                  <a:pt x="4762" y="5905"/>
                </a:lnTo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2925317" y="79933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600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2931414" y="799719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30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2941573" y="871347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2949575" y="750951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461"/>
                </a:moveTo>
                <a:lnTo>
                  <a:pt x="4762" y="9461"/>
                </a:lnTo>
              </a:path>
            </a:pathLst>
          </a:custGeom>
          <a:ln w="189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2958083" y="727201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0"/>
                </a:moveTo>
                <a:lnTo>
                  <a:pt x="0" y="228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2966339" y="679704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261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2973832" y="756919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4762" y="63"/>
                </a:moveTo>
                <a:lnTo>
                  <a:pt x="4762" y="63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2982086" y="711580"/>
            <a:ext cx="0" cy="212090"/>
          </a:xfrm>
          <a:custGeom>
            <a:avLst/>
            <a:gdLst/>
            <a:ahLst/>
            <a:cxnLst/>
            <a:rect l="l" t="t" r="r" b="b"/>
            <a:pathLst>
              <a:path w="0" h="212090">
                <a:moveTo>
                  <a:pt x="0" y="2118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2990342" y="694690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29">
                <a:moveTo>
                  <a:pt x="0" y="240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2999104" y="73151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285"/>
                </a:moveTo>
                <a:lnTo>
                  <a:pt x="4762" y="22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3006598" y="710183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3015233" y="82537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3023361" y="84823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3031108" y="79387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4">
                <a:moveTo>
                  <a:pt x="0" y="613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3039872" y="84658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-4762" y="2667"/>
                </a:moveTo>
                <a:lnTo>
                  <a:pt x="4762" y="266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3048507" y="829563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4">
                <a:moveTo>
                  <a:pt x="-4762" y="3428"/>
                </a:moveTo>
                <a:lnTo>
                  <a:pt x="4762" y="3428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3056001" y="846582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4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3064382" y="842391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41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3072383" y="905636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890"/>
                </a:moveTo>
                <a:lnTo>
                  <a:pt x="4762" y="889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3081273" y="876172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445"/>
                </a:moveTo>
                <a:lnTo>
                  <a:pt x="4762" y="4445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3089020" y="832611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59">
                <a:moveTo>
                  <a:pt x="0" y="4813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3096005" y="802005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617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3104388" y="9489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413"/>
                </a:moveTo>
                <a:lnTo>
                  <a:pt x="4762" y="2413"/>
                </a:lnTo>
              </a:path>
            </a:pathLst>
          </a:custGeom>
          <a:ln w="4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3112642" y="962152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9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3121405" y="830452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90">
                <a:moveTo>
                  <a:pt x="0" y="1483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3130295" y="90944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-4762" y="2730"/>
                </a:moveTo>
                <a:lnTo>
                  <a:pt x="4762" y="2730"/>
                </a:lnTo>
              </a:path>
            </a:pathLst>
          </a:custGeom>
          <a:ln w="54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3137407" y="761365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4">
                <a:moveTo>
                  <a:pt x="0" y="0"/>
                </a:moveTo>
                <a:lnTo>
                  <a:pt x="0" y="1184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3146044" y="805687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5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3154172" y="829563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508"/>
                </a:moveTo>
                <a:lnTo>
                  <a:pt x="4762" y="8508"/>
                </a:lnTo>
              </a:path>
            </a:pathLst>
          </a:custGeom>
          <a:ln w="170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3163570" y="827405"/>
            <a:ext cx="0" cy="100330"/>
          </a:xfrm>
          <a:custGeom>
            <a:avLst/>
            <a:gdLst/>
            <a:ahLst/>
            <a:cxnLst/>
            <a:rect l="l" t="t" r="r" b="b"/>
            <a:pathLst>
              <a:path w="0" h="100330">
                <a:moveTo>
                  <a:pt x="0" y="1002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3170173" y="869188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3179698" y="821055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36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3185795" y="84315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61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3194685" y="795401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09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3202432" y="972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21"/>
                </a:moveTo>
                <a:lnTo>
                  <a:pt x="4762" y="2921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3210432" y="897763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59">
                <a:moveTo>
                  <a:pt x="0" y="0"/>
                </a:moveTo>
                <a:lnTo>
                  <a:pt x="0" y="985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3219195" y="855217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2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3226689" y="897763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8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3236976" y="821055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0"/>
                </a:moveTo>
                <a:lnTo>
                  <a:pt x="0" y="26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3244214" y="770127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4">
                <a:moveTo>
                  <a:pt x="0" y="1021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3251834" y="771779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1217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3261233" y="740029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0"/>
                </a:moveTo>
                <a:lnTo>
                  <a:pt x="0" y="373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3268979" y="710183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6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3276980" y="745744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454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3284982" y="658368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59">
                <a:moveTo>
                  <a:pt x="0" y="986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3292855" y="693166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58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3300984" y="695833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3309111" y="718693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90">
                <a:moveTo>
                  <a:pt x="0" y="0"/>
                </a:moveTo>
                <a:lnTo>
                  <a:pt x="0" y="210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3317494" y="761237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68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3326384" y="70700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1140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3334130" y="67602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3342640" y="69278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642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3350767" y="754887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576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3358641" y="602741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3366134" y="607822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3374390" y="573786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2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3382645" y="54025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5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3390772" y="501269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70">
                <a:moveTo>
                  <a:pt x="0" y="0"/>
                </a:moveTo>
                <a:lnTo>
                  <a:pt x="0" y="1153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3398773" y="594994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3407409" y="616330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0"/>
                </a:moveTo>
                <a:lnTo>
                  <a:pt x="0" y="1031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3416046" y="615441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70">
                <a:moveTo>
                  <a:pt x="0" y="393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3423920" y="572388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824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3432428" y="582294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6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3440176" y="517270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5">
                <a:moveTo>
                  <a:pt x="0" y="6921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3449701" y="555244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0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3456559" y="462915"/>
            <a:ext cx="0" cy="113664"/>
          </a:xfrm>
          <a:custGeom>
            <a:avLst/>
            <a:gdLst/>
            <a:ahLst/>
            <a:cxnLst/>
            <a:rect l="l" t="t" r="r" b="b"/>
            <a:pathLst>
              <a:path w="0" h="113665">
                <a:moveTo>
                  <a:pt x="0" y="0"/>
                </a:moveTo>
                <a:lnTo>
                  <a:pt x="0" y="1131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3464686" y="50495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4762" y="253"/>
                </a:moveTo>
                <a:lnTo>
                  <a:pt x="4762" y="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3472941" y="470916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730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3481070" y="398906"/>
            <a:ext cx="0" cy="175895"/>
          </a:xfrm>
          <a:custGeom>
            <a:avLst/>
            <a:gdLst/>
            <a:ahLst/>
            <a:cxnLst/>
            <a:rect l="l" t="t" r="r" b="b"/>
            <a:pathLst>
              <a:path w="0" h="175895">
                <a:moveTo>
                  <a:pt x="0" y="0"/>
                </a:moveTo>
                <a:lnTo>
                  <a:pt x="0" y="1758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3489325" y="472186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1057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3497453" y="531113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5">
                <a:moveTo>
                  <a:pt x="0" y="0"/>
                </a:moveTo>
                <a:lnTo>
                  <a:pt x="0" y="941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3505580" y="601726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3513835" y="572388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354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3522598" y="548131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4">
                <a:moveTo>
                  <a:pt x="0" y="0"/>
                </a:moveTo>
                <a:lnTo>
                  <a:pt x="0" y="768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3530091" y="505459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3538346" y="492759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5">
                <a:moveTo>
                  <a:pt x="0" y="0"/>
                </a:moveTo>
                <a:lnTo>
                  <a:pt x="0" y="626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3546475" y="492759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90">
                <a:moveTo>
                  <a:pt x="0" y="0"/>
                </a:moveTo>
                <a:lnTo>
                  <a:pt x="0" y="848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3554603" y="511809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576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3562730" y="43726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0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3571113" y="516127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576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3579240" y="51409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84"/>
                </a:moveTo>
                <a:lnTo>
                  <a:pt x="4762" y="298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3587115" y="437261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4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3595623" y="491744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5">
                <a:moveTo>
                  <a:pt x="0" y="308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3603625" y="53530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286"/>
                </a:moveTo>
                <a:lnTo>
                  <a:pt x="4762" y="6286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3611879" y="659002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0"/>
                </a:moveTo>
                <a:lnTo>
                  <a:pt x="0" y="374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3620008" y="677163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90">
                <a:moveTo>
                  <a:pt x="0" y="1609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3628263" y="616330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09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3636390" y="550418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33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3644391" y="594994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30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3652773" y="535305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4">
                <a:moveTo>
                  <a:pt x="0" y="0"/>
                </a:moveTo>
                <a:lnTo>
                  <a:pt x="0" y="956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3661155" y="561086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3669538" y="60363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3677158" y="620648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508"/>
                </a:moveTo>
                <a:lnTo>
                  <a:pt x="4762" y="8508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3685413" y="601344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397"/>
                </a:moveTo>
                <a:lnTo>
                  <a:pt x="4762" y="5397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3693414" y="620648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5">
                <a:moveTo>
                  <a:pt x="0" y="0"/>
                </a:moveTo>
                <a:lnTo>
                  <a:pt x="0" y="816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3702050" y="684656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3709923" y="697483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638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3718433" y="757427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5">
                <a:moveTo>
                  <a:pt x="0" y="422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3726434" y="688848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40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3730942" y="71450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4">
                <a:moveTo>
                  <a:pt x="0" y="19303"/>
                </a:moveTo>
                <a:lnTo>
                  <a:pt x="9525" y="19303"/>
                </a:lnTo>
                <a:lnTo>
                  <a:pt x="9525" y="0"/>
                </a:lnTo>
                <a:lnTo>
                  <a:pt x="0" y="0"/>
                </a:lnTo>
                <a:lnTo>
                  <a:pt x="0" y="19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3738308" y="711073"/>
            <a:ext cx="9525" cy="24765"/>
          </a:xfrm>
          <a:custGeom>
            <a:avLst/>
            <a:gdLst/>
            <a:ahLst/>
            <a:cxnLst/>
            <a:rect l="l" t="t" r="r" b="b"/>
            <a:pathLst>
              <a:path w="9525" h="24765">
                <a:moveTo>
                  <a:pt x="0" y="24637"/>
                </a:moveTo>
                <a:lnTo>
                  <a:pt x="9525" y="24637"/>
                </a:lnTo>
                <a:lnTo>
                  <a:pt x="9525" y="0"/>
                </a:lnTo>
                <a:lnTo>
                  <a:pt x="0" y="0"/>
                </a:lnTo>
                <a:lnTo>
                  <a:pt x="0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3746055" y="715391"/>
            <a:ext cx="9525" cy="24765"/>
          </a:xfrm>
          <a:custGeom>
            <a:avLst/>
            <a:gdLst/>
            <a:ahLst/>
            <a:cxnLst/>
            <a:rect l="l" t="t" r="r" b="b"/>
            <a:pathLst>
              <a:path w="9525" h="24765">
                <a:moveTo>
                  <a:pt x="0" y="24637"/>
                </a:moveTo>
                <a:lnTo>
                  <a:pt x="9525" y="24637"/>
                </a:lnTo>
                <a:lnTo>
                  <a:pt x="9525" y="0"/>
                </a:lnTo>
                <a:lnTo>
                  <a:pt x="0" y="0"/>
                </a:lnTo>
                <a:lnTo>
                  <a:pt x="0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3759072" y="740029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1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3766820" y="672591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4">
                <a:moveTo>
                  <a:pt x="0" y="12712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3775075" y="646176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5">
                <a:moveTo>
                  <a:pt x="0" y="0"/>
                </a:moveTo>
                <a:lnTo>
                  <a:pt x="0" y="627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 txBox="1"/>
          <p:nvPr/>
        </p:nvSpPr>
        <p:spPr>
          <a:xfrm>
            <a:off x="2362707" y="90296"/>
            <a:ext cx="1459865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2018 Location 1 −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RMSE=0.163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67" name="object 1267"/>
          <p:cNvSpPr txBox="1"/>
          <p:nvPr/>
        </p:nvSpPr>
        <p:spPr>
          <a:xfrm>
            <a:off x="2084690" y="222453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68" name="object 1268"/>
          <p:cNvSpPr txBox="1"/>
          <p:nvPr/>
        </p:nvSpPr>
        <p:spPr>
          <a:xfrm>
            <a:off x="2084690" y="1820417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69" name="object 1269"/>
          <p:cNvSpPr txBox="1"/>
          <p:nvPr/>
        </p:nvSpPr>
        <p:spPr>
          <a:xfrm>
            <a:off x="2224404" y="2414904"/>
            <a:ext cx="1348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3140" algn="l"/>
              </a:tabLst>
            </a:pPr>
            <a:r>
              <a:rPr dirty="0" sz="1000">
                <a:latin typeface="Times New Roman"/>
                <a:cs typeface="Times New Roman"/>
              </a:rPr>
              <a:t>Oct 02	Oct 07	Oct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270" name="object 1270"/>
          <p:cNvGraphicFramePr>
            <a:graphicFrameLocks noGrp="1"/>
          </p:cNvGraphicFramePr>
          <p:nvPr/>
        </p:nvGraphicFramePr>
        <p:xfrm>
          <a:off x="2290254" y="1664779"/>
          <a:ext cx="154940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"/>
                <a:gridCol w="52705"/>
                <a:gridCol w="97790"/>
                <a:gridCol w="97789"/>
                <a:gridCol w="97789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47625"/>
              </a:tblGrid>
              <a:tr h="4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rowSpan="4"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195580" algn="l"/>
                        </a:tabLst>
                      </a:pPr>
                      <a:r>
                        <a:rPr dirty="0" baseline="9259" sz="4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r" marR="125730">
                        <a:lnSpc>
                          <a:spcPts val="310"/>
                        </a:lnSpc>
                        <a:spcBef>
                          <a:spcPts val="200"/>
                        </a:spcBef>
                      </a:pPr>
                      <a:r>
                        <a:rPr dirty="0" baseline="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   </a:t>
                      </a:r>
                      <a:r>
                        <a:rPr dirty="0" baseline="46296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46296" sz="450" spc="13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  <a:p>
                      <a:pPr algn="r" marR="133985">
                        <a:lnSpc>
                          <a:spcPts val="165"/>
                        </a:lnSpc>
                      </a:pP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22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55555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55555" sz="450" spc="17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r" marR="101600">
                        <a:lnSpc>
                          <a:spcPts val="130"/>
                        </a:lnSpc>
                      </a:pPr>
                      <a:r>
                        <a:rPr dirty="0" baseline="37037" sz="450" spc="-9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9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65">
                          <a:latin typeface="MS UI Gothic"/>
                          <a:cs typeface="MS UI Gothic"/>
                        </a:rPr>
                        <a:t>●       </a:t>
                      </a:r>
                      <a:r>
                        <a:rPr dirty="0" sz="300" spc="-6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75">
                          <a:latin typeface="MS UI Gothic"/>
                          <a:cs typeface="MS UI Gothic"/>
                        </a:rPr>
                        <a:t>●●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ctr" marL="22860">
                        <a:lnSpc>
                          <a:spcPts val="220"/>
                        </a:lnSpc>
                        <a:tabLst>
                          <a:tab pos="905510" algn="l"/>
                        </a:tabLst>
                      </a:pPr>
                      <a:r>
                        <a:rPr dirty="0" baseline="37037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18518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</a:t>
                      </a:r>
                      <a:r>
                        <a:rPr dirty="0" baseline="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</a:t>
                      </a:r>
                      <a:r>
                        <a:rPr dirty="0" baseline="9259" sz="450" spc="-4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46296" sz="450">
                        <a:latin typeface="MS UI Gothic"/>
                        <a:cs typeface="MS UI Gothic"/>
                      </a:endParaRPr>
                    </a:p>
                    <a:p>
                      <a:pPr algn="r" marR="101600">
                        <a:lnSpc>
                          <a:spcPts val="225"/>
                        </a:lnSpc>
                        <a:tabLst>
                          <a:tab pos="318135" algn="l"/>
                        </a:tabLst>
                      </a:pPr>
                      <a:r>
                        <a:rPr dirty="0" baseline="27777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18518" sz="450" spc="-8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8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8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5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46296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46296" sz="450">
                        <a:latin typeface="MS UI Gothic"/>
                        <a:cs typeface="MS UI Gothic"/>
                      </a:endParaRPr>
                    </a:p>
                    <a:p>
                      <a:pPr marL="508634">
                        <a:lnSpc>
                          <a:spcPts val="175"/>
                        </a:lnSpc>
                        <a:tabLst>
                          <a:tab pos="925194" algn="l"/>
                        </a:tabLst>
                      </a:pPr>
                      <a:r>
                        <a:rPr dirty="0" sz="300" spc="25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sz="300" spc="11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-6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22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46296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42545">
                        <a:lnSpc>
                          <a:spcPts val="150"/>
                        </a:lnSpc>
                        <a:tabLst>
                          <a:tab pos="500380" algn="l"/>
                          <a:tab pos="876935" algn="l"/>
                        </a:tabLst>
                      </a:pPr>
                      <a:r>
                        <a:rPr dirty="0" baseline="-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latin typeface="MS UI Gothic"/>
                          <a:cs typeface="MS UI Gothic"/>
                        </a:rPr>
                        <a:t>●                       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dirty="0" baseline="-18518" sz="450" spc="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500380">
                        <a:lnSpc>
                          <a:spcPts val="185"/>
                        </a:lnSpc>
                        <a:tabLst>
                          <a:tab pos="966469" algn="l"/>
                          <a:tab pos="1407795" algn="l"/>
                        </a:tabLst>
                      </a:pPr>
                      <a:r>
                        <a:rPr dirty="0" sz="30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</a:t>
                      </a:r>
                      <a:r>
                        <a:rPr dirty="0" sz="300" spc="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12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83185">
                        <a:lnSpc>
                          <a:spcPts val="220"/>
                        </a:lnSpc>
                        <a:tabLst>
                          <a:tab pos="1236345" algn="l"/>
                        </a:tabLst>
                      </a:pPr>
                      <a:r>
                        <a:rPr dirty="0" baseline="-9259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-18518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sz="300" spc="-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2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5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4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-9259" sz="45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6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  <a:p>
                      <a:pPr marL="91440">
                        <a:lnSpc>
                          <a:spcPts val="210"/>
                        </a:lnSpc>
                        <a:tabLst>
                          <a:tab pos="1325880" algn="l"/>
                        </a:tabLst>
                      </a:pPr>
                      <a:r>
                        <a:rPr dirty="0" baseline="9259" sz="450" spc="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-18518" sz="450" spc="-6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</a:t>
                      </a:r>
                      <a:r>
                        <a:rPr dirty="0" baseline="9259" sz="450" spc="-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27777" sz="450">
                        <a:latin typeface="MS UI Gothic"/>
                        <a:cs typeface="MS UI Gothic"/>
                      </a:endParaRPr>
                    </a:p>
                    <a:p>
                      <a:pPr marL="50800">
                        <a:lnSpc>
                          <a:spcPts val="254"/>
                        </a:lnSpc>
                        <a:tabLst>
                          <a:tab pos="335915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-8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8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2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04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5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23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5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23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23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3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23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5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23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2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18518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-7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-9259" sz="450">
                        <a:latin typeface="MS UI Gothic"/>
                        <a:cs typeface="MS UI Gothic"/>
                      </a:endParaRPr>
                    </a:p>
                    <a:p>
                      <a:pPr marL="50800">
                        <a:lnSpc>
                          <a:spcPts val="245"/>
                        </a:lnSpc>
                        <a:tabLst>
                          <a:tab pos="663575" algn="l"/>
                          <a:tab pos="1358900" algn="l"/>
                        </a:tabLst>
                      </a:pPr>
                      <a:r>
                        <a:rPr dirty="0" sz="300" spc="2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-1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dirty="0" baseline="18518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dirty="0" baseline="18518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            </a:t>
                      </a:r>
                      <a:r>
                        <a:rPr dirty="0" baseline="18518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9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3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-23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23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3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5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5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23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26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20">
                          <a:latin typeface="MS UI Gothic"/>
                          <a:cs typeface="MS UI Gothic"/>
                        </a:rPr>
                        <a:t>●          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27777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27777" sz="450" spc="3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6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  <a:p>
                      <a:pPr marL="83185">
                        <a:lnSpc>
                          <a:spcPts val="145"/>
                        </a:lnSpc>
                        <a:tabLst>
                          <a:tab pos="647700" algn="l"/>
                          <a:tab pos="1244600" algn="l"/>
                        </a:tabLst>
                      </a:pPr>
                      <a:r>
                        <a:rPr dirty="0" baseline="18518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     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</a:t>
                      </a:r>
                      <a:r>
                        <a:rPr dirty="0" sz="300" spc="10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27777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      </a:t>
                      </a:r>
                      <a:r>
                        <a:rPr dirty="0" baseline="18518" sz="450" spc="16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9259" sz="450" spc="44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116205">
                        <a:lnSpc>
                          <a:spcPts val="204"/>
                        </a:lnSpc>
                        <a:tabLst>
                          <a:tab pos="796290" algn="l"/>
                          <a:tab pos="1048385" algn="l"/>
                          <a:tab pos="1334770" algn="l"/>
                        </a:tabLst>
                      </a:pPr>
                      <a:r>
                        <a:rPr dirty="0" baseline="-27777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-1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27">
                          <a:latin typeface="MS UI Gothic"/>
                          <a:cs typeface="MS UI Gothic"/>
                        </a:rPr>
                        <a:t>●                              </a:t>
                      </a:r>
                      <a:r>
                        <a:rPr dirty="0" baseline="9259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</a:t>
                      </a:r>
                      <a:r>
                        <a:rPr dirty="0" baseline="9259" sz="4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27777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-27777" sz="450" spc="17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9259" sz="450" spc="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1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sz="300" spc="11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9259" sz="450">
                        <a:latin typeface="MS UI Gothic"/>
                        <a:cs typeface="MS UI Gothic"/>
                      </a:endParaRPr>
                    </a:p>
                    <a:p>
                      <a:pPr marL="99695">
                        <a:lnSpc>
                          <a:spcPts val="190"/>
                        </a:lnSpc>
                        <a:tabLst>
                          <a:tab pos="541020" algn="l"/>
                          <a:tab pos="1040130" algn="l"/>
                        </a:tabLst>
                      </a:pP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8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sz="300" spc="-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18518" sz="450" spc="11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5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marL="549275">
                        <a:lnSpc>
                          <a:spcPts val="155"/>
                        </a:lnSpc>
                        <a:tabLst>
                          <a:tab pos="941705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sz="300" spc="1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15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7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ctr" marL="122555">
                        <a:lnSpc>
                          <a:spcPts val="225"/>
                        </a:lnSpc>
                        <a:tabLst>
                          <a:tab pos="375285" algn="l"/>
                          <a:tab pos="579755" algn="l"/>
                          <a:tab pos="1078865" algn="l"/>
                        </a:tabLst>
                      </a:pP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</a:t>
                      </a:r>
                      <a:r>
                        <a:rPr dirty="0" baseline="18518" sz="450" spc="18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18518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    </a:t>
                      </a:r>
                      <a:r>
                        <a:rPr dirty="0" baseline="9259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27777" sz="450">
                        <a:latin typeface="MS UI Gothic"/>
                        <a:cs typeface="MS UI Gothic"/>
                      </a:endParaRPr>
                    </a:p>
                    <a:p>
                      <a:pPr marL="59055">
                        <a:lnSpc>
                          <a:spcPts val="245"/>
                        </a:lnSpc>
                        <a:tabLst>
                          <a:tab pos="271780" algn="l"/>
                          <a:tab pos="745490" algn="l"/>
                          <a:tab pos="1252855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-18518" sz="450" spc="4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18518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12">
                          <a:latin typeface="MS UI Gothic"/>
                          <a:cs typeface="MS UI Gothic"/>
                        </a:rPr>
                        <a:t>●                           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4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           </a:t>
                      </a:r>
                      <a:r>
                        <a:rPr dirty="0" sz="300" spc="-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04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04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67310">
                        <a:lnSpc>
                          <a:spcPts val="260"/>
                        </a:lnSpc>
                        <a:tabLst>
                          <a:tab pos="254635" algn="l"/>
                          <a:tab pos="843280" algn="l"/>
                          <a:tab pos="1155065" algn="l"/>
                        </a:tabLst>
                      </a:pP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17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71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52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37037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12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75565">
                        <a:lnSpc>
                          <a:spcPts val="160"/>
                        </a:lnSpc>
                        <a:tabLst>
                          <a:tab pos="949960" algn="l"/>
                          <a:tab pos="1261110" algn="l"/>
                        </a:tabLst>
                      </a:pPr>
                      <a:r>
                        <a:rPr dirty="0" baseline="-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sz="300" spc="-18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27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27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27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4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9259" sz="450" spc="18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27777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-27777" sz="450" spc="7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1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7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19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165735">
                        <a:lnSpc>
                          <a:spcPts val="215"/>
                        </a:lnSpc>
                        <a:tabLst>
                          <a:tab pos="563880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sz="300" spc="1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18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75565">
                        <a:lnSpc>
                          <a:spcPts val="275"/>
                        </a:lnSpc>
                      </a:pP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1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3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271" name="object 1271"/>
          <p:cNvSpPr/>
          <p:nvPr/>
        </p:nvSpPr>
        <p:spPr>
          <a:xfrm>
            <a:off x="2409951" y="192798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762" y="4381"/>
                </a:moveTo>
                <a:lnTo>
                  <a:pt x="4762" y="4381"/>
                </a:lnTo>
              </a:path>
            </a:pathLst>
          </a:custGeom>
          <a:ln w="8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2417952" y="2010664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392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2426461" y="2175255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382"/>
                </a:moveTo>
                <a:lnTo>
                  <a:pt x="4762" y="8382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2434589" y="223989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333"/>
                </a:moveTo>
                <a:lnTo>
                  <a:pt x="4762" y="13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2443098" y="227469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78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2450719" y="1965070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0"/>
                </a:moveTo>
                <a:lnTo>
                  <a:pt x="0" y="981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2459101" y="1909064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680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2467355" y="2073655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449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2475864" y="1952498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2483357" y="1985264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1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2491485" y="1979548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501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2499614" y="1993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286"/>
                </a:moveTo>
                <a:lnTo>
                  <a:pt x="4762" y="228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2507742" y="1811527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80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2515870" y="2031873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4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2524125" y="2256027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2533014" y="2235835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2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2541397" y="2236723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2549398" y="2053970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3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2557779" y="2122551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3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2565907" y="2138807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0"/>
                </a:moveTo>
                <a:lnTo>
                  <a:pt x="0" y="229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2573654" y="2080386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84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2581782" y="2084577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857"/>
                </a:moveTo>
                <a:lnTo>
                  <a:pt x="4762" y="2857"/>
                </a:lnTo>
              </a:path>
            </a:pathLst>
          </a:custGeom>
          <a:ln w="57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2589910" y="1997329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2598166" y="1947545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8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2606420" y="1989327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70"/>
                </a:moveTo>
                <a:lnTo>
                  <a:pt x="4762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2614422" y="2070100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0"/>
                </a:moveTo>
                <a:lnTo>
                  <a:pt x="0" y="55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2622423" y="2219705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4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2630677" y="224421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199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2639441" y="2155317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1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2647950" y="1977135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0"/>
                </a:moveTo>
                <a:lnTo>
                  <a:pt x="0" y="200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2655442" y="2037588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26"/>
                </a:moveTo>
                <a:lnTo>
                  <a:pt x="4762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2663825" y="2033777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381"/>
                </a:moveTo>
                <a:lnTo>
                  <a:pt x="4762" y="8381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2671572" y="203581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84"/>
                </a:moveTo>
                <a:lnTo>
                  <a:pt x="4762" y="298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2680589" y="2078735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7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2687701" y="2013585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0"/>
                </a:moveTo>
                <a:lnTo>
                  <a:pt x="0" y="403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2695320" y="197713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8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2703576" y="1950973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585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2711957" y="2079117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4762" y="7620"/>
                </a:moveTo>
                <a:lnTo>
                  <a:pt x="4762" y="762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2720594" y="2223642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92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2729357" y="224332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208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2737230" y="2205227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8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2745613" y="1985264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2755264" y="2027682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22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2762757" y="2065654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90"/>
                </a:moveTo>
                <a:lnTo>
                  <a:pt x="4762" y="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2769235" y="204127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381"/>
                </a:moveTo>
                <a:lnTo>
                  <a:pt x="4762" y="8381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2778125" y="205473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683"/>
                </a:moveTo>
                <a:lnTo>
                  <a:pt x="4762" y="368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2786126" y="2010917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2794380" y="1973198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2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2802508" y="2005457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0"/>
                </a:moveTo>
                <a:lnTo>
                  <a:pt x="0" y="42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2810764" y="207289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99"/>
                </a:moveTo>
                <a:lnTo>
                  <a:pt x="4762" y="8699"/>
                </a:lnTo>
              </a:path>
            </a:pathLst>
          </a:custGeom>
          <a:ln w="173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2818892" y="210248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2827147" y="220345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3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2835401" y="2231008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452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2843657" y="2183257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299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2851911" y="1980183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572"/>
                </a:moveTo>
                <a:lnTo>
                  <a:pt x="4762" y="8572"/>
                </a:lnTo>
              </a:path>
            </a:pathLst>
          </a:custGeom>
          <a:ln w="17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2859913" y="192062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572"/>
                </a:moveTo>
                <a:lnTo>
                  <a:pt x="4762" y="457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2868041" y="1907667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210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2876042" y="1892300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7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2884423" y="1904492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0"/>
                </a:moveTo>
                <a:lnTo>
                  <a:pt x="0" y="675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2892679" y="1930019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269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2900552" y="1977135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0"/>
                </a:moveTo>
                <a:lnTo>
                  <a:pt x="0" y="261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2908680" y="1998217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1122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2916808" y="208635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3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2925317" y="2209292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26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2931414" y="2264536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77"/>
                </a:moveTo>
                <a:lnTo>
                  <a:pt x="4762" y="1777"/>
                </a:lnTo>
              </a:path>
            </a:pathLst>
          </a:custGeom>
          <a:ln w="3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2941573" y="2199385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0"/>
                </a:moveTo>
                <a:lnTo>
                  <a:pt x="0" y="585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2949575" y="1948942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14"/>
                </a:moveTo>
                <a:lnTo>
                  <a:pt x="4762" y="1714"/>
                </a:lnTo>
              </a:path>
            </a:pathLst>
          </a:custGeom>
          <a:ln w="3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2958083" y="186004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683"/>
                </a:moveTo>
                <a:lnTo>
                  <a:pt x="4762" y="3683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2966339" y="1847850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0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/>
          <p:nvPr/>
        </p:nvSpPr>
        <p:spPr>
          <a:xfrm>
            <a:off x="2973832" y="1872107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0"/>
                </a:moveTo>
                <a:lnTo>
                  <a:pt x="0" y="369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1" name="object 1341"/>
          <p:cNvSpPr/>
          <p:nvPr/>
        </p:nvSpPr>
        <p:spPr>
          <a:xfrm>
            <a:off x="2982086" y="1900427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318"/>
                </a:moveTo>
                <a:lnTo>
                  <a:pt x="4762" y="8318"/>
                </a:lnTo>
              </a:path>
            </a:pathLst>
          </a:custGeom>
          <a:ln w="16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2990342" y="1865376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391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2999104" y="1888108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6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3006598" y="196100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0"/>
                </a:moveTo>
                <a:lnTo>
                  <a:pt x="0" y="32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3015233" y="2070100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50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3023361" y="214985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572"/>
                </a:moveTo>
                <a:lnTo>
                  <a:pt x="4762" y="4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3031108" y="2046223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845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3039872" y="2009520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937"/>
                </a:moveTo>
                <a:lnTo>
                  <a:pt x="4762" y="793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3048507" y="1965070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5">
                <a:moveTo>
                  <a:pt x="0" y="0"/>
                </a:moveTo>
                <a:lnTo>
                  <a:pt x="0" y="779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3056001" y="194411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3064382" y="2009520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762" y="9016"/>
                </a:moveTo>
                <a:lnTo>
                  <a:pt x="4762" y="9016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3072383" y="2016505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334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3081273" y="2001392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0"/>
                </a:moveTo>
                <a:lnTo>
                  <a:pt x="0" y="453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3089020" y="1977517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1329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3096005" y="1961007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/>
          <p:nvPr/>
        </p:nvSpPr>
        <p:spPr>
          <a:xfrm>
            <a:off x="3104388" y="2029714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0"/>
                </a:moveTo>
                <a:lnTo>
                  <a:pt x="0" y="40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7" name="object 1357"/>
          <p:cNvSpPr/>
          <p:nvPr/>
        </p:nvSpPr>
        <p:spPr>
          <a:xfrm>
            <a:off x="3112642" y="2134742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2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3121405" y="2163064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4762" y="7492"/>
                </a:moveTo>
                <a:lnTo>
                  <a:pt x="4762" y="7492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/>
          <p:nvPr/>
        </p:nvSpPr>
        <p:spPr>
          <a:xfrm>
            <a:off x="3130295" y="2146935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4000"/>
                </a:moveTo>
                <a:lnTo>
                  <a:pt x="4762" y="4000"/>
                </a:lnTo>
              </a:path>
            </a:pathLst>
          </a:custGeom>
          <a:ln w="8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3137407" y="2020570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507"/>
                </a:moveTo>
                <a:lnTo>
                  <a:pt x="4762" y="5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3146044" y="198120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3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3154172" y="2009520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825"/>
                </a:moveTo>
                <a:lnTo>
                  <a:pt x="4762" y="8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3163570" y="2061464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328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3170173" y="2024760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3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3179698" y="2001392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6" name="object 1366"/>
          <p:cNvSpPr/>
          <p:nvPr/>
        </p:nvSpPr>
        <p:spPr>
          <a:xfrm>
            <a:off x="3185795" y="1961007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5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3194685" y="1992248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4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/>
          <p:nvPr/>
        </p:nvSpPr>
        <p:spPr>
          <a:xfrm>
            <a:off x="3202432" y="2081148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7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9" name="object 1369"/>
          <p:cNvSpPr/>
          <p:nvPr/>
        </p:nvSpPr>
        <p:spPr>
          <a:xfrm>
            <a:off x="3210432" y="2200401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273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3219195" y="216547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22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3226689" y="217919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286"/>
                </a:moveTo>
                <a:lnTo>
                  <a:pt x="4762" y="6286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3236976" y="198386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762"/>
                </a:moveTo>
                <a:lnTo>
                  <a:pt x="4762" y="8762"/>
                </a:lnTo>
              </a:path>
            </a:pathLst>
          </a:custGeom>
          <a:ln w="17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3244214" y="1911476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89">
                <a:moveTo>
                  <a:pt x="0" y="1101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3251834" y="1950973"/>
            <a:ext cx="0" cy="86995"/>
          </a:xfrm>
          <a:custGeom>
            <a:avLst/>
            <a:gdLst/>
            <a:ahLst/>
            <a:cxnLst/>
            <a:rect l="l" t="t" r="r" b="b"/>
            <a:pathLst>
              <a:path w="0" h="86994">
                <a:moveTo>
                  <a:pt x="0" y="868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3261233" y="1969135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3268979" y="1985264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48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3276980" y="1970404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0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3284982" y="1851914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4762" y="7556"/>
                </a:moveTo>
                <a:lnTo>
                  <a:pt x="4762" y="7556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3292855" y="1888235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571"/>
                </a:moveTo>
                <a:lnTo>
                  <a:pt x="4762" y="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3300984" y="1966086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232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3309111" y="2130805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3317494" y="220345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5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3326384" y="2060067"/>
            <a:ext cx="0" cy="123189"/>
          </a:xfrm>
          <a:custGeom>
            <a:avLst/>
            <a:gdLst/>
            <a:ahLst/>
            <a:cxnLst/>
            <a:rect l="l" t="t" r="r" b="b"/>
            <a:pathLst>
              <a:path w="0" h="123189">
                <a:moveTo>
                  <a:pt x="0" y="1231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3334130" y="1924685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0"/>
                </a:moveTo>
                <a:lnTo>
                  <a:pt x="0" y="96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3342640" y="1901825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73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3350767" y="1995423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3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3358641" y="187756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73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3366134" y="1888235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2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3374390" y="1851914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699"/>
                </a:moveTo>
                <a:lnTo>
                  <a:pt x="4762" y="4699"/>
                </a:lnTo>
              </a:path>
            </a:pathLst>
          </a:custGeom>
          <a:ln w="93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3382645" y="178727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3390772" y="179933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3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3398773" y="188429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5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3407409" y="20095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2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3416046" y="2086355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3423920" y="2004186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10">
                <a:moveTo>
                  <a:pt x="0" y="416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3432428" y="188823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825"/>
                </a:moveTo>
                <a:lnTo>
                  <a:pt x="4762" y="4825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3440176" y="1757679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99"/>
                </a:moveTo>
                <a:lnTo>
                  <a:pt x="4762" y="8699"/>
                </a:lnTo>
              </a:path>
            </a:pathLst>
          </a:custGeom>
          <a:ln w="1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3449701" y="180251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4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3456559" y="1694307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3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3464686" y="1769364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22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3472941" y="1768729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5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3481070" y="1779142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0"/>
                </a:moveTo>
                <a:lnTo>
                  <a:pt x="0" y="341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3489325" y="1868042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841"/>
                </a:moveTo>
                <a:lnTo>
                  <a:pt x="4762" y="1841"/>
                </a:lnTo>
              </a:path>
            </a:pathLst>
          </a:custGeom>
          <a:ln w="3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3497453" y="1990979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5892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3505580" y="2122677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4">
                <a:moveTo>
                  <a:pt x="-4762" y="6032"/>
                </a:moveTo>
                <a:lnTo>
                  <a:pt x="4762" y="6032"/>
                </a:lnTo>
              </a:path>
            </a:pathLst>
          </a:custGeom>
          <a:ln w="120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3513835" y="2094357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4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3522598" y="2162682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29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3530091" y="2017648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4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3538346" y="1783207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0"/>
                </a:moveTo>
                <a:lnTo>
                  <a:pt x="0" y="383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3546475" y="1734692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30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3554603" y="1761870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900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3562730" y="179133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9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3571113" y="181152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0"/>
                </a:moveTo>
                <a:lnTo>
                  <a:pt x="0" y="203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3579240" y="1831720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0"/>
                </a:moveTo>
                <a:lnTo>
                  <a:pt x="0" y="199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3587115" y="1811527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4">
                <a:moveTo>
                  <a:pt x="0" y="0"/>
                </a:moveTo>
                <a:lnTo>
                  <a:pt x="0" y="425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3595623" y="1847850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3603625" y="186601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909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3611879" y="2070100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0"/>
                </a:moveTo>
                <a:lnTo>
                  <a:pt x="0" y="806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3620008" y="2176398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4">
                <a:moveTo>
                  <a:pt x="0" y="433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3628263" y="2160523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30">
                <a:moveTo>
                  <a:pt x="0" y="87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3636390" y="1860042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0"/>
                </a:moveTo>
                <a:lnTo>
                  <a:pt x="0" y="636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3644391" y="1787270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4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3652773" y="1698370"/>
            <a:ext cx="0" cy="100330"/>
          </a:xfrm>
          <a:custGeom>
            <a:avLst/>
            <a:gdLst/>
            <a:ahLst/>
            <a:cxnLst/>
            <a:rect l="l" t="t" r="r" b="b"/>
            <a:pathLst>
              <a:path w="0" h="100330">
                <a:moveTo>
                  <a:pt x="0" y="0"/>
                </a:moveTo>
                <a:lnTo>
                  <a:pt x="0" y="1003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3661155" y="1759585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40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3669538" y="181152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762" y="4445"/>
                </a:moveTo>
                <a:lnTo>
                  <a:pt x="4762" y="4445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3677158" y="1805177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143"/>
                </a:moveTo>
                <a:lnTo>
                  <a:pt x="4762" y="1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3685413" y="1811527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3693414" y="1965070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0"/>
                </a:moveTo>
                <a:lnTo>
                  <a:pt x="0" y="271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3702050" y="2093595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380"/>
                </a:moveTo>
                <a:lnTo>
                  <a:pt x="4762" y="3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3709923" y="2106548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5">
                <a:moveTo>
                  <a:pt x="0" y="0"/>
                </a:moveTo>
                <a:lnTo>
                  <a:pt x="0" y="779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3718433" y="2148585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5">
                <a:moveTo>
                  <a:pt x="0" y="10337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3726434" y="2037842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9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3735704" y="191655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3743071" y="1906016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334"/>
                </a:moveTo>
                <a:lnTo>
                  <a:pt x="4762" y="9334"/>
                </a:lnTo>
              </a:path>
            </a:pathLst>
          </a:custGeom>
          <a:ln w="186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3750817" y="190411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205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3759072" y="1945385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37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3766820" y="194487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888"/>
                </a:moveTo>
                <a:lnTo>
                  <a:pt x="4762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3775075" y="1884298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3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 txBox="1"/>
          <p:nvPr/>
        </p:nvSpPr>
        <p:spPr>
          <a:xfrm>
            <a:off x="2362707" y="1385696"/>
            <a:ext cx="1459865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2018 Location 2 −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RMSE=0.126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40" name="object 1440"/>
          <p:cNvSpPr txBox="1"/>
          <p:nvPr/>
        </p:nvSpPr>
        <p:spPr>
          <a:xfrm>
            <a:off x="2416810" y="3152139"/>
            <a:ext cx="1435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0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1" name="object 1441"/>
          <p:cNvSpPr txBox="1"/>
          <p:nvPr/>
        </p:nvSpPr>
        <p:spPr>
          <a:xfrm>
            <a:off x="2528951" y="296062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2" name="object 1442"/>
          <p:cNvSpPr txBox="1"/>
          <p:nvPr/>
        </p:nvSpPr>
        <p:spPr>
          <a:xfrm>
            <a:off x="2666238" y="313575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3" name="object 1443"/>
          <p:cNvSpPr txBox="1"/>
          <p:nvPr/>
        </p:nvSpPr>
        <p:spPr>
          <a:xfrm>
            <a:off x="2888742" y="32014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4" name="object 1444"/>
          <p:cNvSpPr txBox="1"/>
          <p:nvPr/>
        </p:nvSpPr>
        <p:spPr>
          <a:xfrm>
            <a:off x="3094735" y="338747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5" name="object 1445"/>
          <p:cNvSpPr txBox="1"/>
          <p:nvPr/>
        </p:nvSpPr>
        <p:spPr>
          <a:xfrm>
            <a:off x="3130550" y="319049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6" name="object 1446"/>
          <p:cNvSpPr txBox="1"/>
          <p:nvPr/>
        </p:nvSpPr>
        <p:spPr>
          <a:xfrm>
            <a:off x="3452621" y="297713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7" name="object 1447"/>
          <p:cNvSpPr txBox="1"/>
          <p:nvPr/>
        </p:nvSpPr>
        <p:spPr>
          <a:xfrm>
            <a:off x="3635502" y="294970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8" name="object 1448"/>
          <p:cNvSpPr txBox="1"/>
          <p:nvPr/>
        </p:nvSpPr>
        <p:spPr>
          <a:xfrm>
            <a:off x="3638296" y="3250692"/>
            <a:ext cx="952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127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49" name="object 1449"/>
          <p:cNvSpPr txBox="1"/>
          <p:nvPr/>
        </p:nvSpPr>
        <p:spPr>
          <a:xfrm>
            <a:off x="3674364" y="3130295"/>
            <a:ext cx="996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7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50" name="object 1450"/>
          <p:cNvSpPr txBox="1"/>
          <p:nvPr/>
        </p:nvSpPr>
        <p:spPr>
          <a:xfrm>
            <a:off x="3709923" y="327799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51" name="object 1451"/>
          <p:cNvSpPr/>
          <p:nvPr/>
        </p:nvSpPr>
        <p:spPr>
          <a:xfrm>
            <a:off x="2355342" y="3022473"/>
            <a:ext cx="0" cy="547370"/>
          </a:xfrm>
          <a:custGeom>
            <a:avLst/>
            <a:gdLst/>
            <a:ahLst/>
            <a:cxnLst/>
            <a:rect l="l" t="t" r="r" b="b"/>
            <a:pathLst>
              <a:path w="0" h="547370">
                <a:moveTo>
                  <a:pt x="0" y="5472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/>
          <p:nvPr/>
        </p:nvSpPr>
        <p:spPr>
          <a:xfrm>
            <a:off x="2295017" y="356971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3" name="object 1453"/>
          <p:cNvSpPr/>
          <p:nvPr/>
        </p:nvSpPr>
        <p:spPr>
          <a:xfrm>
            <a:off x="2295017" y="346024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2295017" y="335076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5" name="object 1455"/>
          <p:cNvSpPr/>
          <p:nvPr/>
        </p:nvSpPr>
        <p:spPr>
          <a:xfrm>
            <a:off x="2295017" y="324142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2295017" y="313194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7" name="object 1457"/>
          <p:cNvSpPr/>
          <p:nvPr/>
        </p:nvSpPr>
        <p:spPr>
          <a:xfrm>
            <a:off x="2295017" y="30224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8" name="object 1458"/>
          <p:cNvSpPr txBox="1"/>
          <p:nvPr/>
        </p:nvSpPr>
        <p:spPr>
          <a:xfrm>
            <a:off x="2084690" y="3477640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59" name="object 1459"/>
          <p:cNvSpPr txBox="1"/>
          <p:nvPr/>
        </p:nvSpPr>
        <p:spPr>
          <a:xfrm>
            <a:off x="2084690" y="3149345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60" name="object 1460"/>
          <p:cNvSpPr/>
          <p:nvPr/>
        </p:nvSpPr>
        <p:spPr>
          <a:xfrm>
            <a:off x="2355342" y="2964942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6"/>
                </a:moveTo>
                <a:lnTo>
                  <a:pt x="1474343" y="667766"/>
                </a:lnTo>
                <a:lnTo>
                  <a:pt x="1474343" y="0"/>
                </a:lnTo>
                <a:lnTo>
                  <a:pt x="0" y="0"/>
                </a:lnTo>
                <a:lnTo>
                  <a:pt x="0" y="667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1" name="object 1461"/>
          <p:cNvSpPr/>
          <p:nvPr/>
        </p:nvSpPr>
        <p:spPr>
          <a:xfrm>
            <a:off x="2398522" y="36327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239852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243420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4" name="object 1464"/>
          <p:cNvSpPr/>
          <p:nvPr/>
        </p:nvSpPr>
        <p:spPr>
          <a:xfrm>
            <a:off x="246989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250558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6" name="object 1466"/>
          <p:cNvSpPr/>
          <p:nvPr/>
        </p:nvSpPr>
        <p:spPr>
          <a:xfrm>
            <a:off x="254139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257708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8" name="object 1468"/>
          <p:cNvSpPr/>
          <p:nvPr/>
        </p:nvSpPr>
        <p:spPr>
          <a:xfrm>
            <a:off x="261277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264845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0" name="object 1470"/>
          <p:cNvSpPr/>
          <p:nvPr/>
        </p:nvSpPr>
        <p:spPr>
          <a:xfrm>
            <a:off x="268414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1" name="object 1471"/>
          <p:cNvSpPr/>
          <p:nvPr/>
        </p:nvSpPr>
        <p:spPr>
          <a:xfrm>
            <a:off x="271983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2" name="object 1472"/>
          <p:cNvSpPr/>
          <p:nvPr/>
        </p:nvSpPr>
        <p:spPr>
          <a:xfrm>
            <a:off x="275564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279133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282702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286270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6" name="object 1476"/>
          <p:cNvSpPr/>
          <p:nvPr/>
        </p:nvSpPr>
        <p:spPr>
          <a:xfrm>
            <a:off x="289839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293408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8" name="object 1478"/>
          <p:cNvSpPr/>
          <p:nvPr/>
        </p:nvSpPr>
        <p:spPr>
          <a:xfrm>
            <a:off x="296989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300558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0" name="object 1480"/>
          <p:cNvSpPr/>
          <p:nvPr/>
        </p:nvSpPr>
        <p:spPr>
          <a:xfrm>
            <a:off x="304126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307695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2" name="object 1482"/>
          <p:cNvSpPr/>
          <p:nvPr/>
        </p:nvSpPr>
        <p:spPr>
          <a:xfrm>
            <a:off x="311264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314832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4" name="object 1484"/>
          <p:cNvSpPr/>
          <p:nvPr/>
        </p:nvSpPr>
        <p:spPr>
          <a:xfrm>
            <a:off x="318414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321983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6" name="object 1486"/>
          <p:cNvSpPr/>
          <p:nvPr/>
        </p:nvSpPr>
        <p:spPr>
          <a:xfrm>
            <a:off x="325551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7" name="object 1487"/>
          <p:cNvSpPr/>
          <p:nvPr/>
        </p:nvSpPr>
        <p:spPr>
          <a:xfrm>
            <a:off x="329120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8" name="object 1488"/>
          <p:cNvSpPr/>
          <p:nvPr/>
        </p:nvSpPr>
        <p:spPr>
          <a:xfrm>
            <a:off x="332689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9" name="object 1489"/>
          <p:cNvSpPr/>
          <p:nvPr/>
        </p:nvSpPr>
        <p:spPr>
          <a:xfrm>
            <a:off x="336257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0" name="object 1490"/>
          <p:cNvSpPr/>
          <p:nvPr/>
        </p:nvSpPr>
        <p:spPr>
          <a:xfrm>
            <a:off x="339839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1" name="object 1491"/>
          <p:cNvSpPr/>
          <p:nvPr/>
        </p:nvSpPr>
        <p:spPr>
          <a:xfrm>
            <a:off x="343407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2" name="object 1492"/>
          <p:cNvSpPr/>
          <p:nvPr/>
        </p:nvSpPr>
        <p:spPr>
          <a:xfrm>
            <a:off x="346976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350545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354114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357682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361264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364832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368401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371970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0" name="object 1500"/>
          <p:cNvSpPr/>
          <p:nvPr/>
        </p:nvSpPr>
        <p:spPr>
          <a:xfrm>
            <a:off x="375539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379107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2" name="object 1502"/>
          <p:cNvSpPr txBox="1"/>
          <p:nvPr/>
        </p:nvSpPr>
        <p:spPr>
          <a:xfrm>
            <a:off x="2218182" y="3464788"/>
            <a:ext cx="1631950" cy="4235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">
              <a:latin typeface="Times New Roman"/>
              <a:cs typeface="Times New Roman"/>
            </a:endParaRPr>
          </a:p>
          <a:p>
            <a:pPr algn="r" marR="47879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165">
              <a:lnSpc>
                <a:spcPct val="100000"/>
              </a:lnSpc>
              <a:spcBef>
                <a:spcPts val="244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03" name="object 1503"/>
          <p:cNvSpPr txBox="1"/>
          <p:nvPr/>
        </p:nvSpPr>
        <p:spPr>
          <a:xfrm>
            <a:off x="2487929" y="332028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04" name="object 1504"/>
          <p:cNvSpPr txBox="1"/>
          <p:nvPr/>
        </p:nvSpPr>
        <p:spPr>
          <a:xfrm>
            <a:off x="2388616" y="3015361"/>
            <a:ext cx="309880" cy="1035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839">
              <a:lnSpc>
                <a:spcPts val="29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1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0"/>
              </a:lnSpc>
            </a:pP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05" name="object 1505"/>
          <p:cNvSpPr txBox="1"/>
          <p:nvPr/>
        </p:nvSpPr>
        <p:spPr>
          <a:xfrm>
            <a:off x="2380742" y="3108451"/>
            <a:ext cx="325755" cy="96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320">
              <a:lnSpc>
                <a:spcPts val="260"/>
              </a:lnSpc>
              <a:spcBef>
                <a:spcPts val="130"/>
              </a:spcBef>
            </a:pPr>
            <a:r>
              <a:rPr dirty="0" baseline="18518" sz="450" spc="-4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0">
                <a:latin typeface="MS UI Gothic"/>
                <a:cs typeface="MS UI Gothic"/>
              </a:rPr>
              <a:t>●</a:t>
            </a:r>
            <a:r>
              <a:rPr dirty="0" sz="300" spc="-100"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60"/>
              </a:lnSpc>
            </a:pP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2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506" name="object 1506"/>
          <p:cNvSpPr txBox="1"/>
          <p:nvPr/>
        </p:nvSpPr>
        <p:spPr>
          <a:xfrm>
            <a:off x="2424557" y="3080257"/>
            <a:ext cx="30924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3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507" name="object 1507"/>
          <p:cNvSpPr txBox="1"/>
          <p:nvPr/>
        </p:nvSpPr>
        <p:spPr>
          <a:xfrm>
            <a:off x="2674366" y="316153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08" name="object 1508"/>
          <p:cNvSpPr txBox="1"/>
          <p:nvPr/>
        </p:nvSpPr>
        <p:spPr>
          <a:xfrm>
            <a:off x="2880486" y="3299967"/>
            <a:ext cx="2184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09" name="object 1509"/>
          <p:cNvSpPr txBox="1"/>
          <p:nvPr/>
        </p:nvSpPr>
        <p:spPr>
          <a:xfrm>
            <a:off x="2959989" y="3338195"/>
            <a:ext cx="2019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sz="300" spc="5">
                <a:latin typeface="MS UI Gothic"/>
                <a:cs typeface="MS UI Gothic"/>
              </a:rPr>
              <a:t> </a:t>
            </a:r>
            <a:r>
              <a:rPr dirty="0" baseline="-46296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46296" sz="450">
              <a:latin typeface="MS UI Gothic"/>
              <a:cs typeface="MS UI Gothic"/>
            </a:endParaRPr>
          </a:p>
        </p:txBody>
      </p:sp>
      <p:sp>
        <p:nvSpPr>
          <p:cNvPr id="1510" name="object 1510"/>
          <p:cNvSpPr txBox="1"/>
          <p:nvPr/>
        </p:nvSpPr>
        <p:spPr>
          <a:xfrm>
            <a:off x="2888742" y="3334892"/>
            <a:ext cx="4159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4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30">
                <a:latin typeface="MS UI Gothic"/>
                <a:cs typeface="MS UI Gothic"/>
              </a:rPr>
              <a:t>● </a:t>
            </a:r>
            <a:r>
              <a:rPr dirty="0" sz="300" spc="-20"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1" name="object 1511"/>
          <p:cNvSpPr txBox="1"/>
          <p:nvPr/>
        </p:nvSpPr>
        <p:spPr>
          <a:xfrm>
            <a:off x="2885694" y="3212338"/>
            <a:ext cx="317500" cy="105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34925">
              <a:lnSpc>
                <a:spcPts val="295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>
              <a:lnSpc>
                <a:spcPts val="295"/>
              </a:lnSpc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2" name="object 1512"/>
          <p:cNvSpPr txBox="1"/>
          <p:nvPr/>
        </p:nvSpPr>
        <p:spPr>
          <a:xfrm>
            <a:off x="3031489" y="3288919"/>
            <a:ext cx="2819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89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3" name="object 1513"/>
          <p:cNvSpPr txBox="1"/>
          <p:nvPr/>
        </p:nvSpPr>
        <p:spPr>
          <a:xfrm>
            <a:off x="3237483" y="335419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4" name="object 1514"/>
          <p:cNvSpPr txBox="1"/>
          <p:nvPr/>
        </p:nvSpPr>
        <p:spPr>
          <a:xfrm>
            <a:off x="3314319" y="3239770"/>
            <a:ext cx="1739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5" name="object 1515"/>
          <p:cNvSpPr txBox="1"/>
          <p:nvPr/>
        </p:nvSpPr>
        <p:spPr>
          <a:xfrm>
            <a:off x="3380359" y="3387470"/>
            <a:ext cx="102870" cy="1181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8260">
              <a:lnSpc>
                <a:spcPts val="345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5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6" name="object 1516"/>
          <p:cNvSpPr txBox="1"/>
          <p:nvPr/>
        </p:nvSpPr>
        <p:spPr>
          <a:xfrm>
            <a:off x="3245739" y="3317875"/>
            <a:ext cx="2813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517" name="object 1517"/>
          <p:cNvSpPr txBox="1"/>
          <p:nvPr/>
        </p:nvSpPr>
        <p:spPr>
          <a:xfrm>
            <a:off x="3424046" y="328955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8" name="object 1518"/>
          <p:cNvSpPr txBox="1"/>
          <p:nvPr/>
        </p:nvSpPr>
        <p:spPr>
          <a:xfrm>
            <a:off x="3314319" y="3127882"/>
            <a:ext cx="240665" cy="11683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40"/>
              </a:lnSpc>
              <a:spcBef>
                <a:spcPts val="130"/>
              </a:spcBef>
            </a:pPr>
            <a:r>
              <a:rPr dirty="0" baseline="9259" sz="450" spc="-195"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37"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  <a:p>
            <a:pPr marL="15240">
              <a:lnSpc>
                <a:spcPts val="340"/>
              </a:lnSpc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75">
                <a:latin typeface="MS UI Gothic"/>
                <a:cs typeface="MS UI Gothic"/>
              </a:rPr>
              <a:t> </a:t>
            </a:r>
            <a:r>
              <a:rPr dirty="0" sz="300" spc="-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0">
                <a:latin typeface="MS UI Gothic"/>
                <a:cs typeface="MS UI Gothic"/>
              </a:rPr>
              <a:t>●</a:t>
            </a:r>
            <a:r>
              <a:rPr dirty="0" baseline="18518" sz="45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519" name="object 1519"/>
          <p:cNvSpPr txBox="1"/>
          <p:nvPr/>
        </p:nvSpPr>
        <p:spPr>
          <a:xfrm>
            <a:off x="3416046" y="3268090"/>
            <a:ext cx="14732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37037" sz="450" spc="5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520" name="object 1520"/>
          <p:cNvSpPr txBox="1"/>
          <p:nvPr/>
        </p:nvSpPr>
        <p:spPr>
          <a:xfrm>
            <a:off x="3638296" y="309308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1" name="object 1521"/>
          <p:cNvSpPr txBox="1"/>
          <p:nvPr/>
        </p:nvSpPr>
        <p:spPr>
          <a:xfrm>
            <a:off x="3630421" y="3409314"/>
            <a:ext cx="1390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2" name="object 1522"/>
          <p:cNvSpPr txBox="1"/>
          <p:nvPr/>
        </p:nvSpPr>
        <p:spPr>
          <a:xfrm>
            <a:off x="3706876" y="323989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3" name="object 1523"/>
          <p:cNvSpPr txBox="1"/>
          <p:nvPr/>
        </p:nvSpPr>
        <p:spPr>
          <a:xfrm>
            <a:off x="3630421" y="3310763"/>
            <a:ext cx="174625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00"/>
              </a:lnSpc>
              <a:spcBef>
                <a:spcPts val="130"/>
              </a:spcBef>
            </a:pP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97">
                <a:latin typeface="MS UI Gothic"/>
                <a:cs typeface="MS UI Gothic"/>
              </a:rPr>
              <a:t>●</a:t>
            </a:r>
            <a:r>
              <a:rPr dirty="0" baseline="9259" sz="450" spc="-37"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  <a:p>
            <a:pPr marL="56515">
              <a:lnSpc>
                <a:spcPts val="30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4" name="object 1524"/>
          <p:cNvSpPr txBox="1"/>
          <p:nvPr/>
        </p:nvSpPr>
        <p:spPr>
          <a:xfrm>
            <a:off x="3671061" y="3168269"/>
            <a:ext cx="1390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5" name="object 1525"/>
          <p:cNvSpPr txBox="1"/>
          <p:nvPr/>
        </p:nvSpPr>
        <p:spPr>
          <a:xfrm>
            <a:off x="3635502" y="3206876"/>
            <a:ext cx="1778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6" name="object 1526"/>
          <p:cNvSpPr/>
          <p:nvPr/>
        </p:nvSpPr>
        <p:spPr>
          <a:xfrm>
            <a:off x="2409951" y="3142869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60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2414777" y="312648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3048"/>
                </a:moveTo>
                <a:lnTo>
                  <a:pt x="4762" y="30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2417952" y="308267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9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2446020" y="314629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8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0" name="object 1530"/>
          <p:cNvSpPr/>
          <p:nvPr/>
        </p:nvSpPr>
        <p:spPr>
          <a:xfrm>
            <a:off x="2450719" y="3110102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0"/>
                </a:moveTo>
                <a:lnTo>
                  <a:pt x="0" y="494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1" name="object 1531"/>
          <p:cNvSpPr/>
          <p:nvPr/>
        </p:nvSpPr>
        <p:spPr>
          <a:xfrm>
            <a:off x="2453767" y="3080639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30">
                <a:moveTo>
                  <a:pt x="0" y="240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2" name="object 1532"/>
          <p:cNvSpPr/>
          <p:nvPr/>
        </p:nvSpPr>
        <p:spPr>
          <a:xfrm>
            <a:off x="2517139" y="3066288"/>
            <a:ext cx="0" cy="294005"/>
          </a:xfrm>
          <a:custGeom>
            <a:avLst/>
            <a:gdLst/>
            <a:ahLst/>
            <a:cxnLst/>
            <a:rect l="l" t="t" r="r" b="b"/>
            <a:pathLst>
              <a:path w="0" h="294004">
                <a:moveTo>
                  <a:pt x="0" y="0"/>
                </a:moveTo>
                <a:lnTo>
                  <a:pt x="0" y="2940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3" name="object 1533"/>
          <p:cNvSpPr/>
          <p:nvPr/>
        </p:nvSpPr>
        <p:spPr>
          <a:xfrm>
            <a:off x="2522220" y="3052698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4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4" name="object 1534"/>
          <p:cNvSpPr/>
          <p:nvPr/>
        </p:nvSpPr>
        <p:spPr>
          <a:xfrm>
            <a:off x="2525522" y="3142869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11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5" name="object 1535"/>
          <p:cNvSpPr/>
          <p:nvPr/>
        </p:nvSpPr>
        <p:spPr>
          <a:xfrm>
            <a:off x="2552700" y="3148329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5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6" name="object 1536"/>
          <p:cNvSpPr/>
          <p:nvPr/>
        </p:nvSpPr>
        <p:spPr>
          <a:xfrm>
            <a:off x="2558160" y="3000629"/>
            <a:ext cx="0" cy="182245"/>
          </a:xfrm>
          <a:custGeom>
            <a:avLst/>
            <a:gdLst/>
            <a:ahLst/>
            <a:cxnLst/>
            <a:rect l="l" t="t" r="r" b="b"/>
            <a:pathLst>
              <a:path w="0" h="182244">
                <a:moveTo>
                  <a:pt x="0" y="0"/>
                </a:moveTo>
                <a:lnTo>
                  <a:pt x="0" y="1821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7" name="object 1537"/>
          <p:cNvSpPr/>
          <p:nvPr/>
        </p:nvSpPr>
        <p:spPr>
          <a:xfrm>
            <a:off x="2561208" y="3120135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1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8" name="object 1538"/>
          <p:cNvSpPr/>
          <p:nvPr/>
        </p:nvSpPr>
        <p:spPr>
          <a:xfrm>
            <a:off x="2660014" y="3055366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1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9" name="object 1539"/>
          <p:cNvSpPr/>
          <p:nvPr/>
        </p:nvSpPr>
        <p:spPr>
          <a:xfrm>
            <a:off x="2665222" y="31469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698"/>
                </a:moveTo>
                <a:lnTo>
                  <a:pt x="4762" y="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0" name="object 1540"/>
          <p:cNvSpPr/>
          <p:nvPr/>
        </p:nvSpPr>
        <p:spPr>
          <a:xfrm>
            <a:off x="2668016" y="315379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333"/>
                </a:moveTo>
                <a:lnTo>
                  <a:pt x="4762" y="13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1" name="object 1541"/>
          <p:cNvSpPr/>
          <p:nvPr/>
        </p:nvSpPr>
        <p:spPr>
          <a:xfrm>
            <a:off x="2695448" y="3108579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71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2" name="object 1542"/>
          <p:cNvSpPr/>
          <p:nvPr/>
        </p:nvSpPr>
        <p:spPr>
          <a:xfrm>
            <a:off x="2700782" y="3205733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858"/>
                </a:moveTo>
                <a:lnTo>
                  <a:pt x="4762" y="6858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3" name="object 1543"/>
          <p:cNvSpPr/>
          <p:nvPr/>
        </p:nvSpPr>
        <p:spPr>
          <a:xfrm>
            <a:off x="2703576" y="320154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762"/>
                </a:moveTo>
                <a:lnTo>
                  <a:pt x="4762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4" name="object 1544"/>
          <p:cNvSpPr/>
          <p:nvPr/>
        </p:nvSpPr>
        <p:spPr>
          <a:xfrm>
            <a:off x="2909697" y="3338576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096"/>
                </a:moveTo>
                <a:lnTo>
                  <a:pt x="4762" y="609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5" name="object 1545"/>
          <p:cNvSpPr/>
          <p:nvPr/>
        </p:nvSpPr>
        <p:spPr>
          <a:xfrm>
            <a:off x="2914904" y="330123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5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6" name="object 1546"/>
          <p:cNvSpPr/>
          <p:nvPr/>
        </p:nvSpPr>
        <p:spPr>
          <a:xfrm>
            <a:off x="2918079" y="3241420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9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7" name="object 1547"/>
          <p:cNvSpPr/>
          <p:nvPr/>
        </p:nvSpPr>
        <p:spPr>
          <a:xfrm>
            <a:off x="2981198" y="335711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349"/>
                </a:moveTo>
                <a:lnTo>
                  <a:pt x="4762" y="2349"/>
                </a:lnTo>
              </a:path>
            </a:pathLst>
          </a:custGeom>
          <a:ln w="4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8" name="object 1548"/>
          <p:cNvSpPr/>
          <p:nvPr/>
        </p:nvSpPr>
        <p:spPr>
          <a:xfrm>
            <a:off x="2986532" y="3362578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210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9" name="object 1549"/>
          <p:cNvSpPr/>
          <p:nvPr/>
        </p:nvSpPr>
        <p:spPr>
          <a:xfrm>
            <a:off x="2989198" y="3371977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6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0" name="object 1550"/>
          <p:cNvSpPr/>
          <p:nvPr/>
        </p:nvSpPr>
        <p:spPr>
          <a:xfrm>
            <a:off x="3016885" y="3296158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7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1" name="object 1551"/>
          <p:cNvSpPr/>
          <p:nvPr/>
        </p:nvSpPr>
        <p:spPr>
          <a:xfrm>
            <a:off x="3021964" y="3282188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521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2" name="object 1552"/>
          <p:cNvSpPr/>
          <p:nvPr/>
        </p:nvSpPr>
        <p:spPr>
          <a:xfrm>
            <a:off x="3024885" y="3336797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10">
                <a:moveTo>
                  <a:pt x="0" y="414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3" name="object 1553"/>
          <p:cNvSpPr/>
          <p:nvPr/>
        </p:nvSpPr>
        <p:spPr>
          <a:xfrm>
            <a:off x="3052445" y="3333622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70">
                <a:moveTo>
                  <a:pt x="0" y="391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4" name="object 1554"/>
          <p:cNvSpPr/>
          <p:nvPr/>
        </p:nvSpPr>
        <p:spPr>
          <a:xfrm>
            <a:off x="3057651" y="325234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0"/>
                </a:moveTo>
                <a:lnTo>
                  <a:pt x="0" y="709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5" name="object 1555"/>
          <p:cNvSpPr/>
          <p:nvPr/>
        </p:nvSpPr>
        <p:spPr>
          <a:xfrm>
            <a:off x="3060700" y="3328923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461"/>
                </a:moveTo>
                <a:lnTo>
                  <a:pt x="4762" y="5461"/>
                </a:lnTo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6" name="object 1556"/>
          <p:cNvSpPr/>
          <p:nvPr/>
        </p:nvSpPr>
        <p:spPr>
          <a:xfrm>
            <a:off x="3123945" y="3408426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525"/>
                </a:moveTo>
                <a:lnTo>
                  <a:pt x="4762" y="95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7" name="object 1557"/>
          <p:cNvSpPr/>
          <p:nvPr/>
        </p:nvSpPr>
        <p:spPr>
          <a:xfrm>
            <a:off x="3129152" y="3280536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922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8" name="object 1558"/>
          <p:cNvSpPr/>
          <p:nvPr/>
        </p:nvSpPr>
        <p:spPr>
          <a:xfrm>
            <a:off x="3132201" y="3309873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4762" y="4063"/>
                </a:moveTo>
                <a:lnTo>
                  <a:pt x="4762" y="4063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9" name="object 1559"/>
          <p:cNvSpPr/>
          <p:nvPr/>
        </p:nvSpPr>
        <p:spPr>
          <a:xfrm>
            <a:off x="3159886" y="3230498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0" name="object 1560"/>
          <p:cNvSpPr/>
          <p:nvPr/>
        </p:nvSpPr>
        <p:spPr>
          <a:xfrm>
            <a:off x="3164967" y="3281553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77"/>
                </a:moveTo>
                <a:lnTo>
                  <a:pt x="4762" y="1777"/>
                </a:lnTo>
              </a:path>
            </a:pathLst>
          </a:custGeom>
          <a:ln w="35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1" name="object 1561"/>
          <p:cNvSpPr/>
          <p:nvPr/>
        </p:nvSpPr>
        <p:spPr>
          <a:xfrm>
            <a:off x="3167888" y="33228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3048"/>
                </a:moveTo>
                <a:lnTo>
                  <a:pt x="4762" y="30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2" name="object 1562"/>
          <p:cNvSpPr/>
          <p:nvPr/>
        </p:nvSpPr>
        <p:spPr>
          <a:xfrm>
            <a:off x="3266821" y="3372739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3" name="object 1563"/>
          <p:cNvSpPr/>
          <p:nvPr/>
        </p:nvSpPr>
        <p:spPr>
          <a:xfrm>
            <a:off x="3272154" y="3339846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841"/>
                </a:moveTo>
                <a:lnTo>
                  <a:pt x="4762" y="1841"/>
                </a:lnTo>
              </a:path>
            </a:pathLst>
          </a:custGeom>
          <a:ln w="3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4" name="object 1564"/>
          <p:cNvSpPr/>
          <p:nvPr/>
        </p:nvSpPr>
        <p:spPr>
          <a:xfrm>
            <a:off x="3275076" y="3328923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-4762" y="8127"/>
                </a:moveTo>
                <a:lnTo>
                  <a:pt x="4762" y="8127"/>
                </a:lnTo>
              </a:path>
            </a:pathLst>
          </a:custGeom>
          <a:ln w="162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5" name="object 1565"/>
          <p:cNvSpPr/>
          <p:nvPr/>
        </p:nvSpPr>
        <p:spPr>
          <a:xfrm>
            <a:off x="3338067" y="3357879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1734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6" name="object 1566"/>
          <p:cNvSpPr/>
          <p:nvPr/>
        </p:nvSpPr>
        <p:spPr>
          <a:xfrm>
            <a:off x="3343528" y="3159379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89">
                <a:moveTo>
                  <a:pt x="0" y="0"/>
                </a:moveTo>
                <a:lnTo>
                  <a:pt x="0" y="1104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7" name="object 1567"/>
          <p:cNvSpPr/>
          <p:nvPr/>
        </p:nvSpPr>
        <p:spPr>
          <a:xfrm>
            <a:off x="3346450" y="3167888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71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8" name="object 1568"/>
          <p:cNvSpPr/>
          <p:nvPr/>
        </p:nvSpPr>
        <p:spPr>
          <a:xfrm>
            <a:off x="3409569" y="3356355"/>
            <a:ext cx="0" cy="113664"/>
          </a:xfrm>
          <a:custGeom>
            <a:avLst/>
            <a:gdLst/>
            <a:ahLst/>
            <a:cxnLst/>
            <a:rect l="l" t="t" r="r" b="b"/>
            <a:pathLst>
              <a:path w="0"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9" name="object 1569"/>
          <p:cNvSpPr/>
          <p:nvPr/>
        </p:nvSpPr>
        <p:spPr>
          <a:xfrm>
            <a:off x="3414776" y="3208654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709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0" name="object 1570"/>
          <p:cNvSpPr/>
          <p:nvPr/>
        </p:nvSpPr>
        <p:spPr>
          <a:xfrm>
            <a:off x="3417823" y="3181223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0"/>
                </a:moveTo>
                <a:lnTo>
                  <a:pt x="0" y="1686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1" name="object 1571"/>
          <p:cNvSpPr/>
          <p:nvPr/>
        </p:nvSpPr>
        <p:spPr>
          <a:xfrm>
            <a:off x="3445255" y="3283711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14376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2" name="object 1572"/>
          <p:cNvSpPr/>
          <p:nvPr/>
        </p:nvSpPr>
        <p:spPr>
          <a:xfrm>
            <a:off x="3450335" y="3164458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70">
                <a:moveTo>
                  <a:pt x="0" y="1151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3" name="object 1573"/>
          <p:cNvSpPr/>
          <p:nvPr/>
        </p:nvSpPr>
        <p:spPr>
          <a:xfrm>
            <a:off x="3453384" y="3208527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0"/>
                </a:moveTo>
                <a:lnTo>
                  <a:pt x="0" y="1210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4" name="object 1574"/>
          <p:cNvSpPr/>
          <p:nvPr/>
        </p:nvSpPr>
        <p:spPr>
          <a:xfrm>
            <a:off x="3481832" y="301701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5" name="object 1575"/>
          <p:cNvSpPr/>
          <p:nvPr/>
        </p:nvSpPr>
        <p:spPr>
          <a:xfrm>
            <a:off x="3486022" y="3197605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69">
                <a:moveTo>
                  <a:pt x="-4762" y="571"/>
                </a:moveTo>
                <a:lnTo>
                  <a:pt x="4762" y="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6" name="object 1576"/>
          <p:cNvSpPr/>
          <p:nvPr/>
        </p:nvSpPr>
        <p:spPr>
          <a:xfrm>
            <a:off x="3489071" y="3308096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6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7" name="object 1577"/>
          <p:cNvSpPr/>
          <p:nvPr/>
        </p:nvSpPr>
        <p:spPr>
          <a:xfrm>
            <a:off x="3517010" y="3203575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1035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8" name="object 1578"/>
          <p:cNvSpPr/>
          <p:nvPr/>
        </p:nvSpPr>
        <p:spPr>
          <a:xfrm>
            <a:off x="3521709" y="319214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4762" y="5524"/>
                </a:moveTo>
                <a:lnTo>
                  <a:pt x="4762" y="5524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9" name="object 1579"/>
          <p:cNvSpPr/>
          <p:nvPr/>
        </p:nvSpPr>
        <p:spPr>
          <a:xfrm>
            <a:off x="3525011" y="32906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143"/>
                </a:moveTo>
                <a:lnTo>
                  <a:pt x="4762" y="5143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0" name="object 1580"/>
          <p:cNvSpPr/>
          <p:nvPr/>
        </p:nvSpPr>
        <p:spPr>
          <a:xfrm>
            <a:off x="3659632" y="3350767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985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1" name="object 1581"/>
          <p:cNvSpPr/>
          <p:nvPr/>
        </p:nvSpPr>
        <p:spPr>
          <a:xfrm>
            <a:off x="3664839" y="2989707"/>
            <a:ext cx="0" cy="257175"/>
          </a:xfrm>
          <a:custGeom>
            <a:avLst/>
            <a:gdLst/>
            <a:ahLst/>
            <a:cxnLst/>
            <a:rect l="l" t="t" r="r" b="b"/>
            <a:pathLst>
              <a:path w="0"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2" name="object 1582"/>
          <p:cNvSpPr/>
          <p:nvPr/>
        </p:nvSpPr>
        <p:spPr>
          <a:xfrm>
            <a:off x="3667505" y="3133089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1739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3" name="object 1583"/>
          <p:cNvSpPr/>
          <p:nvPr/>
        </p:nvSpPr>
        <p:spPr>
          <a:xfrm>
            <a:off x="3695319" y="3290696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3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4" name="object 1584"/>
          <p:cNvSpPr/>
          <p:nvPr/>
        </p:nvSpPr>
        <p:spPr>
          <a:xfrm>
            <a:off x="3700271" y="3195447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89">
                <a:moveTo>
                  <a:pt x="0" y="1609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5" name="object 1585"/>
          <p:cNvSpPr/>
          <p:nvPr/>
        </p:nvSpPr>
        <p:spPr>
          <a:xfrm>
            <a:off x="3703573" y="3186683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5">
                <a:moveTo>
                  <a:pt x="0" y="0"/>
                </a:moveTo>
                <a:lnTo>
                  <a:pt x="0" y="1949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6" name="object 1586"/>
          <p:cNvSpPr/>
          <p:nvPr/>
        </p:nvSpPr>
        <p:spPr>
          <a:xfrm>
            <a:off x="3731005" y="3345307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0"/>
                </a:moveTo>
                <a:lnTo>
                  <a:pt x="0" y="1031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7" name="object 1587"/>
          <p:cNvSpPr/>
          <p:nvPr/>
        </p:nvSpPr>
        <p:spPr>
          <a:xfrm>
            <a:off x="3736085" y="3170301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8" name="object 1588"/>
          <p:cNvSpPr/>
          <p:nvPr/>
        </p:nvSpPr>
        <p:spPr>
          <a:xfrm>
            <a:off x="3739134" y="3208147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1098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9" name="object 1589"/>
          <p:cNvSpPr/>
          <p:nvPr/>
        </p:nvSpPr>
        <p:spPr>
          <a:xfrm>
            <a:off x="3766820" y="3365246"/>
            <a:ext cx="0" cy="243204"/>
          </a:xfrm>
          <a:custGeom>
            <a:avLst/>
            <a:gdLst/>
            <a:ahLst/>
            <a:cxnLst/>
            <a:rect l="l" t="t" r="r" b="b"/>
            <a:pathLst>
              <a:path w="0" h="243204">
                <a:moveTo>
                  <a:pt x="0" y="2426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0" name="object 1590"/>
          <p:cNvSpPr/>
          <p:nvPr/>
        </p:nvSpPr>
        <p:spPr>
          <a:xfrm>
            <a:off x="3771772" y="3197605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3873"/>
                </a:moveTo>
                <a:lnTo>
                  <a:pt x="4762" y="3873"/>
                </a:lnTo>
              </a:path>
            </a:pathLst>
          </a:custGeom>
          <a:ln w="77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1" name="object 1591"/>
          <p:cNvSpPr/>
          <p:nvPr/>
        </p:nvSpPr>
        <p:spPr>
          <a:xfrm>
            <a:off x="3775075" y="324624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317"/>
                </a:moveTo>
                <a:lnTo>
                  <a:pt x="4762" y="3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2" name="object 1592"/>
          <p:cNvSpPr txBox="1"/>
          <p:nvPr/>
        </p:nvSpPr>
        <p:spPr>
          <a:xfrm>
            <a:off x="2362707" y="2681096"/>
            <a:ext cx="1459865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1 −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RMSE=0.185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93" name="object 1593"/>
          <p:cNvSpPr txBox="1"/>
          <p:nvPr/>
        </p:nvSpPr>
        <p:spPr>
          <a:xfrm>
            <a:off x="2380742" y="460438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94" name="object 1594"/>
          <p:cNvSpPr txBox="1"/>
          <p:nvPr/>
        </p:nvSpPr>
        <p:spPr>
          <a:xfrm>
            <a:off x="2992754" y="461022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95" name="object 1595"/>
          <p:cNvSpPr txBox="1"/>
          <p:nvPr/>
        </p:nvSpPr>
        <p:spPr>
          <a:xfrm>
            <a:off x="3130550" y="468680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96" name="object 1596"/>
          <p:cNvSpPr txBox="1"/>
          <p:nvPr/>
        </p:nvSpPr>
        <p:spPr>
          <a:xfrm>
            <a:off x="3237483" y="473976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97" name="object 1597"/>
          <p:cNvSpPr txBox="1"/>
          <p:nvPr/>
        </p:nvSpPr>
        <p:spPr>
          <a:xfrm>
            <a:off x="3308858" y="4792726"/>
            <a:ext cx="246379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157"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598" name="object 1598"/>
          <p:cNvSpPr txBox="1"/>
          <p:nvPr/>
        </p:nvSpPr>
        <p:spPr>
          <a:xfrm>
            <a:off x="3638296" y="442772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99" name="object 1599"/>
          <p:cNvSpPr txBox="1"/>
          <p:nvPr/>
        </p:nvSpPr>
        <p:spPr>
          <a:xfrm>
            <a:off x="3674364" y="468083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00" name="object 1600"/>
          <p:cNvSpPr/>
          <p:nvPr/>
        </p:nvSpPr>
        <p:spPr>
          <a:xfrm>
            <a:off x="2355342" y="4326382"/>
            <a:ext cx="0" cy="589280"/>
          </a:xfrm>
          <a:custGeom>
            <a:avLst/>
            <a:gdLst/>
            <a:ahLst/>
            <a:cxnLst/>
            <a:rect l="l" t="t" r="r" b="b"/>
            <a:pathLst>
              <a:path w="0" h="589279">
                <a:moveTo>
                  <a:pt x="0" y="5887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1" name="object 1601"/>
          <p:cNvSpPr/>
          <p:nvPr/>
        </p:nvSpPr>
        <p:spPr>
          <a:xfrm>
            <a:off x="2295017" y="491515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2" name="object 1602"/>
          <p:cNvSpPr/>
          <p:nvPr/>
        </p:nvSpPr>
        <p:spPr>
          <a:xfrm>
            <a:off x="2295017" y="47974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3" name="object 1603"/>
          <p:cNvSpPr/>
          <p:nvPr/>
        </p:nvSpPr>
        <p:spPr>
          <a:xfrm>
            <a:off x="2295017" y="46796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4" name="object 1604"/>
          <p:cNvSpPr/>
          <p:nvPr/>
        </p:nvSpPr>
        <p:spPr>
          <a:xfrm>
            <a:off x="2295017" y="456184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5" name="object 1605"/>
          <p:cNvSpPr/>
          <p:nvPr/>
        </p:nvSpPr>
        <p:spPr>
          <a:xfrm>
            <a:off x="2295017" y="444411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6" name="object 1606"/>
          <p:cNvSpPr/>
          <p:nvPr/>
        </p:nvSpPr>
        <p:spPr>
          <a:xfrm>
            <a:off x="2295017" y="432638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7" name="object 1607"/>
          <p:cNvSpPr txBox="1"/>
          <p:nvPr/>
        </p:nvSpPr>
        <p:spPr>
          <a:xfrm>
            <a:off x="2084690" y="4823078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08" name="object 1608"/>
          <p:cNvSpPr txBox="1"/>
          <p:nvPr/>
        </p:nvSpPr>
        <p:spPr>
          <a:xfrm>
            <a:off x="2084690" y="4469765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09" name="object 1609"/>
          <p:cNvSpPr/>
          <p:nvPr/>
        </p:nvSpPr>
        <p:spPr>
          <a:xfrm>
            <a:off x="2355342" y="42603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6"/>
                </a:moveTo>
                <a:lnTo>
                  <a:pt x="1474343" y="667766"/>
                </a:lnTo>
                <a:lnTo>
                  <a:pt x="1474343" y="0"/>
                </a:lnTo>
                <a:lnTo>
                  <a:pt x="0" y="0"/>
                </a:lnTo>
                <a:lnTo>
                  <a:pt x="0" y="667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0" name="object 1610"/>
          <p:cNvSpPr/>
          <p:nvPr/>
        </p:nvSpPr>
        <p:spPr>
          <a:xfrm>
            <a:off x="2398522" y="49281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1" name="object 1611"/>
          <p:cNvSpPr/>
          <p:nvPr/>
        </p:nvSpPr>
        <p:spPr>
          <a:xfrm>
            <a:off x="239852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2" name="object 1612"/>
          <p:cNvSpPr/>
          <p:nvPr/>
        </p:nvSpPr>
        <p:spPr>
          <a:xfrm>
            <a:off x="243420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3" name="object 1613"/>
          <p:cNvSpPr/>
          <p:nvPr/>
        </p:nvSpPr>
        <p:spPr>
          <a:xfrm>
            <a:off x="246989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4" name="object 1614"/>
          <p:cNvSpPr/>
          <p:nvPr/>
        </p:nvSpPr>
        <p:spPr>
          <a:xfrm>
            <a:off x="250558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5" name="object 1615"/>
          <p:cNvSpPr/>
          <p:nvPr/>
        </p:nvSpPr>
        <p:spPr>
          <a:xfrm>
            <a:off x="254139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6" name="object 1616"/>
          <p:cNvSpPr/>
          <p:nvPr/>
        </p:nvSpPr>
        <p:spPr>
          <a:xfrm>
            <a:off x="257708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7" name="object 1617"/>
          <p:cNvSpPr/>
          <p:nvPr/>
        </p:nvSpPr>
        <p:spPr>
          <a:xfrm>
            <a:off x="261277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8" name="object 1618"/>
          <p:cNvSpPr/>
          <p:nvPr/>
        </p:nvSpPr>
        <p:spPr>
          <a:xfrm>
            <a:off x="264845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9" name="object 1619"/>
          <p:cNvSpPr/>
          <p:nvPr/>
        </p:nvSpPr>
        <p:spPr>
          <a:xfrm>
            <a:off x="268414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0" name="object 1620"/>
          <p:cNvSpPr/>
          <p:nvPr/>
        </p:nvSpPr>
        <p:spPr>
          <a:xfrm>
            <a:off x="271983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1" name="object 1621"/>
          <p:cNvSpPr/>
          <p:nvPr/>
        </p:nvSpPr>
        <p:spPr>
          <a:xfrm>
            <a:off x="275564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2" name="object 1622"/>
          <p:cNvSpPr/>
          <p:nvPr/>
        </p:nvSpPr>
        <p:spPr>
          <a:xfrm>
            <a:off x="279133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3" name="object 1623"/>
          <p:cNvSpPr/>
          <p:nvPr/>
        </p:nvSpPr>
        <p:spPr>
          <a:xfrm>
            <a:off x="282702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4" name="object 1624"/>
          <p:cNvSpPr/>
          <p:nvPr/>
        </p:nvSpPr>
        <p:spPr>
          <a:xfrm>
            <a:off x="286270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5" name="object 1625"/>
          <p:cNvSpPr/>
          <p:nvPr/>
        </p:nvSpPr>
        <p:spPr>
          <a:xfrm>
            <a:off x="289839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6" name="object 1626"/>
          <p:cNvSpPr/>
          <p:nvPr/>
        </p:nvSpPr>
        <p:spPr>
          <a:xfrm>
            <a:off x="293408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7" name="object 1627"/>
          <p:cNvSpPr/>
          <p:nvPr/>
        </p:nvSpPr>
        <p:spPr>
          <a:xfrm>
            <a:off x="296989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8" name="object 1628"/>
          <p:cNvSpPr/>
          <p:nvPr/>
        </p:nvSpPr>
        <p:spPr>
          <a:xfrm>
            <a:off x="300558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9" name="object 1629"/>
          <p:cNvSpPr/>
          <p:nvPr/>
        </p:nvSpPr>
        <p:spPr>
          <a:xfrm>
            <a:off x="304126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0" name="object 1630"/>
          <p:cNvSpPr/>
          <p:nvPr/>
        </p:nvSpPr>
        <p:spPr>
          <a:xfrm>
            <a:off x="307695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1" name="object 1631"/>
          <p:cNvSpPr/>
          <p:nvPr/>
        </p:nvSpPr>
        <p:spPr>
          <a:xfrm>
            <a:off x="311264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2" name="object 1632"/>
          <p:cNvSpPr/>
          <p:nvPr/>
        </p:nvSpPr>
        <p:spPr>
          <a:xfrm>
            <a:off x="314832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3" name="object 1633"/>
          <p:cNvSpPr/>
          <p:nvPr/>
        </p:nvSpPr>
        <p:spPr>
          <a:xfrm>
            <a:off x="318414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4" name="object 1634"/>
          <p:cNvSpPr/>
          <p:nvPr/>
        </p:nvSpPr>
        <p:spPr>
          <a:xfrm>
            <a:off x="321983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5" name="object 1635"/>
          <p:cNvSpPr/>
          <p:nvPr/>
        </p:nvSpPr>
        <p:spPr>
          <a:xfrm>
            <a:off x="325551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6" name="object 1636"/>
          <p:cNvSpPr/>
          <p:nvPr/>
        </p:nvSpPr>
        <p:spPr>
          <a:xfrm>
            <a:off x="329120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7" name="object 1637"/>
          <p:cNvSpPr/>
          <p:nvPr/>
        </p:nvSpPr>
        <p:spPr>
          <a:xfrm>
            <a:off x="332689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8" name="object 1638"/>
          <p:cNvSpPr/>
          <p:nvPr/>
        </p:nvSpPr>
        <p:spPr>
          <a:xfrm>
            <a:off x="336257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9" name="object 1639"/>
          <p:cNvSpPr/>
          <p:nvPr/>
        </p:nvSpPr>
        <p:spPr>
          <a:xfrm>
            <a:off x="339839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0" name="object 1640"/>
          <p:cNvSpPr/>
          <p:nvPr/>
        </p:nvSpPr>
        <p:spPr>
          <a:xfrm>
            <a:off x="343407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1" name="object 1641"/>
          <p:cNvSpPr/>
          <p:nvPr/>
        </p:nvSpPr>
        <p:spPr>
          <a:xfrm>
            <a:off x="346976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2" name="object 1642"/>
          <p:cNvSpPr/>
          <p:nvPr/>
        </p:nvSpPr>
        <p:spPr>
          <a:xfrm>
            <a:off x="350545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3" name="object 1643"/>
          <p:cNvSpPr/>
          <p:nvPr/>
        </p:nvSpPr>
        <p:spPr>
          <a:xfrm>
            <a:off x="354114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4" name="object 1644"/>
          <p:cNvSpPr/>
          <p:nvPr/>
        </p:nvSpPr>
        <p:spPr>
          <a:xfrm>
            <a:off x="357682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5" name="object 1645"/>
          <p:cNvSpPr/>
          <p:nvPr/>
        </p:nvSpPr>
        <p:spPr>
          <a:xfrm>
            <a:off x="361264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6" name="object 1646"/>
          <p:cNvSpPr/>
          <p:nvPr/>
        </p:nvSpPr>
        <p:spPr>
          <a:xfrm>
            <a:off x="364832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7" name="object 1647"/>
          <p:cNvSpPr/>
          <p:nvPr/>
        </p:nvSpPr>
        <p:spPr>
          <a:xfrm>
            <a:off x="368401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8" name="object 1648"/>
          <p:cNvSpPr/>
          <p:nvPr/>
        </p:nvSpPr>
        <p:spPr>
          <a:xfrm>
            <a:off x="371970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9" name="object 1649"/>
          <p:cNvSpPr/>
          <p:nvPr/>
        </p:nvSpPr>
        <p:spPr>
          <a:xfrm>
            <a:off x="375539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0" name="object 1650"/>
          <p:cNvSpPr/>
          <p:nvPr/>
        </p:nvSpPr>
        <p:spPr>
          <a:xfrm>
            <a:off x="379107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1" name="object 1651"/>
          <p:cNvSpPr txBox="1"/>
          <p:nvPr/>
        </p:nvSpPr>
        <p:spPr>
          <a:xfrm>
            <a:off x="2218182" y="5005704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52" name="object 1652"/>
          <p:cNvSpPr txBox="1"/>
          <p:nvPr/>
        </p:nvSpPr>
        <p:spPr>
          <a:xfrm>
            <a:off x="2380742" y="4570602"/>
            <a:ext cx="1035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653" name="object 1653"/>
          <p:cNvSpPr txBox="1"/>
          <p:nvPr/>
        </p:nvSpPr>
        <p:spPr>
          <a:xfrm>
            <a:off x="2421382" y="439369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54" name="object 1654"/>
          <p:cNvSpPr txBox="1"/>
          <p:nvPr/>
        </p:nvSpPr>
        <p:spPr>
          <a:xfrm>
            <a:off x="2424557" y="4309871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latin typeface="MS UI Gothic"/>
                <a:cs typeface="MS UI Gothic"/>
              </a:rPr>
              <a:t>●●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55" name="object 1655"/>
          <p:cNvSpPr txBox="1"/>
          <p:nvPr/>
        </p:nvSpPr>
        <p:spPr>
          <a:xfrm>
            <a:off x="2487929" y="474878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56" name="object 1656"/>
          <p:cNvSpPr txBox="1"/>
          <p:nvPr/>
        </p:nvSpPr>
        <p:spPr>
          <a:xfrm>
            <a:off x="2385567" y="4442561"/>
            <a:ext cx="174625" cy="16700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  <a:p>
            <a:pPr marL="43815">
              <a:lnSpc>
                <a:spcPct val="100000"/>
              </a:lnSpc>
              <a:spcBef>
                <a:spcPts val="19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57" name="object 1657"/>
          <p:cNvSpPr txBox="1"/>
          <p:nvPr/>
        </p:nvSpPr>
        <p:spPr>
          <a:xfrm>
            <a:off x="2487929" y="4619091"/>
            <a:ext cx="102870" cy="17907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  <a:p>
            <a:pPr marL="47625">
              <a:lnSpc>
                <a:spcPct val="100000"/>
              </a:lnSpc>
              <a:spcBef>
                <a:spcPts val="24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58" name="object 1658"/>
          <p:cNvSpPr txBox="1"/>
          <p:nvPr/>
        </p:nvSpPr>
        <p:spPr>
          <a:xfrm>
            <a:off x="2630804" y="4710302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59" name="object 1659"/>
          <p:cNvSpPr txBox="1"/>
          <p:nvPr/>
        </p:nvSpPr>
        <p:spPr>
          <a:xfrm>
            <a:off x="2630804" y="4467859"/>
            <a:ext cx="111125" cy="23050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5880">
              <a:lnSpc>
                <a:spcPts val="345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7780">
              <a:lnSpc>
                <a:spcPts val="345"/>
              </a:lnSpc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7625">
              <a:lnSpc>
                <a:spcPct val="100000"/>
              </a:lnSpc>
              <a:spcBef>
                <a:spcPts val="1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0" name="object 1660"/>
          <p:cNvSpPr txBox="1"/>
          <p:nvPr/>
        </p:nvSpPr>
        <p:spPr>
          <a:xfrm>
            <a:off x="2493010" y="4439411"/>
            <a:ext cx="46291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8305" algn="l"/>
              </a:tabLst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>
                <a:solidFill>
                  <a:srgbClr val="A020F0"/>
                </a:solidFill>
                <a:latin typeface="Times New Roman"/>
                <a:cs typeface="Times New Roman"/>
              </a:rPr>
              <a:t>      </a:t>
            </a:r>
            <a:r>
              <a:rPr dirty="0" baseline="27777" sz="450" spc="7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baseline="9259" sz="450" spc="-75"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1" name="object 1661"/>
          <p:cNvSpPr txBox="1"/>
          <p:nvPr/>
        </p:nvSpPr>
        <p:spPr>
          <a:xfrm>
            <a:off x="2388616" y="4356988"/>
            <a:ext cx="636270" cy="95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0014">
              <a:lnSpc>
                <a:spcPts val="254"/>
              </a:lnSpc>
              <a:spcBef>
                <a:spcPts val="130"/>
              </a:spcBef>
              <a:tabLst>
                <a:tab pos="581025" algn="l"/>
              </a:tabLst>
            </a:pPr>
            <a:r>
              <a:rPr dirty="0" baseline="18518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Times New Roman"/>
                <a:cs typeface="Times New Roman"/>
              </a:rPr>
              <a:t>      </a:t>
            </a:r>
            <a:r>
              <a:rPr dirty="0" baseline="18518" sz="450" spc="-22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baseline="18518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>
                <a:latin typeface="Times New Roman"/>
                <a:cs typeface="Times New Roman"/>
              </a:rPr>
              <a:t>	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marL="12700">
              <a:lnSpc>
                <a:spcPts val="254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2" name="object 1662"/>
          <p:cNvSpPr txBox="1"/>
          <p:nvPr/>
        </p:nvSpPr>
        <p:spPr>
          <a:xfrm>
            <a:off x="2880486" y="4780534"/>
            <a:ext cx="281940" cy="111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320"/>
              </a:lnSpc>
              <a:spcBef>
                <a:spcPts val="125"/>
              </a:spcBef>
            </a:pP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  <a:p>
            <a:pPr algn="ctr">
              <a:lnSpc>
                <a:spcPts val="32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3" name="object 1663"/>
          <p:cNvSpPr txBox="1"/>
          <p:nvPr/>
        </p:nvSpPr>
        <p:spPr>
          <a:xfrm>
            <a:off x="3099942" y="458635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4" name="object 1664"/>
          <p:cNvSpPr txBox="1"/>
          <p:nvPr/>
        </p:nvSpPr>
        <p:spPr>
          <a:xfrm>
            <a:off x="2959989" y="4473828"/>
            <a:ext cx="246379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baseline="18518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665" name="object 1665"/>
          <p:cNvSpPr txBox="1"/>
          <p:nvPr/>
        </p:nvSpPr>
        <p:spPr>
          <a:xfrm>
            <a:off x="3130550" y="4717669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1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6" name="object 1666"/>
          <p:cNvSpPr txBox="1"/>
          <p:nvPr/>
        </p:nvSpPr>
        <p:spPr>
          <a:xfrm>
            <a:off x="2888742" y="4525517"/>
            <a:ext cx="42418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9570" algn="l"/>
              </a:tabLst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Times New Roman"/>
                <a:cs typeface="Times New Roman"/>
              </a:rPr>
              <a:t>      </a:t>
            </a:r>
            <a:r>
              <a:rPr dirty="0" baseline="9259" sz="450" spc="-22">
                <a:latin typeface="Times New Roman"/>
                <a:cs typeface="Times New Roman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7" name="object 1667"/>
          <p:cNvSpPr txBox="1"/>
          <p:nvPr/>
        </p:nvSpPr>
        <p:spPr>
          <a:xfrm>
            <a:off x="3308858" y="4805552"/>
            <a:ext cx="174625" cy="10413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9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80">
              <a:lnSpc>
                <a:spcPts val="29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68" name="object 1668"/>
          <p:cNvSpPr txBox="1"/>
          <p:nvPr/>
        </p:nvSpPr>
        <p:spPr>
          <a:xfrm>
            <a:off x="2885694" y="4541520"/>
            <a:ext cx="49593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-18518" sz="450" spc="37">
                <a:latin typeface="MS UI Gothic"/>
                <a:cs typeface="MS UI Gothic"/>
              </a:rPr>
              <a:t>●</a:t>
            </a:r>
            <a:r>
              <a:rPr dirty="0" baseline="-18518" sz="450" spc="187"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669" name="object 1669"/>
          <p:cNvSpPr txBox="1"/>
          <p:nvPr/>
        </p:nvSpPr>
        <p:spPr>
          <a:xfrm>
            <a:off x="2957322" y="4495419"/>
            <a:ext cx="42735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82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670" name="object 1670"/>
          <p:cNvSpPr txBox="1"/>
          <p:nvPr/>
        </p:nvSpPr>
        <p:spPr>
          <a:xfrm>
            <a:off x="3380359" y="475843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1" name="object 1671"/>
          <p:cNvSpPr txBox="1"/>
          <p:nvPr/>
        </p:nvSpPr>
        <p:spPr>
          <a:xfrm>
            <a:off x="3416046" y="473379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2" name="object 1672"/>
          <p:cNvSpPr txBox="1"/>
          <p:nvPr/>
        </p:nvSpPr>
        <p:spPr>
          <a:xfrm>
            <a:off x="3385439" y="4506086"/>
            <a:ext cx="1778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673" name="object 1673"/>
          <p:cNvSpPr txBox="1"/>
          <p:nvPr/>
        </p:nvSpPr>
        <p:spPr>
          <a:xfrm>
            <a:off x="3487801" y="470547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4" name="object 1674"/>
          <p:cNvSpPr txBox="1"/>
          <p:nvPr/>
        </p:nvSpPr>
        <p:spPr>
          <a:xfrm>
            <a:off x="3385439" y="4336643"/>
            <a:ext cx="174625" cy="1701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112">
                <a:latin typeface="MS UI Gothic"/>
                <a:cs typeface="MS UI Gothic"/>
              </a:rPr>
              <a:t> 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5240">
              <a:lnSpc>
                <a:spcPct val="100000"/>
              </a:lnSpc>
              <a:spcBef>
                <a:spcPts val="210"/>
              </a:spcBef>
            </a:pPr>
            <a:r>
              <a:rPr dirty="0" baseline="-18518" sz="450" spc="-15"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5" name="object 1675"/>
          <p:cNvSpPr txBox="1"/>
          <p:nvPr/>
        </p:nvSpPr>
        <p:spPr>
          <a:xfrm>
            <a:off x="3388486" y="4473066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6" name="object 1676"/>
          <p:cNvSpPr txBox="1"/>
          <p:nvPr/>
        </p:nvSpPr>
        <p:spPr>
          <a:xfrm>
            <a:off x="3671061" y="4538700"/>
            <a:ext cx="67310" cy="1746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7" name="object 1677"/>
          <p:cNvSpPr txBox="1"/>
          <p:nvPr/>
        </p:nvSpPr>
        <p:spPr>
          <a:xfrm>
            <a:off x="3635502" y="4513707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8" name="object 1678"/>
          <p:cNvSpPr txBox="1"/>
          <p:nvPr/>
        </p:nvSpPr>
        <p:spPr>
          <a:xfrm>
            <a:off x="3709923" y="450037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79" name="object 1679"/>
          <p:cNvSpPr txBox="1"/>
          <p:nvPr/>
        </p:nvSpPr>
        <p:spPr>
          <a:xfrm>
            <a:off x="3630421" y="4779390"/>
            <a:ext cx="174625" cy="1600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260">
              <a:lnSpc>
                <a:spcPts val="340"/>
              </a:lnSpc>
              <a:spcBef>
                <a:spcPts val="125"/>
              </a:spcBef>
            </a:pP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 </a:t>
            </a:r>
            <a:r>
              <a:rPr dirty="0" sz="300" spc="9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50"/>
              </a:lnSpc>
            </a:pPr>
            <a:r>
              <a:rPr dirty="0" sz="300" spc="25">
                <a:latin typeface="MS UI Gothic"/>
                <a:cs typeface="MS UI Gothic"/>
              </a:rPr>
              <a:t>●  </a:t>
            </a:r>
            <a:r>
              <a:rPr dirty="0" sz="300" spc="90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680" name="object 1680"/>
          <p:cNvSpPr txBox="1"/>
          <p:nvPr/>
        </p:nvSpPr>
        <p:spPr>
          <a:xfrm>
            <a:off x="3674364" y="4534027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1681" name="object 1681"/>
          <p:cNvSpPr txBox="1"/>
          <p:nvPr/>
        </p:nvSpPr>
        <p:spPr>
          <a:xfrm>
            <a:off x="3638296" y="4449571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37037" sz="450" spc="15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82" name="object 1682"/>
          <p:cNvSpPr/>
          <p:nvPr/>
        </p:nvSpPr>
        <p:spPr>
          <a:xfrm>
            <a:off x="2409951" y="4610608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6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3" name="object 1683"/>
          <p:cNvSpPr/>
          <p:nvPr/>
        </p:nvSpPr>
        <p:spPr>
          <a:xfrm>
            <a:off x="2414777" y="4414646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2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4" name="object 1684"/>
          <p:cNvSpPr/>
          <p:nvPr/>
        </p:nvSpPr>
        <p:spPr>
          <a:xfrm>
            <a:off x="2417952" y="4285107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5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5" name="object 1685"/>
          <p:cNvSpPr/>
          <p:nvPr/>
        </p:nvSpPr>
        <p:spPr>
          <a:xfrm>
            <a:off x="2446020" y="4573651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6" name="object 1686"/>
          <p:cNvSpPr/>
          <p:nvPr/>
        </p:nvSpPr>
        <p:spPr>
          <a:xfrm>
            <a:off x="2450719" y="4433696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3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7" name="object 1687"/>
          <p:cNvSpPr/>
          <p:nvPr/>
        </p:nvSpPr>
        <p:spPr>
          <a:xfrm>
            <a:off x="2453767" y="4362577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38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8" name="object 1688"/>
          <p:cNvSpPr/>
          <p:nvPr/>
        </p:nvSpPr>
        <p:spPr>
          <a:xfrm>
            <a:off x="2517139" y="4685538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0"/>
                </a:moveTo>
                <a:lnTo>
                  <a:pt x="0" y="103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9" name="object 1689"/>
          <p:cNvSpPr/>
          <p:nvPr/>
        </p:nvSpPr>
        <p:spPr>
          <a:xfrm>
            <a:off x="2522220" y="4479416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4762" y="3302"/>
                </a:moveTo>
                <a:lnTo>
                  <a:pt x="4762" y="3302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0" name="object 1690"/>
          <p:cNvSpPr/>
          <p:nvPr/>
        </p:nvSpPr>
        <p:spPr>
          <a:xfrm>
            <a:off x="2525522" y="434987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4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1" name="object 1691"/>
          <p:cNvSpPr/>
          <p:nvPr/>
        </p:nvSpPr>
        <p:spPr>
          <a:xfrm>
            <a:off x="2552700" y="4705222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2" name="object 1692"/>
          <p:cNvSpPr/>
          <p:nvPr/>
        </p:nvSpPr>
        <p:spPr>
          <a:xfrm>
            <a:off x="2558160" y="4459351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4762" y="7112"/>
                </a:moveTo>
                <a:lnTo>
                  <a:pt x="4762" y="711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3" name="object 1693"/>
          <p:cNvSpPr/>
          <p:nvPr/>
        </p:nvSpPr>
        <p:spPr>
          <a:xfrm>
            <a:off x="2561208" y="4349877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4" name="object 1694"/>
          <p:cNvSpPr/>
          <p:nvPr/>
        </p:nvSpPr>
        <p:spPr>
          <a:xfrm>
            <a:off x="2660014" y="4614798"/>
            <a:ext cx="0" cy="126364"/>
          </a:xfrm>
          <a:custGeom>
            <a:avLst/>
            <a:gdLst/>
            <a:ahLst/>
            <a:cxnLst/>
            <a:rect l="l" t="t" r="r" b="b"/>
            <a:pathLst>
              <a:path w="0" h="126364">
                <a:moveTo>
                  <a:pt x="0" y="0"/>
                </a:moveTo>
                <a:lnTo>
                  <a:pt x="0" y="1261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5" name="object 1695"/>
          <p:cNvSpPr/>
          <p:nvPr/>
        </p:nvSpPr>
        <p:spPr>
          <a:xfrm>
            <a:off x="2665222" y="4485259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4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6" name="object 1696"/>
          <p:cNvSpPr/>
          <p:nvPr/>
        </p:nvSpPr>
        <p:spPr>
          <a:xfrm>
            <a:off x="2668016" y="4385564"/>
            <a:ext cx="0" cy="88265"/>
          </a:xfrm>
          <a:custGeom>
            <a:avLst/>
            <a:gdLst/>
            <a:ahLst/>
            <a:cxnLst/>
            <a:rect l="l" t="t" r="r" b="b"/>
            <a:pathLst>
              <a:path w="0" h="88264">
                <a:moveTo>
                  <a:pt x="0" y="8801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7" name="object 1697"/>
          <p:cNvSpPr/>
          <p:nvPr/>
        </p:nvSpPr>
        <p:spPr>
          <a:xfrm>
            <a:off x="2695448" y="4662296"/>
            <a:ext cx="0" cy="88265"/>
          </a:xfrm>
          <a:custGeom>
            <a:avLst/>
            <a:gdLst/>
            <a:ahLst/>
            <a:cxnLst/>
            <a:rect l="l" t="t" r="r" b="b"/>
            <a:pathLst>
              <a:path w="0" h="88264">
                <a:moveTo>
                  <a:pt x="0" y="880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8" name="object 1698"/>
          <p:cNvSpPr/>
          <p:nvPr/>
        </p:nvSpPr>
        <p:spPr>
          <a:xfrm>
            <a:off x="2700782" y="4469257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79">
                <a:moveTo>
                  <a:pt x="0" y="807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9" name="object 1699"/>
          <p:cNvSpPr/>
          <p:nvPr/>
        </p:nvSpPr>
        <p:spPr>
          <a:xfrm>
            <a:off x="2703576" y="4396994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8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0" name="object 1700"/>
          <p:cNvSpPr/>
          <p:nvPr/>
        </p:nvSpPr>
        <p:spPr>
          <a:xfrm>
            <a:off x="2909697" y="4795139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143"/>
                </a:moveTo>
                <a:lnTo>
                  <a:pt x="4762" y="1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1" name="object 1701"/>
          <p:cNvSpPr/>
          <p:nvPr/>
        </p:nvSpPr>
        <p:spPr>
          <a:xfrm>
            <a:off x="2914904" y="456184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2" name="object 1702"/>
          <p:cNvSpPr/>
          <p:nvPr/>
        </p:nvSpPr>
        <p:spPr>
          <a:xfrm>
            <a:off x="2918079" y="4478782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830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3" name="object 1703"/>
          <p:cNvSpPr/>
          <p:nvPr/>
        </p:nvSpPr>
        <p:spPr>
          <a:xfrm>
            <a:off x="2981198" y="4803266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793"/>
                </a:moveTo>
                <a:lnTo>
                  <a:pt x="4762" y="2793"/>
                </a:lnTo>
              </a:path>
            </a:pathLst>
          </a:custGeom>
          <a:ln w="5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4" name="object 1704"/>
          <p:cNvSpPr/>
          <p:nvPr/>
        </p:nvSpPr>
        <p:spPr>
          <a:xfrm>
            <a:off x="2986532" y="4385564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1351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5" name="object 1705"/>
          <p:cNvSpPr/>
          <p:nvPr/>
        </p:nvSpPr>
        <p:spPr>
          <a:xfrm>
            <a:off x="2989198" y="4290948"/>
            <a:ext cx="0" cy="222885"/>
          </a:xfrm>
          <a:custGeom>
            <a:avLst/>
            <a:gdLst/>
            <a:ahLst/>
            <a:cxnLst/>
            <a:rect l="l" t="t" r="r" b="b"/>
            <a:pathLst>
              <a:path w="0" h="222885">
                <a:moveTo>
                  <a:pt x="0" y="0"/>
                </a:moveTo>
                <a:lnTo>
                  <a:pt x="0" y="2223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6" name="object 1706"/>
          <p:cNvSpPr/>
          <p:nvPr/>
        </p:nvSpPr>
        <p:spPr>
          <a:xfrm>
            <a:off x="3016885" y="482053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7" name="object 1707"/>
          <p:cNvSpPr/>
          <p:nvPr/>
        </p:nvSpPr>
        <p:spPr>
          <a:xfrm>
            <a:off x="3021964" y="457987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8" name="object 1708"/>
          <p:cNvSpPr/>
          <p:nvPr/>
        </p:nvSpPr>
        <p:spPr>
          <a:xfrm>
            <a:off x="3024885" y="4513834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0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9" name="object 1709"/>
          <p:cNvSpPr/>
          <p:nvPr/>
        </p:nvSpPr>
        <p:spPr>
          <a:xfrm>
            <a:off x="3052445" y="480326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555"/>
                </a:moveTo>
                <a:lnTo>
                  <a:pt x="4762" y="3555"/>
                </a:lnTo>
              </a:path>
            </a:pathLst>
          </a:custGeom>
          <a:ln w="7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0" name="object 1710"/>
          <p:cNvSpPr/>
          <p:nvPr/>
        </p:nvSpPr>
        <p:spPr>
          <a:xfrm>
            <a:off x="3057651" y="4581525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810"/>
                </a:moveTo>
                <a:lnTo>
                  <a:pt x="4762" y="7810"/>
                </a:lnTo>
              </a:path>
            </a:pathLst>
          </a:custGeom>
          <a:ln w="15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1" name="object 1711"/>
          <p:cNvSpPr/>
          <p:nvPr/>
        </p:nvSpPr>
        <p:spPr>
          <a:xfrm>
            <a:off x="3060700" y="4500371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2" name="object 1712"/>
          <p:cNvSpPr/>
          <p:nvPr/>
        </p:nvSpPr>
        <p:spPr>
          <a:xfrm>
            <a:off x="3123945" y="4797425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650"/>
                </a:moveTo>
                <a:lnTo>
                  <a:pt x="4762" y="1650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3" name="object 1713"/>
          <p:cNvSpPr/>
          <p:nvPr/>
        </p:nvSpPr>
        <p:spPr>
          <a:xfrm>
            <a:off x="3129152" y="460895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762" y="8699"/>
                </a:moveTo>
                <a:lnTo>
                  <a:pt x="4762" y="8699"/>
                </a:lnTo>
              </a:path>
            </a:pathLst>
          </a:custGeom>
          <a:ln w="1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4" name="object 1714"/>
          <p:cNvSpPr/>
          <p:nvPr/>
        </p:nvSpPr>
        <p:spPr>
          <a:xfrm>
            <a:off x="3132201" y="4497070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4">
                <a:moveTo>
                  <a:pt x="-4762" y="6032"/>
                </a:moveTo>
                <a:lnTo>
                  <a:pt x="4762" y="6032"/>
                </a:lnTo>
              </a:path>
            </a:pathLst>
          </a:custGeom>
          <a:ln w="120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5" name="object 1715"/>
          <p:cNvSpPr/>
          <p:nvPr/>
        </p:nvSpPr>
        <p:spPr>
          <a:xfrm>
            <a:off x="3159886" y="4726685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0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6" name="object 1716"/>
          <p:cNvSpPr/>
          <p:nvPr/>
        </p:nvSpPr>
        <p:spPr>
          <a:xfrm>
            <a:off x="3164967" y="4535423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0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7" name="object 1717"/>
          <p:cNvSpPr/>
          <p:nvPr/>
        </p:nvSpPr>
        <p:spPr>
          <a:xfrm>
            <a:off x="3167888" y="449516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8" name="object 1718"/>
          <p:cNvSpPr/>
          <p:nvPr/>
        </p:nvSpPr>
        <p:spPr>
          <a:xfrm>
            <a:off x="3266821" y="4757673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9" name="object 1719"/>
          <p:cNvSpPr/>
          <p:nvPr/>
        </p:nvSpPr>
        <p:spPr>
          <a:xfrm>
            <a:off x="3272154" y="4577079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4762" y="7112"/>
                </a:moveTo>
                <a:lnTo>
                  <a:pt x="4762" y="7112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0" name="object 1720"/>
          <p:cNvSpPr/>
          <p:nvPr/>
        </p:nvSpPr>
        <p:spPr>
          <a:xfrm>
            <a:off x="3275076" y="4526534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70">
                <a:moveTo>
                  <a:pt x="0" y="0"/>
                </a:moveTo>
                <a:lnTo>
                  <a:pt x="0" y="389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1" name="object 1721"/>
          <p:cNvSpPr/>
          <p:nvPr/>
        </p:nvSpPr>
        <p:spPr>
          <a:xfrm>
            <a:off x="3338067" y="483273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350"/>
                </a:moveTo>
                <a:lnTo>
                  <a:pt x="476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2" name="object 1722"/>
          <p:cNvSpPr/>
          <p:nvPr/>
        </p:nvSpPr>
        <p:spPr>
          <a:xfrm>
            <a:off x="3343528" y="45956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746"/>
                </a:moveTo>
                <a:lnTo>
                  <a:pt x="4762" y="3746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3" name="object 1723"/>
          <p:cNvSpPr/>
          <p:nvPr/>
        </p:nvSpPr>
        <p:spPr>
          <a:xfrm>
            <a:off x="3346450" y="452069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254"/>
                </a:moveTo>
                <a:lnTo>
                  <a:pt x="4762" y="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4" name="object 1724"/>
          <p:cNvSpPr/>
          <p:nvPr/>
        </p:nvSpPr>
        <p:spPr>
          <a:xfrm>
            <a:off x="3409569" y="479844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4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5" name="object 1725"/>
          <p:cNvSpPr/>
          <p:nvPr/>
        </p:nvSpPr>
        <p:spPr>
          <a:xfrm>
            <a:off x="3414776" y="4420489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6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6" name="object 1726"/>
          <p:cNvSpPr/>
          <p:nvPr/>
        </p:nvSpPr>
        <p:spPr>
          <a:xfrm>
            <a:off x="3417823" y="4485259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7" name="object 1727"/>
          <p:cNvSpPr/>
          <p:nvPr/>
        </p:nvSpPr>
        <p:spPr>
          <a:xfrm>
            <a:off x="3445255" y="4773803"/>
            <a:ext cx="0" cy="100330"/>
          </a:xfrm>
          <a:custGeom>
            <a:avLst/>
            <a:gdLst/>
            <a:ahLst/>
            <a:cxnLst/>
            <a:rect l="l" t="t" r="r" b="b"/>
            <a:pathLst>
              <a:path w="0" h="100329">
                <a:moveTo>
                  <a:pt x="0" y="1002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8" name="object 1728"/>
          <p:cNvSpPr/>
          <p:nvPr/>
        </p:nvSpPr>
        <p:spPr>
          <a:xfrm>
            <a:off x="3450335" y="44707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397"/>
                </a:moveTo>
                <a:lnTo>
                  <a:pt x="4762" y="13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9" name="object 1729"/>
          <p:cNvSpPr/>
          <p:nvPr/>
        </p:nvSpPr>
        <p:spPr>
          <a:xfrm>
            <a:off x="3453384" y="4479416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6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0" name="object 1730"/>
          <p:cNvSpPr/>
          <p:nvPr/>
        </p:nvSpPr>
        <p:spPr>
          <a:xfrm>
            <a:off x="3481832" y="4526534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382"/>
                </a:moveTo>
                <a:lnTo>
                  <a:pt x="4762" y="8382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1" name="object 1731"/>
          <p:cNvSpPr/>
          <p:nvPr/>
        </p:nvSpPr>
        <p:spPr>
          <a:xfrm>
            <a:off x="3486022" y="4396994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2" name="object 1732"/>
          <p:cNvSpPr/>
          <p:nvPr/>
        </p:nvSpPr>
        <p:spPr>
          <a:xfrm>
            <a:off x="3489071" y="453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539"/>
                </a:moveTo>
                <a:lnTo>
                  <a:pt x="4762" y="2539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3" name="object 1733"/>
          <p:cNvSpPr/>
          <p:nvPr/>
        </p:nvSpPr>
        <p:spPr>
          <a:xfrm>
            <a:off x="3517010" y="4745354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755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4" name="object 1734"/>
          <p:cNvSpPr/>
          <p:nvPr/>
        </p:nvSpPr>
        <p:spPr>
          <a:xfrm>
            <a:off x="3521709" y="4398645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4">
                <a:moveTo>
                  <a:pt x="0" y="11607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5" name="object 1735"/>
          <p:cNvSpPr/>
          <p:nvPr/>
        </p:nvSpPr>
        <p:spPr>
          <a:xfrm>
            <a:off x="3525011" y="4512945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1943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6" name="object 1736"/>
          <p:cNvSpPr/>
          <p:nvPr/>
        </p:nvSpPr>
        <p:spPr>
          <a:xfrm>
            <a:off x="3659632" y="4858130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20">
                <a:moveTo>
                  <a:pt x="0" y="452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7" name="object 1737"/>
          <p:cNvSpPr/>
          <p:nvPr/>
        </p:nvSpPr>
        <p:spPr>
          <a:xfrm>
            <a:off x="3664839" y="4296917"/>
            <a:ext cx="0" cy="254635"/>
          </a:xfrm>
          <a:custGeom>
            <a:avLst/>
            <a:gdLst/>
            <a:ahLst/>
            <a:cxnLst/>
            <a:rect l="l" t="t" r="r" b="b"/>
            <a:pathLst>
              <a:path w="0" h="254635">
                <a:moveTo>
                  <a:pt x="0" y="0"/>
                </a:moveTo>
                <a:lnTo>
                  <a:pt x="0" y="254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8" name="object 1738"/>
          <p:cNvSpPr/>
          <p:nvPr/>
        </p:nvSpPr>
        <p:spPr>
          <a:xfrm>
            <a:off x="3667505" y="4467605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7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9" name="object 1739"/>
          <p:cNvSpPr/>
          <p:nvPr/>
        </p:nvSpPr>
        <p:spPr>
          <a:xfrm>
            <a:off x="3695319" y="480923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857"/>
                </a:moveTo>
                <a:lnTo>
                  <a:pt x="4762" y="2857"/>
                </a:lnTo>
              </a:path>
            </a:pathLst>
          </a:custGeom>
          <a:ln w="57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0" name="object 1740"/>
          <p:cNvSpPr/>
          <p:nvPr/>
        </p:nvSpPr>
        <p:spPr>
          <a:xfrm>
            <a:off x="3700271" y="460311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5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1" name="object 1741"/>
          <p:cNvSpPr/>
          <p:nvPr/>
        </p:nvSpPr>
        <p:spPr>
          <a:xfrm>
            <a:off x="3703573" y="4574032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1468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2" name="object 1742"/>
          <p:cNvSpPr/>
          <p:nvPr/>
        </p:nvSpPr>
        <p:spPr>
          <a:xfrm>
            <a:off x="3731005" y="4815078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2159"/>
                </a:moveTo>
                <a:lnTo>
                  <a:pt x="4762" y="2159"/>
                </a:lnTo>
              </a:path>
            </a:pathLst>
          </a:custGeom>
          <a:ln w="4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3" name="object 1743"/>
          <p:cNvSpPr/>
          <p:nvPr/>
        </p:nvSpPr>
        <p:spPr>
          <a:xfrm>
            <a:off x="3736085" y="4550028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841"/>
                </a:moveTo>
                <a:lnTo>
                  <a:pt x="4762" y="1841"/>
                </a:lnTo>
              </a:path>
            </a:pathLst>
          </a:custGeom>
          <a:ln w="3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4" name="object 1744"/>
          <p:cNvSpPr/>
          <p:nvPr/>
        </p:nvSpPr>
        <p:spPr>
          <a:xfrm>
            <a:off x="3739134" y="4520691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5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5" name="object 1745"/>
          <p:cNvSpPr/>
          <p:nvPr/>
        </p:nvSpPr>
        <p:spPr>
          <a:xfrm>
            <a:off x="3766820" y="4860035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4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6" name="object 1746"/>
          <p:cNvSpPr/>
          <p:nvPr/>
        </p:nvSpPr>
        <p:spPr>
          <a:xfrm>
            <a:off x="3771772" y="4508880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7" name="object 1747"/>
          <p:cNvSpPr/>
          <p:nvPr/>
        </p:nvSpPr>
        <p:spPr>
          <a:xfrm>
            <a:off x="3775075" y="4489577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8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8" name="object 1748"/>
          <p:cNvSpPr txBox="1"/>
          <p:nvPr/>
        </p:nvSpPr>
        <p:spPr>
          <a:xfrm>
            <a:off x="2362707" y="3976496"/>
            <a:ext cx="1459865" cy="35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2 −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RMSE=0.129</a:t>
            </a:r>
            <a:endParaRPr sz="1000">
              <a:latin typeface="Times New Roman"/>
              <a:cs typeface="Times New Roman"/>
            </a:endParaRPr>
          </a:p>
          <a:p>
            <a:pPr algn="ctr" marR="85725">
              <a:lnSpc>
                <a:spcPct val="100000"/>
              </a:lnSpc>
              <a:spcBef>
                <a:spcPts val="185"/>
              </a:spcBef>
              <a:tabLst>
                <a:tab pos="570865" algn="l"/>
                <a:tab pos="1246505" algn="l"/>
              </a:tabLst>
            </a:pP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Times New Roman"/>
                <a:cs typeface="Times New Roman"/>
              </a:rPr>
              <a:t>	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Times New Roman"/>
                <a:cs typeface="Times New Roman"/>
              </a:rPr>
              <a:t>	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49" name="object 1749"/>
          <p:cNvSpPr txBox="1"/>
          <p:nvPr/>
        </p:nvSpPr>
        <p:spPr>
          <a:xfrm>
            <a:off x="2666238" y="615886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0" name="object 1750"/>
          <p:cNvSpPr txBox="1"/>
          <p:nvPr/>
        </p:nvSpPr>
        <p:spPr>
          <a:xfrm>
            <a:off x="2674366" y="577837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1" name="object 1751"/>
          <p:cNvSpPr txBox="1"/>
          <p:nvPr/>
        </p:nvSpPr>
        <p:spPr>
          <a:xfrm>
            <a:off x="3023235" y="611720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2" name="object 1752"/>
          <p:cNvSpPr txBox="1"/>
          <p:nvPr/>
        </p:nvSpPr>
        <p:spPr>
          <a:xfrm>
            <a:off x="3099942" y="599236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3" name="object 1753"/>
          <p:cNvSpPr txBox="1"/>
          <p:nvPr/>
        </p:nvSpPr>
        <p:spPr>
          <a:xfrm>
            <a:off x="3317240" y="580212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4" name="object 1754"/>
          <p:cNvSpPr txBox="1"/>
          <p:nvPr/>
        </p:nvSpPr>
        <p:spPr>
          <a:xfrm>
            <a:off x="3380359" y="615886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5" name="object 1755"/>
          <p:cNvSpPr txBox="1"/>
          <p:nvPr/>
        </p:nvSpPr>
        <p:spPr>
          <a:xfrm>
            <a:off x="3421126" y="574865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6" name="object 1756"/>
          <p:cNvSpPr txBox="1"/>
          <p:nvPr/>
        </p:nvSpPr>
        <p:spPr>
          <a:xfrm>
            <a:off x="3459860" y="598042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7" name="object 1757"/>
          <p:cNvSpPr txBox="1"/>
          <p:nvPr/>
        </p:nvSpPr>
        <p:spPr>
          <a:xfrm>
            <a:off x="3635502" y="574268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8" name="object 1758"/>
          <p:cNvSpPr txBox="1"/>
          <p:nvPr/>
        </p:nvSpPr>
        <p:spPr>
          <a:xfrm>
            <a:off x="3674364" y="601014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59" name="object 1759"/>
          <p:cNvSpPr txBox="1"/>
          <p:nvPr/>
        </p:nvSpPr>
        <p:spPr>
          <a:xfrm>
            <a:off x="3638296" y="5915025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50"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760" name="object 1760"/>
          <p:cNvSpPr/>
          <p:nvPr/>
        </p:nvSpPr>
        <p:spPr>
          <a:xfrm>
            <a:off x="2355342" y="5604255"/>
            <a:ext cx="0" cy="594995"/>
          </a:xfrm>
          <a:custGeom>
            <a:avLst/>
            <a:gdLst/>
            <a:ahLst/>
            <a:cxnLst/>
            <a:rect l="l" t="t" r="r" b="b"/>
            <a:pathLst>
              <a:path w="0" h="594995">
                <a:moveTo>
                  <a:pt x="0" y="5944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1" name="object 1761"/>
          <p:cNvSpPr/>
          <p:nvPr/>
        </p:nvSpPr>
        <p:spPr>
          <a:xfrm>
            <a:off x="2295017" y="619874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2" name="object 1762"/>
          <p:cNvSpPr/>
          <p:nvPr/>
        </p:nvSpPr>
        <p:spPr>
          <a:xfrm>
            <a:off x="2295017" y="607987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3" name="object 1763"/>
          <p:cNvSpPr/>
          <p:nvPr/>
        </p:nvSpPr>
        <p:spPr>
          <a:xfrm>
            <a:off x="2295017" y="596099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4" name="object 1764"/>
          <p:cNvSpPr/>
          <p:nvPr/>
        </p:nvSpPr>
        <p:spPr>
          <a:xfrm>
            <a:off x="2295017" y="584212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5" name="object 1765"/>
          <p:cNvSpPr/>
          <p:nvPr/>
        </p:nvSpPr>
        <p:spPr>
          <a:xfrm>
            <a:off x="2295017" y="572312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6" name="object 1766"/>
          <p:cNvSpPr/>
          <p:nvPr/>
        </p:nvSpPr>
        <p:spPr>
          <a:xfrm>
            <a:off x="2295017" y="560425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7" name="object 1767"/>
          <p:cNvSpPr txBox="1"/>
          <p:nvPr/>
        </p:nvSpPr>
        <p:spPr>
          <a:xfrm>
            <a:off x="2084690" y="6106667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68" name="object 1768"/>
          <p:cNvSpPr txBox="1"/>
          <p:nvPr/>
        </p:nvSpPr>
        <p:spPr>
          <a:xfrm>
            <a:off x="2084690" y="575005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69" name="object 1769"/>
          <p:cNvSpPr/>
          <p:nvPr/>
        </p:nvSpPr>
        <p:spPr>
          <a:xfrm>
            <a:off x="2355342" y="55557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0" name="object 1770"/>
          <p:cNvSpPr/>
          <p:nvPr/>
        </p:nvSpPr>
        <p:spPr>
          <a:xfrm>
            <a:off x="2398522" y="62235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1" name="object 1771"/>
          <p:cNvSpPr/>
          <p:nvPr/>
        </p:nvSpPr>
        <p:spPr>
          <a:xfrm>
            <a:off x="239852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2" name="object 1772"/>
          <p:cNvSpPr/>
          <p:nvPr/>
        </p:nvSpPr>
        <p:spPr>
          <a:xfrm>
            <a:off x="243420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3" name="object 1773"/>
          <p:cNvSpPr/>
          <p:nvPr/>
        </p:nvSpPr>
        <p:spPr>
          <a:xfrm>
            <a:off x="246989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4" name="object 1774"/>
          <p:cNvSpPr/>
          <p:nvPr/>
        </p:nvSpPr>
        <p:spPr>
          <a:xfrm>
            <a:off x="250558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5" name="object 1775"/>
          <p:cNvSpPr/>
          <p:nvPr/>
        </p:nvSpPr>
        <p:spPr>
          <a:xfrm>
            <a:off x="254139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6" name="object 1776"/>
          <p:cNvSpPr/>
          <p:nvPr/>
        </p:nvSpPr>
        <p:spPr>
          <a:xfrm>
            <a:off x="257708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7" name="object 1777"/>
          <p:cNvSpPr/>
          <p:nvPr/>
        </p:nvSpPr>
        <p:spPr>
          <a:xfrm>
            <a:off x="261277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8" name="object 1778"/>
          <p:cNvSpPr/>
          <p:nvPr/>
        </p:nvSpPr>
        <p:spPr>
          <a:xfrm>
            <a:off x="264845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9" name="object 1779"/>
          <p:cNvSpPr/>
          <p:nvPr/>
        </p:nvSpPr>
        <p:spPr>
          <a:xfrm>
            <a:off x="268414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0" name="object 1780"/>
          <p:cNvSpPr/>
          <p:nvPr/>
        </p:nvSpPr>
        <p:spPr>
          <a:xfrm>
            <a:off x="271983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1" name="object 1781"/>
          <p:cNvSpPr/>
          <p:nvPr/>
        </p:nvSpPr>
        <p:spPr>
          <a:xfrm>
            <a:off x="275564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2" name="object 1782"/>
          <p:cNvSpPr/>
          <p:nvPr/>
        </p:nvSpPr>
        <p:spPr>
          <a:xfrm>
            <a:off x="279133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3" name="object 1783"/>
          <p:cNvSpPr/>
          <p:nvPr/>
        </p:nvSpPr>
        <p:spPr>
          <a:xfrm>
            <a:off x="282702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4" name="object 1784"/>
          <p:cNvSpPr/>
          <p:nvPr/>
        </p:nvSpPr>
        <p:spPr>
          <a:xfrm>
            <a:off x="286270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5" name="object 1785"/>
          <p:cNvSpPr/>
          <p:nvPr/>
        </p:nvSpPr>
        <p:spPr>
          <a:xfrm>
            <a:off x="289839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6" name="object 1786"/>
          <p:cNvSpPr/>
          <p:nvPr/>
        </p:nvSpPr>
        <p:spPr>
          <a:xfrm>
            <a:off x="293408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7" name="object 1787"/>
          <p:cNvSpPr/>
          <p:nvPr/>
        </p:nvSpPr>
        <p:spPr>
          <a:xfrm>
            <a:off x="296989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8" name="object 1788"/>
          <p:cNvSpPr/>
          <p:nvPr/>
        </p:nvSpPr>
        <p:spPr>
          <a:xfrm>
            <a:off x="300558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9" name="object 1789"/>
          <p:cNvSpPr/>
          <p:nvPr/>
        </p:nvSpPr>
        <p:spPr>
          <a:xfrm>
            <a:off x="304126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0" name="object 1790"/>
          <p:cNvSpPr/>
          <p:nvPr/>
        </p:nvSpPr>
        <p:spPr>
          <a:xfrm>
            <a:off x="307695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1" name="object 1791"/>
          <p:cNvSpPr/>
          <p:nvPr/>
        </p:nvSpPr>
        <p:spPr>
          <a:xfrm>
            <a:off x="311264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2" name="object 1792"/>
          <p:cNvSpPr/>
          <p:nvPr/>
        </p:nvSpPr>
        <p:spPr>
          <a:xfrm>
            <a:off x="314832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3" name="object 1793"/>
          <p:cNvSpPr/>
          <p:nvPr/>
        </p:nvSpPr>
        <p:spPr>
          <a:xfrm>
            <a:off x="318414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4" name="object 1794"/>
          <p:cNvSpPr/>
          <p:nvPr/>
        </p:nvSpPr>
        <p:spPr>
          <a:xfrm>
            <a:off x="321983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5" name="object 1795"/>
          <p:cNvSpPr/>
          <p:nvPr/>
        </p:nvSpPr>
        <p:spPr>
          <a:xfrm>
            <a:off x="325551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6" name="object 1796"/>
          <p:cNvSpPr/>
          <p:nvPr/>
        </p:nvSpPr>
        <p:spPr>
          <a:xfrm>
            <a:off x="329120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7" name="object 1797"/>
          <p:cNvSpPr/>
          <p:nvPr/>
        </p:nvSpPr>
        <p:spPr>
          <a:xfrm>
            <a:off x="332689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8" name="object 1798"/>
          <p:cNvSpPr/>
          <p:nvPr/>
        </p:nvSpPr>
        <p:spPr>
          <a:xfrm>
            <a:off x="336257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9" name="object 1799"/>
          <p:cNvSpPr/>
          <p:nvPr/>
        </p:nvSpPr>
        <p:spPr>
          <a:xfrm>
            <a:off x="339839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0" name="object 1800"/>
          <p:cNvSpPr/>
          <p:nvPr/>
        </p:nvSpPr>
        <p:spPr>
          <a:xfrm>
            <a:off x="343407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1" name="object 1801"/>
          <p:cNvSpPr/>
          <p:nvPr/>
        </p:nvSpPr>
        <p:spPr>
          <a:xfrm>
            <a:off x="346976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2" name="object 1802"/>
          <p:cNvSpPr/>
          <p:nvPr/>
        </p:nvSpPr>
        <p:spPr>
          <a:xfrm>
            <a:off x="350545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3" name="object 1803"/>
          <p:cNvSpPr/>
          <p:nvPr/>
        </p:nvSpPr>
        <p:spPr>
          <a:xfrm>
            <a:off x="354114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4" name="object 1804"/>
          <p:cNvSpPr/>
          <p:nvPr/>
        </p:nvSpPr>
        <p:spPr>
          <a:xfrm>
            <a:off x="357682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5" name="object 1805"/>
          <p:cNvSpPr/>
          <p:nvPr/>
        </p:nvSpPr>
        <p:spPr>
          <a:xfrm>
            <a:off x="361264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6" name="object 1806"/>
          <p:cNvSpPr/>
          <p:nvPr/>
        </p:nvSpPr>
        <p:spPr>
          <a:xfrm>
            <a:off x="364832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7" name="object 1807"/>
          <p:cNvSpPr/>
          <p:nvPr/>
        </p:nvSpPr>
        <p:spPr>
          <a:xfrm>
            <a:off x="368401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8" name="object 1808"/>
          <p:cNvSpPr/>
          <p:nvPr/>
        </p:nvSpPr>
        <p:spPr>
          <a:xfrm>
            <a:off x="371970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9" name="object 1809"/>
          <p:cNvSpPr/>
          <p:nvPr/>
        </p:nvSpPr>
        <p:spPr>
          <a:xfrm>
            <a:off x="375539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0" name="object 1810"/>
          <p:cNvSpPr/>
          <p:nvPr/>
        </p:nvSpPr>
        <p:spPr>
          <a:xfrm>
            <a:off x="379107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1" name="object 1811"/>
          <p:cNvSpPr txBox="1"/>
          <p:nvPr/>
        </p:nvSpPr>
        <p:spPr>
          <a:xfrm>
            <a:off x="2218182" y="6301104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12" name="object 1812"/>
          <p:cNvSpPr txBox="1"/>
          <p:nvPr/>
        </p:nvSpPr>
        <p:spPr>
          <a:xfrm>
            <a:off x="2388616" y="5742685"/>
            <a:ext cx="1752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>
                <a:latin typeface="MS UI Gothic"/>
                <a:cs typeface="MS UI Gothic"/>
              </a:rPr>
              <a:t>●</a:t>
            </a:r>
            <a:r>
              <a:rPr dirty="0" baseline="27777" sz="450" spc="112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13" name="object 1813"/>
          <p:cNvSpPr txBox="1"/>
          <p:nvPr/>
        </p:nvSpPr>
        <p:spPr>
          <a:xfrm>
            <a:off x="2388616" y="5586196"/>
            <a:ext cx="103505" cy="1651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ct val="100000"/>
              </a:lnSpc>
              <a:spcBef>
                <a:spcPts val="19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14" name="object 1814"/>
          <p:cNvSpPr txBox="1"/>
          <p:nvPr/>
        </p:nvSpPr>
        <p:spPr>
          <a:xfrm>
            <a:off x="2385567" y="5781675"/>
            <a:ext cx="17843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 </a:t>
            </a:r>
            <a:r>
              <a:rPr dirty="0" sz="300" spc="11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ct val="10000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15" name="object 1815"/>
          <p:cNvSpPr txBox="1"/>
          <p:nvPr/>
        </p:nvSpPr>
        <p:spPr>
          <a:xfrm>
            <a:off x="2380742" y="5983096"/>
            <a:ext cx="210185" cy="163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  <a:spcBef>
                <a:spcPts val="4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</a:pPr>
            <a:r>
              <a:rPr dirty="0" sz="300" spc="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0">
                <a:latin typeface="MS UI Gothic"/>
                <a:cs typeface="MS UI Gothic"/>
              </a:rPr>
              <a:t>●</a:t>
            </a:r>
            <a:r>
              <a:rPr dirty="0" baseline="9259" sz="450" spc="75">
                <a:latin typeface="MS UI Gothic"/>
                <a:cs typeface="MS UI Gothic"/>
              </a:rPr>
              <a:t> </a:t>
            </a:r>
            <a:r>
              <a:rPr dirty="0" baseline="-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37037" sz="450">
              <a:latin typeface="MS UI Gothic"/>
              <a:cs typeface="MS UI Gothic"/>
            </a:endParaRPr>
          </a:p>
        </p:txBody>
      </p:sp>
      <p:sp>
        <p:nvSpPr>
          <p:cNvPr id="1816" name="object 1816"/>
          <p:cNvSpPr txBox="1"/>
          <p:nvPr/>
        </p:nvSpPr>
        <p:spPr>
          <a:xfrm>
            <a:off x="2523363" y="6131178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57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17" name="object 1817"/>
          <p:cNvSpPr txBox="1"/>
          <p:nvPr/>
        </p:nvSpPr>
        <p:spPr>
          <a:xfrm>
            <a:off x="2421382" y="5765291"/>
            <a:ext cx="2851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818" name="object 1818"/>
          <p:cNvSpPr txBox="1"/>
          <p:nvPr/>
        </p:nvSpPr>
        <p:spPr>
          <a:xfrm>
            <a:off x="2630804" y="6105271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19" name="object 1819"/>
          <p:cNvSpPr txBox="1"/>
          <p:nvPr/>
        </p:nvSpPr>
        <p:spPr>
          <a:xfrm>
            <a:off x="2635885" y="5827395"/>
            <a:ext cx="106045" cy="1174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45"/>
              </a:lnSpc>
              <a:spcBef>
                <a:spcPts val="125"/>
              </a:spcBef>
            </a:pPr>
            <a:r>
              <a:rPr dirty="0" baseline="9259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ts val="345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0" name="object 1820"/>
          <p:cNvSpPr txBox="1"/>
          <p:nvPr/>
        </p:nvSpPr>
        <p:spPr>
          <a:xfrm>
            <a:off x="2888742" y="572693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1" name="object 1821"/>
          <p:cNvSpPr txBox="1"/>
          <p:nvPr/>
        </p:nvSpPr>
        <p:spPr>
          <a:xfrm>
            <a:off x="2957322" y="5520664"/>
            <a:ext cx="69850" cy="165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2" name="object 1822"/>
          <p:cNvSpPr txBox="1"/>
          <p:nvPr/>
        </p:nvSpPr>
        <p:spPr>
          <a:xfrm>
            <a:off x="2880486" y="6150102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3" name="object 1823"/>
          <p:cNvSpPr txBox="1"/>
          <p:nvPr/>
        </p:nvSpPr>
        <p:spPr>
          <a:xfrm>
            <a:off x="2987675" y="6134989"/>
            <a:ext cx="1028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4" name="object 1824"/>
          <p:cNvSpPr txBox="1"/>
          <p:nvPr/>
        </p:nvSpPr>
        <p:spPr>
          <a:xfrm>
            <a:off x="2885694" y="5929757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-18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latin typeface="MS UI Gothic"/>
                <a:cs typeface="MS UI Gothic"/>
              </a:rPr>
              <a:t>●</a:t>
            </a:r>
            <a:r>
              <a:rPr dirty="0" baseline="9259" sz="450" spc="487">
                <a:latin typeface="MS UI Gothic"/>
                <a:cs typeface="MS UI Gothic"/>
              </a:rPr>
              <a:t> </a:t>
            </a:r>
            <a:r>
              <a:rPr dirty="0" sz="300" spc="-1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latin typeface="MS UI Gothic"/>
                <a:cs typeface="MS UI Gothic"/>
              </a:rPr>
              <a:t>●</a:t>
            </a:r>
            <a:r>
              <a:rPr dirty="0" baseline="18518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825" name="object 1825"/>
          <p:cNvSpPr txBox="1"/>
          <p:nvPr/>
        </p:nvSpPr>
        <p:spPr>
          <a:xfrm>
            <a:off x="2959989" y="5971159"/>
            <a:ext cx="2076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5">
                <a:latin typeface="MS UI Gothic"/>
                <a:cs typeface="MS UI Gothic"/>
              </a:rPr>
              <a:t>●</a:t>
            </a:r>
            <a:r>
              <a:rPr dirty="0" baseline="18518" sz="450" spc="22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6" name="object 1826"/>
          <p:cNvSpPr txBox="1"/>
          <p:nvPr/>
        </p:nvSpPr>
        <p:spPr>
          <a:xfrm>
            <a:off x="2995676" y="5860034"/>
            <a:ext cx="2076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827" name="object 1827"/>
          <p:cNvSpPr txBox="1"/>
          <p:nvPr/>
        </p:nvSpPr>
        <p:spPr>
          <a:xfrm>
            <a:off x="3130550" y="6088608"/>
            <a:ext cx="67310" cy="1339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8" name="object 1828"/>
          <p:cNvSpPr txBox="1"/>
          <p:nvPr/>
        </p:nvSpPr>
        <p:spPr>
          <a:xfrm>
            <a:off x="3031489" y="5886450"/>
            <a:ext cx="2787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sz="300" spc="-10"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29" name="object 1829"/>
          <p:cNvSpPr txBox="1"/>
          <p:nvPr/>
        </p:nvSpPr>
        <p:spPr>
          <a:xfrm>
            <a:off x="3237483" y="612140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0" name="object 1830"/>
          <p:cNvSpPr txBox="1"/>
          <p:nvPr/>
        </p:nvSpPr>
        <p:spPr>
          <a:xfrm>
            <a:off x="3242945" y="5998336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1" name="object 1831"/>
          <p:cNvSpPr txBox="1"/>
          <p:nvPr/>
        </p:nvSpPr>
        <p:spPr>
          <a:xfrm>
            <a:off x="3138677" y="5838571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2" name="object 1832"/>
          <p:cNvSpPr txBox="1"/>
          <p:nvPr/>
        </p:nvSpPr>
        <p:spPr>
          <a:xfrm>
            <a:off x="3245739" y="5926963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833" name="object 1833"/>
          <p:cNvSpPr txBox="1"/>
          <p:nvPr/>
        </p:nvSpPr>
        <p:spPr>
          <a:xfrm>
            <a:off x="3385439" y="582853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4" name="object 1834"/>
          <p:cNvSpPr txBox="1"/>
          <p:nvPr/>
        </p:nvSpPr>
        <p:spPr>
          <a:xfrm>
            <a:off x="3314319" y="5904738"/>
            <a:ext cx="2057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5" name="object 1835"/>
          <p:cNvSpPr txBox="1"/>
          <p:nvPr/>
        </p:nvSpPr>
        <p:spPr>
          <a:xfrm>
            <a:off x="3385439" y="5879338"/>
            <a:ext cx="1778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6" name="object 1836"/>
          <p:cNvSpPr txBox="1"/>
          <p:nvPr/>
        </p:nvSpPr>
        <p:spPr>
          <a:xfrm>
            <a:off x="3380359" y="6051803"/>
            <a:ext cx="174625" cy="1600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260">
              <a:lnSpc>
                <a:spcPts val="345"/>
              </a:lnSpc>
              <a:spcBef>
                <a:spcPts val="125"/>
              </a:spcBef>
            </a:pPr>
            <a:r>
              <a:rPr dirty="0" baseline="9259" sz="450" spc="0">
                <a:latin typeface="MS UI Gothic"/>
                <a:cs typeface="MS UI Gothic"/>
              </a:rPr>
              <a:t>●</a:t>
            </a:r>
            <a:r>
              <a:rPr dirty="0" sz="300" spc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0"/>
              </a:lnSpc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 </a:t>
            </a:r>
            <a:r>
              <a:rPr dirty="0" baseline="18518" sz="450" spc="1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ts val="345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837" name="object 1837"/>
          <p:cNvSpPr txBox="1"/>
          <p:nvPr/>
        </p:nvSpPr>
        <p:spPr>
          <a:xfrm>
            <a:off x="3456813" y="5849620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838" name="object 1838"/>
          <p:cNvSpPr txBox="1"/>
          <p:nvPr/>
        </p:nvSpPr>
        <p:spPr>
          <a:xfrm>
            <a:off x="3495675" y="594817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9" name="object 1839"/>
          <p:cNvSpPr txBox="1"/>
          <p:nvPr/>
        </p:nvSpPr>
        <p:spPr>
          <a:xfrm>
            <a:off x="3638296" y="5843777"/>
            <a:ext cx="1746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15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40" name="object 1840"/>
          <p:cNvSpPr txBox="1"/>
          <p:nvPr/>
        </p:nvSpPr>
        <p:spPr>
          <a:xfrm>
            <a:off x="3630421" y="6090894"/>
            <a:ext cx="139065" cy="1435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00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6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41" name="object 1841"/>
          <p:cNvSpPr txBox="1"/>
          <p:nvPr/>
        </p:nvSpPr>
        <p:spPr>
          <a:xfrm>
            <a:off x="3635502" y="5988811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842" name="object 1842"/>
          <p:cNvSpPr txBox="1"/>
          <p:nvPr/>
        </p:nvSpPr>
        <p:spPr>
          <a:xfrm>
            <a:off x="3709923" y="579577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43" name="object 1843"/>
          <p:cNvSpPr txBox="1"/>
          <p:nvPr/>
        </p:nvSpPr>
        <p:spPr>
          <a:xfrm>
            <a:off x="3674364" y="5944489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75"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1844" name="object 1844"/>
          <p:cNvSpPr txBox="1"/>
          <p:nvPr/>
        </p:nvSpPr>
        <p:spPr>
          <a:xfrm>
            <a:off x="3745738" y="589165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45" name="object 1845"/>
          <p:cNvSpPr/>
          <p:nvPr/>
        </p:nvSpPr>
        <p:spPr>
          <a:xfrm>
            <a:off x="2409951" y="607390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3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6" name="object 1846"/>
          <p:cNvSpPr/>
          <p:nvPr/>
        </p:nvSpPr>
        <p:spPr>
          <a:xfrm>
            <a:off x="2414777" y="577672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8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7" name="object 1847"/>
          <p:cNvSpPr/>
          <p:nvPr/>
        </p:nvSpPr>
        <p:spPr>
          <a:xfrm>
            <a:off x="2417952" y="5645911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5">
                <a:moveTo>
                  <a:pt x="0" y="0"/>
                </a:moveTo>
                <a:lnTo>
                  <a:pt x="0" y="1314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8" name="object 1848"/>
          <p:cNvSpPr/>
          <p:nvPr/>
        </p:nvSpPr>
        <p:spPr>
          <a:xfrm>
            <a:off x="2446020" y="6023102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5">
                <a:moveTo>
                  <a:pt x="0" y="805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9" name="object 1849"/>
          <p:cNvSpPr/>
          <p:nvPr/>
        </p:nvSpPr>
        <p:spPr>
          <a:xfrm>
            <a:off x="2450719" y="579450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20">
                <a:moveTo>
                  <a:pt x="0" y="0"/>
                </a:moveTo>
                <a:lnTo>
                  <a:pt x="0" y="707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0" name="object 1850"/>
          <p:cNvSpPr/>
          <p:nvPr/>
        </p:nvSpPr>
        <p:spPr>
          <a:xfrm>
            <a:off x="2453767" y="571563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1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1" name="object 1851"/>
          <p:cNvSpPr/>
          <p:nvPr/>
        </p:nvSpPr>
        <p:spPr>
          <a:xfrm>
            <a:off x="2522220" y="5818251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0"/>
                </a:moveTo>
                <a:lnTo>
                  <a:pt x="0" y="488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2" name="object 1852"/>
          <p:cNvSpPr/>
          <p:nvPr/>
        </p:nvSpPr>
        <p:spPr>
          <a:xfrm>
            <a:off x="2525522" y="5782690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3" name="object 1853"/>
          <p:cNvSpPr/>
          <p:nvPr/>
        </p:nvSpPr>
        <p:spPr>
          <a:xfrm>
            <a:off x="2552700" y="6135242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9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4" name="object 1854"/>
          <p:cNvSpPr/>
          <p:nvPr/>
        </p:nvSpPr>
        <p:spPr>
          <a:xfrm>
            <a:off x="2558160" y="5802503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1968"/>
                </a:moveTo>
                <a:lnTo>
                  <a:pt x="4762" y="1968"/>
                </a:lnTo>
              </a:path>
            </a:pathLst>
          </a:custGeom>
          <a:ln w="3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5" name="object 1855"/>
          <p:cNvSpPr/>
          <p:nvPr/>
        </p:nvSpPr>
        <p:spPr>
          <a:xfrm>
            <a:off x="2561208" y="579450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397"/>
                </a:moveTo>
                <a:lnTo>
                  <a:pt x="4762" y="5397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6" name="object 1856"/>
          <p:cNvSpPr/>
          <p:nvPr/>
        </p:nvSpPr>
        <p:spPr>
          <a:xfrm>
            <a:off x="2660014" y="6145276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7" name="object 1857"/>
          <p:cNvSpPr/>
          <p:nvPr/>
        </p:nvSpPr>
        <p:spPr>
          <a:xfrm>
            <a:off x="2665222" y="5848096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5079"/>
                </a:moveTo>
                <a:lnTo>
                  <a:pt x="4762" y="50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8" name="object 1858"/>
          <p:cNvSpPr/>
          <p:nvPr/>
        </p:nvSpPr>
        <p:spPr>
          <a:xfrm>
            <a:off x="2668016" y="5801359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70">
                <a:moveTo>
                  <a:pt x="0" y="645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9" name="object 1859"/>
          <p:cNvSpPr/>
          <p:nvPr/>
        </p:nvSpPr>
        <p:spPr>
          <a:xfrm>
            <a:off x="2695448" y="6142354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563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0" name="object 1860"/>
          <p:cNvSpPr/>
          <p:nvPr/>
        </p:nvSpPr>
        <p:spPr>
          <a:xfrm>
            <a:off x="2700782" y="590753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698"/>
                </a:moveTo>
                <a:lnTo>
                  <a:pt x="4762" y="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1" name="object 1861"/>
          <p:cNvSpPr/>
          <p:nvPr/>
        </p:nvSpPr>
        <p:spPr>
          <a:xfrm>
            <a:off x="2703576" y="581825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0"/>
                </a:moveTo>
                <a:lnTo>
                  <a:pt x="0" y="491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2" name="object 1862"/>
          <p:cNvSpPr/>
          <p:nvPr/>
        </p:nvSpPr>
        <p:spPr>
          <a:xfrm>
            <a:off x="2909697" y="619010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762" y="4318"/>
                </a:moveTo>
                <a:lnTo>
                  <a:pt x="4762" y="4318"/>
                </a:lnTo>
              </a:path>
            </a:pathLst>
          </a:custGeom>
          <a:ln w="8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3" name="object 1863"/>
          <p:cNvSpPr/>
          <p:nvPr/>
        </p:nvSpPr>
        <p:spPr>
          <a:xfrm>
            <a:off x="2914904" y="5948045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476"/>
                </a:moveTo>
                <a:lnTo>
                  <a:pt x="4762" y="647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4" name="object 1864"/>
          <p:cNvSpPr/>
          <p:nvPr/>
        </p:nvSpPr>
        <p:spPr>
          <a:xfrm>
            <a:off x="2918079" y="5766942"/>
            <a:ext cx="0" cy="194310"/>
          </a:xfrm>
          <a:custGeom>
            <a:avLst/>
            <a:gdLst/>
            <a:ahLst/>
            <a:cxnLst/>
            <a:rect l="l" t="t" r="r" b="b"/>
            <a:pathLst>
              <a:path w="0" h="194310">
                <a:moveTo>
                  <a:pt x="0" y="1940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5" name="object 1865"/>
          <p:cNvSpPr/>
          <p:nvPr/>
        </p:nvSpPr>
        <p:spPr>
          <a:xfrm>
            <a:off x="2986532" y="5650484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3639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6" name="object 1866"/>
          <p:cNvSpPr/>
          <p:nvPr/>
        </p:nvSpPr>
        <p:spPr>
          <a:xfrm>
            <a:off x="2989198" y="5580507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7" name="object 1867"/>
          <p:cNvSpPr/>
          <p:nvPr/>
        </p:nvSpPr>
        <p:spPr>
          <a:xfrm>
            <a:off x="3016885" y="6174994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4762" y="7302"/>
                </a:moveTo>
                <a:lnTo>
                  <a:pt x="4762" y="7302"/>
                </a:lnTo>
              </a:path>
            </a:pathLst>
          </a:custGeom>
          <a:ln w="14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8" name="object 1868"/>
          <p:cNvSpPr/>
          <p:nvPr/>
        </p:nvSpPr>
        <p:spPr>
          <a:xfrm>
            <a:off x="3021964" y="5969634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4">
                <a:moveTo>
                  <a:pt x="0" y="27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9" name="object 1869"/>
          <p:cNvSpPr/>
          <p:nvPr/>
        </p:nvSpPr>
        <p:spPr>
          <a:xfrm>
            <a:off x="3024885" y="5899911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848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0" name="object 1870"/>
          <p:cNvSpPr/>
          <p:nvPr/>
        </p:nvSpPr>
        <p:spPr>
          <a:xfrm>
            <a:off x="3052445" y="615721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1" name="object 1871"/>
          <p:cNvSpPr/>
          <p:nvPr/>
        </p:nvSpPr>
        <p:spPr>
          <a:xfrm>
            <a:off x="3057651" y="595934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810"/>
                </a:moveTo>
                <a:lnTo>
                  <a:pt x="4762" y="38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2" name="object 1872"/>
          <p:cNvSpPr/>
          <p:nvPr/>
        </p:nvSpPr>
        <p:spPr>
          <a:xfrm>
            <a:off x="3060700" y="5887846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4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3" name="object 1873"/>
          <p:cNvSpPr/>
          <p:nvPr/>
        </p:nvSpPr>
        <p:spPr>
          <a:xfrm>
            <a:off x="3129152" y="6011164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212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4" name="object 1874"/>
          <p:cNvSpPr/>
          <p:nvPr/>
        </p:nvSpPr>
        <p:spPr>
          <a:xfrm>
            <a:off x="3132201" y="5899530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7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5" name="object 1875"/>
          <p:cNvSpPr/>
          <p:nvPr/>
        </p:nvSpPr>
        <p:spPr>
          <a:xfrm>
            <a:off x="3159886" y="6132576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3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6" name="object 1876"/>
          <p:cNvSpPr/>
          <p:nvPr/>
        </p:nvSpPr>
        <p:spPr>
          <a:xfrm>
            <a:off x="3164967" y="5895594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8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7" name="object 1877"/>
          <p:cNvSpPr/>
          <p:nvPr/>
        </p:nvSpPr>
        <p:spPr>
          <a:xfrm>
            <a:off x="3167888" y="5877178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813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8" name="object 1878"/>
          <p:cNvSpPr/>
          <p:nvPr/>
        </p:nvSpPr>
        <p:spPr>
          <a:xfrm>
            <a:off x="3266821" y="6161278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4762" y="3873"/>
                </a:moveTo>
                <a:lnTo>
                  <a:pt x="4762" y="3873"/>
                </a:lnTo>
              </a:path>
            </a:pathLst>
          </a:custGeom>
          <a:ln w="7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9" name="object 1879"/>
          <p:cNvSpPr/>
          <p:nvPr/>
        </p:nvSpPr>
        <p:spPr>
          <a:xfrm>
            <a:off x="3272154" y="5925311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73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0" name="object 1880"/>
          <p:cNvSpPr/>
          <p:nvPr/>
        </p:nvSpPr>
        <p:spPr>
          <a:xfrm>
            <a:off x="3275076" y="5878576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8839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1" name="object 1881"/>
          <p:cNvSpPr/>
          <p:nvPr/>
        </p:nvSpPr>
        <p:spPr>
          <a:xfrm>
            <a:off x="3343528" y="5937377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1008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2" name="object 1882"/>
          <p:cNvSpPr/>
          <p:nvPr/>
        </p:nvSpPr>
        <p:spPr>
          <a:xfrm>
            <a:off x="3346450" y="5842127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4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3" name="object 1883"/>
          <p:cNvSpPr/>
          <p:nvPr/>
        </p:nvSpPr>
        <p:spPr>
          <a:xfrm>
            <a:off x="3409569" y="612267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0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4" name="object 1884"/>
          <p:cNvSpPr/>
          <p:nvPr/>
        </p:nvSpPr>
        <p:spPr>
          <a:xfrm>
            <a:off x="3414776" y="5868542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70">
                <a:moveTo>
                  <a:pt x="0" y="389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5" name="object 1885"/>
          <p:cNvSpPr/>
          <p:nvPr/>
        </p:nvSpPr>
        <p:spPr>
          <a:xfrm>
            <a:off x="3417823" y="5859907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0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6" name="object 1886"/>
          <p:cNvSpPr/>
          <p:nvPr/>
        </p:nvSpPr>
        <p:spPr>
          <a:xfrm>
            <a:off x="3445255" y="6085840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0"/>
                </a:moveTo>
                <a:lnTo>
                  <a:pt x="0" y="899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7" name="object 1887"/>
          <p:cNvSpPr/>
          <p:nvPr/>
        </p:nvSpPr>
        <p:spPr>
          <a:xfrm>
            <a:off x="3450335" y="5788533"/>
            <a:ext cx="0" cy="147955"/>
          </a:xfrm>
          <a:custGeom>
            <a:avLst/>
            <a:gdLst/>
            <a:ahLst/>
            <a:cxnLst/>
            <a:rect l="l" t="t" r="r" b="b"/>
            <a:pathLst>
              <a:path w="0" h="147954">
                <a:moveTo>
                  <a:pt x="0" y="0"/>
                </a:moveTo>
                <a:lnTo>
                  <a:pt x="0" y="1479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8" name="object 1888"/>
          <p:cNvSpPr/>
          <p:nvPr/>
        </p:nvSpPr>
        <p:spPr>
          <a:xfrm>
            <a:off x="3453384" y="5909309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9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9" name="object 1889"/>
          <p:cNvSpPr/>
          <p:nvPr/>
        </p:nvSpPr>
        <p:spPr>
          <a:xfrm>
            <a:off x="3481832" y="5944742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1470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0" name="object 1890"/>
          <p:cNvSpPr/>
          <p:nvPr/>
        </p:nvSpPr>
        <p:spPr>
          <a:xfrm>
            <a:off x="3486022" y="5889625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70">
                <a:moveTo>
                  <a:pt x="0" y="0"/>
                </a:moveTo>
                <a:lnTo>
                  <a:pt x="0" y="262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1" name="object 1891"/>
          <p:cNvSpPr/>
          <p:nvPr/>
        </p:nvSpPr>
        <p:spPr>
          <a:xfrm>
            <a:off x="3489071" y="5915659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1047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2" name="object 1892"/>
          <p:cNvSpPr/>
          <p:nvPr/>
        </p:nvSpPr>
        <p:spPr>
          <a:xfrm>
            <a:off x="3517010" y="613333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7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3" name="object 1893"/>
          <p:cNvSpPr/>
          <p:nvPr/>
        </p:nvSpPr>
        <p:spPr>
          <a:xfrm>
            <a:off x="3521709" y="5882259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2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4" name="object 1894"/>
          <p:cNvSpPr/>
          <p:nvPr/>
        </p:nvSpPr>
        <p:spPr>
          <a:xfrm>
            <a:off x="3525011" y="5919342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0"/>
                </a:moveTo>
                <a:lnTo>
                  <a:pt x="0" y="687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5" name="object 1895"/>
          <p:cNvSpPr/>
          <p:nvPr/>
        </p:nvSpPr>
        <p:spPr>
          <a:xfrm>
            <a:off x="3659632" y="619290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571"/>
                </a:moveTo>
                <a:lnTo>
                  <a:pt x="4762" y="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6" name="object 1896"/>
          <p:cNvSpPr/>
          <p:nvPr/>
        </p:nvSpPr>
        <p:spPr>
          <a:xfrm>
            <a:off x="3664839" y="5782690"/>
            <a:ext cx="0" cy="246379"/>
          </a:xfrm>
          <a:custGeom>
            <a:avLst/>
            <a:gdLst/>
            <a:ahLst/>
            <a:cxnLst/>
            <a:rect l="l" t="t" r="r" b="b"/>
            <a:pathLst>
              <a:path w="0" h="246379">
                <a:moveTo>
                  <a:pt x="0" y="0"/>
                </a:moveTo>
                <a:lnTo>
                  <a:pt x="0" y="246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7" name="object 1897"/>
          <p:cNvSpPr/>
          <p:nvPr/>
        </p:nvSpPr>
        <p:spPr>
          <a:xfrm>
            <a:off x="3667505" y="5902833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521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8" name="object 1898"/>
          <p:cNvSpPr/>
          <p:nvPr/>
        </p:nvSpPr>
        <p:spPr>
          <a:xfrm>
            <a:off x="3695319" y="613930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254"/>
                </a:moveTo>
                <a:lnTo>
                  <a:pt x="4762" y="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9" name="object 1899"/>
          <p:cNvSpPr/>
          <p:nvPr/>
        </p:nvSpPr>
        <p:spPr>
          <a:xfrm>
            <a:off x="3700271" y="5966967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873"/>
                </a:moveTo>
                <a:lnTo>
                  <a:pt x="4762" y="7873"/>
                </a:lnTo>
              </a:path>
            </a:pathLst>
          </a:custGeom>
          <a:ln w="157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0" name="object 1900"/>
          <p:cNvSpPr/>
          <p:nvPr/>
        </p:nvSpPr>
        <p:spPr>
          <a:xfrm>
            <a:off x="3703573" y="5984494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6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1" name="object 1901"/>
          <p:cNvSpPr/>
          <p:nvPr/>
        </p:nvSpPr>
        <p:spPr>
          <a:xfrm>
            <a:off x="3731005" y="6134989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37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2" name="object 1902"/>
          <p:cNvSpPr/>
          <p:nvPr/>
        </p:nvSpPr>
        <p:spPr>
          <a:xfrm>
            <a:off x="3736085" y="5943219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3" name="object 1903"/>
          <p:cNvSpPr/>
          <p:nvPr/>
        </p:nvSpPr>
        <p:spPr>
          <a:xfrm>
            <a:off x="3739134" y="583577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1371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4" name="object 1904"/>
          <p:cNvSpPr/>
          <p:nvPr/>
        </p:nvSpPr>
        <p:spPr>
          <a:xfrm>
            <a:off x="3771772" y="5967095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4">
                <a:moveTo>
                  <a:pt x="-4762" y="5841"/>
                </a:moveTo>
                <a:lnTo>
                  <a:pt x="4762" y="5841"/>
                </a:lnTo>
              </a:path>
            </a:pathLst>
          </a:custGeom>
          <a:ln w="116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5" name="object 1905"/>
          <p:cNvSpPr/>
          <p:nvPr/>
        </p:nvSpPr>
        <p:spPr>
          <a:xfrm>
            <a:off x="3775075" y="5883655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0"/>
                </a:moveTo>
                <a:lnTo>
                  <a:pt x="0" y="480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6" name="object 1906"/>
          <p:cNvSpPr txBox="1"/>
          <p:nvPr/>
        </p:nvSpPr>
        <p:spPr>
          <a:xfrm>
            <a:off x="2362707" y="5271896"/>
            <a:ext cx="1459865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3 −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RMSE=0.173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07" name="object 1907"/>
          <p:cNvSpPr txBox="1"/>
          <p:nvPr/>
        </p:nvSpPr>
        <p:spPr>
          <a:xfrm>
            <a:off x="2388616" y="710184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08" name="object 1908"/>
          <p:cNvSpPr txBox="1"/>
          <p:nvPr/>
        </p:nvSpPr>
        <p:spPr>
          <a:xfrm>
            <a:off x="2528951" y="723785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09" name="object 1909"/>
          <p:cNvSpPr txBox="1"/>
          <p:nvPr/>
        </p:nvSpPr>
        <p:spPr>
          <a:xfrm>
            <a:off x="2380742" y="7454265"/>
            <a:ext cx="353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87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10" name="object 1910"/>
          <p:cNvSpPr txBox="1"/>
          <p:nvPr/>
        </p:nvSpPr>
        <p:spPr>
          <a:xfrm>
            <a:off x="2674366" y="725017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11" name="object 1911"/>
          <p:cNvSpPr txBox="1"/>
          <p:nvPr/>
        </p:nvSpPr>
        <p:spPr>
          <a:xfrm>
            <a:off x="2957322" y="7386193"/>
            <a:ext cx="2127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7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12" name="object 1912"/>
          <p:cNvSpPr txBox="1"/>
          <p:nvPr/>
        </p:nvSpPr>
        <p:spPr>
          <a:xfrm>
            <a:off x="3421126" y="722541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13" name="object 1913"/>
          <p:cNvSpPr txBox="1"/>
          <p:nvPr/>
        </p:nvSpPr>
        <p:spPr>
          <a:xfrm>
            <a:off x="3452621" y="7386193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30">
                <a:latin typeface="MS UI Gothic"/>
                <a:cs typeface="MS UI Gothic"/>
              </a:rPr>
              <a:t>●</a:t>
            </a:r>
            <a:r>
              <a:rPr dirty="0" baseline="-27777" sz="450" spc="37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1914" name="object 1914"/>
          <p:cNvSpPr txBox="1"/>
          <p:nvPr/>
        </p:nvSpPr>
        <p:spPr>
          <a:xfrm>
            <a:off x="3635502" y="704608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15" name="object 1915"/>
          <p:cNvSpPr txBox="1"/>
          <p:nvPr/>
        </p:nvSpPr>
        <p:spPr>
          <a:xfrm>
            <a:off x="3674364" y="7454265"/>
            <a:ext cx="1308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35">
                <a:latin typeface="MS UI Gothic"/>
                <a:cs typeface="MS UI Gothic"/>
              </a:rPr>
              <a:t>●</a:t>
            </a:r>
            <a:r>
              <a:rPr dirty="0" baseline="9259" sz="450" spc="-37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16" name="object 1916"/>
          <p:cNvSpPr/>
          <p:nvPr/>
        </p:nvSpPr>
        <p:spPr>
          <a:xfrm>
            <a:off x="2355342" y="6875906"/>
            <a:ext cx="0" cy="618490"/>
          </a:xfrm>
          <a:custGeom>
            <a:avLst/>
            <a:gdLst/>
            <a:ahLst/>
            <a:cxnLst/>
            <a:rect l="l" t="t" r="r" b="b"/>
            <a:pathLst>
              <a:path w="0" h="618490">
                <a:moveTo>
                  <a:pt x="0" y="6182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7" name="object 1917"/>
          <p:cNvSpPr/>
          <p:nvPr/>
        </p:nvSpPr>
        <p:spPr>
          <a:xfrm>
            <a:off x="2295017" y="749414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8" name="object 1918"/>
          <p:cNvSpPr/>
          <p:nvPr/>
        </p:nvSpPr>
        <p:spPr>
          <a:xfrm>
            <a:off x="2295017" y="737057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9" name="object 1919"/>
          <p:cNvSpPr/>
          <p:nvPr/>
        </p:nvSpPr>
        <p:spPr>
          <a:xfrm>
            <a:off x="2295017" y="72468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0" name="object 1920"/>
          <p:cNvSpPr/>
          <p:nvPr/>
        </p:nvSpPr>
        <p:spPr>
          <a:xfrm>
            <a:off x="2295017" y="71231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1" name="object 1921"/>
          <p:cNvSpPr/>
          <p:nvPr/>
        </p:nvSpPr>
        <p:spPr>
          <a:xfrm>
            <a:off x="2295017" y="699960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2" name="object 1922"/>
          <p:cNvSpPr/>
          <p:nvPr/>
        </p:nvSpPr>
        <p:spPr>
          <a:xfrm>
            <a:off x="2295017" y="687590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3" name="object 1923"/>
          <p:cNvSpPr txBox="1"/>
          <p:nvPr/>
        </p:nvSpPr>
        <p:spPr>
          <a:xfrm>
            <a:off x="2084690" y="7402068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24" name="object 1924"/>
          <p:cNvSpPr txBox="1"/>
          <p:nvPr/>
        </p:nvSpPr>
        <p:spPr>
          <a:xfrm>
            <a:off x="2084690" y="7031101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25" name="object 1925"/>
          <p:cNvSpPr/>
          <p:nvPr/>
        </p:nvSpPr>
        <p:spPr>
          <a:xfrm>
            <a:off x="2355342" y="6851142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6" name="object 1926"/>
          <p:cNvSpPr/>
          <p:nvPr/>
        </p:nvSpPr>
        <p:spPr>
          <a:xfrm>
            <a:off x="2398522" y="7518907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7" name="object 1927"/>
          <p:cNvSpPr/>
          <p:nvPr/>
        </p:nvSpPr>
        <p:spPr>
          <a:xfrm>
            <a:off x="239852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8" name="object 1928"/>
          <p:cNvSpPr/>
          <p:nvPr/>
        </p:nvSpPr>
        <p:spPr>
          <a:xfrm>
            <a:off x="243420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9" name="object 1929"/>
          <p:cNvSpPr/>
          <p:nvPr/>
        </p:nvSpPr>
        <p:spPr>
          <a:xfrm>
            <a:off x="246989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0" name="object 1930"/>
          <p:cNvSpPr/>
          <p:nvPr/>
        </p:nvSpPr>
        <p:spPr>
          <a:xfrm>
            <a:off x="250558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1" name="object 1931"/>
          <p:cNvSpPr/>
          <p:nvPr/>
        </p:nvSpPr>
        <p:spPr>
          <a:xfrm>
            <a:off x="254139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2" name="object 1932"/>
          <p:cNvSpPr/>
          <p:nvPr/>
        </p:nvSpPr>
        <p:spPr>
          <a:xfrm>
            <a:off x="257708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3" name="object 1933"/>
          <p:cNvSpPr/>
          <p:nvPr/>
        </p:nvSpPr>
        <p:spPr>
          <a:xfrm>
            <a:off x="261277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4" name="object 1934"/>
          <p:cNvSpPr/>
          <p:nvPr/>
        </p:nvSpPr>
        <p:spPr>
          <a:xfrm>
            <a:off x="264845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5" name="object 1935"/>
          <p:cNvSpPr/>
          <p:nvPr/>
        </p:nvSpPr>
        <p:spPr>
          <a:xfrm>
            <a:off x="268414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6" name="object 1936"/>
          <p:cNvSpPr/>
          <p:nvPr/>
        </p:nvSpPr>
        <p:spPr>
          <a:xfrm>
            <a:off x="271983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7" name="object 1937"/>
          <p:cNvSpPr/>
          <p:nvPr/>
        </p:nvSpPr>
        <p:spPr>
          <a:xfrm>
            <a:off x="275564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8" name="object 1938"/>
          <p:cNvSpPr/>
          <p:nvPr/>
        </p:nvSpPr>
        <p:spPr>
          <a:xfrm>
            <a:off x="279133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9" name="object 1939"/>
          <p:cNvSpPr/>
          <p:nvPr/>
        </p:nvSpPr>
        <p:spPr>
          <a:xfrm>
            <a:off x="282702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0" name="object 1940"/>
          <p:cNvSpPr/>
          <p:nvPr/>
        </p:nvSpPr>
        <p:spPr>
          <a:xfrm>
            <a:off x="286270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1" name="object 1941"/>
          <p:cNvSpPr/>
          <p:nvPr/>
        </p:nvSpPr>
        <p:spPr>
          <a:xfrm>
            <a:off x="289839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2" name="object 1942"/>
          <p:cNvSpPr/>
          <p:nvPr/>
        </p:nvSpPr>
        <p:spPr>
          <a:xfrm>
            <a:off x="293408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3" name="object 1943"/>
          <p:cNvSpPr/>
          <p:nvPr/>
        </p:nvSpPr>
        <p:spPr>
          <a:xfrm>
            <a:off x="296989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4" name="object 1944"/>
          <p:cNvSpPr/>
          <p:nvPr/>
        </p:nvSpPr>
        <p:spPr>
          <a:xfrm>
            <a:off x="300558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5" name="object 1945"/>
          <p:cNvSpPr/>
          <p:nvPr/>
        </p:nvSpPr>
        <p:spPr>
          <a:xfrm>
            <a:off x="304126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6" name="object 1946"/>
          <p:cNvSpPr/>
          <p:nvPr/>
        </p:nvSpPr>
        <p:spPr>
          <a:xfrm>
            <a:off x="307695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7" name="object 1947"/>
          <p:cNvSpPr/>
          <p:nvPr/>
        </p:nvSpPr>
        <p:spPr>
          <a:xfrm>
            <a:off x="311264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8" name="object 1948"/>
          <p:cNvSpPr/>
          <p:nvPr/>
        </p:nvSpPr>
        <p:spPr>
          <a:xfrm>
            <a:off x="314832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9" name="object 1949"/>
          <p:cNvSpPr/>
          <p:nvPr/>
        </p:nvSpPr>
        <p:spPr>
          <a:xfrm>
            <a:off x="318414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0" name="object 1950"/>
          <p:cNvSpPr/>
          <p:nvPr/>
        </p:nvSpPr>
        <p:spPr>
          <a:xfrm>
            <a:off x="321983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1" name="object 1951"/>
          <p:cNvSpPr/>
          <p:nvPr/>
        </p:nvSpPr>
        <p:spPr>
          <a:xfrm>
            <a:off x="325551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2" name="object 1952"/>
          <p:cNvSpPr/>
          <p:nvPr/>
        </p:nvSpPr>
        <p:spPr>
          <a:xfrm>
            <a:off x="329120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3" name="object 1953"/>
          <p:cNvSpPr/>
          <p:nvPr/>
        </p:nvSpPr>
        <p:spPr>
          <a:xfrm>
            <a:off x="332689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4" name="object 1954"/>
          <p:cNvSpPr/>
          <p:nvPr/>
        </p:nvSpPr>
        <p:spPr>
          <a:xfrm>
            <a:off x="336257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5" name="object 1955"/>
          <p:cNvSpPr/>
          <p:nvPr/>
        </p:nvSpPr>
        <p:spPr>
          <a:xfrm>
            <a:off x="339839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6" name="object 1956"/>
          <p:cNvSpPr/>
          <p:nvPr/>
        </p:nvSpPr>
        <p:spPr>
          <a:xfrm>
            <a:off x="343407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7" name="object 1957"/>
          <p:cNvSpPr/>
          <p:nvPr/>
        </p:nvSpPr>
        <p:spPr>
          <a:xfrm>
            <a:off x="346976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8" name="object 1958"/>
          <p:cNvSpPr/>
          <p:nvPr/>
        </p:nvSpPr>
        <p:spPr>
          <a:xfrm>
            <a:off x="350545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9" name="object 1959"/>
          <p:cNvSpPr/>
          <p:nvPr/>
        </p:nvSpPr>
        <p:spPr>
          <a:xfrm>
            <a:off x="354114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0" name="object 1960"/>
          <p:cNvSpPr/>
          <p:nvPr/>
        </p:nvSpPr>
        <p:spPr>
          <a:xfrm>
            <a:off x="357682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1" name="object 1961"/>
          <p:cNvSpPr/>
          <p:nvPr/>
        </p:nvSpPr>
        <p:spPr>
          <a:xfrm>
            <a:off x="361264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2" name="object 1962"/>
          <p:cNvSpPr/>
          <p:nvPr/>
        </p:nvSpPr>
        <p:spPr>
          <a:xfrm>
            <a:off x="364832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3" name="object 1963"/>
          <p:cNvSpPr/>
          <p:nvPr/>
        </p:nvSpPr>
        <p:spPr>
          <a:xfrm>
            <a:off x="368401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4" name="object 1964"/>
          <p:cNvSpPr/>
          <p:nvPr/>
        </p:nvSpPr>
        <p:spPr>
          <a:xfrm>
            <a:off x="371970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5" name="object 1965"/>
          <p:cNvSpPr/>
          <p:nvPr/>
        </p:nvSpPr>
        <p:spPr>
          <a:xfrm>
            <a:off x="375539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6" name="object 1966"/>
          <p:cNvSpPr/>
          <p:nvPr/>
        </p:nvSpPr>
        <p:spPr>
          <a:xfrm>
            <a:off x="379107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7" name="object 1967"/>
          <p:cNvSpPr txBox="1"/>
          <p:nvPr/>
        </p:nvSpPr>
        <p:spPr>
          <a:xfrm>
            <a:off x="2218182" y="7596505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68" name="object 1968"/>
          <p:cNvSpPr txBox="1"/>
          <p:nvPr/>
        </p:nvSpPr>
        <p:spPr>
          <a:xfrm>
            <a:off x="2421382" y="722033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69" name="object 1969"/>
          <p:cNvSpPr txBox="1"/>
          <p:nvPr/>
        </p:nvSpPr>
        <p:spPr>
          <a:xfrm>
            <a:off x="2380742" y="7312914"/>
            <a:ext cx="179705" cy="161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">
              <a:lnSpc>
                <a:spcPts val="32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52705">
              <a:lnSpc>
                <a:spcPts val="32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0" name="object 1970"/>
          <p:cNvSpPr txBox="1"/>
          <p:nvPr/>
        </p:nvSpPr>
        <p:spPr>
          <a:xfrm>
            <a:off x="2385567" y="7166356"/>
            <a:ext cx="320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10">
                <a:latin typeface="MS UI Gothic"/>
                <a:cs typeface="MS UI Gothic"/>
              </a:rPr>
              <a:t>●</a:t>
            </a:r>
            <a:r>
              <a:rPr dirty="0" baseline="18518" sz="450" spc="15">
                <a:latin typeface="MS UI Gothic"/>
                <a:cs typeface="MS UI Gothic"/>
              </a:rPr>
              <a:t>● </a:t>
            </a:r>
            <a:r>
              <a:rPr dirty="0" baseline="18518" sz="450"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1" name="object 1971"/>
          <p:cNvSpPr txBox="1"/>
          <p:nvPr/>
        </p:nvSpPr>
        <p:spPr>
          <a:xfrm>
            <a:off x="2388616" y="7187945"/>
            <a:ext cx="3175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972" name="object 1972"/>
          <p:cNvSpPr txBox="1"/>
          <p:nvPr/>
        </p:nvSpPr>
        <p:spPr>
          <a:xfrm>
            <a:off x="2416810" y="7416165"/>
            <a:ext cx="3168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973" name="object 1973"/>
          <p:cNvSpPr txBox="1"/>
          <p:nvPr/>
        </p:nvSpPr>
        <p:spPr>
          <a:xfrm>
            <a:off x="2671572" y="729653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4" name="object 1974"/>
          <p:cNvSpPr txBox="1"/>
          <p:nvPr/>
        </p:nvSpPr>
        <p:spPr>
          <a:xfrm>
            <a:off x="2635885" y="7273290"/>
            <a:ext cx="1060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7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5" name="object 1975"/>
          <p:cNvSpPr txBox="1"/>
          <p:nvPr/>
        </p:nvSpPr>
        <p:spPr>
          <a:xfrm>
            <a:off x="2888742" y="708126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6" name="object 1976"/>
          <p:cNvSpPr txBox="1"/>
          <p:nvPr/>
        </p:nvSpPr>
        <p:spPr>
          <a:xfrm>
            <a:off x="2957322" y="6809587"/>
            <a:ext cx="69850" cy="17843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7" name="object 1977"/>
          <p:cNvSpPr txBox="1"/>
          <p:nvPr/>
        </p:nvSpPr>
        <p:spPr>
          <a:xfrm>
            <a:off x="2959989" y="7363586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8" name="object 1978"/>
          <p:cNvSpPr txBox="1"/>
          <p:nvPr/>
        </p:nvSpPr>
        <p:spPr>
          <a:xfrm>
            <a:off x="2995676" y="7238365"/>
            <a:ext cx="1035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9" name="object 1979"/>
          <p:cNvSpPr txBox="1"/>
          <p:nvPr/>
        </p:nvSpPr>
        <p:spPr>
          <a:xfrm>
            <a:off x="2885694" y="7342885"/>
            <a:ext cx="3175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27777" sz="450">
                <a:latin typeface="MS UI Gothic"/>
                <a:cs typeface="MS UI Gothic"/>
              </a:rPr>
              <a:t>●</a:t>
            </a:r>
            <a:r>
              <a:rPr dirty="0" baseline="27777" sz="450" spc="37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980" name="object 1980"/>
          <p:cNvSpPr txBox="1"/>
          <p:nvPr/>
        </p:nvSpPr>
        <p:spPr>
          <a:xfrm>
            <a:off x="2992754" y="7286752"/>
            <a:ext cx="2133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9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81" name="object 1981"/>
          <p:cNvSpPr txBox="1"/>
          <p:nvPr/>
        </p:nvSpPr>
        <p:spPr>
          <a:xfrm>
            <a:off x="3245739" y="721245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82" name="object 1982"/>
          <p:cNvSpPr txBox="1"/>
          <p:nvPr/>
        </p:nvSpPr>
        <p:spPr>
          <a:xfrm>
            <a:off x="3237483" y="7381620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37037" sz="450">
              <a:latin typeface="MS UI Gothic"/>
              <a:cs typeface="MS UI Gothic"/>
            </a:endParaRPr>
          </a:p>
        </p:txBody>
      </p:sp>
      <p:sp>
        <p:nvSpPr>
          <p:cNvPr id="1983" name="object 1983"/>
          <p:cNvSpPr txBox="1"/>
          <p:nvPr/>
        </p:nvSpPr>
        <p:spPr>
          <a:xfrm>
            <a:off x="2880486" y="7454265"/>
            <a:ext cx="6032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2445" algn="l"/>
              </a:tabLst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          </a:t>
            </a:r>
            <a:r>
              <a:rPr dirty="0" sz="300" spc="-30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>
                <a:latin typeface="Times New Roman"/>
                <a:cs typeface="Times New Roman"/>
              </a:rPr>
              <a:t>      </a:t>
            </a:r>
            <a:r>
              <a:rPr dirty="0" baseline="9259" sz="450" spc="-15">
                <a:latin typeface="Times New Roman"/>
                <a:cs typeface="Times New Roman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>
                <a:latin typeface="Times New Roman"/>
                <a:cs typeface="Times New Roman"/>
              </a:rPr>
              <a:t>	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84" name="object 1984"/>
          <p:cNvSpPr txBox="1"/>
          <p:nvPr/>
        </p:nvSpPr>
        <p:spPr>
          <a:xfrm>
            <a:off x="3031489" y="7314183"/>
            <a:ext cx="5283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baseline="9259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985" name="object 1985"/>
          <p:cNvSpPr txBox="1"/>
          <p:nvPr/>
        </p:nvSpPr>
        <p:spPr>
          <a:xfrm>
            <a:off x="3314319" y="7335519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"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1986" name="object 1986"/>
          <p:cNvSpPr txBox="1"/>
          <p:nvPr/>
        </p:nvSpPr>
        <p:spPr>
          <a:xfrm>
            <a:off x="3459860" y="7342885"/>
            <a:ext cx="1035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87" name="object 1987"/>
          <p:cNvSpPr txBox="1"/>
          <p:nvPr/>
        </p:nvSpPr>
        <p:spPr>
          <a:xfrm>
            <a:off x="3023235" y="7433691"/>
            <a:ext cx="5321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5130" algn="l"/>
              </a:tabLst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  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   </a:t>
            </a:r>
            <a:r>
              <a:rPr dirty="0" baseline="27777" sz="450" spc="16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88" name="object 1988"/>
          <p:cNvSpPr txBox="1"/>
          <p:nvPr/>
        </p:nvSpPr>
        <p:spPr>
          <a:xfrm>
            <a:off x="3317240" y="7250176"/>
            <a:ext cx="245745" cy="97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1765">
              <a:lnSpc>
                <a:spcPts val="265"/>
              </a:lnSpc>
              <a:spcBef>
                <a:spcPts val="125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marL="12700">
              <a:lnSpc>
                <a:spcPts val="265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4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0"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5">
                <a:latin typeface="MS UI Gothic"/>
                <a:cs typeface="MS UI Gothic"/>
              </a:rPr>
              <a:t>●</a:t>
            </a:r>
            <a:r>
              <a:rPr dirty="0" baseline="-18518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1989" name="object 1989"/>
          <p:cNvSpPr txBox="1"/>
          <p:nvPr/>
        </p:nvSpPr>
        <p:spPr>
          <a:xfrm>
            <a:off x="3671061" y="7330567"/>
            <a:ext cx="142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990" name="object 1990"/>
          <p:cNvSpPr txBox="1"/>
          <p:nvPr/>
        </p:nvSpPr>
        <p:spPr>
          <a:xfrm>
            <a:off x="3638296" y="7379969"/>
            <a:ext cx="1308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5">
                <a:latin typeface="MS UI Gothic"/>
                <a:cs typeface="MS UI Gothic"/>
              </a:rPr>
              <a:t> 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1991" name="object 1991"/>
          <p:cNvSpPr txBox="1"/>
          <p:nvPr/>
        </p:nvSpPr>
        <p:spPr>
          <a:xfrm>
            <a:off x="3635502" y="7366889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992" name="object 1992"/>
          <p:cNvSpPr txBox="1"/>
          <p:nvPr/>
        </p:nvSpPr>
        <p:spPr>
          <a:xfrm>
            <a:off x="3709923" y="720001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93" name="object 1993"/>
          <p:cNvSpPr txBox="1"/>
          <p:nvPr/>
        </p:nvSpPr>
        <p:spPr>
          <a:xfrm>
            <a:off x="3666109" y="7425690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1994" name="object 1994"/>
          <p:cNvSpPr txBox="1"/>
          <p:nvPr/>
        </p:nvSpPr>
        <p:spPr>
          <a:xfrm>
            <a:off x="3638296" y="7285990"/>
            <a:ext cx="174625" cy="863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22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8255">
              <a:lnSpc>
                <a:spcPts val="22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6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37037" sz="450">
              <a:latin typeface="MS UI Gothic"/>
              <a:cs typeface="MS UI Gothic"/>
            </a:endParaRPr>
          </a:p>
        </p:txBody>
      </p:sp>
      <p:sp>
        <p:nvSpPr>
          <p:cNvPr id="1995" name="object 1995"/>
          <p:cNvSpPr/>
          <p:nvPr/>
        </p:nvSpPr>
        <p:spPr>
          <a:xfrm>
            <a:off x="2409951" y="7438263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558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6" name="object 1996"/>
          <p:cNvSpPr/>
          <p:nvPr/>
        </p:nvSpPr>
        <p:spPr>
          <a:xfrm>
            <a:off x="2414777" y="7203567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59">
                <a:moveTo>
                  <a:pt x="0" y="0"/>
                </a:moveTo>
                <a:lnTo>
                  <a:pt x="0" y="1493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7" name="object 1997"/>
          <p:cNvSpPr/>
          <p:nvPr/>
        </p:nvSpPr>
        <p:spPr>
          <a:xfrm>
            <a:off x="2417952" y="7141718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90">
                <a:moveTo>
                  <a:pt x="0" y="0"/>
                </a:moveTo>
                <a:lnTo>
                  <a:pt x="0" y="721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8" name="object 1998"/>
          <p:cNvSpPr/>
          <p:nvPr/>
        </p:nvSpPr>
        <p:spPr>
          <a:xfrm>
            <a:off x="2446020" y="7474331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635"/>
                </a:moveTo>
                <a:lnTo>
                  <a:pt x="476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9" name="object 1999"/>
          <p:cNvSpPr/>
          <p:nvPr/>
        </p:nvSpPr>
        <p:spPr>
          <a:xfrm>
            <a:off x="2450719" y="7260335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1287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0" name="object 2000"/>
          <p:cNvSpPr/>
          <p:nvPr/>
        </p:nvSpPr>
        <p:spPr>
          <a:xfrm>
            <a:off x="2453767" y="719124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7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1" name="object 2001"/>
          <p:cNvSpPr/>
          <p:nvPr/>
        </p:nvSpPr>
        <p:spPr>
          <a:xfrm>
            <a:off x="2522220" y="7240651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1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2" name="object 2002"/>
          <p:cNvSpPr/>
          <p:nvPr/>
        </p:nvSpPr>
        <p:spPr>
          <a:xfrm>
            <a:off x="2525522" y="7191247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40">
                <a:moveTo>
                  <a:pt x="0" y="0"/>
                </a:moveTo>
                <a:lnTo>
                  <a:pt x="0" y="403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3" name="object 2003"/>
          <p:cNvSpPr/>
          <p:nvPr/>
        </p:nvSpPr>
        <p:spPr>
          <a:xfrm>
            <a:off x="2552700" y="7456169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4">
                <a:moveTo>
                  <a:pt x="0" y="3187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4" name="object 2004"/>
          <p:cNvSpPr/>
          <p:nvPr/>
        </p:nvSpPr>
        <p:spPr>
          <a:xfrm>
            <a:off x="2558160" y="7225156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525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5" name="object 2005"/>
          <p:cNvSpPr/>
          <p:nvPr/>
        </p:nvSpPr>
        <p:spPr>
          <a:xfrm>
            <a:off x="2561208" y="7206360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1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6" name="object 2006"/>
          <p:cNvSpPr/>
          <p:nvPr/>
        </p:nvSpPr>
        <p:spPr>
          <a:xfrm>
            <a:off x="2665222" y="7243571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4">
                <a:moveTo>
                  <a:pt x="0" y="651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7" name="object 2007"/>
          <p:cNvSpPr/>
          <p:nvPr/>
        </p:nvSpPr>
        <p:spPr>
          <a:xfrm>
            <a:off x="2668016" y="7203567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4">
                <a:moveTo>
                  <a:pt x="0" y="0"/>
                </a:moveTo>
                <a:lnTo>
                  <a:pt x="0" y="384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8" name="object 2008"/>
          <p:cNvSpPr/>
          <p:nvPr/>
        </p:nvSpPr>
        <p:spPr>
          <a:xfrm>
            <a:off x="2695448" y="744664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4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9" name="object 2009"/>
          <p:cNvSpPr/>
          <p:nvPr/>
        </p:nvSpPr>
        <p:spPr>
          <a:xfrm>
            <a:off x="2700782" y="733653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635"/>
                </a:moveTo>
                <a:lnTo>
                  <a:pt x="4762" y="4635"/>
                </a:lnTo>
              </a:path>
            </a:pathLst>
          </a:custGeom>
          <a:ln w="92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0" name="object 2010"/>
          <p:cNvSpPr/>
          <p:nvPr/>
        </p:nvSpPr>
        <p:spPr>
          <a:xfrm>
            <a:off x="2703576" y="7290181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1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1" name="object 2011"/>
          <p:cNvSpPr/>
          <p:nvPr/>
        </p:nvSpPr>
        <p:spPr>
          <a:xfrm>
            <a:off x="2909697" y="749401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4762" y="63"/>
                </a:moveTo>
                <a:lnTo>
                  <a:pt x="4762" y="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2" name="object 2012"/>
          <p:cNvSpPr/>
          <p:nvPr/>
        </p:nvSpPr>
        <p:spPr>
          <a:xfrm>
            <a:off x="2914904" y="7370571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317"/>
                </a:moveTo>
                <a:lnTo>
                  <a:pt x="4762" y="4317"/>
                </a:lnTo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3" name="object 2013"/>
          <p:cNvSpPr/>
          <p:nvPr/>
        </p:nvSpPr>
        <p:spPr>
          <a:xfrm>
            <a:off x="2918079" y="7121270"/>
            <a:ext cx="0" cy="249554"/>
          </a:xfrm>
          <a:custGeom>
            <a:avLst/>
            <a:gdLst/>
            <a:ahLst/>
            <a:cxnLst/>
            <a:rect l="l" t="t" r="r" b="b"/>
            <a:pathLst>
              <a:path w="0" h="249554">
                <a:moveTo>
                  <a:pt x="0" y="24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4" name="object 2014"/>
          <p:cNvSpPr/>
          <p:nvPr/>
        </p:nvSpPr>
        <p:spPr>
          <a:xfrm>
            <a:off x="2986532" y="6952360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4676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5" name="object 2015"/>
          <p:cNvSpPr/>
          <p:nvPr/>
        </p:nvSpPr>
        <p:spPr>
          <a:xfrm>
            <a:off x="2989198" y="6875906"/>
            <a:ext cx="0" cy="525780"/>
          </a:xfrm>
          <a:custGeom>
            <a:avLst/>
            <a:gdLst/>
            <a:ahLst/>
            <a:cxnLst/>
            <a:rect l="l" t="t" r="r" b="b"/>
            <a:pathLst>
              <a:path w="0" h="525779">
                <a:moveTo>
                  <a:pt x="0" y="0"/>
                </a:moveTo>
                <a:lnTo>
                  <a:pt x="0" y="5256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6" name="object 2016"/>
          <p:cNvSpPr/>
          <p:nvPr/>
        </p:nvSpPr>
        <p:spPr>
          <a:xfrm>
            <a:off x="3021964" y="7307580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5">
                <a:moveTo>
                  <a:pt x="0" y="7531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7" name="object 2017"/>
          <p:cNvSpPr/>
          <p:nvPr/>
        </p:nvSpPr>
        <p:spPr>
          <a:xfrm>
            <a:off x="3024885" y="7278369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6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8" name="object 2018"/>
          <p:cNvSpPr/>
          <p:nvPr/>
        </p:nvSpPr>
        <p:spPr>
          <a:xfrm>
            <a:off x="3052445" y="7465059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29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9" name="object 2019"/>
          <p:cNvSpPr/>
          <p:nvPr/>
        </p:nvSpPr>
        <p:spPr>
          <a:xfrm>
            <a:off x="3057651" y="7364348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70">
                <a:moveTo>
                  <a:pt x="0" y="0"/>
                </a:moveTo>
                <a:lnTo>
                  <a:pt x="0" y="391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0" name="object 2020"/>
          <p:cNvSpPr/>
          <p:nvPr/>
        </p:nvSpPr>
        <p:spPr>
          <a:xfrm>
            <a:off x="3060700" y="7277227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5">
                <a:moveTo>
                  <a:pt x="0" y="623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1" name="object 2021"/>
          <p:cNvSpPr/>
          <p:nvPr/>
        </p:nvSpPr>
        <p:spPr>
          <a:xfrm>
            <a:off x="3129152" y="734618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2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2" name="object 2022"/>
          <p:cNvSpPr/>
          <p:nvPr/>
        </p:nvSpPr>
        <p:spPr>
          <a:xfrm>
            <a:off x="3132201" y="7323328"/>
            <a:ext cx="0" cy="102870"/>
          </a:xfrm>
          <a:custGeom>
            <a:avLst/>
            <a:gdLst/>
            <a:ahLst/>
            <a:cxnLst/>
            <a:rect l="l" t="t" r="r" b="b"/>
            <a:pathLst>
              <a:path w="0" h="102870">
                <a:moveTo>
                  <a:pt x="0" y="1028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3" name="object 2023"/>
          <p:cNvSpPr/>
          <p:nvPr/>
        </p:nvSpPr>
        <p:spPr>
          <a:xfrm>
            <a:off x="3159886" y="7453630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1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4" name="object 2024"/>
          <p:cNvSpPr/>
          <p:nvPr/>
        </p:nvSpPr>
        <p:spPr>
          <a:xfrm>
            <a:off x="3164967" y="7321042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5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5" name="object 2025"/>
          <p:cNvSpPr/>
          <p:nvPr/>
        </p:nvSpPr>
        <p:spPr>
          <a:xfrm>
            <a:off x="3167888" y="7326756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525"/>
                </a:moveTo>
                <a:lnTo>
                  <a:pt x="4762" y="95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6" name="object 2026"/>
          <p:cNvSpPr/>
          <p:nvPr/>
        </p:nvSpPr>
        <p:spPr>
          <a:xfrm>
            <a:off x="3266821" y="7421498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3555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7" name="object 2027"/>
          <p:cNvSpPr/>
          <p:nvPr/>
        </p:nvSpPr>
        <p:spPr>
          <a:xfrm>
            <a:off x="3272154" y="7253096"/>
            <a:ext cx="0" cy="200660"/>
          </a:xfrm>
          <a:custGeom>
            <a:avLst/>
            <a:gdLst/>
            <a:ahLst/>
            <a:cxnLst/>
            <a:rect l="l" t="t" r="r" b="b"/>
            <a:pathLst>
              <a:path w="0" h="200659">
                <a:moveTo>
                  <a:pt x="0" y="0"/>
                </a:moveTo>
                <a:lnTo>
                  <a:pt x="0" y="2005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8" name="object 2028"/>
          <p:cNvSpPr/>
          <p:nvPr/>
        </p:nvSpPr>
        <p:spPr>
          <a:xfrm>
            <a:off x="3275076" y="7252461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871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9" name="object 2029"/>
          <p:cNvSpPr/>
          <p:nvPr/>
        </p:nvSpPr>
        <p:spPr>
          <a:xfrm>
            <a:off x="3338067" y="7444740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571"/>
                </a:moveTo>
                <a:lnTo>
                  <a:pt x="4762" y="57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0" name="object 2030"/>
          <p:cNvSpPr/>
          <p:nvPr/>
        </p:nvSpPr>
        <p:spPr>
          <a:xfrm>
            <a:off x="3343528" y="7352030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3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1" name="object 2031"/>
          <p:cNvSpPr/>
          <p:nvPr/>
        </p:nvSpPr>
        <p:spPr>
          <a:xfrm>
            <a:off x="3346450" y="7311135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09">
                <a:moveTo>
                  <a:pt x="-4762" y="8064"/>
                </a:moveTo>
                <a:lnTo>
                  <a:pt x="4762" y="8064"/>
                </a:lnTo>
              </a:path>
            </a:pathLst>
          </a:custGeom>
          <a:ln w="161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2" name="object 2032"/>
          <p:cNvSpPr/>
          <p:nvPr/>
        </p:nvSpPr>
        <p:spPr>
          <a:xfrm>
            <a:off x="3409569" y="748830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21"/>
                </a:moveTo>
                <a:lnTo>
                  <a:pt x="4762" y="2921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3" name="object 2033"/>
          <p:cNvSpPr/>
          <p:nvPr/>
        </p:nvSpPr>
        <p:spPr>
          <a:xfrm>
            <a:off x="3414776" y="7339583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4953"/>
                </a:moveTo>
                <a:lnTo>
                  <a:pt x="4762" y="495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4" name="object 2034"/>
          <p:cNvSpPr/>
          <p:nvPr/>
        </p:nvSpPr>
        <p:spPr>
          <a:xfrm>
            <a:off x="3417823" y="7308722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5" name="object 2035"/>
          <p:cNvSpPr/>
          <p:nvPr/>
        </p:nvSpPr>
        <p:spPr>
          <a:xfrm>
            <a:off x="3445255" y="7468107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2603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6" name="object 2036"/>
          <p:cNvSpPr/>
          <p:nvPr/>
        </p:nvSpPr>
        <p:spPr>
          <a:xfrm>
            <a:off x="3450335" y="7265416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7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7" name="object 2037"/>
          <p:cNvSpPr/>
          <p:nvPr/>
        </p:nvSpPr>
        <p:spPr>
          <a:xfrm>
            <a:off x="3453384" y="7301738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5">
                <a:moveTo>
                  <a:pt x="0" y="6883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8" name="object 2038"/>
          <p:cNvSpPr/>
          <p:nvPr/>
        </p:nvSpPr>
        <p:spPr>
          <a:xfrm>
            <a:off x="3481832" y="7282560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1436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9" name="object 2039"/>
          <p:cNvSpPr/>
          <p:nvPr/>
        </p:nvSpPr>
        <p:spPr>
          <a:xfrm>
            <a:off x="3486022" y="7290181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0"/>
                </a:moveTo>
                <a:lnTo>
                  <a:pt x="0" y="717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0" name="object 2040"/>
          <p:cNvSpPr/>
          <p:nvPr/>
        </p:nvSpPr>
        <p:spPr>
          <a:xfrm>
            <a:off x="3489071" y="732104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9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1" name="object 2041"/>
          <p:cNvSpPr/>
          <p:nvPr/>
        </p:nvSpPr>
        <p:spPr>
          <a:xfrm>
            <a:off x="3517010" y="744474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0"/>
                </a:moveTo>
                <a:lnTo>
                  <a:pt x="0" y="289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2" name="object 2042"/>
          <p:cNvSpPr/>
          <p:nvPr/>
        </p:nvSpPr>
        <p:spPr>
          <a:xfrm>
            <a:off x="3521709" y="7285355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09">
                <a:moveTo>
                  <a:pt x="0" y="542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3" name="object 2043"/>
          <p:cNvSpPr/>
          <p:nvPr/>
        </p:nvSpPr>
        <p:spPr>
          <a:xfrm>
            <a:off x="3525011" y="7327010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558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4" name="object 2044"/>
          <p:cNvSpPr/>
          <p:nvPr/>
        </p:nvSpPr>
        <p:spPr>
          <a:xfrm>
            <a:off x="3664839" y="7086092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09">
                <a:moveTo>
                  <a:pt x="0" y="0"/>
                </a:moveTo>
                <a:lnTo>
                  <a:pt x="0" y="320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5" name="object 2045"/>
          <p:cNvSpPr/>
          <p:nvPr/>
        </p:nvSpPr>
        <p:spPr>
          <a:xfrm>
            <a:off x="3667505" y="7336535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834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6" name="object 2046"/>
          <p:cNvSpPr/>
          <p:nvPr/>
        </p:nvSpPr>
        <p:spPr>
          <a:xfrm>
            <a:off x="3695319" y="7463281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40">
                <a:moveTo>
                  <a:pt x="-4762" y="1206"/>
                </a:moveTo>
                <a:lnTo>
                  <a:pt x="4762" y="12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7" name="object 2047"/>
          <p:cNvSpPr/>
          <p:nvPr/>
        </p:nvSpPr>
        <p:spPr>
          <a:xfrm>
            <a:off x="3700271" y="7364348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888"/>
                </a:moveTo>
                <a:lnTo>
                  <a:pt x="4762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8" name="object 2048"/>
          <p:cNvSpPr/>
          <p:nvPr/>
        </p:nvSpPr>
        <p:spPr>
          <a:xfrm>
            <a:off x="3703573" y="7404989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4">
                <a:moveTo>
                  <a:pt x="0" y="830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9" name="object 2049"/>
          <p:cNvSpPr/>
          <p:nvPr/>
        </p:nvSpPr>
        <p:spPr>
          <a:xfrm>
            <a:off x="3731005" y="7437755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29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0" name="object 2050"/>
          <p:cNvSpPr/>
          <p:nvPr/>
        </p:nvSpPr>
        <p:spPr>
          <a:xfrm>
            <a:off x="3736085" y="7389114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4762" y="7175"/>
                </a:moveTo>
                <a:lnTo>
                  <a:pt x="4762" y="7175"/>
                </a:lnTo>
              </a:path>
            </a:pathLst>
          </a:custGeom>
          <a:ln w="14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1" name="object 2051"/>
          <p:cNvSpPr/>
          <p:nvPr/>
        </p:nvSpPr>
        <p:spPr>
          <a:xfrm>
            <a:off x="3739134" y="7239889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09">
                <a:moveTo>
                  <a:pt x="0" y="1306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2" name="object 2052"/>
          <p:cNvSpPr/>
          <p:nvPr/>
        </p:nvSpPr>
        <p:spPr>
          <a:xfrm>
            <a:off x="3766820" y="7458709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59">
                <a:moveTo>
                  <a:pt x="0" y="3543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3" name="object 2053"/>
          <p:cNvSpPr/>
          <p:nvPr/>
        </p:nvSpPr>
        <p:spPr>
          <a:xfrm>
            <a:off x="3767010" y="7327265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73"/>
                </a:moveTo>
                <a:lnTo>
                  <a:pt x="9525" y="33273"/>
                </a:lnTo>
                <a:lnTo>
                  <a:pt x="9525" y="0"/>
                </a:lnTo>
                <a:lnTo>
                  <a:pt x="0" y="0"/>
                </a:lnTo>
                <a:lnTo>
                  <a:pt x="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4" name="object 2054"/>
          <p:cNvSpPr/>
          <p:nvPr/>
        </p:nvSpPr>
        <p:spPr>
          <a:xfrm>
            <a:off x="3770312" y="7325994"/>
            <a:ext cx="9525" cy="38735"/>
          </a:xfrm>
          <a:custGeom>
            <a:avLst/>
            <a:gdLst/>
            <a:ahLst/>
            <a:cxnLst/>
            <a:rect l="l" t="t" r="r" b="b"/>
            <a:pathLst>
              <a:path w="9525" h="38734">
                <a:moveTo>
                  <a:pt x="0" y="38353"/>
                </a:moveTo>
                <a:lnTo>
                  <a:pt x="9525" y="38353"/>
                </a:lnTo>
                <a:lnTo>
                  <a:pt x="9525" y="0"/>
                </a:lnTo>
                <a:lnTo>
                  <a:pt x="0" y="0"/>
                </a:lnTo>
                <a:lnTo>
                  <a:pt x="0" y="38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5" name="object 2055"/>
          <p:cNvSpPr txBox="1"/>
          <p:nvPr/>
        </p:nvSpPr>
        <p:spPr>
          <a:xfrm>
            <a:off x="2362707" y="6567296"/>
            <a:ext cx="1459865" cy="28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25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4 −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25"/>
              </a:lnSpc>
            </a:pPr>
            <a:r>
              <a:rPr dirty="0" sz="1000">
                <a:latin typeface="Times New Roman"/>
                <a:cs typeface="Times New Roman"/>
              </a:rPr>
              <a:t>RMSE=0.199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56" name="object 2056"/>
          <p:cNvSpPr txBox="1"/>
          <p:nvPr/>
        </p:nvSpPr>
        <p:spPr>
          <a:xfrm>
            <a:off x="5077333" y="977264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57" name="object 2057"/>
          <p:cNvSpPr txBox="1"/>
          <p:nvPr/>
        </p:nvSpPr>
        <p:spPr>
          <a:xfrm>
            <a:off x="5445759" y="358901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58" name="object 2058"/>
          <p:cNvSpPr txBox="1"/>
          <p:nvPr/>
        </p:nvSpPr>
        <p:spPr>
          <a:xfrm>
            <a:off x="5584697" y="798068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59" name="object 2059"/>
          <p:cNvSpPr txBox="1"/>
          <p:nvPr/>
        </p:nvSpPr>
        <p:spPr>
          <a:xfrm>
            <a:off x="5666740" y="648843"/>
            <a:ext cx="787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72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60" name="object 2060"/>
          <p:cNvSpPr txBox="1"/>
          <p:nvPr/>
        </p:nvSpPr>
        <p:spPr>
          <a:xfrm>
            <a:off x="5683122" y="759713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-7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61" name="object 2061"/>
          <p:cNvSpPr/>
          <p:nvPr/>
        </p:nvSpPr>
        <p:spPr>
          <a:xfrm>
            <a:off x="4336541" y="548131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4264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2" name="object 2062"/>
          <p:cNvSpPr/>
          <p:nvPr/>
        </p:nvSpPr>
        <p:spPr>
          <a:xfrm>
            <a:off x="4276216" y="97459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3" name="object 2063"/>
          <p:cNvSpPr/>
          <p:nvPr/>
        </p:nvSpPr>
        <p:spPr>
          <a:xfrm>
            <a:off x="4276216" y="76136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4" name="object 2064"/>
          <p:cNvSpPr/>
          <p:nvPr/>
        </p:nvSpPr>
        <p:spPr>
          <a:xfrm>
            <a:off x="4276216" y="54813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5" name="object 2065"/>
          <p:cNvSpPr txBox="1"/>
          <p:nvPr/>
        </p:nvSpPr>
        <p:spPr>
          <a:xfrm>
            <a:off x="4065890" y="88252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66" name="object 2066"/>
          <p:cNvSpPr txBox="1"/>
          <p:nvPr/>
        </p:nvSpPr>
        <p:spPr>
          <a:xfrm>
            <a:off x="4065890" y="456056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2.0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67" name="object 2067"/>
          <p:cNvSpPr/>
          <p:nvPr/>
        </p:nvSpPr>
        <p:spPr>
          <a:xfrm>
            <a:off x="4336541" y="3741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19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8" name="object 2068"/>
          <p:cNvSpPr txBox="1"/>
          <p:nvPr/>
        </p:nvSpPr>
        <p:spPr>
          <a:xfrm>
            <a:off x="4164838" y="90296"/>
            <a:ext cx="181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2018 Location 1 − 24−hr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69" name="object 2069"/>
          <p:cNvSpPr/>
          <p:nvPr/>
        </p:nvSpPr>
        <p:spPr>
          <a:xfrm>
            <a:off x="4389373" y="1041908"/>
            <a:ext cx="1373505" cy="0"/>
          </a:xfrm>
          <a:custGeom>
            <a:avLst/>
            <a:gdLst/>
            <a:ahLst/>
            <a:cxnLst/>
            <a:rect l="l" t="t" r="r" b="b"/>
            <a:pathLst>
              <a:path w="1373504" h="0">
                <a:moveTo>
                  <a:pt x="0" y="0"/>
                </a:moveTo>
                <a:lnTo>
                  <a:pt x="13733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0" name="object 2070"/>
          <p:cNvSpPr/>
          <p:nvPr/>
        </p:nvSpPr>
        <p:spPr>
          <a:xfrm>
            <a:off x="438937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1" name="object 2071"/>
          <p:cNvSpPr/>
          <p:nvPr/>
        </p:nvSpPr>
        <p:spPr>
          <a:xfrm>
            <a:off x="4487545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2" name="object 2072"/>
          <p:cNvSpPr/>
          <p:nvPr/>
        </p:nvSpPr>
        <p:spPr>
          <a:xfrm>
            <a:off x="4585589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3" name="object 2073"/>
          <p:cNvSpPr/>
          <p:nvPr/>
        </p:nvSpPr>
        <p:spPr>
          <a:xfrm>
            <a:off x="468363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4" name="object 2074"/>
          <p:cNvSpPr/>
          <p:nvPr/>
        </p:nvSpPr>
        <p:spPr>
          <a:xfrm>
            <a:off x="478180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5" name="object 2075"/>
          <p:cNvSpPr/>
          <p:nvPr/>
        </p:nvSpPr>
        <p:spPr>
          <a:xfrm>
            <a:off x="4879847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6" name="object 2076"/>
          <p:cNvSpPr/>
          <p:nvPr/>
        </p:nvSpPr>
        <p:spPr>
          <a:xfrm>
            <a:off x="4978019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7" name="object 2077"/>
          <p:cNvSpPr/>
          <p:nvPr/>
        </p:nvSpPr>
        <p:spPr>
          <a:xfrm>
            <a:off x="5076063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8" name="object 2078"/>
          <p:cNvSpPr/>
          <p:nvPr/>
        </p:nvSpPr>
        <p:spPr>
          <a:xfrm>
            <a:off x="5174107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9" name="object 2079"/>
          <p:cNvSpPr/>
          <p:nvPr/>
        </p:nvSpPr>
        <p:spPr>
          <a:xfrm>
            <a:off x="5272278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0" name="object 2080"/>
          <p:cNvSpPr/>
          <p:nvPr/>
        </p:nvSpPr>
        <p:spPr>
          <a:xfrm>
            <a:off x="5370321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1" name="object 2081"/>
          <p:cNvSpPr/>
          <p:nvPr/>
        </p:nvSpPr>
        <p:spPr>
          <a:xfrm>
            <a:off x="5468365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2" name="object 2082"/>
          <p:cNvSpPr/>
          <p:nvPr/>
        </p:nvSpPr>
        <p:spPr>
          <a:xfrm>
            <a:off x="5566536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3" name="object 2083"/>
          <p:cNvSpPr/>
          <p:nvPr/>
        </p:nvSpPr>
        <p:spPr>
          <a:xfrm>
            <a:off x="5664580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4" name="object 2084"/>
          <p:cNvSpPr/>
          <p:nvPr/>
        </p:nvSpPr>
        <p:spPr>
          <a:xfrm>
            <a:off x="5762752" y="10419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5" name="object 2085"/>
          <p:cNvSpPr txBox="1"/>
          <p:nvPr/>
        </p:nvSpPr>
        <p:spPr>
          <a:xfrm>
            <a:off x="4205604" y="1119505"/>
            <a:ext cx="1348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3140" algn="l"/>
              </a:tabLst>
            </a:pPr>
            <a:r>
              <a:rPr dirty="0" sz="1000">
                <a:latin typeface="Times New Roman"/>
                <a:cs typeface="Times New Roman"/>
              </a:rPr>
              <a:t>Oct 02	Oct 07	Oct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86" name="object 2086"/>
          <p:cNvSpPr txBox="1"/>
          <p:nvPr/>
        </p:nvSpPr>
        <p:spPr>
          <a:xfrm>
            <a:off x="4374641" y="657986"/>
            <a:ext cx="1524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2">
                <a:latin typeface="MS UI Gothic"/>
                <a:cs typeface="MS UI Gothic"/>
              </a:rPr>
              <a:t>●</a:t>
            </a:r>
            <a:r>
              <a:rPr dirty="0" baseline="9259" sz="450" spc="-30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087" name="object 2087"/>
          <p:cNvSpPr txBox="1"/>
          <p:nvPr/>
        </p:nvSpPr>
        <p:spPr>
          <a:xfrm>
            <a:off x="4586985" y="913257"/>
            <a:ext cx="1619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6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88" name="object 2088"/>
          <p:cNvSpPr txBox="1"/>
          <p:nvPr/>
        </p:nvSpPr>
        <p:spPr>
          <a:xfrm>
            <a:off x="4391152" y="862075"/>
            <a:ext cx="3575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baseline="9259" sz="450" spc="-232">
                <a:latin typeface="MS UI Gothic"/>
                <a:cs typeface="MS UI Gothic"/>
              </a:rPr>
              <a:t>●</a:t>
            </a:r>
            <a:r>
              <a:rPr dirty="0" baseline="-9259" sz="450" spc="-23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32">
                <a:latin typeface="MS UI Gothic"/>
                <a:cs typeface="MS UI Gothic"/>
              </a:rPr>
              <a:t>●</a:t>
            </a:r>
            <a:r>
              <a:rPr dirty="0" baseline="9259" sz="450" spc="195">
                <a:latin typeface="MS UI Gothic"/>
                <a:cs typeface="MS UI Gothic"/>
              </a:rPr>
              <a:t> </a:t>
            </a:r>
            <a:r>
              <a:rPr dirty="0" sz="300" spc="-1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95">
                <a:latin typeface="MS UI Gothic"/>
                <a:cs typeface="MS UI Gothic"/>
              </a:rPr>
              <a:t>●</a:t>
            </a:r>
            <a:r>
              <a:rPr dirty="0" baseline="-18518" sz="450" spc="-195">
                <a:latin typeface="MS UI Gothic"/>
                <a:cs typeface="MS UI Gothic"/>
              </a:rPr>
              <a:t>●</a:t>
            </a:r>
            <a:r>
              <a:rPr dirty="0" baseline="-18518" sz="450" spc="202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089" name="object 2089"/>
          <p:cNvSpPr txBox="1"/>
          <p:nvPr/>
        </p:nvSpPr>
        <p:spPr>
          <a:xfrm>
            <a:off x="4954904" y="649985"/>
            <a:ext cx="54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90" name="object 2090"/>
          <p:cNvSpPr txBox="1"/>
          <p:nvPr/>
        </p:nvSpPr>
        <p:spPr>
          <a:xfrm>
            <a:off x="4759071" y="712723"/>
            <a:ext cx="52133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66725" algn="l"/>
              </a:tabLst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  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sz="300" spc="-18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Times New Roman"/>
                <a:cs typeface="Times New Roman"/>
              </a:rPr>
              <a:t>   </a:t>
            </a:r>
            <a:r>
              <a:rPr dirty="0" sz="300" spc="10">
                <a:solidFill>
                  <a:srgbClr val="A020F0"/>
                </a:solidFill>
                <a:latin typeface="Times New Roman"/>
                <a:cs typeface="Times New Roman"/>
              </a:rPr>
              <a:t> </a:t>
            </a:r>
            <a:r>
              <a:rPr dirty="0" baseline="18518" sz="45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091" name="object 2091"/>
          <p:cNvSpPr txBox="1"/>
          <p:nvPr/>
        </p:nvSpPr>
        <p:spPr>
          <a:xfrm>
            <a:off x="4906264" y="866394"/>
            <a:ext cx="3651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15">
                <a:latin typeface="MS UI Gothic"/>
                <a:cs typeface="MS UI Gothic"/>
              </a:rPr>
              <a:t>●</a:t>
            </a:r>
            <a:r>
              <a:rPr dirty="0" baseline="-27777" sz="450" spc="22">
                <a:latin typeface="MS UI Gothic"/>
                <a:cs typeface="MS UI Gothic"/>
              </a:rPr>
              <a:t>● </a:t>
            </a: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>
                <a:latin typeface="MS UI Gothic"/>
                <a:cs typeface="MS UI Gothic"/>
              </a:rPr>
              <a:t> </a:t>
            </a: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67">
                <a:latin typeface="MS UI Gothic"/>
                <a:cs typeface="MS UI Gothic"/>
              </a:rPr>
              <a:t>●</a:t>
            </a:r>
            <a:r>
              <a:rPr dirty="0" baseline="9259" sz="450" spc="-67">
                <a:latin typeface="MS UI Gothic"/>
                <a:cs typeface="MS UI Gothic"/>
              </a:rPr>
              <a:t>●●</a:t>
            </a:r>
            <a:r>
              <a:rPr dirty="0" baseline="18518" sz="450" spc="-6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092" name="object 2092"/>
          <p:cNvSpPr txBox="1"/>
          <p:nvPr/>
        </p:nvSpPr>
        <p:spPr>
          <a:xfrm>
            <a:off x="5069078" y="938784"/>
            <a:ext cx="1530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ts val="175"/>
              </a:lnSpc>
              <a:spcBef>
                <a:spcPts val="125"/>
              </a:spcBef>
            </a:pPr>
            <a:r>
              <a:rPr dirty="0" sz="30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latin typeface="MS UI Gothic"/>
                <a:cs typeface="MS UI Gothic"/>
              </a:rPr>
              <a:t>●</a:t>
            </a:r>
            <a:r>
              <a:rPr dirty="0" sz="300" spc="-65">
                <a:latin typeface="MS UI Gothic"/>
                <a:cs typeface="MS UI Gothic"/>
              </a:rPr>
              <a:t> </a:t>
            </a: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  <a:p>
            <a:pPr algn="ctr" marL="85090">
              <a:lnSpc>
                <a:spcPts val="18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93" name="object 2093"/>
          <p:cNvSpPr txBox="1"/>
          <p:nvPr/>
        </p:nvSpPr>
        <p:spPr>
          <a:xfrm>
            <a:off x="5069078" y="887730"/>
            <a:ext cx="1695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-60">
                <a:latin typeface="MS UI Gothic"/>
                <a:cs typeface="MS UI Gothic"/>
              </a:rPr>
              <a:t>●</a:t>
            </a:r>
            <a:r>
              <a:rPr dirty="0" baseline="-18518" sz="450" spc="-6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40">
                <a:latin typeface="MS UI Gothic"/>
                <a:cs typeface="MS UI Gothic"/>
              </a:rPr>
              <a:t>●</a:t>
            </a:r>
            <a:r>
              <a:rPr dirty="0" sz="300" spc="-30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094" name="object 2094"/>
          <p:cNvSpPr txBox="1"/>
          <p:nvPr/>
        </p:nvSpPr>
        <p:spPr>
          <a:xfrm>
            <a:off x="4382642" y="840739"/>
            <a:ext cx="88074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9259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latin typeface="MS UI Gothic"/>
                <a:cs typeface="MS UI Gothic"/>
              </a:rPr>
              <a:t>●</a:t>
            </a:r>
            <a:r>
              <a:rPr dirty="0" sz="300" spc="-45">
                <a:latin typeface="MS UI Gothic"/>
                <a:cs typeface="MS UI Gothic"/>
              </a:rPr>
              <a:t> </a:t>
            </a:r>
            <a:r>
              <a:rPr dirty="0" baseline="9259" sz="450" spc="-30">
                <a:latin typeface="MS UI Gothic"/>
                <a:cs typeface="MS UI Gothic"/>
              </a:rPr>
              <a:t>●</a:t>
            </a:r>
            <a:r>
              <a:rPr dirty="0" baseline="-9259" sz="450" spc="-30">
                <a:latin typeface="MS UI Gothic"/>
                <a:cs typeface="MS UI Gothic"/>
              </a:rPr>
              <a:t>●</a:t>
            </a:r>
            <a:r>
              <a:rPr dirty="0" baseline="18518" sz="45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30">
                <a:latin typeface="MS UI Gothic"/>
                <a:cs typeface="MS UI Gothic"/>
              </a:rPr>
              <a:t>● </a:t>
            </a:r>
            <a:r>
              <a:rPr dirty="0" baseline="-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-16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40">
                <a:latin typeface="MS UI Gothic"/>
                <a:cs typeface="MS UI Gothic"/>
              </a:rPr>
              <a:t>●●</a:t>
            </a:r>
            <a:r>
              <a:rPr dirty="0" baseline="9259" sz="450" spc="127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65">
                <a:latin typeface="MS UI Gothic"/>
                <a:cs typeface="MS UI Gothic"/>
              </a:rPr>
              <a:t> </a:t>
            </a:r>
            <a:r>
              <a:rPr dirty="0" baseline="-18518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0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42">
                <a:latin typeface="MS UI Gothic"/>
                <a:cs typeface="MS UI Gothic"/>
              </a:rPr>
              <a:t>●</a:t>
            </a:r>
            <a:r>
              <a:rPr dirty="0" baseline="18518" sz="450" spc="-14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14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latin typeface="MS UI Gothic"/>
                <a:cs typeface="MS UI Gothic"/>
              </a:rPr>
              <a:t>●</a:t>
            </a:r>
            <a:r>
              <a:rPr dirty="0" baseline="-9259" sz="450" spc="-14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42">
                <a:latin typeface="MS UI Gothic"/>
                <a:cs typeface="MS UI Gothic"/>
              </a:rPr>
              <a:t>●</a:t>
            </a:r>
            <a:r>
              <a:rPr dirty="0" baseline="9259" sz="450" spc="-14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095" name="object 2095"/>
          <p:cNvSpPr txBox="1"/>
          <p:nvPr/>
        </p:nvSpPr>
        <p:spPr>
          <a:xfrm>
            <a:off x="4407789" y="820165"/>
            <a:ext cx="8731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112"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0"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7">
                <a:latin typeface="MS UI Gothic"/>
                <a:cs typeface="MS UI Gothic"/>
              </a:rPr>
              <a:t>●</a:t>
            </a:r>
            <a:r>
              <a:rPr dirty="0" baseline="18518" sz="450" spc="-157">
                <a:latin typeface="MS UI Gothic"/>
                <a:cs typeface="MS UI Gothic"/>
              </a:rPr>
              <a:t>●●</a:t>
            </a:r>
            <a:r>
              <a:rPr dirty="0" baseline="18518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4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0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096" name="object 2096"/>
          <p:cNvSpPr txBox="1"/>
          <p:nvPr/>
        </p:nvSpPr>
        <p:spPr>
          <a:xfrm>
            <a:off x="5265673" y="645922"/>
            <a:ext cx="876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097" name="object 2097"/>
          <p:cNvSpPr txBox="1"/>
          <p:nvPr/>
        </p:nvSpPr>
        <p:spPr>
          <a:xfrm>
            <a:off x="4374641" y="789559"/>
            <a:ext cx="95821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05155" algn="l"/>
              </a:tabLst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37">
                <a:latin typeface="MS UI Gothic"/>
                <a:cs typeface="MS UI Gothic"/>
              </a:rPr>
              <a:t> </a:t>
            </a:r>
            <a:r>
              <a:rPr dirty="0" sz="300" spc="-11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14">
                <a:latin typeface="MS UI Gothic"/>
                <a:cs typeface="MS UI Gothic"/>
              </a:rPr>
              <a:t>●</a:t>
            </a:r>
            <a:r>
              <a:rPr dirty="0" baseline="-18518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172">
                <a:latin typeface="MS UI Gothic"/>
                <a:cs typeface="MS UI Gothic"/>
              </a:rPr>
              <a:t>●</a:t>
            </a:r>
            <a:r>
              <a:rPr dirty="0" baseline="-9259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17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6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6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6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60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-18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latin typeface="MS UI Gothic"/>
                <a:cs typeface="MS UI Gothic"/>
              </a:rPr>
              <a:t>●</a:t>
            </a:r>
            <a:r>
              <a:rPr dirty="0" baseline="-18518" sz="450" spc="-187">
                <a:latin typeface="MS UI Gothic"/>
                <a:cs typeface="MS UI Gothic"/>
              </a:rPr>
              <a:t>●</a:t>
            </a:r>
            <a:r>
              <a:rPr dirty="0" baseline="-18518" sz="450" spc="345">
                <a:latin typeface="MS UI Gothic"/>
                <a:cs typeface="MS UI Gothic"/>
              </a:rPr>
              <a:t> </a:t>
            </a:r>
            <a:r>
              <a:rPr dirty="0" baseline="-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87">
                <a:latin typeface="MS UI Gothic"/>
                <a:cs typeface="MS UI Gothic"/>
              </a:rPr>
              <a:t>●</a:t>
            </a:r>
            <a:r>
              <a:rPr dirty="0" sz="300" spc="-1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8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25">
                <a:latin typeface="MS UI Gothic"/>
                <a:cs typeface="MS UI Gothic"/>
              </a:rPr>
              <a:t>●</a:t>
            </a:r>
            <a:r>
              <a:rPr dirty="0" baseline="9259" sz="450" spc="-18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098" name="object 2098"/>
          <p:cNvSpPr txBox="1"/>
          <p:nvPr/>
        </p:nvSpPr>
        <p:spPr>
          <a:xfrm>
            <a:off x="4415409" y="760984"/>
            <a:ext cx="9467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8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20"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-120">
                <a:latin typeface="MS UI Gothic"/>
                <a:cs typeface="MS UI Gothic"/>
              </a:rPr>
              <a:t>●</a:t>
            </a:r>
            <a:r>
              <a:rPr dirty="0" sz="300" spc="-8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2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65">
                <a:latin typeface="MS UI Gothic"/>
                <a:cs typeface="MS UI Gothic"/>
              </a:rPr>
              <a:t>●</a:t>
            </a:r>
            <a:r>
              <a:rPr dirty="0" baseline="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165">
                <a:latin typeface="MS UI Gothic"/>
                <a:cs typeface="MS UI Gothic"/>
              </a:rPr>
              <a:t>●</a:t>
            </a:r>
            <a:r>
              <a:rPr dirty="0" baseline="-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24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-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1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-82">
                <a:latin typeface="MS UI Gothic"/>
                <a:cs typeface="MS UI Gothic"/>
              </a:rPr>
              <a:t>●</a:t>
            </a:r>
            <a:r>
              <a:rPr dirty="0" baseline="18518" sz="450" spc="-8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2">
                <a:latin typeface="MS UI Gothic"/>
                <a:cs typeface="MS UI Gothic"/>
              </a:rPr>
              <a:t>●</a:t>
            </a:r>
            <a:r>
              <a:rPr dirty="0" baseline="-9259" sz="450" spc="-8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8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099" name="object 2099"/>
          <p:cNvSpPr txBox="1"/>
          <p:nvPr/>
        </p:nvSpPr>
        <p:spPr>
          <a:xfrm>
            <a:off x="5323204" y="592709"/>
            <a:ext cx="7429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1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6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100" name="object 2100"/>
          <p:cNvSpPr txBox="1"/>
          <p:nvPr/>
        </p:nvSpPr>
        <p:spPr>
          <a:xfrm>
            <a:off x="4382642" y="682498"/>
            <a:ext cx="10439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850900" algn="l"/>
              </a:tabLst>
            </a:pPr>
            <a:r>
              <a:rPr dirty="0" baseline="9259" sz="450" spc="-89"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8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60">
                <a:solidFill>
                  <a:srgbClr val="A020F0"/>
                </a:solidFill>
                <a:latin typeface="MS UI Gothic"/>
                <a:cs typeface="MS UI Gothic"/>
              </a:rPr>
              <a:t>●             </a:t>
            </a:r>
            <a:r>
              <a:rPr dirty="0" sz="300" spc="-3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latin typeface="MS UI Gothic"/>
                <a:cs typeface="MS UI Gothic"/>
              </a:rPr>
              <a:t>●    </a:t>
            </a:r>
            <a:r>
              <a:rPr dirty="0" baseline="-9259" sz="450" spc="37">
                <a:latin typeface="MS UI Gothic"/>
                <a:cs typeface="MS UI Gothic"/>
              </a:rPr>
              <a:t>●     </a:t>
            </a:r>
            <a:r>
              <a:rPr dirty="0" baseline="-9259" sz="450" spc="195">
                <a:latin typeface="MS UI Gothic"/>
                <a:cs typeface="MS UI Gothic"/>
              </a:rPr>
              <a:t> 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sz="300" spc="-1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baseline="-18518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6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65">
                <a:latin typeface="MS UI Gothic"/>
                <a:cs typeface="MS UI Gothic"/>
              </a:rPr>
              <a:t>●</a:t>
            </a:r>
            <a:r>
              <a:rPr dirty="0" baseline="9259" sz="450" spc="-165">
                <a:latin typeface="MS UI Gothic"/>
                <a:cs typeface="MS UI Gothic"/>
              </a:rPr>
              <a:t>●</a:t>
            </a:r>
            <a:r>
              <a:rPr dirty="0" baseline="18518" sz="450" spc="-165">
                <a:latin typeface="MS UI Gothic"/>
                <a:cs typeface="MS UI Gothic"/>
              </a:rPr>
              <a:t>●</a:t>
            </a:r>
            <a:r>
              <a:rPr dirty="0" baseline="18518" sz="450" spc="-165">
                <a:latin typeface="Times New Roman"/>
                <a:cs typeface="Times New Roman"/>
              </a:rPr>
              <a:t>	</a:t>
            </a:r>
            <a:r>
              <a:rPr dirty="0" baseline="18518" sz="450" spc="-89">
                <a:latin typeface="MS UI Gothic"/>
                <a:cs typeface="MS UI Gothic"/>
              </a:rPr>
              <a:t>●</a:t>
            </a:r>
            <a:r>
              <a:rPr dirty="0" baseline="9259" sz="450" spc="-89">
                <a:latin typeface="MS UI Gothic"/>
                <a:cs typeface="MS UI Gothic"/>
              </a:rPr>
              <a:t>●</a:t>
            </a:r>
            <a:r>
              <a:rPr dirty="0" baseline="9259" sz="450" spc="-8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101" name="object 2101"/>
          <p:cNvSpPr txBox="1"/>
          <p:nvPr/>
        </p:nvSpPr>
        <p:spPr>
          <a:xfrm>
            <a:off x="4391152" y="741045"/>
            <a:ext cx="10445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14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42">
                <a:latin typeface="MS UI Gothic"/>
                <a:cs typeface="MS UI Gothic"/>
              </a:rPr>
              <a:t>●</a:t>
            </a:r>
            <a:r>
              <a:rPr dirty="0" baseline="27777" sz="450" spc="-142">
                <a:latin typeface="MS UI Gothic"/>
                <a:cs typeface="MS UI Gothic"/>
              </a:rPr>
              <a:t>●</a:t>
            </a:r>
            <a:r>
              <a:rPr dirty="0" sz="300" spc="-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34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7">
                <a:latin typeface="MS UI Gothic"/>
                <a:cs typeface="MS UI Gothic"/>
              </a:rPr>
              <a:t>●</a:t>
            </a:r>
            <a:r>
              <a:rPr dirty="0" baseline="9259" sz="450" spc="-15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494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-195">
                <a:latin typeface="MS UI Gothic"/>
                <a:cs typeface="MS UI Gothic"/>
              </a:rPr>
              <a:t>●</a:t>
            </a:r>
            <a:r>
              <a:rPr dirty="0" sz="300" spc="-130">
                <a:latin typeface="MS UI Gothic"/>
                <a:cs typeface="MS UI Gothic"/>
              </a:rPr>
              <a:t>●</a:t>
            </a:r>
            <a:r>
              <a:rPr dirty="0" baseline="18518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30">
                <a:latin typeface="MS UI Gothic"/>
                <a:cs typeface="MS UI Gothic"/>
              </a:rPr>
              <a:t>●</a:t>
            </a:r>
            <a:r>
              <a:rPr dirty="0" baseline="18518" sz="450" spc="-195">
                <a:latin typeface="MS UI Gothic"/>
                <a:cs typeface="MS UI Gothic"/>
              </a:rPr>
              <a:t>●</a:t>
            </a:r>
            <a:r>
              <a:rPr dirty="0" baseline="27777" sz="450" spc="-19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37037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latin typeface="MS UI Gothic"/>
                <a:cs typeface="MS UI Gothic"/>
              </a:rPr>
              <a:t>●</a:t>
            </a:r>
            <a:r>
              <a:rPr dirty="0" sz="300" spc="-75">
                <a:solidFill>
                  <a:srgbClr val="A020F0"/>
                </a:solidFill>
                <a:latin typeface="MS UI Gothic"/>
                <a:cs typeface="MS UI Gothic"/>
              </a:rPr>
              <a:t>●●● </a:t>
            </a:r>
            <a:r>
              <a:rPr dirty="0" baseline="27777" sz="450" spc="37">
                <a:latin typeface="MS UI Gothic"/>
                <a:cs typeface="MS UI Gothic"/>
              </a:rPr>
              <a:t>● </a:t>
            </a:r>
            <a:r>
              <a:rPr dirty="0" baseline="27777" sz="450" spc="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22">
                <a:latin typeface="MS UI Gothic"/>
                <a:cs typeface="MS UI Gothic"/>
              </a:rPr>
              <a:t>● </a:t>
            </a:r>
            <a:r>
              <a:rPr dirty="0" baseline="37037" sz="450" spc="37">
                <a:latin typeface="MS UI Gothic"/>
                <a:cs typeface="MS UI Gothic"/>
              </a:rPr>
              <a:t>●</a:t>
            </a:r>
            <a:r>
              <a:rPr dirty="0" baseline="37037" sz="450" spc="22">
                <a:latin typeface="MS UI Gothic"/>
                <a:cs typeface="MS UI Gothic"/>
              </a:rPr>
              <a:t> </a:t>
            </a: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102" name="object 2102"/>
          <p:cNvSpPr txBox="1"/>
          <p:nvPr/>
        </p:nvSpPr>
        <p:spPr>
          <a:xfrm>
            <a:off x="5421248" y="400811"/>
            <a:ext cx="1854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-15">
                <a:latin typeface="MS UI Gothic"/>
                <a:cs typeface="MS UI Gothic"/>
              </a:rPr>
              <a:t>●</a:t>
            </a:r>
            <a:r>
              <a:rPr dirty="0" baseline="-18518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-2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9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35">
                <a:latin typeface="MS UI Gothic"/>
                <a:cs typeface="MS UI Gothic"/>
              </a:rPr>
              <a:t>●●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103" name="object 2103"/>
          <p:cNvSpPr txBox="1"/>
          <p:nvPr/>
        </p:nvSpPr>
        <p:spPr>
          <a:xfrm>
            <a:off x="5338953" y="519175"/>
            <a:ext cx="2838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104">
                <a:latin typeface="MS UI Gothic"/>
                <a:cs typeface="MS UI Gothic"/>
              </a:rPr>
              <a:t>●</a:t>
            </a:r>
            <a:r>
              <a:rPr dirty="0" baseline="-9259" sz="450" spc="-10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5">
                <a:latin typeface="MS UI Gothic"/>
                <a:cs typeface="MS UI Gothic"/>
              </a:rPr>
              <a:t>●</a:t>
            </a:r>
            <a:endParaRPr baseline="37037" sz="450">
              <a:latin typeface="MS UI Gothic"/>
              <a:cs typeface="MS UI Gothic"/>
            </a:endParaRPr>
          </a:p>
        </p:txBody>
      </p:sp>
      <p:sp>
        <p:nvSpPr>
          <p:cNvPr id="2104" name="object 2104"/>
          <p:cNvSpPr txBox="1"/>
          <p:nvPr/>
        </p:nvSpPr>
        <p:spPr>
          <a:xfrm>
            <a:off x="5363336" y="477900"/>
            <a:ext cx="3086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-104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baseline="-37037" sz="450" spc="-104">
                <a:latin typeface="MS UI Gothic"/>
                <a:cs typeface="MS UI Gothic"/>
              </a:rPr>
              <a:t>●</a:t>
            </a:r>
            <a:r>
              <a:rPr dirty="0" baseline="-18518" sz="450" spc="-104">
                <a:latin typeface="MS UI Gothic"/>
                <a:cs typeface="MS UI Gothic"/>
              </a:rPr>
              <a:t>●</a:t>
            </a:r>
            <a:r>
              <a:rPr dirty="0" sz="300" spc="-7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04">
                <a:latin typeface="MS UI Gothic"/>
                <a:cs typeface="MS UI Gothic"/>
              </a:rPr>
              <a:t>●</a:t>
            </a:r>
            <a:r>
              <a:rPr dirty="0" baseline="9259" sz="450" spc="-10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27777" sz="450" spc="37"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2105" name="object 2105"/>
          <p:cNvSpPr txBox="1"/>
          <p:nvPr/>
        </p:nvSpPr>
        <p:spPr>
          <a:xfrm>
            <a:off x="5355463" y="425831"/>
            <a:ext cx="267335" cy="1123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62865">
              <a:lnSpc>
                <a:spcPts val="325"/>
              </a:lnSpc>
              <a:spcBef>
                <a:spcPts val="125"/>
              </a:spcBef>
            </a:pPr>
            <a:r>
              <a:rPr dirty="0" sz="300" spc="-18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80">
              <a:lnSpc>
                <a:spcPts val="325"/>
              </a:lnSpc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MS UI Gothic"/>
                <a:cs typeface="MS UI Gothic"/>
              </a:rPr>
              <a:t> </a:t>
            </a:r>
            <a:r>
              <a:rPr dirty="0" baseline="27777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11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106" name="object 2106"/>
          <p:cNvSpPr txBox="1"/>
          <p:nvPr/>
        </p:nvSpPr>
        <p:spPr>
          <a:xfrm>
            <a:off x="5363336" y="522985"/>
            <a:ext cx="29273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46296" sz="450" spc="37">
                <a:latin typeface="MS UI Gothic"/>
                <a:cs typeface="MS UI Gothic"/>
              </a:rPr>
              <a:t>●</a:t>
            </a:r>
            <a:r>
              <a:rPr dirty="0" baseline="-37037" sz="450" spc="37">
                <a:latin typeface="MS UI Gothic"/>
                <a:cs typeface="MS UI Gothic"/>
              </a:rPr>
              <a:t>●</a:t>
            </a:r>
            <a:r>
              <a:rPr dirty="0" baseline="-37037" sz="450" spc="37">
                <a:latin typeface="MS UI Gothic"/>
                <a:cs typeface="MS UI Gothic"/>
              </a:rPr>
              <a:t> </a:t>
            </a:r>
            <a:r>
              <a:rPr dirty="0" baseline="-18518" sz="450" spc="37">
                <a:latin typeface="MS UI Gothic"/>
                <a:cs typeface="MS UI Gothic"/>
              </a:rPr>
              <a:t>● </a:t>
            </a:r>
            <a:r>
              <a:rPr dirty="0" baseline="-9259" sz="450" spc="-67">
                <a:latin typeface="MS UI Gothic"/>
                <a:cs typeface="MS UI Gothic"/>
              </a:rPr>
              <a:t>●</a:t>
            </a:r>
            <a:r>
              <a:rPr dirty="0" sz="300" spc="-4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25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107" name="object 2107"/>
          <p:cNvSpPr txBox="1"/>
          <p:nvPr/>
        </p:nvSpPr>
        <p:spPr>
          <a:xfrm>
            <a:off x="5330697" y="576452"/>
            <a:ext cx="3289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0">
                <a:latin typeface="MS UI Gothic"/>
                <a:cs typeface="MS UI Gothic"/>
              </a:rPr>
              <a:t>●</a:t>
            </a:r>
            <a:r>
              <a:rPr dirty="0" sz="300" spc="-20">
                <a:latin typeface="MS UI Gothic"/>
                <a:cs typeface="MS UI Gothic"/>
              </a:rPr>
              <a:t>●</a:t>
            </a:r>
            <a:r>
              <a:rPr dirty="0" baseline="27777" sz="450" spc="-30">
                <a:latin typeface="MS UI Gothic"/>
                <a:cs typeface="MS UI Gothic"/>
              </a:rPr>
              <a:t>●</a:t>
            </a:r>
            <a:r>
              <a:rPr dirty="0" baseline="9259" sz="45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1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145">
                <a:latin typeface="MS UI Gothic"/>
                <a:cs typeface="MS UI Gothic"/>
              </a:rPr>
              <a:t>●</a:t>
            </a:r>
            <a:r>
              <a:rPr dirty="0" baseline="18518" sz="450" spc="-21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108" name="object 2108"/>
          <p:cNvSpPr txBox="1"/>
          <p:nvPr/>
        </p:nvSpPr>
        <p:spPr>
          <a:xfrm>
            <a:off x="5609082" y="567309"/>
            <a:ext cx="958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37037" sz="450" spc="-26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5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70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09" name="object 2109"/>
          <p:cNvSpPr txBox="1"/>
          <p:nvPr/>
        </p:nvSpPr>
        <p:spPr>
          <a:xfrm>
            <a:off x="5576570" y="618998"/>
            <a:ext cx="1365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-70">
                <a:latin typeface="MS UI Gothic"/>
                <a:cs typeface="MS UI Gothic"/>
              </a:rPr>
              <a:t> </a:t>
            </a:r>
            <a:r>
              <a:rPr dirty="0" baseline="9259" sz="450" spc="-15"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10" name="object 2110"/>
          <p:cNvSpPr txBox="1"/>
          <p:nvPr/>
        </p:nvSpPr>
        <p:spPr>
          <a:xfrm>
            <a:off x="5298694" y="606298"/>
            <a:ext cx="49593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18518" sz="450" spc="-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9259" sz="450" spc="37">
                <a:latin typeface="MS UI Gothic"/>
                <a:cs typeface="MS UI Gothic"/>
              </a:rPr>
              <a:t>●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8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9259" sz="450" spc="-2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11" name="object 2111"/>
          <p:cNvSpPr txBox="1"/>
          <p:nvPr/>
        </p:nvSpPr>
        <p:spPr>
          <a:xfrm>
            <a:off x="5576570" y="685799"/>
            <a:ext cx="2019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75">
                <a:solidFill>
                  <a:srgbClr val="A020F0"/>
                </a:solidFill>
                <a:latin typeface="MS UI Gothic"/>
                <a:cs typeface="MS UI Gothic"/>
              </a:rPr>
              <a:t>●● </a:t>
            </a:r>
            <a:r>
              <a:rPr dirty="0" baseline="27777" sz="450" spc="-2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225">
                <a:latin typeface="MS UI Gothic"/>
                <a:cs typeface="MS UI Gothic"/>
              </a:rPr>
              <a:t>●</a:t>
            </a:r>
            <a:r>
              <a:rPr dirty="0" baseline="9259" sz="450" spc="-2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2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112" name="object 2112"/>
          <p:cNvSpPr txBox="1"/>
          <p:nvPr/>
        </p:nvSpPr>
        <p:spPr>
          <a:xfrm>
            <a:off x="5690996" y="695833"/>
            <a:ext cx="952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-26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20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113" name="object 2113"/>
          <p:cNvSpPr txBox="1"/>
          <p:nvPr/>
        </p:nvSpPr>
        <p:spPr>
          <a:xfrm>
            <a:off x="5674614" y="731011"/>
            <a:ext cx="120014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00" spc="-10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114" name="object 2114"/>
          <p:cNvSpPr/>
          <p:nvPr/>
        </p:nvSpPr>
        <p:spPr>
          <a:xfrm>
            <a:off x="4391152" y="697991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90">
                <a:moveTo>
                  <a:pt x="0" y="1485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5" name="object 2115"/>
          <p:cNvSpPr/>
          <p:nvPr/>
        </p:nvSpPr>
        <p:spPr>
          <a:xfrm>
            <a:off x="4399153" y="718693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6" name="object 2116"/>
          <p:cNvSpPr/>
          <p:nvPr/>
        </p:nvSpPr>
        <p:spPr>
          <a:xfrm>
            <a:off x="4407661" y="773683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5">
                <a:moveTo>
                  <a:pt x="0" y="1283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7" name="object 2117"/>
          <p:cNvSpPr/>
          <p:nvPr/>
        </p:nvSpPr>
        <p:spPr>
          <a:xfrm>
            <a:off x="4415790" y="8806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90">
                <a:moveTo>
                  <a:pt x="-4762" y="4318"/>
                </a:moveTo>
                <a:lnTo>
                  <a:pt x="4762" y="4318"/>
                </a:lnTo>
              </a:path>
            </a:pathLst>
          </a:custGeom>
          <a:ln w="86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8" name="object 2118"/>
          <p:cNvSpPr/>
          <p:nvPr/>
        </p:nvSpPr>
        <p:spPr>
          <a:xfrm>
            <a:off x="4424298" y="856361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38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9" name="object 2119"/>
          <p:cNvSpPr/>
          <p:nvPr/>
        </p:nvSpPr>
        <p:spPr>
          <a:xfrm>
            <a:off x="4431919" y="693166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5">
                <a:moveTo>
                  <a:pt x="0" y="0"/>
                </a:moveTo>
                <a:lnTo>
                  <a:pt x="0" y="1069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0" name="object 2120"/>
          <p:cNvSpPr/>
          <p:nvPr/>
        </p:nvSpPr>
        <p:spPr>
          <a:xfrm>
            <a:off x="4440301" y="713866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730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1" name="object 2121"/>
          <p:cNvSpPr/>
          <p:nvPr/>
        </p:nvSpPr>
        <p:spPr>
          <a:xfrm>
            <a:off x="4448555" y="774191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0"/>
                </a:moveTo>
                <a:lnTo>
                  <a:pt x="0" y="52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2" name="object 2122"/>
          <p:cNvSpPr/>
          <p:nvPr/>
        </p:nvSpPr>
        <p:spPr>
          <a:xfrm>
            <a:off x="4457065" y="728726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6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3" name="object 2123"/>
          <p:cNvSpPr/>
          <p:nvPr/>
        </p:nvSpPr>
        <p:spPr>
          <a:xfrm>
            <a:off x="4464558" y="808227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5">
                <a:moveTo>
                  <a:pt x="-4762" y="7302"/>
                </a:moveTo>
                <a:lnTo>
                  <a:pt x="4762" y="7302"/>
                </a:lnTo>
              </a:path>
            </a:pathLst>
          </a:custGeom>
          <a:ln w="14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4" name="object 2124"/>
          <p:cNvSpPr/>
          <p:nvPr/>
        </p:nvSpPr>
        <p:spPr>
          <a:xfrm>
            <a:off x="4472685" y="779906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09">
                <a:moveTo>
                  <a:pt x="0" y="9232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5" name="object 2125"/>
          <p:cNvSpPr/>
          <p:nvPr/>
        </p:nvSpPr>
        <p:spPr>
          <a:xfrm>
            <a:off x="4480814" y="722376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773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6" name="object 2126"/>
          <p:cNvSpPr/>
          <p:nvPr/>
        </p:nvSpPr>
        <p:spPr>
          <a:xfrm>
            <a:off x="4488941" y="688848"/>
            <a:ext cx="0" cy="160655"/>
          </a:xfrm>
          <a:custGeom>
            <a:avLst/>
            <a:gdLst/>
            <a:ahLst/>
            <a:cxnLst/>
            <a:rect l="l" t="t" r="r" b="b"/>
            <a:pathLst>
              <a:path w="0" h="160655">
                <a:moveTo>
                  <a:pt x="0" y="0"/>
                </a:moveTo>
                <a:lnTo>
                  <a:pt x="0" y="160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7" name="object 2127"/>
          <p:cNvSpPr/>
          <p:nvPr/>
        </p:nvSpPr>
        <p:spPr>
          <a:xfrm>
            <a:off x="4497070" y="80086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682"/>
                </a:moveTo>
                <a:lnTo>
                  <a:pt x="4762" y="3682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8" name="object 2128"/>
          <p:cNvSpPr/>
          <p:nvPr/>
        </p:nvSpPr>
        <p:spPr>
          <a:xfrm>
            <a:off x="4505325" y="827405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1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9" name="object 2129"/>
          <p:cNvSpPr/>
          <p:nvPr/>
        </p:nvSpPr>
        <p:spPr>
          <a:xfrm>
            <a:off x="4514215" y="885063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1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0" name="object 2130"/>
          <p:cNvSpPr/>
          <p:nvPr/>
        </p:nvSpPr>
        <p:spPr>
          <a:xfrm>
            <a:off x="4522596" y="81673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1" name="object 2131"/>
          <p:cNvSpPr/>
          <p:nvPr/>
        </p:nvSpPr>
        <p:spPr>
          <a:xfrm>
            <a:off x="4530597" y="81254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635"/>
                </a:moveTo>
                <a:lnTo>
                  <a:pt x="4762" y="4635"/>
                </a:lnTo>
              </a:path>
            </a:pathLst>
          </a:custGeom>
          <a:ln w="92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2" name="object 2132"/>
          <p:cNvSpPr/>
          <p:nvPr/>
        </p:nvSpPr>
        <p:spPr>
          <a:xfrm>
            <a:off x="4538979" y="799591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9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3" name="object 2133"/>
          <p:cNvSpPr/>
          <p:nvPr/>
        </p:nvSpPr>
        <p:spPr>
          <a:xfrm>
            <a:off x="4547108" y="833882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60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4" name="object 2134"/>
          <p:cNvSpPr/>
          <p:nvPr/>
        </p:nvSpPr>
        <p:spPr>
          <a:xfrm>
            <a:off x="4554854" y="82550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5" name="object 2135"/>
          <p:cNvSpPr/>
          <p:nvPr/>
        </p:nvSpPr>
        <p:spPr>
          <a:xfrm>
            <a:off x="4562983" y="79082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286"/>
                </a:moveTo>
                <a:lnTo>
                  <a:pt x="4762" y="228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6" name="object 2136"/>
          <p:cNvSpPr/>
          <p:nvPr/>
        </p:nvSpPr>
        <p:spPr>
          <a:xfrm>
            <a:off x="4571110" y="765555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6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7" name="object 2137"/>
          <p:cNvSpPr/>
          <p:nvPr/>
        </p:nvSpPr>
        <p:spPr>
          <a:xfrm>
            <a:off x="4579365" y="739140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8" name="object 2138"/>
          <p:cNvSpPr/>
          <p:nvPr/>
        </p:nvSpPr>
        <p:spPr>
          <a:xfrm>
            <a:off x="4587621" y="78270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4">
                <a:moveTo>
                  <a:pt x="0" y="0"/>
                </a:moveTo>
                <a:lnTo>
                  <a:pt x="0" y="101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9" name="object 2139"/>
          <p:cNvSpPr/>
          <p:nvPr/>
        </p:nvSpPr>
        <p:spPr>
          <a:xfrm>
            <a:off x="4595621" y="829563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0"/>
                </a:moveTo>
                <a:lnTo>
                  <a:pt x="0" y="27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0" name="object 2140"/>
          <p:cNvSpPr/>
          <p:nvPr/>
        </p:nvSpPr>
        <p:spPr>
          <a:xfrm>
            <a:off x="4603622" y="829563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4">
                <a:moveTo>
                  <a:pt x="0" y="0"/>
                </a:moveTo>
                <a:lnTo>
                  <a:pt x="0" y="993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1" name="object 2141"/>
          <p:cNvSpPr/>
          <p:nvPr/>
        </p:nvSpPr>
        <p:spPr>
          <a:xfrm>
            <a:off x="4611878" y="889253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40">
                <a:moveTo>
                  <a:pt x="-4762" y="7493"/>
                </a:moveTo>
                <a:lnTo>
                  <a:pt x="4762" y="7493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2" name="object 2142"/>
          <p:cNvSpPr/>
          <p:nvPr/>
        </p:nvSpPr>
        <p:spPr>
          <a:xfrm>
            <a:off x="4620640" y="85801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7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3" name="object 2143"/>
          <p:cNvSpPr/>
          <p:nvPr/>
        </p:nvSpPr>
        <p:spPr>
          <a:xfrm>
            <a:off x="4629150" y="84658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3048"/>
                </a:moveTo>
                <a:lnTo>
                  <a:pt x="4762" y="30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4" name="object 2144"/>
          <p:cNvSpPr/>
          <p:nvPr/>
        </p:nvSpPr>
        <p:spPr>
          <a:xfrm>
            <a:off x="4636642" y="842136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727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5" name="object 2145"/>
          <p:cNvSpPr/>
          <p:nvPr/>
        </p:nvSpPr>
        <p:spPr>
          <a:xfrm>
            <a:off x="4645025" y="833882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4">
                <a:moveTo>
                  <a:pt x="-4762" y="1968"/>
                </a:moveTo>
                <a:lnTo>
                  <a:pt x="4762" y="1968"/>
                </a:lnTo>
              </a:path>
            </a:pathLst>
          </a:custGeom>
          <a:ln w="3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6" name="object 2146"/>
          <p:cNvSpPr/>
          <p:nvPr/>
        </p:nvSpPr>
        <p:spPr>
          <a:xfrm>
            <a:off x="4652771" y="815594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984"/>
                </a:moveTo>
                <a:lnTo>
                  <a:pt x="4762" y="6984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7" name="object 2147"/>
          <p:cNvSpPr/>
          <p:nvPr/>
        </p:nvSpPr>
        <p:spPr>
          <a:xfrm>
            <a:off x="4661789" y="816736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5">
                <a:moveTo>
                  <a:pt x="0" y="0"/>
                </a:moveTo>
                <a:lnTo>
                  <a:pt x="0" y="689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8" name="object 2148"/>
          <p:cNvSpPr/>
          <p:nvPr/>
        </p:nvSpPr>
        <p:spPr>
          <a:xfrm>
            <a:off x="4668901" y="796544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5">
                <a:moveTo>
                  <a:pt x="0" y="500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9" name="object 2149"/>
          <p:cNvSpPr/>
          <p:nvPr/>
        </p:nvSpPr>
        <p:spPr>
          <a:xfrm>
            <a:off x="4676521" y="731519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0" name="object 2150"/>
          <p:cNvSpPr/>
          <p:nvPr/>
        </p:nvSpPr>
        <p:spPr>
          <a:xfrm>
            <a:off x="4684776" y="782701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5">
                <a:moveTo>
                  <a:pt x="0" y="0"/>
                </a:moveTo>
                <a:lnTo>
                  <a:pt x="0" y="561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1" name="object 2151"/>
          <p:cNvSpPr/>
          <p:nvPr/>
        </p:nvSpPr>
        <p:spPr>
          <a:xfrm>
            <a:off x="4693158" y="80822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8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2" name="object 2152"/>
          <p:cNvSpPr/>
          <p:nvPr/>
        </p:nvSpPr>
        <p:spPr>
          <a:xfrm>
            <a:off x="4701794" y="92341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762" y="8953"/>
                </a:moveTo>
                <a:lnTo>
                  <a:pt x="4762" y="8953"/>
                </a:lnTo>
              </a:path>
            </a:pathLst>
          </a:custGeom>
          <a:ln w="17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3" name="object 2153"/>
          <p:cNvSpPr/>
          <p:nvPr/>
        </p:nvSpPr>
        <p:spPr>
          <a:xfrm>
            <a:off x="4710557" y="897889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553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4" name="object 2154"/>
          <p:cNvSpPr/>
          <p:nvPr/>
        </p:nvSpPr>
        <p:spPr>
          <a:xfrm>
            <a:off x="4718430" y="882777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278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5" name="object 2155"/>
          <p:cNvSpPr/>
          <p:nvPr/>
        </p:nvSpPr>
        <p:spPr>
          <a:xfrm>
            <a:off x="4726813" y="761365"/>
            <a:ext cx="0" cy="111125"/>
          </a:xfrm>
          <a:custGeom>
            <a:avLst/>
            <a:gdLst/>
            <a:ahLst/>
            <a:cxnLst/>
            <a:rect l="l" t="t" r="r" b="b"/>
            <a:pathLst>
              <a:path w="0" h="111125">
                <a:moveTo>
                  <a:pt x="0" y="0"/>
                </a:moveTo>
                <a:lnTo>
                  <a:pt x="0" y="1107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6" name="object 2156"/>
          <p:cNvSpPr/>
          <p:nvPr/>
        </p:nvSpPr>
        <p:spPr>
          <a:xfrm>
            <a:off x="4736465" y="790955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812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7" name="object 2157"/>
          <p:cNvSpPr/>
          <p:nvPr/>
        </p:nvSpPr>
        <p:spPr>
          <a:xfrm>
            <a:off x="4743958" y="808101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2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8" name="object 2158"/>
          <p:cNvSpPr/>
          <p:nvPr/>
        </p:nvSpPr>
        <p:spPr>
          <a:xfrm>
            <a:off x="4750434" y="79819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740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9" name="object 2159"/>
          <p:cNvSpPr/>
          <p:nvPr/>
        </p:nvSpPr>
        <p:spPr>
          <a:xfrm>
            <a:off x="4759325" y="778383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5">
                <a:moveTo>
                  <a:pt x="0" y="0"/>
                </a:moveTo>
                <a:lnTo>
                  <a:pt x="0" y="817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0" name="object 2160"/>
          <p:cNvSpPr/>
          <p:nvPr/>
        </p:nvSpPr>
        <p:spPr>
          <a:xfrm>
            <a:off x="4767326" y="765937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5">
                <a:moveTo>
                  <a:pt x="0" y="422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1" name="object 2161"/>
          <p:cNvSpPr/>
          <p:nvPr/>
        </p:nvSpPr>
        <p:spPr>
          <a:xfrm>
            <a:off x="4775580" y="752601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342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2" name="object 2162"/>
          <p:cNvSpPr/>
          <p:nvPr/>
        </p:nvSpPr>
        <p:spPr>
          <a:xfrm>
            <a:off x="4783709" y="778383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40">
                <a:moveTo>
                  <a:pt x="0" y="0"/>
                </a:moveTo>
                <a:lnTo>
                  <a:pt x="0" y="278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3" name="object 2163"/>
          <p:cNvSpPr/>
          <p:nvPr/>
        </p:nvSpPr>
        <p:spPr>
          <a:xfrm>
            <a:off x="4791964" y="795401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4">
                <a:moveTo>
                  <a:pt x="-4762" y="6413"/>
                </a:moveTo>
                <a:lnTo>
                  <a:pt x="4762" y="6413"/>
                </a:lnTo>
              </a:path>
            </a:pathLst>
          </a:custGeom>
          <a:ln w="128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4" name="object 2164"/>
          <p:cNvSpPr/>
          <p:nvPr/>
        </p:nvSpPr>
        <p:spPr>
          <a:xfrm>
            <a:off x="4800091" y="769873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1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5" name="object 2165"/>
          <p:cNvSpPr/>
          <p:nvPr/>
        </p:nvSpPr>
        <p:spPr>
          <a:xfrm>
            <a:off x="4808346" y="836041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40">
                <a:moveTo>
                  <a:pt x="-4762" y="1016"/>
                </a:moveTo>
                <a:lnTo>
                  <a:pt x="4762" y="1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6" name="object 2166"/>
          <p:cNvSpPr/>
          <p:nvPr/>
        </p:nvSpPr>
        <p:spPr>
          <a:xfrm>
            <a:off x="4816602" y="762762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09">
                <a:moveTo>
                  <a:pt x="0" y="1179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7" name="object 2167"/>
          <p:cNvSpPr/>
          <p:nvPr/>
        </p:nvSpPr>
        <p:spPr>
          <a:xfrm>
            <a:off x="4824857" y="714501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8" name="object 2168"/>
          <p:cNvSpPr/>
          <p:nvPr/>
        </p:nvSpPr>
        <p:spPr>
          <a:xfrm>
            <a:off x="4833111" y="774191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4">
                <a:moveTo>
                  <a:pt x="-4762" y="3238"/>
                </a:moveTo>
                <a:lnTo>
                  <a:pt x="4762" y="3238"/>
                </a:lnTo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9" name="object 2169"/>
          <p:cNvSpPr/>
          <p:nvPr/>
        </p:nvSpPr>
        <p:spPr>
          <a:xfrm>
            <a:off x="4841113" y="731393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640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0" name="object 2170"/>
          <p:cNvSpPr/>
          <p:nvPr/>
        </p:nvSpPr>
        <p:spPr>
          <a:xfrm>
            <a:off x="4849240" y="727201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1" name="object 2171"/>
          <p:cNvSpPr/>
          <p:nvPr/>
        </p:nvSpPr>
        <p:spPr>
          <a:xfrm>
            <a:off x="4857241" y="72250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4">
                <a:moveTo>
                  <a:pt x="-4762" y="253"/>
                </a:moveTo>
                <a:lnTo>
                  <a:pt x="4762" y="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2" name="object 2172"/>
          <p:cNvSpPr/>
          <p:nvPr/>
        </p:nvSpPr>
        <p:spPr>
          <a:xfrm>
            <a:off x="4865623" y="71869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39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3" name="object 2173"/>
          <p:cNvSpPr/>
          <p:nvPr/>
        </p:nvSpPr>
        <p:spPr>
          <a:xfrm>
            <a:off x="4873878" y="727201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0"/>
                </a:moveTo>
                <a:lnTo>
                  <a:pt x="0" y="303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4" name="object 2174"/>
          <p:cNvSpPr/>
          <p:nvPr/>
        </p:nvSpPr>
        <p:spPr>
          <a:xfrm>
            <a:off x="4881753" y="736345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5">
                <a:moveTo>
                  <a:pt x="0" y="420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5" name="object 2175"/>
          <p:cNvSpPr/>
          <p:nvPr/>
        </p:nvSpPr>
        <p:spPr>
          <a:xfrm>
            <a:off x="4889880" y="718693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5016"/>
                </a:moveTo>
                <a:lnTo>
                  <a:pt x="4762" y="5016"/>
                </a:lnTo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6" name="object 2176"/>
          <p:cNvSpPr/>
          <p:nvPr/>
        </p:nvSpPr>
        <p:spPr>
          <a:xfrm>
            <a:off x="4898009" y="761365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810"/>
                </a:moveTo>
                <a:lnTo>
                  <a:pt x="4762" y="7810"/>
                </a:lnTo>
              </a:path>
            </a:pathLst>
          </a:custGeom>
          <a:ln w="15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7" name="object 2177"/>
          <p:cNvSpPr/>
          <p:nvPr/>
        </p:nvSpPr>
        <p:spPr>
          <a:xfrm>
            <a:off x="4906517" y="855980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09">
                <a:moveTo>
                  <a:pt x="-4762" y="1714"/>
                </a:moveTo>
                <a:lnTo>
                  <a:pt x="4762" y="1714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8" name="object 2178"/>
          <p:cNvSpPr/>
          <p:nvPr/>
        </p:nvSpPr>
        <p:spPr>
          <a:xfrm>
            <a:off x="4912614" y="799719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4">
                <a:moveTo>
                  <a:pt x="0" y="0"/>
                </a:moveTo>
                <a:lnTo>
                  <a:pt x="0" y="955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9" name="object 2179"/>
          <p:cNvSpPr/>
          <p:nvPr/>
        </p:nvSpPr>
        <p:spPr>
          <a:xfrm>
            <a:off x="4922773" y="875411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5">
                <a:moveTo>
                  <a:pt x="0" y="3086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0" name="object 2180"/>
          <p:cNvSpPr/>
          <p:nvPr/>
        </p:nvSpPr>
        <p:spPr>
          <a:xfrm>
            <a:off x="4930775" y="727075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7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1" name="object 2181"/>
          <p:cNvSpPr/>
          <p:nvPr/>
        </p:nvSpPr>
        <p:spPr>
          <a:xfrm>
            <a:off x="4939284" y="702563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5">
                <a:moveTo>
                  <a:pt x="0" y="246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2" name="object 2182"/>
          <p:cNvSpPr/>
          <p:nvPr/>
        </p:nvSpPr>
        <p:spPr>
          <a:xfrm>
            <a:off x="4947539" y="705866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0"/>
                </a:moveTo>
                <a:lnTo>
                  <a:pt x="0" y="330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3" name="object 2183"/>
          <p:cNvSpPr/>
          <p:nvPr/>
        </p:nvSpPr>
        <p:spPr>
          <a:xfrm>
            <a:off x="4955032" y="757047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4">
                <a:moveTo>
                  <a:pt x="-4762" y="3365"/>
                </a:moveTo>
                <a:lnTo>
                  <a:pt x="4762" y="3365"/>
                </a:lnTo>
              </a:path>
            </a:pathLst>
          </a:custGeom>
          <a:ln w="67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4" name="object 2184"/>
          <p:cNvSpPr/>
          <p:nvPr/>
        </p:nvSpPr>
        <p:spPr>
          <a:xfrm>
            <a:off x="4963286" y="779398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1440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5" name="object 2185"/>
          <p:cNvSpPr/>
          <p:nvPr/>
        </p:nvSpPr>
        <p:spPr>
          <a:xfrm>
            <a:off x="4971541" y="689991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287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6" name="object 2186"/>
          <p:cNvSpPr/>
          <p:nvPr/>
        </p:nvSpPr>
        <p:spPr>
          <a:xfrm>
            <a:off x="4980304" y="73151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8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7" name="object 2187"/>
          <p:cNvSpPr/>
          <p:nvPr/>
        </p:nvSpPr>
        <p:spPr>
          <a:xfrm>
            <a:off x="4987797" y="710183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79">
                <a:moveTo>
                  <a:pt x="0" y="0"/>
                </a:moveTo>
                <a:lnTo>
                  <a:pt x="0" y="680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8" name="object 2188"/>
          <p:cNvSpPr/>
          <p:nvPr/>
        </p:nvSpPr>
        <p:spPr>
          <a:xfrm>
            <a:off x="4996434" y="8224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460"/>
                </a:moveTo>
                <a:lnTo>
                  <a:pt x="4762" y="14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9" name="object 2189"/>
          <p:cNvSpPr/>
          <p:nvPr/>
        </p:nvSpPr>
        <p:spPr>
          <a:xfrm>
            <a:off x="5004561" y="780923"/>
            <a:ext cx="0" cy="104139"/>
          </a:xfrm>
          <a:custGeom>
            <a:avLst/>
            <a:gdLst/>
            <a:ahLst/>
            <a:cxnLst/>
            <a:rect l="l" t="t" r="r" b="b"/>
            <a:pathLst>
              <a:path w="0" h="104140">
                <a:moveTo>
                  <a:pt x="0" y="1041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0" name="object 2190"/>
          <p:cNvSpPr/>
          <p:nvPr/>
        </p:nvSpPr>
        <p:spPr>
          <a:xfrm>
            <a:off x="5012309" y="822197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19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1" name="object 2191"/>
          <p:cNvSpPr/>
          <p:nvPr/>
        </p:nvSpPr>
        <p:spPr>
          <a:xfrm>
            <a:off x="5021071" y="846582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0"/>
                </a:moveTo>
                <a:lnTo>
                  <a:pt x="0" y="218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2" name="object 2192"/>
          <p:cNvSpPr/>
          <p:nvPr/>
        </p:nvSpPr>
        <p:spPr>
          <a:xfrm>
            <a:off x="5029708" y="819277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4">
                <a:moveTo>
                  <a:pt x="-4762" y="5143"/>
                </a:moveTo>
                <a:lnTo>
                  <a:pt x="4762" y="5143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3" name="object 2193"/>
          <p:cNvSpPr/>
          <p:nvPr/>
        </p:nvSpPr>
        <p:spPr>
          <a:xfrm>
            <a:off x="5037201" y="806450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40">
                <a:moveTo>
                  <a:pt x="0" y="401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4" name="object 2194"/>
          <p:cNvSpPr/>
          <p:nvPr/>
        </p:nvSpPr>
        <p:spPr>
          <a:xfrm>
            <a:off x="5045583" y="842391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6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5" name="object 2195"/>
          <p:cNvSpPr/>
          <p:nvPr/>
        </p:nvSpPr>
        <p:spPr>
          <a:xfrm>
            <a:off x="5053584" y="882522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8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6" name="object 2196"/>
          <p:cNvSpPr/>
          <p:nvPr/>
        </p:nvSpPr>
        <p:spPr>
          <a:xfrm>
            <a:off x="5062473" y="885063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09">
                <a:moveTo>
                  <a:pt x="-4762" y="1841"/>
                </a:moveTo>
                <a:lnTo>
                  <a:pt x="4762" y="1841"/>
                </a:lnTo>
              </a:path>
            </a:pathLst>
          </a:custGeom>
          <a:ln w="3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7" name="object 2197"/>
          <p:cNvSpPr/>
          <p:nvPr/>
        </p:nvSpPr>
        <p:spPr>
          <a:xfrm>
            <a:off x="5070221" y="84645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342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8" name="object 2198"/>
          <p:cNvSpPr/>
          <p:nvPr/>
        </p:nvSpPr>
        <p:spPr>
          <a:xfrm>
            <a:off x="5077205" y="863727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0"/>
                </a:moveTo>
                <a:lnTo>
                  <a:pt x="0" y="287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9" name="object 2199"/>
          <p:cNvSpPr/>
          <p:nvPr/>
        </p:nvSpPr>
        <p:spPr>
          <a:xfrm>
            <a:off x="5085588" y="948944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0" name="object 2200"/>
          <p:cNvSpPr/>
          <p:nvPr/>
        </p:nvSpPr>
        <p:spPr>
          <a:xfrm>
            <a:off x="5093842" y="973836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5">
                <a:moveTo>
                  <a:pt x="0" y="433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1" name="object 2201"/>
          <p:cNvSpPr/>
          <p:nvPr/>
        </p:nvSpPr>
        <p:spPr>
          <a:xfrm>
            <a:off x="5102605" y="93929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4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2" name="object 2202"/>
          <p:cNvSpPr/>
          <p:nvPr/>
        </p:nvSpPr>
        <p:spPr>
          <a:xfrm>
            <a:off x="5111496" y="904239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4">
                <a:moveTo>
                  <a:pt x="-4762" y="5333"/>
                </a:moveTo>
                <a:lnTo>
                  <a:pt x="4762" y="533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3" name="object 2203"/>
          <p:cNvSpPr/>
          <p:nvPr/>
        </p:nvSpPr>
        <p:spPr>
          <a:xfrm>
            <a:off x="5118608" y="761365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4">
                <a:moveTo>
                  <a:pt x="0" y="0"/>
                </a:moveTo>
                <a:lnTo>
                  <a:pt x="0" y="1248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4" name="object 2204"/>
          <p:cNvSpPr/>
          <p:nvPr/>
        </p:nvSpPr>
        <p:spPr>
          <a:xfrm>
            <a:off x="5127244" y="791209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810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5" name="object 2205"/>
          <p:cNvSpPr/>
          <p:nvPr/>
        </p:nvSpPr>
        <p:spPr>
          <a:xfrm>
            <a:off x="5135371" y="829563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794"/>
                </a:moveTo>
                <a:lnTo>
                  <a:pt x="4762" y="6794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6" name="object 2206"/>
          <p:cNvSpPr/>
          <p:nvPr/>
        </p:nvSpPr>
        <p:spPr>
          <a:xfrm>
            <a:off x="5144770" y="884555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7" name="object 2207"/>
          <p:cNvSpPr/>
          <p:nvPr/>
        </p:nvSpPr>
        <p:spPr>
          <a:xfrm>
            <a:off x="5151373" y="826135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887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8" name="object 2208"/>
          <p:cNvSpPr/>
          <p:nvPr/>
        </p:nvSpPr>
        <p:spPr>
          <a:xfrm>
            <a:off x="5160898" y="8210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5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9" name="object 2209"/>
          <p:cNvSpPr/>
          <p:nvPr/>
        </p:nvSpPr>
        <p:spPr>
          <a:xfrm>
            <a:off x="5166995" y="823467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40">
                <a:moveTo>
                  <a:pt x="0" y="657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0" name="object 2210"/>
          <p:cNvSpPr/>
          <p:nvPr/>
        </p:nvSpPr>
        <p:spPr>
          <a:xfrm>
            <a:off x="5175884" y="795401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0"/>
                </a:moveTo>
                <a:lnTo>
                  <a:pt x="0" y="527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1" name="object 2211"/>
          <p:cNvSpPr/>
          <p:nvPr/>
        </p:nvSpPr>
        <p:spPr>
          <a:xfrm>
            <a:off x="5183632" y="951611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271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2" name="object 2212"/>
          <p:cNvSpPr/>
          <p:nvPr/>
        </p:nvSpPr>
        <p:spPr>
          <a:xfrm>
            <a:off x="5191633" y="897763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3" name="object 2213"/>
          <p:cNvSpPr/>
          <p:nvPr/>
        </p:nvSpPr>
        <p:spPr>
          <a:xfrm>
            <a:off x="5200396" y="92367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381"/>
                </a:moveTo>
                <a:lnTo>
                  <a:pt x="4762" y="8381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4" name="object 2214"/>
          <p:cNvSpPr/>
          <p:nvPr/>
        </p:nvSpPr>
        <p:spPr>
          <a:xfrm>
            <a:off x="5207889" y="875283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224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5" name="object 2215"/>
          <p:cNvSpPr/>
          <p:nvPr/>
        </p:nvSpPr>
        <p:spPr>
          <a:xfrm>
            <a:off x="5218176" y="786765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342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6" name="object 2216"/>
          <p:cNvSpPr/>
          <p:nvPr/>
        </p:nvSpPr>
        <p:spPr>
          <a:xfrm>
            <a:off x="5225415" y="763016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1092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7" name="object 2217"/>
          <p:cNvSpPr/>
          <p:nvPr/>
        </p:nvSpPr>
        <p:spPr>
          <a:xfrm>
            <a:off x="5233034" y="766444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4">
                <a:moveTo>
                  <a:pt x="0" y="12712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8" name="object 2218"/>
          <p:cNvSpPr/>
          <p:nvPr/>
        </p:nvSpPr>
        <p:spPr>
          <a:xfrm>
            <a:off x="5242433" y="740029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90">
                <a:moveTo>
                  <a:pt x="0" y="0"/>
                </a:moveTo>
                <a:lnTo>
                  <a:pt x="0" y="1104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9" name="object 2219"/>
          <p:cNvSpPr/>
          <p:nvPr/>
        </p:nvSpPr>
        <p:spPr>
          <a:xfrm>
            <a:off x="5250179" y="710183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4">
                <a:moveTo>
                  <a:pt x="0" y="0"/>
                </a:moveTo>
                <a:lnTo>
                  <a:pt x="0" y="1272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0" name="object 2220"/>
          <p:cNvSpPr/>
          <p:nvPr/>
        </p:nvSpPr>
        <p:spPr>
          <a:xfrm>
            <a:off x="5258180" y="791209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0"/>
                </a:moveTo>
                <a:lnTo>
                  <a:pt x="0" y="374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1" name="object 2221"/>
          <p:cNvSpPr/>
          <p:nvPr/>
        </p:nvSpPr>
        <p:spPr>
          <a:xfrm>
            <a:off x="5266182" y="685673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3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2" name="object 2222"/>
          <p:cNvSpPr/>
          <p:nvPr/>
        </p:nvSpPr>
        <p:spPr>
          <a:xfrm>
            <a:off x="5274055" y="68999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587"/>
                </a:moveTo>
                <a:lnTo>
                  <a:pt x="4762" y="15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3" name="object 2223"/>
          <p:cNvSpPr/>
          <p:nvPr/>
        </p:nvSpPr>
        <p:spPr>
          <a:xfrm>
            <a:off x="5282184" y="685926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12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4" name="object 2224"/>
          <p:cNvSpPr/>
          <p:nvPr/>
        </p:nvSpPr>
        <p:spPr>
          <a:xfrm>
            <a:off x="5290311" y="718693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5">
                <a:moveTo>
                  <a:pt x="0" y="0"/>
                </a:moveTo>
                <a:lnTo>
                  <a:pt x="0" y="1035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5" name="object 2225"/>
          <p:cNvSpPr/>
          <p:nvPr/>
        </p:nvSpPr>
        <p:spPr>
          <a:xfrm>
            <a:off x="5298694" y="807466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220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6" name="object 2226"/>
          <p:cNvSpPr/>
          <p:nvPr/>
        </p:nvSpPr>
        <p:spPr>
          <a:xfrm>
            <a:off x="5307584" y="717676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5">
                <a:moveTo>
                  <a:pt x="0" y="10337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7" name="object 2227"/>
          <p:cNvSpPr/>
          <p:nvPr/>
        </p:nvSpPr>
        <p:spPr>
          <a:xfrm>
            <a:off x="5315330" y="659891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09">
                <a:moveTo>
                  <a:pt x="-4762" y="8064"/>
                </a:moveTo>
                <a:lnTo>
                  <a:pt x="4762" y="8064"/>
                </a:lnTo>
              </a:path>
            </a:pathLst>
          </a:custGeom>
          <a:ln w="16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8" name="object 2228"/>
          <p:cNvSpPr/>
          <p:nvPr/>
        </p:nvSpPr>
        <p:spPr>
          <a:xfrm>
            <a:off x="5323840" y="757047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0"/>
                </a:moveTo>
                <a:lnTo>
                  <a:pt x="0" y="370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9" name="object 2229"/>
          <p:cNvSpPr/>
          <p:nvPr/>
        </p:nvSpPr>
        <p:spPr>
          <a:xfrm>
            <a:off x="5331967" y="709294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1032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0" name="object 2230"/>
          <p:cNvSpPr/>
          <p:nvPr/>
        </p:nvSpPr>
        <p:spPr>
          <a:xfrm>
            <a:off x="5339841" y="6248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285"/>
                </a:moveTo>
                <a:lnTo>
                  <a:pt x="4762" y="2285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1" name="object 2231"/>
          <p:cNvSpPr/>
          <p:nvPr/>
        </p:nvSpPr>
        <p:spPr>
          <a:xfrm>
            <a:off x="5347334" y="607822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0"/>
                </a:moveTo>
                <a:lnTo>
                  <a:pt x="0" y="34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2" name="object 2232"/>
          <p:cNvSpPr/>
          <p:nvPr/>
        </p:nvSpPr>
        <p:spPr>
          <a:xfrm>
            <a:off x="5355590" y="573786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9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3" name="object 2233"/>
          <p:cNvSpPr/>
          <p:nvPr/>
        </p:nvSpPr>
        <p:spPr>
          <a:xfrm>
            <a:off x="5363845" y="565912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4762" y="3936"/>
                </a:moveTo>
                <a:lnTo>
                  <a:pt x="4762" y="3936"/>
                </a:lnTo>
              </a:path>
            </a:pathLst>
          </a:custGeom>
          <a:ln w="7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4" name="object 2234"/>
          <p:cNvSpPr/>
          <p:nvPr/>
        </p:nvSpPr>
        <p:spPr>
          <a:xfrm>
            <a:off x="5371972" y="501269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5" name="object 2235"/>
          <p:cNvSpPr/>
          <p:nvPr/>
        </p:nvSpPr>
        <p:spPr>
          <a:xfrm>
            <a:off x="5379973" y="53759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574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6" name="object 2236"/>
          <p:cNvSpPr/>
          <p:nvPr/>
        </p:nvSpPr>
        <p:spPr>
          <a:xfrm>
            <a:off x="5388609" y="616330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2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7" name="object 2237"/>
          <p:cNvSpPr/>
          <p:nvPr/>
        </p:nvSpPr>
        <p:spPr>
          <a:xfrm>
            <a:off x="5397246" y="654812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0"/>
                </a:moveTo>
                <a:lnTo>
                  <a:pt x="0" y="1060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8" name="object 2238"/>
          <p:cNvSpPr/>
          <p:nvPr/>
        </p:nvSpPr>
        <p:spPr>
          <a:xfrm>
            <a:off x="5405120" y="559180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4">
                <a:moveTo>
                  <a:pt x="0" y="9563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9" name="object 2239"/>
          <p:cNvSpPr/>
          <p:nvPr/>
        </p:nvSpPr>
        <p:spPr>
          <a:xfrm>
            <a:off x="5413628" y="582294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5">
                <a:moveTo>
                  <a:pt x="-4762" y="5841"/>
                </a:moveTo>
                <a:lnTo>
                  <a:pt x="4762" y="5841"/>
                </a:lnTo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0" name="object 2240"/>
          <p:cNvSpPr/>
          <p:nvPr/>
        </p:nvSpPr>
        <p:spPr>
          <a:xfrm>
            <a:off x="5421376" y="536066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4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1" name="object 2241"/>
          <p:cNvSpPr/>
          <p:nvPr/>
        </p:nvSpPr>
        <p:spPr>
          <a:xfrm>
            <a:off x="5430901" y="550798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51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2" name="object 2242"/>
          <p:cNvSpPr/>
          <p:nvPr/>
        </p:nvSpPr>
        <p:spPr>
          <a:xfrm>
            <a:off x="5437759" y="462915"/>
            <a:ext cx="0" cy="92075"/>
          </a:xfrm>
          <a:custGeom>
            <a:avLst/>
            <a:gdLst/>
            <a:ahLst/>
            <a:cxnLst/>
            <a:rect l="l" t="t" r="r" b="b"/>
            <a:pathLst>
              <a:path w="0" h="92075">
                <a:moveTo>
                  <a:pt x="0" y="0"/>
                </a:moveTo>
                <a:lnTo>
                  <a:pt x="0" y="92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3" name="object 2243"/>
          <p:cNvSpPr/>
          <p:nvPr/>
        </p:nvSpPr>
        <p:spPr>
          <a:xfrm>
            <a:off x="5445886" y="50545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746"/>
                </a:moveTo>
                <a:lnTo>
                  <a:pt x="4762" y="3746"/>
                </a:lnTo>
              </a:path>
            </a:pathLst>
          </a:custGeom>
          <a:ln w="74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4" name="object 2244"/>
          <p:cNvSpPr/>
          <p:nvPr/>
        </p:nvSpPr>
        <p:spPr>
          <a:xfrm>
            <a:off x="5454141" y="502538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4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5" name="object 2245"/>
          <p:cNvSpPr/>
          <p:nvPr/>
        </p:nvSpPr>
        <p:spPr>
          <a:xfrm>
            <a:off x="5462270" y="398906"/>
            <a:ext cx="0" cy="210185"/>
          </a:xfrm>
          <a:custGeom>
            <a:avLst/>
            <a:gdLst/>
            <a:ahLst/>
            <a:cxnLst/>
            <a:rect l="l" t="t" r="r" b="b"/>
            <a:pathLst>
              <a:path w="0" h="210184">
                <a:moveTo>
                  <a:pt x="0" y="0"/>
                </a:moveTo>
                <a:lnTo>
                  <a:pt x="0" y="209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6" name="object 2246"/>
          <p:cNvSpPr/>
          <p:nvPr/>
        </p:nvSpPr>
        <p:spPr>
          <a:xfrm>
            <a:off x="5470525" y="452755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1252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7" name="object 2247"/>
          <p:cNvSpPr/>
          <p:nvPr/>
        </p:nvSpPr>
        <p:spPr>
          <a:xfrm>
            <a:off x="5478653" y="531113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0"/>
                </a:moveTo>
                <a:lnTo>
                  <a:pt x="0" y="1215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8" name="object 2248"/>
          <p:cNvSpPr/>
          <p:nvPr/>
        </p:nvSpPr>
        <p:spPr>
          <a:xfrm>
            <a:off x="5486780" y="598931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2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9" name="object 2249"/>
          <p:cNvSpPr/>
          <p:nvPr/>
        </p:nvSpPr>
        <p:spPr>
          <a:xfrm>
            <a:off x="5495035" y="60070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555"/>
                </a:moveTo>
                <a:lnTo>
                  <a:pt x="4762" y="3555"/>
                </a:lnTo>
              </a:path>
            </a:pathLst>
          </a:custGeom>
          <a:ln w="7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0" name="object 2250"/>
          <p:cNvSpPr/>
          <p:nvPr/>
        </p:nvSpPr>
        <p:spPr>
          <a:xfrm>
            <a:off x="5503798" y="548131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09">
                <a:moveTo>
                  <a:pt x="-4762" y="8254"/>
                </a:moveTo>
                <a:lnTo>
                  <a:pt x="4762" y="8254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1" name="object 2251"/>
          <p:cNvSpPr/>
          <p:nvPr/>
        </p:nvSpPr>
        <p:spPr>
          <a:xfrm>
            <a:off x="5511291" y="505459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40">
                <a:moveTo>
                  <a:pt x="0" y="0"/>
                </a:moveTo>
                <a:lnTo>
                  <a:pt x="0" y="660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2" name="object 2252"/>
          <p:cNvSpPr/>
          <p:nvPr/>
        </p:nvSpPr>
        <p:spPr>
          <a:xfrm>
            <a:off x="5519546" y="492759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1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3" name="object 2253"/>
          <p:cNvSpPr/>
          <p:nvPr/>
        </p:nvSpPr>
        <p:spPr>
          <a:xfrm>
            <a:off x="5527675" y="440816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19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4" name="object 2254"/>
          <p:cNvSpPr/>
          <p:nvPr/>
        </p:nvSpPr>
        <p:spPr>
          <a:xfrm>
            <a:off x="5535803" y="510540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589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5" name="object 2255"/>
          <p:cNvSpPr/>
          <p:nvPr/>
        </p:nvSpPr>
        <p:spPr>
          <a:xfrm>
            <a:off x="5543930" y="437261"/>
            <a:ext cx="0" cy="113664"/>
          </a:xfrm>
          <a:custGeom>
            <a:avLst/>
            <a:gdLst/>
            <a:ahLst/>
            <a:cxnLst/>
            <a:rect l="l" t="t" r="r" b="b"/>
            <a:pathLst>
              <a:path w="0" h="113665">
                <a:moveTo>
                  <a:pt x="0" y="0"/>
                </a:moveTo>
                <a:lnTo>
                  <a:pt x="0" y="1136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6" name="object 2256"/>
          <p:cNvSpPr/>
          <p:nvPr/>
        </p:nvSpPr>
        <p:spPr>
          <a:xfrm>
            <a:off x="5552313" y="465836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1079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7" name="object 2257"/>
          <p:cNvSpPr/>
          <p:nvPr/>
        </p:nvSpPr>
        <p:spPr>
          <a:xfrm>
            <a:off x="5560440" y="514095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0"/>
                </a:moveTo>
                <a:lnTo>
                  <a:pt x="0" y="488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8" name="object 2258"/>
          <p:cNvSpPr/>
          <p:nvPr/>
        </p:nvSpPr>
        <p:spPr>
          <a:xfrm>
            <a:off x="5568315" y="437261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0"/>
                </a:moveTo>
                <a:lnTo>
                  <a:pt x="0" y="463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9" name="object 2259"/>
          <p:cNvSpPr/>
          <p:nvPr/>
        </p:nvSpPr>
        <p:spPr>
          <a:xfrm>
            <a:off x="5576823" y="512826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4889"/>
                </a:moveTo>
                <a:lnTo>
                  <a:pt x="4762" y="4889"/>
                </a:lnTo>
              </a:path>
            </a:pathLst>
          </a:custGeom>
          <a:ln w="9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0" name="object 2260"/>
          <p:cNvSpPr/>
          <p:nvPr/>
        </p:nvSpPr>
        <p:spPr>
          <a:xfrm>
            <a:off x="5584825" y="489458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458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1" name="object 2261"/>
          <p:cNvSpPr/>
          <p:nvPr/>
        </p:nvSpPr>
        <p:spPr>
          <a:xfrm>
            <a:off x="5593079" y="659002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09">
                <a:moveTo>
                  <a:pt x="0" y="0"/>
                </a:moveTo>
                <a:lnTo>
                  <a:pt x="0" y="668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2" name="object 2262"/>
          <p:cNvSpPr/>
          <p:nvPr/>
        </p:nvSpPr>
        <p:spPr>
          <a:xfrm>
            <a:off x="5601208" y="633094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5">
                <a:moveTo>
                  <a:pt x="0" y="20497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3" name="object 2263"/>
          <p:cNvSpPr/>
          <p:nvPr/>
        </p:nvSpPr>
        <p:spPr>
          <a:xfrm>
            <a:off x="5609463" y="616330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20">
                <a:moveTo>
                  <a:pt x="0" y="0"/>
                </a:moveTo>
                <a:lnTo>
                  <a:pt x="0" y="1089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4" name="object 2264"/>
          <p:cNvSpPr/>
          <p:nvPr/>
        </p:nvSpPr>
        <p:spPr>
          <a:xfrm>
            <a:off x="5617590" y="556768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508"/>
                </a:moveTo>
                <a:lnTo>
                  <a:pt x="4762" y="8508"/>
                </a:lnTo>
              </a:path>
            </a:pathLst>
          </a:custGeom>
          <a:ln w="170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5" name="object 2265"/>
          <p:cNvSpPr/>
          <p:nvPr/>
        </p:nvSpPr>
        <p:spPr>
          <a:xfrm>
            <a:off x="5625591" y="58356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715"/>
                </a:moveTo>
                <a:lnTo>
                  <a:pt x="4762" y="5715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6" name="object 2266"/>
          <p:cNvSpPr/>
          <p:nvPr/>
        </p:nvSpPr>
        <p:spPr>
          <a:xfrm>
            <a:off x="5633973" y="53530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4">
                <a:moveTo>
                  <a:pt x="0" y="0"/>
                </a:moveTo>
                <a:lnTo>
                  <a:pt x="0" y="699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7" name="object 2267"/>
          <p:cNvSpPr/>
          <p:nvPr/>
        </p:nvSpPr>
        <p:spPr>
          <a:xfrm>
            <a:off x="5642355" y="60325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156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8" name="object 2268"/>
          <p:cNvSpPr/>
          <p:nvPr/>
        </p:nvSpPr>
        <p:spPr>
          <a:xfrm>
            <a:off x="5650738" y="603630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4">
                <a:moveTo>
                  <a:pt x="-4762" y="6540"/>
                </a:moveTo>
                <a:lnTo>
                  <a:pt x="4762" y="6540"/>
                </a:lnTo>
              </a:path>
            </a:pathLst>
          </a:custGeom>
          <a:ln w="13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9" name="object 2269"/>
          <p:cNvSpPr/>
          <p:nvPr/>
        </p:nvSpPr>
        <p:spPr>
          <a:xfrm>
            <a:off x="5658358" y="608965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5">
                <a:moveTo>
                  <a:pt x="-4762" y="5842"/>
                </a:moveTo>
                <a:lnTo>
                  <a:pt x="4762" y="5842"/>
                </a:lnTo>
              </a:path>
            </a:pathLst>
          </a:custGeom>
          <a:ln w="11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0" name="object 2270"/>
          <p:cNvSpPr/>
          <p:nvPr/>
        </p:nvSpPr>
        <p:spPr>
          <a:xfrm>
            <a:off x="5666613" y="60731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412"/>
                </a:moveTo>
                <a:lnTo>
                  <a:pt x="4762" y="2412"/>
                </a:lnTo>
              </a:path>
            </a:pathLst>
          </a:custGeom>
          <a:ln w="4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1" name="object 2271"/>
          <p:cNvSpPr/>
          <p:nvPr/>
        </p:nvSpPr>
        <p:spPr>
          <a:xfrm>
            <a:off x="5674614" y="620648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5">
                <a:moveTo>
                  <a:pt x="0" y="0"/>
                </a:moveTo>
                <a:lnTo>
                  <a:pt x="0" y="370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2" name="object 2272"/>
          <p:cNvSpPr/>
          <p:nvPr/>
        </p:nvSpPr>
        <p:spPr>
          <a:xfrm>
            <a:off x="5683250" y="684656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59">
                <a:moveTo>
                  <a:pt x="0" y="0"/>
                </a:moveTo>
                <a:lnTo>
                  <a:pt x="0" y="227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3" name="object 2273"/>
          <p:cNvSpPr/>
          <p:nvPr/>
        </p:nvSpPr>
        <p:spPr>
          <a:xfrm>
            <a:off x="5691123" y="76136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4825"/>
                </a:moveTo>
                <a:lnTo>
                  <a:pt x="4762" y="4825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4" name="object 2274"/>
          <p:cNvSpPr/>
          <p:nvPr/>
        </p:nvSpPr>
        <p:spPr>
          <a:xfrm>
            <a:off x="5699633" y="720216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09">
                <a:moveTo>
                  <a:pt x="0" y="795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5" name="object 2275"/>
          <p:cNvSpPr/>
          <p:nvPr/>
        </p:nvSpPr>
        <p:spPr>
          <a:xfrm>
            <a:off x="5707634" y="688848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09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6" name="object 2276"/>
          <p:cNvSpPr/>
          <p:nvPr/>
        </p:nvSpPr>
        <p:spPr>
          <a:xfrm>
            <a:off x="5716904" y="714501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5">
                <a:moveTo>
                  <a:pt x="0" y="0"/>
                </a:moveTo>
                <a:lnTo>
                  <a:pt x="0" y="421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7" name="object 2277"/>
          <p:cNvSpPr/>
          <p:nvPr/>
        </p:nvSpPr>
        <p:spPr>
          <a:xfrm>
            <a:off x="5724271" y="653033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4">
                <a:moveTo>
                  <a:pt x="0" y="8267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8" name="object 2278"/>
          <p:cNvSpPr/>
          <p:nvPr/>
        </p:nvSpPr>
        <p:spPr>
          <a:xfrm>
            <a:off x="5732017" y="720725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4">
                <a:moveTo>
                  <a:pt x="0" y="193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9" name="object 2279"/>
          <p:cNvSpPr/>
          <p:nvPr/>
        </p:nvSpPr>
        <p:spPr>
          <a:xfrm>
            <a:off x="5740272" y="706755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2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0" name="object 2280"/>
          <p:cNvSpPr/>
          <p:nvPr/>
        </p:nvSpPr>
        <p:spPr>
          <a:xfrm>
            <a:off x="5748020" y="731519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79">
                <a:moveTo>
                  <a:pt x="0" y="681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1" name="object 2281"/>
          <p:cNvSpPr/>
          <p:nvPr/>
        </p:nvSpPr>
        <p:spPr>
          <a:xfrm>
            <a:off x="5756275" y="646176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40">
                <a:moveTo>
                  <a:pt x="0" y="0"/>
                </a:moveTo>
                <a:lnTo>
                  <a:pt x="0" y="1168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2" name="object 2282"/>
          <p:cNvSpPr txBox="1"/>
          <p:nvPr/>
        </p:nvSpPr>
        <p:spPr>
          <a:xfrm>
            <a:off x="4709414" y="198246"/>
            <a:ext cx="728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RMSE=0.159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83" name="object 2283"/>
          <p:cNvSpPr txBox="1"/>
          <p:nvPr/>
        </p:nvSpPr>
        <p:spPr>
          <a:xfrm>
            <a:off x="4065890" y="222453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84" name="object 2284"/>
          <p:cNvSpPr txBox="1"/>
          <p:nvPr/>
        </p:nvSpPr>
        <p:spPr>
          <a:xfrm>
            <a:off x="4065890" y="1820417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85" name="object 2285"/>
          <p:cNvSpPr txBox="1"/>
          <p:nvPr/>
        </p:nvSpPr>
        <p:spPr>
          <a:xfrm>
            <a:off x="4164838" y="1385696"/>
            <a:ext cx="181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2018 Location 2 − 24−hr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86" name="object 2286"/>
          <p:cNvSpPr txBox="1"/>
          <p:nvPr/>
        </p:nvSpPr>
        <p:spPr>
          <a:xfrm>
            <a:off x="4205604" y="2414904"/>
            <a:ext cx="13487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  <a:tab pos="993140" algn="l"/>
              </a:tabLst>
            </a:pPr>
            <a:r>
              <a:rPr dirty="0" sz="1000">
                <a:latin typeface="Times New Roman"/>
                <a:cs typeface="Times New Roman"/>
              </a:rPr>
              <a:t>Oct 02	Oct 07	Oct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12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2287" name="object 2287"/>
          <p:cNvGraphicFramePr>
            <a:graphicFrameLocks noGrp="1"/>
          </p:cNvGraphicFramePr>
          <p:nvPr/>
        </p:nvGraphicFramePr>
        <p:xfrm>
          <a:off x="4271454" y="1664779"/>
          <a:ext cx="154940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"/>
                <a:gridCol w="52705"/>
                <a:gridCol w="97790"/>
                <a:gridCol w="97789"/>
                <a:gridCol w="97789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97790"/>
                <a:gridCol w="47625"/>
              </a:tblGrid>
              <a:tr h="4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rowSpan="4">
                  <a:txBody>
                    <a:bodyPr/>
                    <a:lstStyle/>
                    <a:p>
                      <a:pPr algn="r" marR="133985">
                        <a:lnSpc>
                          <a:spcPts val="315"/>
                        </a:lnSpc>
                        <a:spcBef>
                          <a:spcPts val="40"/>
                        </a:spcBef>
                        <a:tabLst>
                          <a:tab pos="195580" algn="l"/>
                        </a:tabLst>
                      </a:pPr>
                      <a:r>
                        <a:rPr dirty="0" baseline="9259" sz="4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r" marR="240029">
                        <a:lnSpc>
                          <a:spcPts val="315"/>
                        </a:lnSpc>
                      </a:pP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ctr" marL="31115">
                        <a:lnSpc>
                          <a:spcPts val="260"/>
                        </a:lnSpc>
                        <a:spcBef>
                          <a:spcPts val="125"/>
                        </a:spcBef>
                        <a:tabLst>
                          <a:tab pos="905510" algn="l"/>
                        </a:tabLst>
                      </a:pPr>
                      <a:r>
                        <a:rPr dirty="0" baseline="-27777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-12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8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-9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9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0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209">
                          <a:latin typeface="MS UI Gothic"/>
                          <a:cs typeface="MS UI Gothic"/>
                        </a:rPr>
                        <a:t>●</a:t>
                      </a:r>
                      <a:endParaRPr baseline="-27777" sz="450">
                        <a:latin typeface="MS UI Gothic"/>
                        <a:cs typeface="MS UI Gothic"/>
                      </a:endParaRPr>
                    </a:p>
                    <a:p>
                      <a:pPr algn="r" marR="159385">
                        <a:lnSpc>
                          <a:spcPts val="210"/>
                        </a:lnSpc>
                      </a:pP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20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20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-359">
                          <a:latin typeface="MS UI Gothic"/>
                          <a:cs typeface="MS UI Gothic"/>
                        </a:rPr>
                        <a:t>●</a:t>
                      </a:r>
                      <a:endParaRPr baseline="-9259" sz="450">
                        <a:latin typeface="MS UI Gothic"/>
                        <a:cs typeface="MS UI Gothic"/>
                      </a:endParaRPr>
                    </a:p>
                    <a:p>
                      <a:pPr algn="r" marR="101600">
                        <a:lnSpc>
                          <a:spcPts val="305"/>
                        </a:lnSpc>
                        <a:tabLst>
                          <a:tab pos="318135" algn="l"/>
                        </a:tabLst>
                      </a:pPr>
                      <a:r>
                        <a:rPr dirty="0" sz="300" spc="-4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 ● </a:t>
                      </a:r>
                      <a:r>
                        <a:rPr dirty="0" sz="300" spc="-4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-44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dirty="0" sz="300" spc="-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4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ctr" marL="22860">
                        <a:lnSpc>
                          <a:spcPts val="250"/>
                        </a:lnSpc>
                        <a:spcBef>
                          <a:spcPts val="85"/>
                        </a:spcBef>
                        <a:tabLst>
                          <a:tab pos="488950" algn="l"/>
                          <a:tab pos="905510" algn="l"/>
                          <a:tab pos="1363345" algn="l"/>
                        </a:tabLst>
                      </a:pP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18518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9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-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-19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46296" sz="450" spc="-19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46296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6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2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55555" sz="450" spc="37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55555" sz="450" spc="7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67">
                          <a:latin typeface="MS UI Gothic"/>
                          <a:cs typeface="MS UI Gothic"/>
                        </a:rPr>
                        <a:t>●</a:t>
                      </a:r>
                      <a:endParaRPr baseline="27777" sz="450">
                        <a:latin typeface="MS UI Gothic"/>
                        <a:cs typeface="MS UI Gothic"/>
                      </a:endParaRPr>
                    </a:p>
                    <a:p>
                      <a:pPr algn="ctr" marL="22860">
                        <a:lnSpc>
                          <a:spcPts val="95"/>
                        </a:lnSpc>
                        <a:tabLst>
                          <a:tab pos="472440" algn="l"/>
                          <a:tab pos="897890" algn="l"/>
                          <a:tab pos="1355725" algn="l"/>
                        </a:tabLst>
                      </a:pPr>
                      <a:r>
                        <a:rPr dirty="0" baseline="-18518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18518" sz="450" spc="15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-18518" sz="450" spc="-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0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5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  <a:p>
                      <a:pPr algn="ctr" marR="156845">
                        <a:lnSpc>
                          <a:spcPts val="150"/>
                        </a:lnSpc>
                      </a:pPr>
                      <a:r>
                        <a:rPr dirty="0" sz="300"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marL="83185">
                        <a:lnSpc>
                          <a:spcPts val="235"/>
                        </a:lnSpc>
                        <a:tabLst>
                          <a:tab pos="280670" algn="l"/>
                          <a:tab pos="1236345" algn="l"/>
                        </a:tabLst>
                      </a:pPr>
                      <a:r>
                        <a:rPr dirty="0" sz="300" spc="-10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sz="300" spc="-1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3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   ●</a:t>
                      </a:r>
                      <a:r>
                        <a:rPr dirty="0" sz="300" spc="-1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9259" sz="450" spc="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9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marL="91440">
                        <a:lnSpc>
                          <a:spcPts val="204"/>
                        </a:lnSpc>
                        <a:tabLst>
                          <a:tab pos="1391920" algn="l"/>
                        </a:tabLst>
                      </a:pPr>
                      <a:r>
                        <a:rPr dirty="0" baseline="18518" sz="450" spc="-9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     </a:t>
                      </a:r>
                      <a:r>
                        <a:rPr dirty="0" baseline="-9259" sz="450" spc="-6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0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9259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     </a:t>
                      </a:r>
                      <a:r>
                        <a:rPr dirty="0" baseline="-9259" sz="450" spc="-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9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9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22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9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9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</a:t>
                      </a:r>
                      <a:r>
                        <a:rPr dirty="0" baseline="18518" sz="450" spc="-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4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27777" sz="450" spc="-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  <a:p>
                      <a:pPr algn="r" marR="93345">
                        <a:lnSpc>
                          <a:spcPts val="210"/>
                        </a:lnSpc>
                        <a:tabLst>
                          <a:tab pos="335915" algn="l"/>
                          <a:tab pos="989330" algn="l"/>
                        </a:tabLst>
                      </a:pPr>
                      <a:r>
                        <a:rPr dirty="0" sz="30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9259" sz="4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52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9259" sz="4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dirty="0" sz="3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" spc="-13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3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0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dirty="0" baseline="18518" sz="450" spc="-3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ctr" marR="9525">
                        <a:lnSpc>
                          <a:spcPts val="235"/>
                        </a:lnSpc>
                        <a:tabLst>
                          <a:tab pos="1308100" algn="l"/>
                        </a:tabLst>
                      </a:pP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2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20">
                          <a:latin typeface="MS UI Gothic"/>
                          <a:cs typeface="MS UI Gothic"/>
                        </a:rPr>
                        <a:t>●           </a:t>
                      </a:r>
                      <a:r>
                        <a:rPr dirty="0" baseline="-18518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1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4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9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35">
                          <a:latin typeface="MS UI Gothic"/>
                          <a:cs typeface="MS UI Gothic"/>
                        </a:rPr>
                        <a:t>●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</a:t>
                      </a:r>
                      <a:r>
                        <a:rPr dirty="0" baseline="-9259" sz="450" spc="-17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7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7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2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●●</a:t>
                      </a:r>
                      <a:r>
                        <a:rPr dirty="0" baseline="18518" sz="450" spc="-179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5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4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6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1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marL="116205">
                        <a:lnSpc>
                          <a:spcPts val="215"/>
                        </a:lnSpc>
                        <a:tabLst>
                          <a:tab pos="647700" algn="l"/>
                          <a:tab pos="1130300" algn="l"/>
                        </a:tabLst>
                      </a:pPr>
                      <a:r>
                        <a:rPr dirty="0" baseline="-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5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sz="300" spc="-8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2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85">
                          <a:latin typeface="MS UI Gothic"/>
                          <a:cs typeface="MS UI Gothic"/>
                        </a:rPr>
                        <a:t>●            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18518" sz="450" spc="8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3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3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35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-4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18518" sz="450" spc="-5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7037" sz="450" spc="-1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ctr" marL="63500">
                        <a:lnSpc>
                          <a:spcPts val="245"/>
                        </a:lnSpc>
                        <a:tabLst>
                          <a:tab pos="1061720" algn="l"/>
                          <a:tab pos="1257935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</a:t>
                      </a:r>
                      <a:r>
                        <a:rPr dirty="0" baseline="-18518" sz="450" spc="-22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5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7">
                          <a:latin typeface="MS UI Gothic"/>
                          <a:cs typeface="MS UI Gothic"/>
                        </a:rPr>
                        <a:t>    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89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4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              </a:t>
                      </a:r>
                      <a:r>
                        <a:rPr dirty="0" baseline="18518" sz="450" spc="-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8518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-18518" sz="450">
                        <a:latin typeface="MS UI Gothic"/>
                        <a:cs typeface="MS UI Gothic"/>
                      </a:endParaRPr>
                    </a:p>
                    <a:p>
                      <a:pPr marL="99695">
                        <a:lnSpc>
                          <a:spcPts val="265"/>
                        </a:lnSpc>
                      </a:pP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-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●  </a:t>
                      </a:r>
                      <a:r>
                        <a:rPr dirty="0" baseline="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baseline="37037" sz="450" spc="37">
                          <a:latin typeface="MS UI Gothic"/>
                          <a:cs typeface="MS UI Gothic"/>
                        </a:rPr>
                        <a:t>●     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37037" sz="450" spc="-16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-110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-16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4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04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                 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9259" sz="450">
                        <a:latin typeface="MS UI Gothic"/>
                        <a:cs typeface="MS UI Gothic"/>
                      </a:endParaRPr>
                    </a:p>
                    <a:p>
                      <a:pPr marL="59055">
                        <a:lnSpc>
                          <a:spcPts val="290"/>
                        </a:lnSpc>
                        <a:tabLst>
                          <a:tab pos="271780" algn="l"/>
                          <a:tab pos="655955" algn="l"/>
                        </a:tabLst>
                      </a:pP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2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15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30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9259" sz="450">
                        <a:latin typeface="MS UI Gothic"/>
                        <a:cs typeface="MS UI Gothic"/>
                      </a:endParaRPr>
                    </a:p>
                    <a:p>
                      <a:pPr algn="ctr" marL="89535">
                        <a:lnSpc>
                          <a:spcPts val="254"/>
                        </a:lnSpc>
                        <a:tabLst>
                          <a:tab pos="366395" algn="l"/>
                          <a:tab pos="660400" algn="l"/>
                          <a:tab pos="1257935" algn="l"/>
                        </a:tabLst>
                      </a:pPr>
                      <a:r>
                        <a:rPr dirty="0" baseline="9259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27777" sz="450" spc="-6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</a:t>
                      </a:r>
                      <a:r>
                        <a:rPr dirty="0" baseline="27777" sz="450" spc="-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9259" sz="450" spc="-6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60">
                          <a:latin typeface="MS UI Gothic"/>
                          <a:cs typeface="MS UI Gothic"/>
                        </a:rPr>
                        <a:t>●       </a:t>
                      </a:r>
                      <a:r>
                        <a:rPr dirty="0" baseline="37037" sz="450" spc="-1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37037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37037" sz="450" spc="18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46296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46296" sz="450" spc="16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-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2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2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37037" sz="450" spc="-2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300">
                        <a:latin typeface="MS UI Gothic"/>
                        <a:cs typeface="MS UI Gothic"/>
                      </a:endParaRPr>
                    </a:p>
                    <a:p>
                      <a:pPr algn="ctr" marR="635">
                        <a:lnSpc>
                          <a:spcPts val="254"/>
                        </a:lnSpc>
                        <a:tabLst>
                          <a:tab pos="775335" algn="l"/>
                          <a:tab pos="1087755" algn="l"/>
                        </a:tabLst>
                      </a:pPr>
                      <a:r>
                        <a:rPr dirty="0" baseline="-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18518" sz="450" spc="3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37037" sz="450" spc="37">
                          <a:latin typeface="MS UI Gothic"/>
                          <a:cs typeface="MS UI Gothic"/>
                        </a:rPr>
                        <a:t>●     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  </a:t>
                      </a:r>
                      <a:r>
                        <a:rPr dirty="0" baseline="9259" sz="450" spc="7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18518" sz="450" spc="-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50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50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300" spc="-10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-15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525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9259" sz="450" spc="37">
                          <a:solidFill>
                            <a:srgbClr val="A020F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   </a:t>
                      </a:r>
                      <a:r>
                        <a:rPr dirty="0" baseline="-9259" sz="450" spc="-112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-27777" sz="450" spc="-112">
                          <a:latin typeface="MS UI Gothic"/>
                          <a:cs typeface="MS UI Gothic"/>
                        </a:rPr>
                        <a:t>●                  </a:t>
                      </a:r>
                      <a:r>
                        <a:rPr dirty="0" baseline="-27777" sz="450" spc="-104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-37037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-37037" sz="450">
                        <a:latin typeface="MS UI Gothic"/>
                        <a:cs typeface="MS UI Gothic"/>
                      </a:endParaRPr>
                    </a:p>
                    <a:p>
                      <a:pPr marL="156845">
                        <a:lnSpc>
                          <a:spcPts val="330"/>
                        </a:lnSpc>
                        <a:tabLst>
                          <a:tab pos="851535" algn="l"/>
                        </a:tabLst>
                      </a:pPr>
                      <a:r>
                        <a:rPr dirty="0" sz="300" spc="2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    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 </a:t>
                      </a:r>
                      <a:r>
                        <a:rPr dirty="0" baseline="9259" sz="450" spc="15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-15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18518" sz="450" spc="615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sz="300" spc="25">
                          <a:latin typeface="MS UI Gothic"/>
                          <a:cs typeface="MS UI Gothic"/>
                        </a:rPr>
                        <a:t>●  </a:t>
                      </a:r>
                      <a:r>
                        <a:rPr dirty="0" sz="300" spc="10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9259" sz="450" spc="37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baseline="9259" sz="450" spc="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18518" sz="450" spc="37">
                          <a:solidFill>
                            <a:srgbClr val="A020F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baseline="-18518" sz="450">
                        <a:latin typeface="MS UI Gothic"/>
                        <a:cs typeface="MS UI Gothic"/>
                      </a:endParaRPr>
                    </a:p>
                    <a:p>
                      <a:pPr marL="75565">
                        <a:lnSpc>
                          <a:spcPts val="254"/>
                        </a:lnSpc>
                      </a:pPr>
                      <a:r>
                        <a:rPr dirty="0" sz="300" spc="25">
                          <a:latin typeface="MS UI Gothic"/>
                          <a:cs typeface="MS UI Gothic"/>
                        </a:rPr>
                        <a:t>●</a:t>
                      </a:r>
                      <a:r>
                        <a:rPr dirty="0" sz="300" spc="110">
                          <a:latin typeface="MS UI Gothic"/>
                          <a:cs typeface="MS UI Gothic"/>
                        </a:rPr>
                        <a:t> </a:t>
                      </a:r>
                      <a:r>
                        <a:rPr dirty="0" baseline="18518" sz="450" spc="37">
                          <a:latin typeface="MS UI Gothic"/>
                          <a:cs typeface="MS UI Gothic"/>
                        </a:rPr>
                        <a:t>●</a:t>
                      </a:r>
                      <a:endParaRPr baseline="18518" sz="450">
                        <a:latin typeface="MS UI Gothic"/>
                        <a:cs typeface="MS UI Gothic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3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288" name="object 2288"/>
          <p:cNvSpPr/>
          <p:nvPr/>
        </p:nvSpPr>
        <p:spPr>
          <a:xfrm>
            <a:off x="4391152" y="1892045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4470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9" name="object 2289"/>
          <p:cNvSpPr/>
          <p:nvPr/>
        </p:nvSpPr>
        <p:spPr>
          <a:xfrm>
            <a:off x="4399153" y="2037460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223"/>
                </a:moveTo>
                <a:lnTo>
                  <a:pt x="4762" y="6223"/>
                </a:lnTo>
              </a:path>
            </a:pathLst>
          </a:custGeom>
          <a:ln w="124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0" name="object 2290"/>
          <p:cNvSpPr/>
          <p:nvPr/>
        </p:nvSpPr>
        <p:spPr>
          <a:xfrm>
            <a:off x="4407661" y="2175255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889"/>
                </a:moveTo>
                <a:lnTo>
                  <a:pt x="4762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1" name="object 2291"/>
          <p:cNvSpPr/>
          <p:nvPr/>
        </p:nvSpPr>
        <p:spPr>
          <a:xfrm>
            <a:off x="4415790" y="2234564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666"/>
                </a:moveTo>
                <a:lnTo>
                  <a:pt x="4762" y="266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2" name="object 2292"/>
          <p:cNvSpPr/>
          <p:nvPr/>
        </p:nvSpPr>
        <p:spPr>
          <a:xfrm>
            <a:off x="4424298" y="223824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742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3" name="object 2293"/>
          <p:cNvSpPr/>
          <p:nvPr/>
        </p:nvSpPr>
        <p:spPr>
          <a:xfrm>
            <a:off x="4431919" y="196354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762"/>
                </a:moveTo>
                <a:lnTo>
                  <a:pt x="4762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4" name="object 2294"/>
          <p:cNvSpPr/>
          <p:nvPr/>
        </p:nvSpPr>
        <p:spPr>
          <a:xfrm>
            <a:off x="4440301" y="1949450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6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5" name="object 2295"/>
          <p:cNvSpPr/>
          <p:nvPr/>
        </p:nvSpPr>
        <p:spPr>
          <a:xfrm>
            <a:off x="4448555" y="211861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-4762" y="2349"/>
                </a:moveTo>
                <a:lnTo>
                  <a:pt x="4762" y="2349"/>
                </a:lnTo>
              </a:path>
            </a:pathLst>
          </a:custGeom>
          <a:ln w="4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6" name="object 2296"/>
          <p:cNvSpPr/>
          <p:nvPr/>
        </p:nvSpPr>
        <p:spPr>
          <a:xfrm>
            <a:off x="4457065" y="199809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7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7" name="object 2297"/>
          <p:cNvSpPr/>
          <p:nvPr/>
        </p:nvSpPr>
        <p:spPr>
          <a:xfrm>
            <a:off x="4464558" y="1985264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4">
                <a:moveTo>
                  <a:pt x="0" y="0"/>
                </a:moveTo>
                <a:lnTo>
                  <a:pt x="0" y="99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8" name="object 2298"/>
          <p:cNvSpPr/>
          <p:nvPr/>
        </p:nvSpPr>
        <p:spPr>
          <a:xfrm>
            <a:off x="4472685" y="1936623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4">
                <a:moveTo>
                  <a:pt x="0" y="930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9" name="object 2299"/>
          <p:cNvSpPr/>
          <p:nvPr/>
        </p:nvSpPr>
        <p:spPr>
          <a:xfrm>
            <a:off x="4480814" y="1899411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939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0" name="object 2300"/>
          <p:cNvSpPr/>
          <p:nvPr/>
        </p:nvSpPr>
        <p:spPr>
          <a:xfrm>
            <a:off x="4488941" y="1811527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1" name="object 2301"/>
          <p:cNvSpPr/>
          <p:nvPr/>
        </p:nvSpPr>
        <p:spPr>
          <a:xfrm>
            <a:off x="4497070" y="208635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096"/>
                </a:moveTo>
                <a:lnTo>
                  <a:pt x="4762" y="60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2" name="object 2302"/>
          <p:cNvSpPr/>
          <p:nvPr/>
        </p:nvSpPr>
        <p:spPr>
          <a:xfrm>
            <a:off x="4505325" y="225602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3" name="object 2303"/>
          <p:cNvSpPr/>
          <p:nvPr/>
        </p:nvSpPr>
        <p:spPr>
          <a:xfrm>
            <a:off x="4522596" y="2203323"/>
            <a:ext cx="0" cy="97155"/>
          </a:xfrm>
          <a:custGeom>
            <a:avLst/>
            <a:gdLst/>
            <a:ahLst/>
            <a:cxnLst/>
            <a:rect l="l" t="t" r="r" b="b"/>
            <a:pathLst>
              <a:path w="0" h="97155">
                <a:moveTo>
                  <a:pt x="0" y="971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4" name="object 2304"/>
          <p:cNvSpPr/>
          <p:nvPr/>
        </p:nvSpPr>
        <p:spPr>
          <a:xfrm>
            <a:off x="4530597" y="2053970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3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5" name="object 2305"/>
          <p:cNvSpPr/>
          <p:nvPr/>
        </p:nvSpPr>
        <p:spPr>
          <a:xfrm>
            <a:off x="4538979" y="2142870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5">
                <a:moveTo>
                  <a:pt x="-4762" y="3238"/>
                </a:moveTo>
                <a:lnTo>
                  <a:pt x="4762" y="3238"/>
                </a:lnTo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6" name="object 2306"/>
          <p:cNvSpPr/>
          <p:nvPr/>
        </p:nvSpPr>
        <p:spPr>
          <a:xfrm>
            <a:off x="4547108" y="2138807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501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7" name="object 2307"/>
          <p:cNvSpPr/>
          <p:nvPr/>
        </p:nvSpPr>
        <p:spPr>
          <a:xfrm>
            <a:off x="4554854" y="2072258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5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8" name="object 2308"/>
          <p:cNvSpPr/>
          <p:nvPr/>
        </p:nvSpPr>
        <p:spPr>
          <a:xfrm>
            <a:off x="4562983" y="2090292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4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9" name="object 2309"/>
          <p:cNvSpPr/>
          <p:nvPr/>
        </p:nvSpPr>
        <p:spPr>
          <a:xfrm>
            <a:off x="4571110" y="1997329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70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0" name="object 2310"/>
          <p:cNvSpPr/>
          <p:nvPr/>
        </p:nvSpPr>
        <p:spPr>
          <a:xfrm>
            <a:off x="4579365" y="1993392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3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1" name="object 2311"/>
          <p:cNvSpPr/>
          <p:nvPr/>
        </p:nvSpPr>
        <p:spPr>
          <a:xfrm>
            <a:off x="4587621" y="198932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762" y="4381"/>
                </a:moveTo>
                <a:lnTo>
                  <a:pt x="4762" y="4381"/>
                </a:lnTo>
              </a:path>
            </a:pathLst>
          </a:custGeom>
          <a:ln w="8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2" name="object 2312"/>
          <p:cNvSpPr/>
          <p:nvPr/>
        </p:nvSpPr>
        <p:spPr>
          <a:xfrm>
            <a:off x="4595621" y="2070100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0"/>
                </a:moveTo>
                <a:lnTo>
                  <a:pt x="0" y="548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3" name="object 2313"/>
          <p:cNvSpPr/>
          <p:nvPr/>
        </p:nvSpPr>
        <p:spPr>
          <a:xfrm>
            <a:off x="4603622" y="2219705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0"/>
                </a:moveTo>
                <a:lnTo>
                  <a:pt x="0" y="264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4" name="object 2314"/>
          <p:cNvSpPr/>
          <p:nvPr/>
        </p:nvSpPr>
        <p:spPr>
          <a:xfrm>
            <a:off x="4611878" y="2228342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358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5" name="object 2315"/>
          <p:cNvSpPr/>
          <p:nvPr/>
        </p:nvSpPr>
        <p:spPr>
          <a:xfrm>
            <a:off x="4620640" y="2161667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7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6" name="object 2316"/>
          <p:cNvSpPr/>
          <p:nvPr/>
        </p:nvSpPr>
        <p:spPr>
          <a:xfrm>
            <a:off x="4629150" y="1973707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14"/>
                </a:moveTo>
                <a:lnTo>
                  <a:pt x="4762" y="1714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7" name="object 2317"/>
          <p:cNvSpPr/>
          <p:nvPr/>
        </p:nvSpPr>
        <p:spPr>
          <a:xfrm>
            <a:off x="4636642" y="2037842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3873"/>
                </a:moveTo>
                <a:lnTo>
                  <a:pt x="4762" y="3873"/>
                </a:lnTo>
              </a:path>
            </a:pathLst>
          </a:custGeom>
          <a:ln w="77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8" name="object 2318"/>
          <p:cNvSpPr/>
          <p:nvPr/>
        </p:nvSpPr>
        <p:spPr>
          <a:xfrm>
            <a:off x="4645025" y="203377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762"/>
                </a:moveTo>
                <a:lnTo>
                  <a:pt x="4762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9" name="object 2319"/>
          <p:cNvSpPr/>
          <p:nvPr/>
        </p:nvSpPr>
        <p:spPr>
          <a:xfrm>
            <a:off x="4652771" y="2041779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6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0" name="object 2320"/>
          <p:cNvSpPr/>
          <p:nvPr/>
        </p:nvSpPr>
        <p:spPr>
          <a:xfrm>
            <a:off x="4661789" y="211048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7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1" name="object 2321"/>
          <p:cNvSpPr/>
          <p:nvPr/>
        </p:nvSpPr>
        <p:spPr>
          <a:xfrm>
            <a:off x="4668901" y="2013585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0"/>
                </a:moveTo>
                <a:lnTo>
                  <a:pt x="0" y="200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2" name="object 2322"/>
          <p:cNvSpPr/>
          <p:nvPr/>
        </p:nvSpPr>
        <p:spPr>
          <a:xfrm>
            <a:off x="4676521" y="1977135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0"/>
                </a:moveTo>
                <a:lnTo>
                  <a:pt x="0" y="26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3" name="object 2323"/>
          <p:cNvSpPr/>
          <p:nvPr/>
        </p:nvSpPr>
        <p:spPr>
          <a:xfrm>
            <a:off x="4684776" y="1983613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4" name="object 2324"/>
          <p:cNvSpPr/>
          <p:nvPr/>
        </p:nvSpPr>
        <p:spPr>
          <a:xfrm>
            <a:off x="4693158" y="2094357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60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5" name="object 2325"/>
          <p:cNvSpPr/>
          <p:nvPr/>
        </p:nvSpPr>
        <p:spPr>
          <a:xfrm>
            <a:off x="4701794" y="2223642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6" name="object 2326"/>
          <p:cNvSpPr/>
          <p:nvPr/>
        </p:nvSpPr>
        <p:spPr>
          <a:xfrm>
            <a:off x="4710557" y="2260726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14"/>
                </a:moveTo>
                <a:lnTo>
                  <a:pt x="4762" y="1714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7" name="object 2327"/>
          <p:cNvSpPr/>
          <p:nvPr/>
        </p:nvSpPr>
        <p:spPr>
          <a:xfrm>
            <a:off x="4718430" y="2147316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77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8" name="object 2328"/>
          <p:cNvSpPr/>
          <p:nvPr/>
        </p:nvSpPr>
        <p:spPr>
          <a:xfrm>
            <a:off x="4726813" y="1985264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4">
                <a:moveTo>
                  <a:pt x="0" y="0"/>
                </a:moveTo>
                <a:lnTo>
                  <a:pt x="0" y="421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9" name="object 2329"/>
          <p:cNvSpPr/>
          <p:nvPr/>
        </p:nvSpPr>
        <p:spPr>
          <a:xfrm>
            <a:off x="4736465" y="2008632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12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0" name="object 2330"/>
          <p:cNvSpPr/>
          <p:nvPr/>
        </p:nvSpPr>
        <p:spPr>
          <a:xfrm>
            <a:off x="4743958" y="2066035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80">
                <a:moveTo>
                  <a:pt x="0" y="0"/>
                </a:moveTo>
                <a:lnTo>
                  <a:pt x="0" y="299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1" name="object 2331"/>
          <p:cNvSpPr/>
          <p:nvPr/>
        </p:nvSpPr>
        <p:spPr>
          <a:xfrm>
            <a:off x="4750434" y="2038857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1917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2" name="object 2332"/>
          <p:cNvSpPr/>
          <p:nvPr/>
        </p:nvSpPr>
        <p:spPr>
          <a:xfrm>
            <a:off x="4759325" y="2062098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8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3" name="object 2333"/>
          <p:cNvSpPr/>
          <p:nvPr/>
        </p:nvSpPr>
        <p:spPr>
          <a:xfrm>
            <a:off x="4767326" y="1990217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4">
                <a:moveTo>
                  <a:pt x="0" y="4356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4" name="object 2334"/>
          <p:cNvSpPr/>
          <p:nvPr/>
        </p:nvSpPr>
        <p:spPr>
          <a:xfrm>
            <a:off x="4775580" y="1955926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5" name="object 2335"/>
          <p:cNvSpPr/>
          <p:nvPr/>
        </p:nvSpPr>
        <p:spPr>
          <a:xfrm>
            <a:off x="4783709" y="2005457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7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6" name="object 2336"/>
          <p:cNvSpPr/>
          <p:nvPr/>
        </p:nvSpPr>
        <p:spPr>
          <a:xfrm>
            <a:off x="4791964" y="2090292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-4762" y="5714"/>
                </a:moveTo>
                <a:lnTo>
                  <a:pt x="4762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7" name="object 2337"/>
          <p:cNvSpPr/>
          <p:nvPr/>
        </p:nvSpPr>
        <p:spPr>
          <a:xfrm>
            <a:off x="4800091" y="2102485"/>
            <a:ext cx="0" cy="99695"/>
          </a:xfrm>
          <a:custGeom>
            <a:avLst/>
            <a:gdLst/>
            <a:ahLst/>
            <a:cxnLst/>
            <a:rect l="l" t="t" r="r" b="b"/>
            <a:pathLst>
              <a:path w="0" h="99694">
                <a:moveTo>
                  <a:pt x="0" y="0"/>
                </a:moveTo>
                <a:lnTo>
                  <a:pt x="0" y="995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8" name="object 2338"/>
          <p:cNvSpPr/>
          <p:nvPr/>
        </p:nvSpPr>
        <p:spPr>
          <a:xfrm>
            <a:off x="4808346" y="2203450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4762" y="7620"/>
                </a:moveTo>
                <a:lnTo>
                  <a:pt x="4762" y="762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9" name="object 2339"/>
          <p:cNvSpPr/>
          <p:nvPr/>
        </p:nvSpPr>
        <p:spPr>
          <a:xfrm>
            <a:off x="4816602" y="2222245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0" name="object 2340"/>
          <p:cNvSpPr/>
          <p:nvPr/>
        </p:nvSpPr>
        <p:spPr>
          <a:xfrm>
            <a:off x="4824857" y="2111882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713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1" name="object 2341"/>
          <p:cNvSpPr/>
          <p:nvPr/>
        </p:nvSpPr>
        <p:spPr>
          <a:xfrm>
            <a:off x="4833111" y="197866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334"/>
                </a:moveTo>
                <a:lnTo>
                  <a:pt x="4762" y="9334"/>
                </a:lnTo>
              </a:path>
            </a:pathLst>
          </a:custGeom>
          <a:ln w="18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2" name="object 2342"/>
          <p:cNvSpPr/>
          <p:nvPr/>
        </p:nvSpPr>
        <p:spPr>
          <a:xfrm>
            <a:off x="4841113" y="191490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857"/>
                </a:moveTo>
                <a:lnTo>
                  <a:pt x="4762" y="2857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3" name="object 2343"/>
          <p:cNvSpPr/>
          <p:nvPr/>
        </p:nvSpPr>
        <p:spPr>
          <a:xfrm>
            <a:off x="4849240" y="192874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4" name="object 2344"/>
          <p:cNvSpPr/>
          <p:nvPr/>
        </p:nvSpPr>
        <p:spPr>
          <a:xfrm>
            <a:off x="4857241" y="1892300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0"/>
                </a:moveTo>
                <a:lnTo>
                  <a:pt x="0" y="679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5" name="object 2345"/>
          <p:cNvSpPr/>
          <p:nvPr/>
        </p:nvSpPr>
        <p:spPr>
          <a:xfrm>
            <a:off x="4865623" y="1904492"/>
            <a:ext cx="0" cy="42545"/>
          </a:xfrm>
          <a:custGeom>
            <a:avLst/>
            <a:gdLst/>
            <a:ahLst/>
            <a:cxnLst/>
            <a:rect l="l" t="t" r="r" b="b"/>
            <a:pathLst>
              <a:path w="0" h="42544">
                <a:moveTo>
                  <a:pt x="0" y="0"/>
                </a:moveTo>
                <a:lnTo>
                  <a:pt x="0" y="422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6" name="object 2346"/>
          <p:cNvSpPr/>
          <p:nvPr/>
        </p:nvSpPr>
        <p:spPr>
          <a:xfrm>
            <a:off x="4873878" y="1936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208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7" name="object 2347"/>
          <p:cNvSpPr/>
          <p:nvPr/>
        </p:nvSpPr>
        <p:spPr>
          <a:xfrm>
            <a:off x="4881753" y="1960245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8" name="object 2348"/>
          <p:cNvSpPr/>
          <p:nvPr/>
        </p:nvSpPr>
        <p:spPr>
          <a:xfrm>
            <a:off x="4889880" y="2020697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897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9" name="object 2349"/>
          <p:cNvSpPr/>
          <p:nvPr/>
        </p:nvSpPr>
        <p:spPr>
          <a:xfrm>
            <a:off x="4898009" y="208635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0" name="object 2350"/>
          <p:cNvSpPr/>
          <p:nvPr/>
        </p:nvSpPr>
        <p:spPr>
          <a:xfrm>
            <a:off x="4912614" y="2242692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1" name="object 2351"/>
          <p:cNvSpPr/>
          <p:nvPr/>
        </p:nvSpPr>
        <p:spPr>
          <a:xfrm>
            <a:off x="4922773" y="2199385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5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2" name="object 2352"/>
          <p:cNvSpPr/>
          <p:nvPr/>
        </p:nvSpPr>
        <p:spPr>
          <a:xfrm>
            <a:off x="4930775" y="1890776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81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3" name="object 2353"/>
          <p:cNvSpPr/>
          <p:nvPr/>
        </p:nvSpPr>
        <p:spPr>
          <a:xfrm>
            <a:off x="4939284" y="1860042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350"/>
                </a:moveTo>
                <a:lnTo>
                  <a:pt x="476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4" name="object 2354"/>
          <p:cNvSpPr/>
          <p:nvPr/>
        </p:nvSpPr>
        <p:spPr>
          <a:xfrm>
            <a:off x="4947539" y="1847850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2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5" name="object 2355"/>
          <p:cNvSpPr/>
          <p:nvPr/>
        </p:nvSpPr>
        <p:spPr>
          <a:xfrm>
            <a:off x="4955032" y="1872107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0"/>
                </a:moveTo>
                <a:lnTo>
                  <a:pt x="0" y="323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6" name="object 2356"/>
          <p:cNvSpPr/>
          <p:nvPr/>
        </p:nvSpPr>
        <p:spPr>
          <a:xfrm>
            <a:off x="4963286" y="1900427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0"/>
                </a:moveTo>
                <a:lnTo>
                  <a:pt x="0" y="199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7" name="object 2357"/>
          <p:cNvSpPr/>
          <p:nvPr/>
        </p:nvSpPr>
        <p:spPr>
          <a:xfrm>
            <a:off x="4971541" y="1863217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12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8" name="object 2358"/>
          <p:cNvSpPr/>
          <p:nvPr/>
        </p:nvSpPr>
        <p:spPr>
          <a:xfrm>
            <a:off x="4980304" y="189903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297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9" name="object 2359"/>
          <p:cNvSpPr/>
          <p:nvPr/>
        </p:nvSpPr>
        <p:spPr>
          <a:xfrm>
            <a:off x="4987797" y="196100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350"/>
                </a:moveTo>
                <a:lnTo>
                  <a:pt x="476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0" name="object 2360"/>
          <p:cNvSpPr/>
          <p:nvPr/>
        </p:nvSpPr>
        <p:spPr>
          <a:xfrm>
            <a:off x="4996434" y="2070100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8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1" name="object 2361"/>
          <p:cNvSpPr/>
          <p:nvPr/>
        </p:nvSpPr>
        <p:spPr>
          <a:xfrm>
            <a:off x="5004561" y="2132457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265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2" name="object 2362"/>
          <p:cNvSpPr/>
          <p:nvPr/>
        </p:nvSpPr>
        <p:spPr>
          <a:xfrm>
            <a:off x="5012309" y="2092070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73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3" name="object 2363"/>
          <p:cNvSpPr/>
          <p:nvPr/>
        </p:nvSpPr>
        <p:spPr>
          <a:xfrm>
            <a:off x="5021071" y="200952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4" name="object 2364"/>
          <p:cNvSpPr/>
          <p:nvPr/>
        </p:nvSpPr>
        <p:spPr>
          <a:xfrm>
            <a:off x="5029708" y="1965070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5" name="object 2365"/>
          <p:cNvSpPr/>
          <p:nvPr/>
        </p:nvSpPr>
        <p:spPr>
          <a:xfrm>
            <a:off x="5037201" y="1993392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317"/>
                </a:moveTo>
                <a:lnTo>
                  <a:pt x="4762" y="3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6" name="object 2366"/>
          <p:cNvSpPr/>
          <p:nvPr/>
        </p:nvSpPr>
        <p:spPr>
          <a:xfrm>
            <a:off x="5045583" y="2001647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5">
                <a:moveTo>
                  <a:pt x="-4762" y="3937"/>
                </a:moveTo>
                <a:lnTo>
                  <a:pt x="4762" y="3937"/>
                </a:lnTo>
              </a:path>
            </a:pathLst>
          </a:custGeom>
          <a:ln w="7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7" name="object 2367"/>
          <p:cNvSpPr/>
          <p:nvPr/>
        </p:nvSpPr>
        <p:spPr>
          <a:xfrm>
            <a:off x="5053584" y="1997710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1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8" name="object 2368"/>
          <p:cNvSpPr/>
          <p:nvPr/>
        </p:nvSpPr>
        <p:spPr>
          <a:xfrm>
            <a:off x="5062473" y="2001392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7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9" name="object 2369"/>
          <p:cNvSpPr/>
          <p:nvPr/>
        </p:nvSpPr>
        <p:spPr>
          <a:xfrm>
            <a:off x="5070221" y="1965325"/>
            <a:ext cx="0" cy="145415"/>
          </a:xfrm>
          <a:custGeom>
            <a:avLst/>
            <a:gdLst/>
            <a:ahLst/>
            <a:cxnLst/>
            <a:rect l="l" t="t" r="r" b="b"/>
            <a:pathLst>
              <a:path w="0" h="145414">
                <a:moveTo>
                  <a:pt x="0" y="14516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0" name="object 2370"/>
          <p:cNvSpPr/>
          <p:nvPr/>
        </p:nvSpPr>
        <p:spPr>
          <a:xfrm>
            <a:off x="5077205" y="1961007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2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1" name="object 2371"/>
          <p:cNvSpPr/>
          <p:nvPr/>
        </p:nvSpPr>
        <p:spPr>
          <a:xfrm>
            <a:off x="5085588" y="2029714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0"/>
                </a:moveTo>
                <a:lnTo>
                  <a:pt x="0" y="68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2" name="object 2372"/>
          <p:cNvSpPr/>
          <p:nvPr/>
        </p:nvSpPr>
        <p:spPr>
          <a:xfrm>
            <a:off x="5093842" y="2134742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63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3" name="object 2373"/>
          <p:cNvSpPr/>
          <p:nvPr/>
        </p:nvSpPr>
        <p:spPr>
          <a:xfrm>
            <a:off x="5102605" y="21423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207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4" name="object 2374"/>
          <p:cNvSpPr/>
          <p:nvPr/>
        </p:nvSpPr>
        <p:spPr>
          <a:xfrm>
            <a:off x="5111496" y="2103120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4">
                <a:moveTo>
                  <a:pt x="0" y="4381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5" name="object 2375"/>
          <p:cNvSpPr/>
          <p:nvPr/>
        </p:nvSpPr>
        <p:spPr>
          <a:xfrm>
            <a:off x="5118608" y="1994407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2717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6" name="object 2376"/>
          <p:cNvSpPr/>
          <p:nvPr/>
        </p:nvSpPr>
        <p:spPr>
          <a:xfrm>
            <a:off x="5127244" y="1981200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0"/>
                </a:moveTo>
                <a:lnTo>
                  <a:pt x="0" y="271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7" name="object 2377"/>
          <p:cNvSpPr/>
          <p:nvPr/>
        </p:nvSpPr>
        <p:spPr>
          <a:xfrm>
            <a:off x="5135371" y="2009520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650"/>
                </a:moveTo>
                <a:lnTo>
                  <a:pt x="4762" y="1650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8" name="object 2378"/>
          <p:cNvSpPr/>
          <p:nvPr/>
        </p:nvSpPr>
        <p:spPr>
          <a:xfrm>
            <a:off x="5144770" y="208559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4762" y="4381"/>
                </a:moveTo>
                <a:lnTo>
                  <a:pt x="4762" y="4381"/>
                </a:lnTo>
              </a:path>
            </a:pathLst>
          </a:custGeom>
          <a:ln w="8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9" name="object 2379"/>
          <p:cNvSpPr/>
          <p:nvPr/>
        </p:nvSpPr>
        <p:spPr>
          <a:xfrm>
            <a:off x="5151373" y="204139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207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0" name="object 2380"/>
          <p:cNvSpPr/>
          <p:nvPr/>
        </p:nvSpPr>
        <p:spPr>
          <a:xfrm>
            <a:off x="5160898" y="2001392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8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1" name="object 2381"/>
          <p:cNvSpPr/>
          <p:nvPr/>
        </p:nvSpPr>
        <p:spPr>
          <a:xfrm>
            <a:off x="5166995" y="1961007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-4762" y="8445"/>
                </a:moveTo>
                <a:lnTo>
                  <a:pt x="4762" y="8445"/>
                </a:lnTo>
              </a:path>
            </a:pathLst>
          </a:custGeom>
          <a:ln w="16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2" name="object 2382"/>
          <p:cNvSpPr/>
          <p:nvPr/>
        </p:nvSpPr>
        <p:spPr>
          <a:xfrm>
            <a:off x="5175884" y="201231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99"/>
                </a:moveTo>
                <a:lnTo>
                  <a:pt x="4762" y="8699"/>
                </a:lnTo>
              </a:path>
            </a:pathLst>
          </a:custGeom>
          <a:ln w="1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3" name="object 2383"/>
          <p:cNvSpPr/>
          <p:nvPr/>
        </p:nvSpPr>
        <p:spPr>
          <a:xfrm>
            <a:off x="5183632" y="2125345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215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4" name="object 2384"/>
          <p:cNvSpPr/>
          <p:nvPr/>
        </p:nvSpPr>
        <p:spPr>
          <a:xfrm>
            <a:off x="5191633" y="2155951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717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5" name="object 2385"/>
          <p:cNvSpPr/>
          <p:nvPr/>
        </p:nvSpPr>
        <p:spPr>
          <a:xfrm>
            <a:off x="5200396" y="2219705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0"/>
                </a:moveTo>
                <a:lnTo>
                  <a:pt x="0" y="676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6" name="object 2386"/>
          <p:cNvSpPr/>
          <p:nvPr/>
        </p:nvSpPr>
        <p:spPr>
          <a:xfrm>
            <a:off x="5207889" y="212166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5753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7" name="object 2387"/>
          <p:cNvSpPr/>
          <p:nvPr/>
        </p:nvSpPr>
        <p:spPr>
          <a:xfrm>
            <a:off x="5218176" y="1966086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3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8" name="object 2388"/>
          <p:cNvSpPr/>
          <p:nvPr/>
        </p:nvSpPr>
        <p:spPr>
          <a:xfrm>
            <a:off x="5225415" y="1953767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678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9" name="object 2389"/>
          <p:cNvSpPr/>
          <p:nvPr/>
        </p:nvSpPr>
        <p:spPr>
          <a:xfrm>
            <a:off x="5233034" y="1958975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788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0" name="object 2390"/>
          <p:cNvSpPr/>
          <p:nvPr/>
        </p:nvSpPr>
        <p:spPr>
          <a:xfrm>
            <a:off x="5242433" y="196913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796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1" name="object 2391"/>
          <p:cNvSpPr/>
          <p:nvPr/>
        </p:nvSpPr>
        <p:spPr>
          <a:xfrm>
            <a:off x="5250179" y="1985264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55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2" name="object 2392"/>
          <p:cNvSpPr/>
          <p:nvPr/>
        </p:nvSpPr>
        <p:spPr>
          <a:xfrm>
            <a:off x="5258180" y="1977135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3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3" name="object 2393"/>
          <p:cNvSpPr/>
          <p:nvPr/>
        </p:nvSpPr>
        <p:spPr>
          <a:xfrm>
            <a:off x="5266182" y="1851914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598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4" name="object 2394"/>
          <p:cNvSpPr/>
          <p:nvPr/>
        </p:nvSpPr>
        <p:spPr>
          <a:xfrm>
            <a:off x="5274055" y="188823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699"/>
                </a:moveTo>
                <a:lnTo>
                  <a:pt x="4762" y="4699"/>
                </a:lnTo>
              </a:path>
            </a:pathLst>
          </a:custGeom>
          <a:ln w="93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5" name="object 2395"/>
          <p:cNvSpPr/>
          <p:nvPr/>
        </p:nvSpPr>
        <p:spPr>
          <a:xfrm>
            <a:off x="5282184" y="1989327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952"/>
                </a:moveTo>
                <a:lnTo>
                  <a:pt x="4762" y="495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6" name="object 2396"/>
          <p:cNvSpPr/>
          <p:nvPr/>
        </p:nvSpPr>
        <p:spPr>
          <a:xfrm>
            <a:off x="5290311" y="2130805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69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7" name="object 2397"/>
          <p:cNvSpPr/>
          <p:nvPr/>
        </p:nvSpPr>
        <p:spPr>
          <a:xfrm>
            <a:off x="5298694" y="2203450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0"/>
                </a:moveTo>
                <a:lnTo>
                  <a:pt x="0" y="307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8" name="object 2398"/>
          <p:cNvSpPr/>
          <p:nvPr/>
        </p:nvSpPr>
        <p:spPr>
          <a:xfrm>
            <a:off x="5307584" y="2087626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6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9" name="object 2399"/>
          <p:cNvSpPr/>
          <p:nvPr/>
        </p:nvSpPr>
        <p:spPr>
          <a:xfrm>
            <a:off x="5315330" y="1922526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079"/>
                </a:moveTo>
                <a:lnTo>
                  <a:pt x="4762" y="1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0" name="object 2400"/>
          <p:cNvSpPr/>
          <p:nvPr/>
        </p:nvSpPr>
        <p:spPr>
          <a:xfrm>
            <a:off x="5323840" y="1969135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90"/>
                </a:moveTo>
                <a:lnTo>
                  <a:pt x="4762" y="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1" name="object 2401"/>
          <p:cNvSpPr/>
          <p:nvPr/>
        </p:nvSpPr>
        <p:spPr>
          <a:xfrm>
            <a:off x="5331967" y="2023872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952"/>
                </a:moveTo>
                <a:lnTo>
                  <a:pt x="4762" y="4952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2" name="object 2402"/>
          <p:cNvSpPr/>
          <p:nvPr/>
        </p:nvSpPr>
        <p:spPr>
          <a:xfrm>
            <a:off x="5339841" y="1882013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86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3" name="object 2403"/>
          <p:cNvSpPr/>
          <p:nvPr/>
        </p:nvSpPr>
        <p:spPr>
          <a:xfrm>
            <a:off x="5347334" y="1888235"/>
            <a:ext cx="0" cy="80645"/>
          </a:xfrm>
          <a:custGeom>
            <a:avLst/>
            <a:gdLst/>
            <a:ahLst/>
            <a:cxnLst/>
            <a:rect l="l" t="t" r="r" b="b"/>
            <a:pathLst>
              <a:path w="0" h="80644">
                <a:moveTo>
                  <a:pt x="0" y="0"/>
                </a:moveTo>
                <a:lnTo>
                  <a:pt x="0" y="805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4" name="object 2404"/>
          <p:cNvSpPr/>
          <p:nvPr/>
        </p:nvSpPr>
        <p:spPr>
          <a:xfrm>
            <a:off x="5355590" y="1851914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762" y="9080"/>
                </a:moveTo>
                <a:lnTo>
                  <a:pt x="4762" y="9080"/>
                </a:lnTo>
              </a:path>
            </a:pathLst>
          </a:custGeom>
          <a:ln w="18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5" name="object 2405"/>
          <p:cNvSpPr/>
          <p:nvPr/>
        </p:nvSpPr>
        <p:spPr>
          <a:xfrm>
            <a:off x="5363845" y="1787270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4">
                <a:moveTo>
                  <a:pt x="0" y="0"/>
                </a:moveTo>
                <a:lnTo>
                  <a:pt x="0" y="293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6" name="object 2406"/>
          <p:cNvSpPr/>
          <p:nvPr/>
        </p:nvSpPr>
        <p:spPr>
          <a:xfrm>
            <a:off x="5371972" y="1799335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0"/>
                </a:moveTo>
                <a:lnTo>
                  <a:pt x="0" y="276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7" name="object 2407"/>
          <p:cNvSpPr/>
          <p:nvPr/>
        </p:nvSpPr>
        <p:spPr>
          <a:xfrm>
            <a:off x="5379973" y="187706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8" name="object 2408"/>
          <p:cNvSpPr/>
          <p:nvPr/>
        </p:nvSpPr>
        <p:spPr>
          <a:xfrm>
            <a:off x="5388609" y="2009520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0"/>
                </a:moveTo>
                <a:lnTo>
                  <a:pt x="0" y="1150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9" name="object 2409"/>
          <p:cNvSpPr/>
          <p:nvPr/>
        </p:nvSpPr>
        <p:spPr>
          <a:xfrm>
            <a:off x="5397246" y="212813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333"/>
                </a:moveTo>
                <a:lnTo>
                  <a:pt x="4762" y="13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0" name="object 2410"/>
          <p:cNvSpPr/>
          <p:nvPr/>
        </p:nvSpPr>
        <p:spPr>
          <a:xfrm>
            <a:off x="5405120" y="198145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69">
                <a:moveTo>
                  <a:pt x="0" y="643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1" name="object 2411"/>
          <p:cNvSpPr/>
          <p:nvPr/>
        </p:nvSpPr>
        <p:spPr>
          <a:xfrm>
            <a:off x="5413628" y="1847469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07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2" name="object 2412"/>
          <p:cNvSpPr/>
          <p:nvPr/>
        </p:nvSpPr>
        <p:spPr>
          <a:xfrm>
            <a:off x="5421376" y="1720595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4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3" name="object 2413"/>
          <p:cNvSpPr/>
          <p:nvPr/>
        </p:nvSpPr>
        <p:spPr>
          <a:xfrm>
            <a:off x="5430901" y="1794636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5727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4" name="object 2414"/>
          <p:cNvSpPr/>
          <p:nvPr/>
        </p:nvSpPr>
        <p:spPr>
          <a:xfrm>
            <a:off x="5437759" y="1694307"/>
            <a:ext cx="0" cy="148590"/>
          </a:xfrm>
          <a:custGeom>
            <a:avLst/>
            <a:gdLst/>
            <a:ahLst/>
            <a:cxnLst/>
            <a:rect l="l" t="t" r="r" b="b"/>
            <a:pathLst>
              <a:path w="0" h="148589">
                <a:moveTo>
                  <a:pt x="0" y="0"/>
                </a:moveTo>
                <a:lnTo>
                  <a:pt x="0" y="1480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5" name="object 2415"/>
          <p:cNvSpPr/>
          <p:nvPr/>
        </p:nvSpPr>
        <p:spPr>
          <a:xfrm>
            <a:off x="5445886" y="1819782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904"/>
                </a:moveTo>
                <a:lnTo>
                  <a:pt x="4762" y="1904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6" name="object 2416"/>
          <p:cNvSpPr/>
          <p:nvPr/>
        </p:nvSpPr>
        <p:spPr>
          <a:xfrm>
            <a:off x="5454141" y="1791716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78"/>
                </a:moveTo>
                <a:lnTo>
                  <a:pt x="4762" y="1778"/>
                </a:lnTo>
              </a:path>
            </a:pathLst>
          </a:custGeom>
          <a:ln w="35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7" name="object 2417"/>
          <p:cNvSpPr/>
          <p:nvPr/>
        </p:nvSpPr>
        <p:spPr>
          <a:xfrm>
            <a:off x="5462270" y="1779142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8" name="object 2418"/>
          <p:cNvSpPr/>
          <p:nvPr/>
        </p:nvSpPr>
        <p:spPr>
          <a:xfrm>
            <a:off x="5470525" y="1836801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2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9" name="object 2419"/>
          <p:cNvSpPr/>
          <p:nvPr/>
        </p:nvSpPr>
        <p:spPr>
          <a:xfrm>
            <a:off x="5478653" y="2035936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985"/>
                </a:moveTo>
                <a:lnTo>
                  <a:pt x="4762" y="6985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0" name="object 2420"/>
          <p:cNvSpPr/>
          <p:nvPr/>
        </p:nvSpPr>
        <p:spPr>
          <a:xfrm>
            <a:off x="5486780" y="2122677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952"/>
                </a:moveTo>
                <a:lnTo>
                  <a:pt x="4762" y="9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1" name="object 2421"/>
          <p:cNvSpPr/>
          <p:nvPr/>
        </p:nvSpPr>
        <p:spPr>
          <a:xfrm>
            <a:off x="5495035" y="2094357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5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2" name="object 2422"/>
          <p:cNvSpPr/>
          <p:nvPr/>
        </p:nvSpPr>
        <p:spPr>
          <a:xfrm>
            <a:off x="5503798" y="2113660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1019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3" name="object 2423"/>
          <p:cNvSpPr/>
          <p:nvPr/>
        </p:nvSpPr>
        <p:spPr>
          <a:xfrm>
            <a:off x="5511291" y="2017648"/>
            <a:ext cx="0" cy="39370"/>
          </a:xfrm>
          <a:custGeom>
            <a:avLst/>
            <a:gdLst/>
            <a:ahLst/>
            <a:cxnLst/>
            <a:rect l="l" t="t" r="r" b="b"/>
            <a:pathLst>
              <a:path w="0" h="39369">
                <a:moveTo>
                  <a:pt x="0" y="0"/>
                </a:moveTo>
                <a:lnTo>
                  <a:pt x="0" y="393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4" name="object 2424"/>
          <p:cNvSpPr/>
          <p:nvPr/>
        </p:nvSpPr>
        <p:spPr>
          <a:xfrm>
            <a:off x="5519546" y="1783207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3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5" name="object 2425"/>
          <p:cNvSpPr/>
          <p:nvPr/>
        </p:nvSpPr>
        <p:spPr>
          <a:xfrm>
            <a:off x="5527675" y="173304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825"/>
                </a:moveTo>
                <a:lnTo>
                  <a:pt x="4762" y="8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6" name="object 2426"/>
          <p:cNvSpPr/>
          <p:nvPr/>
        </p:nvSpPr>
        <p:spPr>
          <a:xfrm>
            <a:off x="5535803" y="1798192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7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7" name="object 2427"/>
          <p:cNvSpPr/>
          <p:nvPr/>
        </p:nvSpPr>
        <p:spPr>
          <a:xfrm>
            <a:off x="5543930" y="1791335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0"/>
                </a:moveTo>
                <a:lnTo>
                  <a:pt x="0" y="212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8" name="object 2428"/>
          <p:cNvSpPr/>
          <p:nvPr/>
        </p:nvSpPr>
        <p:spPr>
          <a:xfrm>
            <a:off x="5552313" y="1811527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841"/>
                </a:moveTo>
                <a:lnTo>
                  <a:pt x="4762" y="1841"/>
                </a:lnTo>
              </a:path>
            </a:pathLst>
          </a:custGeom>
          <a:ln w="3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9" name="object 2429"/>
          <p:cNvSpPr/>
          <p:nvPr/>
        </p:nvSpPr>
        <p:spPr>
          <a:xfrm>
            <a:off x="5560440" y="183172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0"/>
                </a:moveTo>
                <a:lnTo>
                  <a:pt x="0" y="509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0" name="object 2430"/>
          <p:cNvSpPr/>
          <p:nvPr/>
        </p:nvSpPr>
        <p:spPr>
          <a:xfrm>
            <a:off x="5568315" y="1793367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762" y="9080"/>
                </a:moveTo>
                <a:lnTo>
                  <a:pt x="4762" y="9080"/>
                </a:lnTo>
              </a:path>
            </a:pathLst>
          </a:custGeom>
          <a:ln w="181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1" name="object 2431"/>
          <p:cNvSpPr/>
          <p:nvPr/>
        </p:nvSpPr>
        <p:spPr>
          <a:xfrm>
            <a:off x="5576823" y="1846072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5">
                <a:moveTo>
                  <a:pt x="-4762" y="888"/>
                </a:moveTo>
                <a:lnTo>
                  <a:pt x="4762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2" name="object 2432"/>
          <p:cNvSpPr/>
          <p:nvPr/>
        </p:nvSpPr>
        <p:spPr>
          <a:xfrm>
            <a:off x="5584825" y="1815592"/>
            <a:ext cx="0" cy="141605"/>
          </a:xfrm>
          <a:custGeom>
            <a:avLst/>
            <a:gdLst/>
            <a:ahLst/>
            <a:cxnLst/>
            <a:rect l="l" t="t" r="r" b="b"/>
            <a:pathLst>
              <a:path w="0" h="141605">
                <a:moveTo>
                  <a:pt x="0" y="1413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3" name="object 2433"/>
          <p:cNvSpPr/>
          <p:nvPr/>
        </p:nvSpPr>
        <p:spPr>
          <a:xfrm>
            <a:off x="5593079" y="207010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4" name="object 2434"/>
          <p:cNvSpPr/>
          <p:nvPr/>
        </p:nvSpPr>
        <p:spPr>
          <a:xfrm>
            <a:off x="5601208" y="2219705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4">
                <a:moveTo>
                  <a:pt x="-4762" y="5969"/>
                </a:moveTo>
                <a:lnTo>
                  <a:pt x="4762" y="5969"/>
                </a:lnTo>
              </a:path>
            </a:pathLst>
          </a:custGeom>
          <a:ln w="11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5" name="object 2435"/>
          <p:cNvSpPr/>
          <p:nvPr/>
        </p:nvSpPr>
        <p:spPr>
          <a:xfrm>
            <a:off x="5609463" y="2129663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4">
                <a:moveTo>
                  <a:pt x="0" y="1182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6" name="object 2436"/>
          <p:cNvSpPr/>
          <p:nvPr/>
        </p:nvSpPr>
        <p:spPr>
          <a:xfrm>
            <a:off x="5617590" y="184772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159"/>
                </a:moveTo>
                <a:lnTo>
                  <a:pt x="4762" y="6159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7" name="object 2437"/>
          <p:cNvSpPr/>
          <p:nvPr/>
        </p:nvSpPr>
        <p:spPr>
          <a:xfrm>
            <a:off x="5625591" y="1784730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70"/>
                </a:moveTo>
                <a:lnTo>
                  <a:pt x="4762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8" name="object 2438"/>
          <p:cNvSpPr/>
          <p:nvPr/>
        </p:nvSpPr>
        <p:spPr>
          <a:xfrm>
            <a:off x="5633973" y="1698370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7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9" name="object 2439"/>
          <p:cNvSpPr/>
          <p:nvPr/>
        </p:nvSpPr>
        <p:spPr>
          <a:xfrm>
            <a:off x="5642355" y="1823592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0"/>
                </a:moveTo>
                <a:lnTo>
                  <a:pt x="0" y="273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0" name="object 2440"/>
          <p:cNvSpPr/>
          <p:nvPr/>
        </p:nvSpPr>
        <p:spPr>
          <a:xfrm>
            <a:off x="5650738" y="179425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1" name="object 2441"/>
          <p:cNvSpPr/>
          <p:nvPr/>
        </p:nvSpPr>
        <p:spPr>
          <a:xfrm>
            <a:off x="5658358" y="178917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762" y="9144"/>
                </a:moveTo>
                <a:lnTo>
                  <a:pt x="4762" y="914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2" name="object 2442"/>
          <p:cNvSpPr/>
          <p:nvPr/>
        </p:nvSpPr>
        <p:spPr>
          <a:xfrm>
            <a:off x="5666613" y="1811527"/>
            <a:ext cx="0" cy="27305"/>
          </a:xfrm>
          <a:custGeom>
            <a:avLst/>
            <a:gdLst/>
            <a:ahLst/>
            <a:cxnLst/>
            <a:rect l="l" t="t" r="r" b="b"/>
            <a:pathLst>
              <a:path w="0" h="27305">
                <a:moveTo>
                  <a:pt x="0" y="0"/>
                </a:moveTo>
                <a:lnTo>
                  <a:pt x="0" y="27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3" name="object 2443"/>
          <p:cNvSpPr/>
          <p:nvPr/>
        </p:nvSpPr>
        <p:spPr>
          <a:xfrm>
            <a:off x="5674614" y="196507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4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4" name="object 2444"/>
          <p:cNvSpPr/>
          <p:nvPr/>
        </p:nvSpPr>
        <p:spPr>
          <a:xfrm>
            <a:off x="5683250" y="2094357"/>
            <a:ext cx="0" cy="13970"/>
          </a:xfrm>
          <a:custGeom>
            <a:avLst/>
            <a:gdLst/>
            <a:ahLst/>
            <a:cxnLst/>
            <a:rect l="l" t="t" r="r" b="b"/>
            <a:pathLst>
              <a:path w="0" h="13969">
                <a:moveTo>
                  <a:pt x="-4762" y="6794"/>
                </a:moveTo>
                <a:lnTo>
                  <a:pt x="4762" y="6794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5" name="object 2445"/>
          <p:cNvSpPr/>
          <p:nvPr/>
        </p:nvSpPr>
        <p:spPr>
          <a:xfrm>
            <a:off x="5691123" y="210654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6" name="object 2446"/>
          <p:cNvSpPr/>
          <p:nvPr/>
        </p:nvSpPr>
        <p:spPr>
          <a:xfrm>
            <a:off x="5699633" y="2139188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1127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7" name="object 2447"/>
          <p:cNvSpPr/>
          <p:nvPr/>
        </p:nvSpPr>
        <p:spPr>
          <a:xfrm>
            <a:off x="5707634" y="2037842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6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8" name="object 2448"/>
          <p:cNvSpPr/>
          <p:nvPr/>
        </p:nvSpPr>
        <p:spPr>
          <a:xfrm>
            <a:off x="5716904" y="191655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7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9" name="object 2449"/>
          <p:cNvSpPr/>
          <p:nvPr/>
        </p:nvSpPr>
        <p:spPr>
          <a:xfrm>
            <a:off x="5724271" y="1911604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540"/>
                </a:moveTo>
                <a:lnTo>
                  <a:pt x="4762" y="6540"/>
                </a:lnTo>
              </a:path>
            </a:pathLst>
          </a:custGeom>
          <a:ln w="130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0" name="object 2450"/>
          <p:cNvSpPr/>
          <p:nvPr/>
        </p:nvSpPr>
        <p:spPr>
          <a:xfrm>
            <a:off x="5732017" y="1895855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88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1" name="object 2451"/>
          <p:cNvSpPr/>
          <p:nvPr/>
        </p:nvSpPr>
        <p:spPr>
          <a:xfrm>
            <a:off x="5740272" y="196913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-4762" y="3810"/>
                </a:moveTo>
                <a:lnTo>
                  <a:pt x="4762" y="38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2" name="object 2452"/>
          <p:cNvSpPr/>
          <p:nvPr/>
        </p:nvSpPr>
        <p:spPr>
          <a:xfrm>
            <a:off x="5748020" y="194487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3" name="object 2453"/>
          <p:cNvSpPr/>
          <p:nvPr/>
        </p:nvSpPr>
        <p:spPr>
          <a:xfrm>
            <a:off x="5756275" y="1884298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7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4" name="object 2454"/>
          <p:cNvSpPr txBox="1"/>
          <p:nvPr/>
        </p:nvSpPr>
        <p:spPr>
          <a:xfrm>
            <a:off x="4709414" y="1493646"/>
            <a:ext cx="728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RMSE=0.135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55" name="object 2455"/>
          <p:cNvSpPr txBox="1"/>
          <p:nvPr/>
        </p:nvSpPr>
        <p:spPr>
          <a:xfrm>
            <a:off x="4398009" y="3152139"/>
            <a:ext cx="1435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0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56" name="object 2456"/>
          <p:cNvSpPr txBox="1"/>
          <p:nvPr/>
        </p:nvSpPr>
        <p:spPr>
          <a:xfrm>
            <a:off x="4612004" y="301536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57" name="object 2457"/>
          <p:cNvSpPr txBox="1"/>
          <p:nvPr/>
        </p:nvSpPr>
        <p:spPr>
          <a:xfrm>
            <a:off x="5075935" y="338747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58" name="object 2458"/>
          <p:cNvSpPr txBox="1"/>
          <p:nvPr/>
        </p:nvSpPr>
        <p:spPr>
          <a:xfrm>
            <a:off x="5111750" y="319049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59" name="object 2459"/>
          <p:cNvSpPr txBox="1"/>
          <p:nvPr/>
        </p:nvSpPr>
        <p:spPr>
          <a:xfrm>
            <a:off x="5290058" y="349135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60" name="object 2460"/>
          <p:cNvSpPr txBox="1"/>
          <p:nvPr/>
        </p:nvSpPr>
        <p:spPr>
          <a:xfrm>
            <a:off x="5433821" y="297713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61" name="object 2461"/>
          <p:cNvSpPr txBox="1"/>
          <p:nvPr/>
        </p:nvSpPr>
        <p:spPr>
          <a:xfrm>
            <a:off x="5298440" y="3168650"/>
            <a:ext cx="2425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37">
                <a:latin typeface="MS UI Gothic"/>
                <a:cs typeface="MS UI Gothic"/>
              </a:rPr>
              <a:t>●</a:t>
            </a:r>
            <a:r>
              <a:rPr dirty="0" baseline="-27777" sz="450" spc="157">
                <a:latin typeface="MS UI Gothic"/>
                <a:cs typeface="MS UI Gothic"/>
              </a:rPr>
              <a:t> </a:t>
            </a:r>
            <a:r>
              <a:rPr dirty="0" sz="300" spc="-15">
                <a:latin typeface="MS UI Gothic"/>
                <a:cs typeface="MS UI Gothic"/>
              </a:rPr>
              <a:t>●</a:t>
            </a:r>
            <a:r>
              <a:rPr dirty="0" baseline="18518" sz="450" spc="-22">
                <a:latin typeface="MS UI Gothic"/>
                <a:cs typeface="MS UI Gothic"/>
              </a:rPr>
              <a:t>●</a:t>
            </a:r>
            <a:r>
              <a:rPr dirty="0" baseline="27777" sz="450" spc="-22"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462" name="object 2462"/>
          <p:cNvSpPr txBox="1"/>
          <p:nvPr/>
        </p:nvSpPr>
        <p:spPr>
          <a:xfrm>
            <a:off x="5616702" y="294970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63" name="object 2463"/>
          <p:cNvSpPr txBox="1"/>
          <p:nvPr/>
        </p:nvSpPr>
        <p:spPr>
          <a:xfrm>
            <a:off x="5619496" y="3250692"/>
            <a:ext cx="9525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127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64" name="object 2464"/>
          <p:cNvSpPr txBox="1"/>
          <p:nvPr/>
        </p:nvSpPr>
        <p:spPr>
          <a:xfrm>
            <a:off x="5655564" y="3130295"/>
            <a:ext cx="9969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7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65" name="object 2465"/>
          <p:cNvSpPr txBox="1"/>
          <p:nvPr/>
        </p:nvSpPr>
        <p:spPr>
          <a:xfrm>
            <a:off x="5718809" y="356806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66" name="object 2466"/>
          <p:cNvSpPr/>
          <p:nvPr/>
        </p:nvSpPr>
        <p:spPr>
          <a:xfrm>
            <a:off x="4336541" y="3022473"/>
            <a:ext cx="0" cy="547370"/>
          </a:xfrm>
          <a:custGeom>
            <a:avLst/>
            <a:gdLst/>
            <a:ahLst/>
            <a:cxnLst/>
            <a:rect l="l" t="t" r="r" b="b"/>
            <a:pathLst>
              <a:path w="0" h="547370">
                <a:moveTo>
                  <a:pt x="0" y="5472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7" name="object 2467"/>
          <p:cNvSpPr/>
          <p:nvPr/>
        </p:nvSpPr>
        <p:spPr>
          <a:xfrm>
            <a:off x="4276216" y="356971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8" name="object 2468"/>
          <p:cNvSpPr/>
          <p:nvPr/>
        </p:nvSpPr>
        <p:spPr>
          <a:xfrm>
            <a:off x="4276216" y="346024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9" name="object 2469"/>
          <p:cNvSpPr/>
          <p:nvPr/>
        </p:nvSpPr>
        <p:spPr>
          <a:xfrm>
            <a:off x="4276216" y="335076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0" name="object 2470"/>
          <p:cNvSpPr/>
          <p:nvPr/>
        </p:nvSpPr>
        <p:spPr>
          <a:xfrm>
            <a:off x="4276216" y="324142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1" name="object 2471"/>
          <p:cNvSpPr/>
          <p:nvPr/>
        </p:nvSpPr>
        <p:spPr>
          <a:xfrm>
            <a:off x="4276216" y="313194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2" name="object 2472"/>
          <p:cNvSpPr/>
          <p:nvPr/>
        </p:nvSpPr>
        <p:spPr>
          <a:xfrm>
            <a:off x="4276216" y="30224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3" name="object 2473"/>
          <p:cNvSpPr txBox="1"/>
          <p:nvPr/>
        </p:nvSpPr>
        <p:spPr>
          <a:xfrm>
            <a:off x="4065890" y="3477640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74" name="object 2474"/>
          <p:cNvSpPr txBox="1"/>
          <p:nvPr/>
        </p:nvSpPr>
        <p:spPr>
          <a:xfrm>
            <a:off x="4065890" y="3149345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1.0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75" name="object 2475"/>
          <p:cNvSpPr/>
          <p:nvPr/>
        </p:nvSpPr>
        <p:spPr>
          <a:xfrm>
            <a:off x="4336541" y="2964942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6"/>
                </a:moveTo>
                <a:lnTo>
                  <a:pt x="1474343" y="667766"/>
                </a:lnTo>
                <a:lnTo>
                  <a:pt x="1474343" y="0"/>
                </a:lnTo>
                <a:lnTo>
                  <a:pt x="0" y="0"/>
                </a:lnTo>
                <a:lnTo>
                  <a:pt x="0" y="667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6" name="object 2476"/>
          <p:cNvSpPr txBox="1"/>
          <p:nvPr/>
        </p:nvSpPr>
        <p:spPr>
          <a:xfrm>
            <a:off x="4164838" y="2681096"/>
            <a:ext cx="181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1 − 24−hr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77" name="object 2477"/>
          <p:cNvSpPr/>
          <p:nvPr/>
        </p:nvSpPr>
        <p:spPr>
          <a:xfrm>
            <a:off x="4379721" y="36327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8" name="object 2478"/>
          <p:cNvSpPr/>
          <p:nvPr/>
        </p:nvSpPr>
        <p:spPr>
          <a:xfrm>
            <a:off x="437972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9" name="object 2479"/>
          <p:cNvSpPr/>
          <p:nvPr/>
        </p:nvSpPr>
        <p:spPr>
          <a:xfrm>
            <a:off x="441540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0" name="object 2480"/>
          <p:cNvSpPr/>
          <p:nvPr/>
        </p:nvSpPr>
        <p:spPr>
          <a:xfrm>
            <a:off x="445109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1" name="object 2481"/>
          <p:cNvSpPr/>
          <p:nvPr/>
        </p:nvSpPr>
        <p:spPr>
          <a:xfrm>
            <a:off x="448678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2" name="object 2482"/>
          <p:cNvSpPr/>
          <p:nvPr/>
        </p:nvSpPr>
        <p:spPr>
          <a:xfrm>
            <a:off x="452259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3" name="object 2483"/>
          <p:cNvSpPr/>
          <p:nvPr/>
        </p:nvSpPr>
        <p:spPr>
          <a:xfrm>
            <a:off x="455828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4" name="object 2484"/>
          <p:cNvSpPr/>
          <p:nvPr/>
        </p:nvSpPr>
        <p:spPr>
          <a:xfrm>
            <a:off x="459397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5" name="object 2485"/>
          <p:cNvSpPr/>
          <p:nvPr/>
        </p:nvSpPr>
        <p:spPr>
          <a:xfrm>
            <a:off x="462965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6" name="object 2486"/>
          <p:cNvSpPr/>
          <p:nvPr/>
        </p:nvSpPr>
        <p:spPr>
          <a:xfrm>
            <a:off x="466534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7" name="object 2487"/>
          <p:cNvSpPr/>
          <p:nvPr/>
        </p:nvSpPr>
        <p:spPr>
          <a:xfrm>
            <a:off x="470103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8" name="object 2488"/>
          <p:cNvSpPr/>
          <p:nvPr/>
        </p:nvSpPr>
        <p:spPr>
          <a:xfrm>
            <a:off x="473684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9" name="object 2489"/>
          <p:cNvSpPr/>
          <p:nvPr/>
        </p:nvSpPr>
        <p:spPr>
          <a:xfrm>
            <a:off x="477253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0" name="object 2490"/>
          <p:cNvSpPr/>
          <p:nvPr/>
        </p:nvSpPr>
        <p:spPr>
          <a:xfrm>
            <a:off x="480822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1" name="object 2491"/>
          <p:cNvSpPr/>
          <p:nvPr/>
        </p:nvSpPr>
        <p:spPr>
          <a:xfrm>
            <a:off x="484390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2" name="object 2492"/>
          <p:cNvSpPr/>
          <p:nvPr/>
        </p:nvSpPr>
        <p:spPr>
          <a:xfrm>
            <a:off x="487959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3" name="object 2493"/>
          <p:cNvSpPr/>
          <p:nvPr/>
        </p:nvSpPr>
        <p:spPr>
          <a:xfrm>
            <a:off x="491528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4" name="object 2494"/>
          <p:cNvSpPr/>
          <p:nvPr/>
        </p:nvSpPr>
        <p:spPr>
          <a:xfrm>
            <a:off x="495109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5" name="object 2495"/>
          <p:cNvSpPr/>
          <p:nvPr/>
        </p:nvSpPr>
        <p:spPr>
          <a:xfrm>
            <a:off x="498678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6" name="object 2496"/>
          <p:cNvSpPr/>
          <p:nvPr/>
        </p:nvSpPr>
        <p:spPr>
          <a:xfrm>
            <a:off x="502246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7" name="object 2497"/>
          <p:cNvSpPr/>
          <p:nvPr/>
        </p:nvSpPr>
        <p:spPr>
          <a:xfrm>
            <a:off x="505815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8" name="object 2498"/>
          <p:cNvSpPr/>
          <p:nvPr/>
        </p:nvSpPr>
        <p:spPr>
          <a:xfrm>
            <a:off x="509384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9" name="object 2499"/>
          <p:cNvSpPr/>
          <p:nvPr/>
        </p:nvSpPr>
        <p:spPr>
          <a:xfrm>
            <a:off x="512952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0" name="object 2500"/>
          <p:cNvSpPr/>
          <p:nvPr/>
        </p:nvSpPr>
        <p:spPr>
          <a:xfrm>
            <a:off x="516534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1" name="object 2501"/>
          <p:cNvSpPr/>
          <p:nvPr/>
        </p:nvSpPr>
        <p:spPr>
          <a:xfrm>
            <a:off x="520103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2" name="object 2502"/>
          <p:cNvSpPr/>
          <p:nvPr/>
        </p:nvSpPr>
        <p:spPr>
          <a:xfrm>
            <a:off x="523671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3" name="object 2503"/>
          <p:cNvSpPr/>
          <p:nvPr/>
        </p:nvSpPr>
        <p:spPr>
          <a:xfrm>
            <a:off x="5272404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4" name="object 2504"/>
          <p:cNvSpPr/>
          <p:nvPr/>
        </p:nvSpPr>
        <p:spPr>
          <a:xfrm>
            <a:off x="530809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5" name="object 2505"/>
          <p:cNvSpPr/>
          <p:nvPr/>
        </p:nvSpPr>
        <p:spPr>
          <a:xfrm>
            <a:off x="534377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6" name="object 2506"/>
          <p:cNvSpPr/>
          <p:nvPr/>
        </p:nvSpPr>
        <p:spPr>
          <a:xfrm>
            <a:off x="5379592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7" name="object 2507"/>
          <p:cNvSpPr/>
          <p:nvPr/>
        </p:nvSpPr>
        <p:spPr>
          <a:xfrm>
            <a:off x="5415279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8" name="object 2508"/>
          <p:cNvSpPr/>
          <p:nvPr/>
        </p:nvSpPr>
        <p:spPr>
          <a:xfrm>
            <a:off x="5450966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9" name="object 2509"/>
          <p:cNvSpPr/>
          <p:nvPr/>
        </p:nvSpPr>
        <p:spPr>
          <a:xfrm>
            <a:off x="548665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0" name="object 2510"/>
          <p:cNvSpPr/>
          <p:nvPr/>
        </p:nvSpPr>
        <p:spPr>
          <a:xfrm>
            <a:off x="552234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1" name="object 2511"/>
          <p:cNvSpPr/>
          <p:nvPr/>
        </p:nvSpPr>
        <p:spPr>
          <a:xfrm>
            <a:off x="555802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2" name="object 2512"/>
          <p:cNvSpPr/>
          <p:nvPr/>
        </p:nvSpPr>
        <p:spPr>
          <a:xfrm>
            <a:off x="5593841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3" name="object 2513"/>
          <p:cNvSpPr/>
          <p:nvPr/>
        </p:nvSpPr>
        <p:spPr>
          <a:xfrm>
            <a:off x="5629528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4" name="object 2514"/>
          <p:cNvSpPr/>
          <p:nvPr/>
        </p:nvSpPr>
        <p:spPr>
          <a:xfrm>
            <a:off x="5665215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5" name="object 2515"/>
          <p:cNvSpPr/>
          <p:nvPr/>
        </p:nvSpPr>
        <p:spPr>
          <a:xfrm>
            <a:off x="5700903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6" name="object 2516"/>
          <p:cNvSpPr/>
          <p:nvPr/>
        </p:nvSpPr>
        <p:spPr>
          <a:xfrm>
            <a:off x="5736590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7" name="object 2517"/>
          <p:cNvSpPr/>
          <p:nvPr/>
        </p:nvSpPr>
        <p:spPr>
          <a:xfrm>
            <a:off x="5772277" y="36327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8" name="object 2518"/>
          <p:cNvSpPr txBox="1"/>
          <p:nvPr/>
        </p:nvSpPr>
        <p:spPr>
          <a:xfrm>
            <a:off x="4199382" y="3710304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19" name="object 2519"/>
          <p:cNvSpPr txBox="1"/>
          <p:nvPr/>
        </p:nvSpPr>
        <p:spPr>
          <a:xfrm>
            <a:off x="4369815" y="3047364"/>
            <a:ext cx="1670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15"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3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520" name="object 2520"/>
          <p:cNvSpPr txBox="1"/>
          <p:nvPr/>
        </p:nvSpPr>
        <p:spPr>
          <a:xfrm>
            <a:off x="4361941" y="3144520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21" name="object 2521"/>
          <p:cNvSpPr txBox="1"/>
          <p:nvPr/>
        </p:nvSpPr>
        <p:spPr>
          <a:xfrm>
            <a:off x="4366767" y="3084068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22" name="object 2522"/>
          <p:cNvSpPr txBox="1"/>
          <p:nvPr/>
        </p:nvSpPr>
        <p:spPr>
          <a:xfrm>
            <a:off x="4513198" y="297332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23" name="object 2523"/>
          <p:cNvSpPr txBox="1"/>
          <p:nvPr/>
        </p:nvSpPr>
        <p:spPr>
          <a:xfrm>
            <a:off x="4617084" y="3120770"/>
            <a:ext cx="977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6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2524" name="object 2524"/>
          <p:cNvSpPr txBox="1"/>
          <p:nvPr/>
        </p:nvSpPr>
        <p:spPr>
          <a:xfrm>
            <a:off x="4369815" y="3108451"/>
            <a:ext cx="3175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4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0">
                <a:latin typeface="MS UI Gothic"/>
                <a:cs typeface="MS UI Gothic"/>
              </a:rPr>
              <a:t>●</a:t>
            </a:r>
            <a:r>
              <a:rPr dirty="0" sz="300" spc="365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525" name="object 2525"/>
          <p:cNvSpPr txBox="1"/>
          <p:nvPr/>
        </p:nvSpPr>
        <p:spPr>
          <a:xfrm>
            <a:off x="4647438" y="306412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26" name="object 2526"/>
          <p:cNvSpPr txBox="1"/>
          <p:nvPr/>
        </p:nvSpPr>
        <p:spPr>
          <a:xfrm>
            <a:off x="4612004" y="3167126"/>
            <a:ext cx="1111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2527" name="object 2527"/>
          <p:cNvSpPr txBox="1"/>
          <p:nvPr/>
        </p:nvSpPr>
        <p:spPr>
          <a:xfrm>
            <a:off x="4866894" y="320611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28" name="object 2528"/>
          <p:cNvSpPr txBox="1"/>
          <p:nvPr/>
        </p:nvSpPr>
        <p:spPr>
          <a:xfrm>
            <a:off x="4941189" y="335838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29" name="object 2529"/>
          <p:cNvSpPr txBox="1"/>
          <p:nvPr/>
        </p:nvSpPr>
        <p:spPr>
          <a:xfrm>
            <a:off x="4933060" y="3336797"/>
            <a:ext cx="2152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 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530" name="object 2530"/>
          <p:cNvSpPr txBox="1"/>
          <p:nvPr/>
        </p:nvSpPr>
        <p:spPr>
          <a:xfrm>
            <a:off x="4869941" y="3309111"/>
            <a:ext cx="20193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2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-30">
                <a:latin typeface="MS UI Gothic"/>
                <a:cs typeface="MS UI Gothic"/>
              </a:rPr>
              <a:t>●</a:t>
            </a:r>
            <a:r>
              <a:rPr dirty="0" sz="300" spc="-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31" name="object 2531"/>
          <p:cNvSpPr txBox="1"/>
          <p:nvPr/>
        </p:nvSpPr>
        <p:spPr>
          <a:xfrm>
            <a:off x="4861686" y="3222244"/>
            <a:ext cx="2184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532" name="object 2532"/>
          <p:cNvSpPr txBox="1"/>
          <p:nvPr/>
        </p:nvSpPr>
        <p:spPr>
          <a:xfrm>
            <a:off x="5075935" y="341325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33" name="object 2533"/>
          <p:cNvSpPr txBox="1"/>
          <p:nvPr/>
        </p:nvSpPr>
        <p:spPr>
          <a:xfrm>
            <a:off x="4976876" y="3288919"/>
            <a:ext cx="3175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-4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44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2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34" name="object 2534"/>
          <p:cNvSpPr txBox="1"/>
          <p:nvPr/>
        </p:nvSpPr>
        <p:spPr>
          <a:xfrm>
            <a:off x="4968875" y="3261486"/>
            <a:ext cx="2184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44">
                <a:latin typeface="MS UI Gothic"/>
                <a:cs typeface="MS UI Gothic"/>
              </a:rPr>
              <a:t> 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535" name="object 2535"/>
          <p:cNvSpPr txBox="1"/>
          <p:nvPr/>
        </p:nvSpPr>
        <p:spPr>
          <a:xfrm>
            <a:off x="5218684" y="3301745"/>
            <a:ext cx="75565" cy="105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320">
              <a:lnSpc>
                <a:spcPts val="295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5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36" name="object 2536"/>
          <p:cNvSpPr txBox="1"/>
          <p:nvPr/>
        </p:nvSpPr>
        <p:spPr>
          <a:xfrm>
            <a:off x="5295519" y="323380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37" name="object 2537"/>
          <p:cNvSpPr txBox="1"/>
          <p:nvPr/>
        </p:nvSpPr>
        <p:spPr>
          <a:xfrm>
            <a:off x="5298440" y="3087497"/>
            <a:ext cx="135890" cy="106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05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80645">
              <a:lnSpc>
                <a:spcPts val="305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38" name="object 2538"/>
          <p:cNvSpPr txBox="1"/>
          <p:nvPr/>
        </p:nvSpPr>
        <p:spPr>
          <a:xfrm>
            <a:off x="5295519" y="3143885"/>
            <a:ext cx="1739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37037" sz="450" spc="37">
                <a:latin typeface="MS UI Gothic"/>
                <a:cs typeface="MS UI Gothic"/>
              </a:rPr>
              <a:t>●</a:t>
            </a:r>
            <a:r>
              <a:rPr dirty="0" baseline="37037" sz="450" spc="135">
                <a:latin typeface="MS UI Gothic"/>
                <a:cs typeface="MS UI Gothic"/>
              </a:rPr>
              <a:t> </a:t>
            </a:r>
            <a:r>
              <a:rPr dirty="0" sz="300" spc="-10"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39" name="object 2539"/>
          <p:cNvSpPr txBox="1"/>
          <p:nvPr/>
        </p:nvSpPr>
        <p:spPr>
          <a:xfrm>
            <a:off x="5290058" y="3250692"/>
            <a:ext cx="25400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15">
                <a:latin typeface="MS UI Gothic"/>
                <a:cs typeface="MS UI Gothic"/>
              </a:rPr>
              <a:t>●</a:t>
            </a:r>
            <a:r>
              <a:rPr dirty="0" baseline="27777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0" name="object 2540"/>
          <p:cNvSpPr txBox="1"/>
          <p:nvPr/>
        </p:nvSpPr>
        <p:spPr>
          <a:xfrm>
            <a:off x="5441060" y="321259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1" name="object 2541"/>
          <p:cNvSpPr txBox="1"/>
          <p:nvPr/>
        </p:nvSpPr>
        <p:spPr>
          <a:xfrm>
            <a:off x="5473700" y="31887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2" name="object 2542"/>
          <p:cNvSpPr txBox="1"/>
          <p:nvPr/>
        </p:nvSpPr>
        <p:spPr>
          <a:xfrm>
            <a:off x="5369686" y="3273297"/>
            <a:ext cx="174625" cy="1898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0005">
              <a:lnSpc>
                <a:spcPts val="34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0"/>
              </a:lnSpc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-30">
                <a:latin typeface="MS UI Gothic"/>
                <a:cs typeface="MS UI Gothic"/>
              </a:rPr>
              <a:t>●</a:t>
            </a:r>
            <a:r>
              <a:rPr dirty="0" sz="300" spc="-3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0005">
              <a:lnSpc>
                <a:spcPct val="100000"/>
              </a:lnSpc>
              <a:spcBef>
                <a:spcPts val="21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3" name="object 2543"/>
          <p:cNvSpPr txBox="1"/>
          <p:nvPr/>
        </p:nvSpPr>
        <p:spPr>
          <a:xfrm>
            <a:off x="5619496" y="306006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4" name="object 2544"/>
          <p:cNvSpPr txBox="1"/>
          <p:nvPr/>
        </p:nvSpPr>
        <p:spPr>
          <a:xfrm>
            <a:off x="5647309" y="3305428"/>
            <a:ext cx="1028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5" name="object 2545"/>
          <p:cNvSpPr txBox="1"/>
          <p:nvPr/>
        </p:nvSpPr>
        <p:spPr>
          <a:xfrm>
            <a:off x="5616702" y="3220720"/>
            <a:ext cx="1028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6" name="object 2546"/>
          <p:cNvSpPr txBox="1"/>
          <p:nvPr/>
        </p:nvSpPr>
        <p:spPr>
          <a:xfrm>
            <a:off x="5611621" y="3420363"/>
            <a:ext cx="1390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 spc="112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7" name="object 2547"/>
          <p:cNvSpPr txBox="1"/>
          <p:nvPr/>
        </p:nvSpPr>
        <p:spPr>
          <a:xfrm>
            <a:off x="5655564" y="3282314"/>
            <a:ext cx="1308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9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548" name="object 2548"/>
          <p:cNvSpPr txBox="1"/>
          <p:nvPr/>
        </p:nvSpPr>
        <p:spPr>
          <a:xfrm>
            <a:off x="5723763" y="320522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9" name="object 2549"/>
          <p:cNvSpPr txBox="1"/>
          <p:nvPr/>
        </p:nvSpPr>
        <p:spPr>
          <a:xfrm>
            <a:off x="5691123" y="3160013"/>
            <a:ext cx="1035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50" name="object 2550"/>
          <p:cNvSpPr/>
          <p:nvPr/>
        </p:nvSpPr>
        <p:spPr>
          <a:xfrm>
            <a:off x="4391152" y="3142869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6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1" name="object 2551"/>
          <p:cNvSpPr/>
          <p:nvPr/>
        </p:nvSpPr>
        <p:spPr>
          <a:xfrm>
            <a:off x="4395978" y="3111119"/>
            <a:ext cx="0" cy="15875"/>
          </a:xfrm>
          <a:custGeom>
            <a:avLst/>
            <a:gdLst/>
            <a:ahLst/>
            <a:cxnLst/>
            <a:rect l="l" t="t" r="r" b="b"/>
            <a:pathLst>
              <a:path w="0" h="15875">
                <a:moveTo>
                  <a:pt x="-4762" y="7683"/>
                </a:moveTo>
                <a:lnTo>
                  <a:pt x="4762" y="7683"/>
                </a:lnTo>
              </a:path>
            </a:pathLst>
          </a:custGeom>
          <a:ln w="15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2" name="object 2552"/>
          <p:cNvSpPr/>
          <p:nvPr/>
        </p:nvSpPr>
        <p:spPr>
          <a:xfrm>
            <a:off x="4399153" y="3082670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0"/>
                </a:moveTo>
                <a:lnTo>
                  <a:pt x="0" y="525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3" name="object 2553"/>
          <p:cNvSpPr/>
          <p:nvPr/>
        </p:nvSpPr>
        <p:spPr>
          <a:xfrm>
            <a:off x="4427220" y="3141979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501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4" name="object 2554"/>
          <p:cNvSpPr/>
          <p:nvPr/>
        </p:nvSpPr>
        <p:spPr>
          <a:xfrm>
            <a:off x="4431919" y="308737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7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5" name="object 2555"/>
          <p:cNvSpPr/>
          <p:nvPr/>
        </p:nvSpPr>
        <p:spPr>
          <a:xfrm>
            <a:off x="4434966" y="3104642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4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6" name="object 2556"/>
          <p:cNvSpPr/>
          <p:nvPr/>
        </p:nvSpPr>
        <p:spPr>
          <a:xfrm>
            <a:off x="4498340" y="3066288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4">
                <a:moveTo>
                  <a:pt x="0" y="0"/>
                </a:moveTo>
                <a:lnTo>
                  <a:pt x="0" y="1182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7" name="object 2557"/>
          <p:cNvSpPr/>
          <p:nvPr/>
        </p:nvSpPr>
        <p:spPr>
          <a:xfrm>
            <a:off x="4503420" y="312204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8" name="object 2558"/>
          <p:cNvSpPr/>
          <p:nvPr/>
        </p:nvSpPr>
        <p:spPr>
          <a:xfrm>
            <a:off x="4506721" y="3132708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5080"/>
                </a:moveTo>
                <a:lnTo>
                  <a:pt x="4762" y="50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9" name="object 2559"/>
          <p:cNvSpPr/>
          <p:nvPr/>
        </p:nvSpPr>
        <p:spPr>
          <a:xfrm>
            <a:off x="4533900" y="314210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3111"/>
                </a:moveTo>
                <a:lnTo>
                  <a:pt x="4762" y="3111"/>
                </a:lnTo>
              </a:path>
            </a:pathLst>
          </a:custGeom>
          <a:ln w="62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0" name="object 2560"/>
          <p:cNvSpPr/>
          <p:nvPr/>
        </p:nvSpPr>
        <p:spPr>
          <a:xfrm>
            <a:off x="4539360" y="3000629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1" name="object 2561"/>
          <p:cNvSpPr/>
          <p:nvPr/>
        </p:nvSpPr>
        <p:spPr>
          <a:xfrm>
            <a:off x="4542409" y="3013201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5">
                <a:moveTo>
                  <a:pt x="0" y="1351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2" name="object 2562"/>
          <p:cNvSpPr/>
          <p:nvPr/>
        </p:nvSpPr>
        <p:spPr>
          <a:xfrm>
            <a:off x="4641215" y="3055366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7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3" name="object 2563"/>
          <p:cNvSpPr/>
          <p:nvPr/>
        </p:nvSpPr>
        <p:spPr>
          <a:xfrm>
            <a:off x="4641659" y="3148329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446"/>
                </a:moveTo>
                <a:lnTo>
                  <a:pt x="9525" y="12446"/>
                </a:lnTo>
                <a:lnTo>
                  <a:pt x="9525" y="0"/>
                </a:lnTo>
                <a:lnTo>
                  <a:pt x="0" y="0"/>
                </a:lnTo>
                <a:lnTo>
                  <a:pt x="0" y="12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4" name="object 2564"/>
          <p:cNvSpPr/>
          <p:nvPr/>
        </p:nvSpPr>
        <p:spPr>
          <a:xfrm>
            <a:off x="4644453" y="3137916"/>
            <a:ext cx="9525" cy="15875"/>
          </a:xfrm>
          <a:custGeom>
            <a:avLst/>
            <a:gdLst/>
            <a:ahLst/>
            <a:cxnLst/>
            <a:rect l="l" t="t" r="r" b="b"/>
            <a:pathLst>
              <a:path w="9525" h="15875">
                <a:moveTo>
                  <a:pt x="0" y="15875"/>
                </a:moveTo>
                <a:lnTo>
                  <a:pt x="9525" y="15875"/>
                </a:lnTo>
                <a:lnTo>
                  <a:pt x="95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5" name="object 2565"/>
          <p:cNvSpPr/>
          <p:nvPr/>
        </p:nvSpPr>
        <p:spPr>
          <a:xfrm>
            <a:off x="4676647" y="3104133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716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6" name="object 2566"/>
          <p:cNvSpPr/>
          <p:nvPr/>
        </p:nvSpPr>
        <p:spPr>
          <a:xfrm>
            <a:off x="4681982" y="320217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762" y="8636"/>
                </a:moveTo>
                <a:lnTo>
                  <a:pt x="4762" y="8636"/>
                </a:lnTo>
              </a:path>
            </a:pathLst>
          </a:custGeom>
          <a:ln w="17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7" name="object 2567"/>
          <p:cNvSpPr/>
          <p:nvPr/>
        </p:nvSpPr>
        <p:spPr>
          <a:xfrm>
            <a:off x="4684776" y="3203067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0"/>
                </a:moveTo>
                <a:lnTo>
                  <a:pt x="0" y="191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8" name="object 2568"/>
          <p:cNvSpPr/>
          <p:nvPr/>
        </p:nvSpPr>
        <p:spPr>
          <a:xfrm>
            <a:off x="4890896" y="3262248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885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9" name="object 2569"/>
          <p:cNvSpPr/>
          <p:nvPr/>
        </p:nvSpPr>
        <p:spPr>
          <a:xfrm>
            <a:off x="4891341" y="3246120"/>
            <a:ext cx="9525" cy="104775"/>
          </a:xfrm>
          <a:custGeom>
            <a:avLst/>
            <a:gdLst/>
            <a:ahLst/>
            <a:cxnLst/>
            <a:rect l="l" t="t" r="r" b="b"/>
            <a:pathLst>
              <a:path w="9525" h="104775">
                <a:moveTo>
                  <a:pt x="0" y="104647"/>
                </a:moveTo>
                <a:lnTo>
                  <a:pt x="9525" y="104647"/>
                </a:lnTo>
                <a:lnTo>
                  <a:pt x="9525" y="0"/>
                </a:lnTo>
                <a:lnTo>
                  <a:pt x="0" y="0"/>
                </a:lnTo>
                <a:lnTo>
                  <a:pt x="0" y="104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0" name="object 2570"/>
          <p:cNvSpPr/>
          <p:nvPr/>
        </p:nvSpPr>
        <p:spPr>
          <a:xfrm>
            <a:off x="4894516" y="3241420"/>
            <a:ext cx="9525" cy="104775"/>
          </a:xfrm>
          <a:custGeom>
            <a:avLst/>
            <a:gdLst/>
            <a:ahLst/>
            <a:cxnLst/>
            <a:rect l="l" t="t" r="r" b="b"/>
            <a:pathLst>
              <a:path w="9525" h="104775">
                <a:moveTo>
                  <a:pt x="0" y="104393"/>
                </a:moveTo>
                <a:lnTo>
                  <a:pt x="9525" y="104393"/>
                </a:lnTo>
                <a:lnTo>
                  <a:pt x="9525" y="0"/>
                </a:lnTo>
                <a:lnTo>
                  <a:pt x="0" y="0"/>
                </a:lnTo>
                <a:lnTo>
                  <a:pt x="0" y="104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1" name="object 2571"/>
          <p:cNvSpPr/>
          <p:nvPr/>
        </p:nvSpPr>
        <p:spPr>
          <a:xfrm>
            <a:off x="4962397" y="3361816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4762" y="7492"/>
                </a:moveTo>
                <a:lnTo>
                  <a:pt x="4762" y="7492"/>
                </a:lnTo>
              </a:path>
            </a:pathLst>
          </a:custGeom>
          <a:ln w="14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2" name="object 2572"/>
          <p:cNvSpPr/>
          <p:nvPr/>
        </p:nvSpPr>
        <p:spPr>
          <a:xfrm>
            <a:off x="4967732" y="3383660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079"/>
                </a:moveTo>
                <a:lnTo>
                  <a:pt x="4762" y="1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3" name="object 2573"/>
          <p:cNvSpPr/>
          <p:nvPr/>
        </p:nvSpPr>
        <p:spPr>
          <a:xfrm>
            <a:off x="4970398" y="3394583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904"/>
                </a:moveTo>
                <a:lnTo>
                  <a:pt x="4762" y="1904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4" name="object 2574"/>
          <p:cNvSpPr/>
          <p:nvPr/>
        </p:nvSpPr>
        <p:spPr>
          <a:xfrm>
            <a:off x="4998084" y="3296158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22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5" name="object 2575"/>
          <p:cNvSpPr/>
          <p:nvPr/>
        </p:nvSpPr>
        <p:spPr>
          <a:xfrm>
            <a:off x="5003165" y="3334384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0"/>
                </a:moveTo>
                <a:lnTo>
                  <a:pt x="0" y="316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6" name="object 2576"/>
          <p:cNvSpPr/>
          <p:nvPr/>
        </p:nvSpPr>
        <p:spPr>
          <a:xfrm>
            <a:off x="5006085" y="3324225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7" name="object 2577"/>
          <p:cNvSpPr/>
          <p:nvPr/>
        </p:nvSpPr>
        <p:spPr>
          <a:xfrm>
            <a:off x="5033645" y="3349116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29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8" name="object 2578"/>
          <p:cNvSpPr/>
          <p:nvPr/>
        </p:nvSpPr>
        <p:spPr>
          <a:xfrm>
            <a:off x="5038852" y="3252342"/>
            <a:ext cx="0" cy="100330"/>
          </a:xfrm>
          <a:custGeom>
            <a:avLst/>
            <a:gdLst/>
            <a:ahLst/>
            <a:cxnLst/>
            <a:rect l="l" t="t" r="r" b="b"/>
            <a:pathLst>
              <a:path w="0" h="100329">
                <a:moveTo>
                  <a:pt x="0" y="0"/>
                </a:moveTo>
                <a:lnTo>
                  <a:pt x="0" y="99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9" name="object 2579"/>
          <p:cNvSpPr/>
          <p:nvPr/>
        </p:nvSpPr>
        <p:spPr>
          <a:xfrm>
            <a:off x="5041900" y="3257930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4">
                <a:moveTo>
                  <a:pt x="0" y="8191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0" name="object 2580"/>
          <p:cNvSpPr/>
          <p:nvPr/>
        </p:nvSpPr>
        <p:spPr>
          <a:xfrm>
            <a:off x="5105146" y="3427476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7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1" name="object 2581"/>
          <p:cNvSpPr/>
          <p:nvPr/>
        </p:nvSpPr>
        <p:spPr>
          <a:xfrm>
            <a:off x="5110353" y="3301365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3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2" name="object 2582"/>
          <p:cNvSpPr/>
          <p:nvPr/>
        </p:nvSpPr>
        <p:spPr>
          <a:xfrm>
            <a:off x="5113401" y="3315842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079"/>
                </a:moveTo>
                <a:lnTo>
                  <a:pt x="4762" y="1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3" name="object 2583"/>
          <p:cNvSpPr/>
          <p:nvPr/>
        </p:nvSpPr>
        <p:spPr>
          <a:xfrm>
            <a:off x="5141086" y="3230498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0"/>
                </a:moveTo>
                <a:lnTo>
                  <a:pt x="0" y="89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4" name="object 2584"/>
          <p:cNvSpPr/>
          <p:nvPr/>
        </p:nvSpPr>
        <p:spPr>
          <a:xfrm>
            <a:off x="5146166" y="3285109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397"/>
                </a:moveTo>
                <a:lnTo>
                  <a:pt x="4762" y="5397"/>
                </a:lnTo>
              </a:path>
            </a:pathLst>
          </a:custGeom>
          <a:ln w="107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5" name="object 2585"/>
          <p:cNvSpPr/>
          <p:nvPr/>
        </p:nvSpPr>
        <p:spPr>
          <a:xfrm>
            <a:off x="5149088" y="3293998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6" name="object 2586"/>
          <p:cNvSpPr/>
          <p:nvPr/>
        </p:nvSpPr>
        <p:spPr>
          <a:xfrm>
            <a:off x="5248021" y="3371469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634"/>
                </a:moveTo>
                <a:lnTo>
                  <a:pt x="4762" y="6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7" name="object 2587"/>
          <p:cNvSpPr/>
          <p:nvPr/>
        </p:nvSpPr>
        <p:spPr>
          <a:xfrm>
            <a:off x="5253354" y="3338448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698"/>
                </a:moveTo>
                <a:lnTo>
                  <a:pt x="4762" y="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8" name="object 2588"/>
          <p:cNvSpPr/>
          <p:nvPr/>
        </p:nvSpPr>
        <p:spPr>
          <a:xfrm>
            <a:off x="5256276" y="332892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350"/>
                </a:moveTo>
                <a:lnTo>
                  <a:pt x="476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9" name="object 2589"/>
          <p:cNvSpPr/>
          <p:nvPr/>
        </p:nvSpPr>
        <p:spPr>
          <a:xfrm>
            <a:off x="5319267" y="3306826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89">
                <a:moveTo>
                  <a:pt x="0" y="2245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0" name="object 2590"/>
          <p:cNvSpPr/>
          <p:nvPr/>
        </p:nvSpPr>
        <p:spPr>
          <a:xfrm>
            <a:off x="5324728" y="315937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1" name="object 2591"/>
          <p:cNvSpPr/>
          <p:nvPr/>
        </p:nvSpPr>
        <p:spPr>
          <a:xfrm>
            <a:off x="5327650" y="3127501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975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2" name="object 2592"/>
          <p:cNvSpPr/>
          <p:nvPr/>
        </p:nvSpPr>
        <p:spPr>
          <a:xfrm>
            <a:off x="5390769" y="335635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-4762" y="2286"/>
                </a:moveTo>
                <a:lnTo>
                  <a:pt x="4762" y="228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3" name="object 2593"/>
          <p:cNvSpPr/>
          <p:nvPr/>
        </p:nvSpPr>
        <p:spPr>
          <a:xfrm>
            <a:off x="5395976" y="3158617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10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4" name="object 2594"/>
          <p:cNvSpPr/>
          <p:nvPr/>
        </p:nvSpPr>
        <p:spPr>
          <a:xfrm>
            <a:off x="5399023" y="3181223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5">
                <a:moveTo>
                  <a:pt x="0" y="0"/>
                </a:moveTo>
                <a:lnTo>
                  <a:pt x="0" y="163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5" name="object 2595"/>
          <p:cNvSpPr/>
          <p:nvPr/>
        </p:nvSpPr>
        <p:spPr>
          <a:xfrm>
            <a:off x="5426455" y="331330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1141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6" name="object 2596"/>
          <p:cNvSpPr/>
          <p:nvPr/>
        </p:nvSpPr>
        <p:spPr>
          <a:xfrm>
            <a:off x="5431535" y="3183763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8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7" name="object 2597"/>
          <p:cNvSpPr/>
          <p:nvPr/>
        </p:nvSpPr>
        <p:spPr>
          <a:xfrm>
            <a:off x="5434584" y="3208527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4">
                <a:moveTo>
                  <a:pt x="0" y="0"/>
                </a:moveTo>
                <a:lnTo>
                  <a:pt x="0" y="65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8" name="object 2598"/>
          <p:cNvSpPr/>
          <p:nvPr/>
        </p:nvSpPr>
        <p:spPr>
          <a:xfrm>
            <a:off x="5463032" y="3017011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9" name="object 2599"/>
          <p:cNvSpPr/>
          <p:nvPr/>
        </p:nvSpPr>
        <p:spPr>
          <a:xfrm>
            <a:off x="5467222" y="3197605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6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0" name="object 2600"/>
          <p:cNvSpPr/>
          <p:nvPr/>
        </p:nvSpPr>
        <p:spPr>
          <a:xfrm>
            <a:off x="5470271" y="3252596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981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1" name="object 2601"/>
          <p:cNvSpPr/>
          <p:nvPr/>
        </p:nvSpPr>
        <p:spPr>
          <a:xfrm>
            <a:off x="5498210" y="3307079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9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2" name="object 2602"/>
          <p:cNvSpPr/>
          <p:nvPr/>
        </p:nvSpPr>
        <p:spPr>
          <a:xfrm>
            <a:off x="5502909" y="3192145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30">
                <a:moveTo>
                  <a:pt x="0" y="0"/>
                </a:moveTo>
                <a:lnTo>
                  <a:pt x="0" y="364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3" name="object 2603"/>
          <p:cNvSpPr/>
          <p:nvPr/>
        </p:nvSpPr>
        <p:spPr>
          <a:xfrm>
            <a:off x="5506211" y="3290696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3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4" name="object 2604"/>
          <p:cNvSpPr/>
          <p:nvPr/>
        </p:nvSpPr>
        <p:spPr>
          <a:xfrm>
            <a:off x="5640832" y="3306317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1430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5" name="object 2605"/>
          <p:cNvSpPr/>
          <p:nvPr/>
        </p:nvSpPr>
        <p:spPr>
          <a:xfrm>
            <a:off x="5646039" y="2989707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2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6" name="object 2606"/>
          <p:cNvSpPr/>
          <p:nvPr/>
        </p:nvSpPr>
        <p:spPr>
          <a:xfrm>
            <a:off x="5648705" y="3100070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2070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7" name="object 2607"/>
          <p:cNvSpPr/>
          <p:nvPr/>
        </p:nvSpPr>
        <p:spPr>
          <a:xfrm>
            <a:off x="5676519" y="3290696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8" name="object 2608"/>
          <p:cNvSpPr/>
          <p:nvPr/>
        </p:nvSpPr>
        <p:spPr>
          <a:xfrm>
            <a:off x="5681471" y="3260597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7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9" name="object 2609"/>
          <p:cNvSpPr/>
          <p:nvPr/>
        </p:nvSpPr>
        <p:spPr>
          <a:xfrm>
            <a:off x="5684773" y="3186683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0" name="object 2610"/>
          <p:cNvSpPr/>
          <p:nvPr/>
        </p:nvSpPr>
        <p:spPr>
          <a:xfrm>
            <a:off x="5712205" y="3345307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70">
                <a:moveTo>
                  <a:pt x="0" y="0"/>
                </a:moveTo>
                <a:lnTo>
                  <a:pt x="0" y="1150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1" name="object 2611"/>
          <p:cNvSpPr/>
          <p:nvPr/>
        </p:nvSpPr>
        <p:spPr>
          <a:xfrm>
            <a:off x="5717285" y="3170301"/>
            <a:ext cx="0" cy="145415"/>
          </a:xfrm>
          <a:custGeom>
            <a:avLst/>
            <a:gdLst/>
            <a:ahLst/>
            <a:cxnLst/>
            <a:rect l="l" t="t" r="r" b="b"/>
            <a:pathLst>
              <a:path w="0" h="145414">
                <a:moveTo>
                  <a:pt x="0" y="0"/>
                </a:moveTo>
                <a:lnTo>
                  <a:pt x="0" y="1450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2" name="object 2612"/>
          <p:cNvSpPr/>
          <p:nvPr/>
        </p:nvSpPr>
        <p:spPr>
          <a:xfrm>
            <a:off x="5720334" y="3216275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10172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3" name="object 2613"/>
          <p:cNvSpPr/>
          <p:nvPr/>
        </p:nvSpPr>
        <p:spPr>
          <a:xfrm>
            <a:off x="5748020" y="3313048"/>
            <a:ext cx="0" cy="295275"/>
          </a:xfrm>
          <a:custGeom>
            <a:avLst/>
            <a:gdLst/>
            <a:ahLst/>
            <a:cxnLst/>
            <a:rect l="l" t="t" r="r" b="b"/>
            <a:pathLst>
              <a:path w="0" h="295275">
                <a:moveTo>
                  <a:pt x="0" y="2948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4" name="object 2614"/>
          <p:cNvSpPr/>
          <p:nvPr/>
        </p:nvSpPr>
        <p:spPr>
          <a:xfrm>
            <a:off x="5748210" y="3197605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47625"/>
                </a:moveTo>
                <a:lnTo>
                  <a:pt x="9525" y="47625"/>
                </a:lnTo>
                <a:lnTo>
                  <a:pt x="9525" y="0"/>
                </a:lnTo>
                <a:lnTo>
                  <a:pt x="0" y="0"/>
                </a:lnTo>
                <a:lnTo>
                  <a:pt x="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5" name="object 2615"/>
          <p:cNvSpPr/>
          <p:nvPr/>
        </p:nvSpPr>
        <p:spPr>
          <a:xfrm>
            <a:off x="5751512" y="3199892"/>
            <a:ext cx="9525" cy="46990"/>
          </a:xfrm>
          <a:custGeom>
            <a:avLst/>
            <a:gdLst/>
            <a:ahLst/>
            <a:cxnLst/>
            <a:rect l="l" t="t" r="r" b="b"/>
            <a:pathLst>
              <a:path w="9525" h="46989">
                <a:moveTo>
                  <a:pt x="0" y="46990"/>
                </a:moveTo>
                <a:lnTo>
                  <a:pt x="9525" y="46990"/>
                </a:lnTo>
                <a:lnTo>
                  <a:pt x="9525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6" name="object 2616"/>
          <p:cNvSpPr txBox="1"/>
          <p:nvPr/>
        </p:nvSpPr>
        <p:spPr>
          <a:xfrm>
            <a:off x="4709414" y="2789046"/>
            <a:ext cx="728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RMSE=0.186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17" name="object 2617"/>
          <p:cNvSpPr txBox="1"/>
          <p:nvPr/>
        </p:nvSpPr>
        <p:spPr>
          <a:xfrm>
            <a:off x="4469129" y="464553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18" name="object 2618"/>
          <p:cNvSpPr txBox="1"/>
          <p:nvPr/>
        </p:nvSpPr>
        <p:spPr>
          <a:xfrm>
            <a:off x="4968875" y="481634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19" name="object 2619"/>
          <p:cNvSpPr txBox="1"/>
          <p:nvPr/>
        </p:nvSpPr>
        <p:spPr>
          <a:xfrm>
            <a:off x="5218684" y="473976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20" name="object 2620"/>
          <p:cNvSpPr txBox="1"/>
          <p:nvPr/>
        </p:nvSpPr>
        <p:spPr>
          <a:xfrm>
            <a:off x="5366639" y="4356988"/>
            <a:ext cx="13906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37037" sz="450" spc="37">
                <a:latin typeface="MS UI Gothic"/>
                <a:cs typeface="MS UI Gothic"/>
              </a:rPr>
              <a:t>●</a:t>
            </a:r>
            <a:r>
              <a:rPr dirty="0" baseline="-37037" sz="450" spc="112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21" name="object 2621"/>
          <p:cNvSpPr txBox="1"/>
          <p:nvPr/>
        </p:nvSpPr>
        <p:spPr>
          <a:xfrm>
            <a:off x="5616702" y="425691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22" name="object 2622"/>
          <p:cNvSpPr txBox="1"/>
          <p:nvPr/>
        </p:nvSpPr>
        <p:spPr>
          <a:xfrm>
            <a:off x="5619496" y="442772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23" name="object 2623"/>
          <p:cNvSpPr/>
          <p:nvPr/>
        </p:nvSpPr>
        <p:spPr>
          <a:xfrm>
            <a:off x="4336541" y="4326382"/>
            <a:ext cx="0" cy="589280"/>
          </a:xfrm>
          <a:custGeom>
            <a:avLst/>
            <a:gdLst/>
            <a:ahLst/>
            <a:cxnLst/>
            <a:rect l="l" t="t" r="r" b="b"/>
            <a:pathLst>
              <a:path w="0" h="589279">
                <a:moveTo>
                  <a:pt x="0" y="5887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4" name="object 2624"/>
          <p:cNvSpPr/>
          <p:nvPr/>
        </p:nvSpPr>
        <p:spPr>
          <a:xfrm>
            <a:off x="4276216" y="491515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5" name="object 2625"/>
          <p:cNvSpPr/>
          <p:nvPr/>
        </p:nvSpPr>
        <p:spPr>
          <a:xfrm>
            <a:off x="4276216" y="479742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6" name="object 2626"/>
          <p:cNvSpPr/>
          <p:nvPr/>
        </p:nvSpPr>
        <p:spPr>
          <a:xfrm>
            <a:off x="4276216" y="46796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7" name="object 2627"/>
          <p:cNvSpPr/>
          <p:nvPr/>
        </p:nvSpPr>
        <p:spPr>
          <a:xfrm>
            <a:off x="4276216" y="456184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8" name="object 2628"/>
          <p:cNvSpPr/>
          <p:nvPr/>
        </p:nvSpPr>
        <p:spPr>
          <a:xfrm>
            <a:off x="4276216" y="444411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9" name="object 2629"/>
          <p:cNvSpPr/>
          <p:nvPr/>
        </p:nvSpPr>
        <p:spPr>
          <a:xfrm>
            <a:off x="4276216" y="432638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0" name="object 2630"/>
          <p:cNvSpPr txBox="1"/>
          <p:nvPr/>
        </p:nvSpPr>
        <p:spPr>
          <a:xfrm>
            <a:off x="4065890" y="4823078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31" name="object 2631"/>
          <p:cNvSpPr txBox="1"/>
          <p:nvPr/>
        </p:nvSpPr>
        <p:spPr>
          <a:xfrm>
            <a:off x="4065890" y="4469765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32" name="object 2632"/>
          <p:cNvSpPr/>
          <p:nvPr/>
        </p:nvSpPr>
        <p:spPr>
          <a:xfrm>
            <a:off x="4336541" y="42603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6"/>
                </a:moveTo>
                <a:lnTo>
                  <a:pt x="1474343" y="667766"/>
                </a:lnTo>
                <a:lnTo>
                  <a:pt x="1474343" y="0"/>
                </a:lnTo>
                <a:lnTo>
                  <a:pt x="0" y="0"/>
                </a:lnTo>
                <a:lnTo>
                  <a:pt x="0" y="6677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3" name="object 2633"/>
          <p:cNvSpPr txBox="1"/>
          <p:nvPr/>
        </p:nvSpPr>
        <p:spPr>
          <a:xfrm>
            <a:off x="4164838" y="3976496"/>
            <a:ext cx="181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2 − 24−hr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34" name="object 2634"/>
          <p:cNvSpPr/>
          <p:nvPr/>
        </p:nvSpPr>
        <p:spPr>
          <a:xfrm>
            <a:off x="4379721" y="49281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5" name="object 2635"/>
          <p:cNvSpPr/>
          <p:nvPr/>
        </p:nvSpPr>
        <p:spPr>
          <a:xfrm>
            <a:off x="437972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6" name="object 2636"/>
          <p:cNvSpPr/>
          <p:nvPr/>
        </p:nvSpPr>
        <p:spPr>
          <a:xfrm>
            <a:off x="441540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7" name="object 2637"/>
          <p:cNvSpPr/>
          <p:nvPr/>
        </p:nvSpPr>
        <p:spPr>
          <a:xfrm>
            <a:off x="445109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8" name="object 2638"/>
          <p:cNvSpPr/>
          <p:nvPr/>
        </p:nvSpPr>
        <p:spPr>
          <a:xfrm>
            <a:off x="448678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9" name="object 2639"/>
          <p:cNvSpPr/>
          <p:nvPr/>
        </p:nvSpPr>
        <p:spPr>
          <a:xfrm>
            <a:off x="452259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0" name="object 2640"/>
          <p:cNvSpPr/>
          <p:nvPr/>
        </p:nvSpPr>
        <p:spPr>
          <a:xfrm>
            <a:off x="455828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1" name="object 2641"/>
          <p:cNvSpPr/>
          <p:nvPr/>
        </p:nvSpPr>
        <p:spPr>
          <a:xfrm>
            <a:off x="459397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2" name="object 2642"/>
          <p:cNvSpPr/>
          <p:nvPr/>
        </p:nvSpPr>
        <p:spPr>
          <a:xfrm>
            <a:off x="462965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3" name="object 2643"/>
          <p:cNvSpPr/>
          <p:nvPr/>
        </p:nvSpPr>
        <p:spPr>
          <a:xfrm>
            <a:off x="466534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4" name="object 2644"/>
          <p:cNvSpPr/>
          <p:nvPr/>
        </p:nvSpPr>
        <p:spPr>
          <a:xfrm>
            <a:off x="470103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5" name="object 2645"/>
          <p:cNvSpPr/>
          <p:nvPr/>
        </p:nvSpPr>
        <p:spPr>
          <a:xfrm>
            <a:off x="473684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6" name="object 2646"/>
          <p:cNvSpPr/>
          <p:nvPr/>
        </p:nvSpPr>
        <p:spPr>
          <a:xfrm>
            <a:off x="477253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7" name="object 2647"/>
          <p:cNvSpPr/>
          <p:nvPr/>
        </p:nvSpPr>
        <p:spPr>
          <a:xfrm>
            <a:off x="480822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8" name="object 2648"/>
          <p:cNvSpPr/>
          <p:nvPr/>
        </p:nvSpPr>
        <p:spPr>
          <a:xfrm>
            <a:off x="484390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9" name="object 2649"/>
          <p:cNvSpPr/>
          <p:nvPr/>
        </p:nvSpPr>
        <p:spPr>
          <a:xfrm>
            <a:off x="487959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0" name="object 2650"/>
          <p:cNvSpPr/>
          <p:nvPr/>
        </p:nvSpPr>
        <p:spPr>
          <a:xfrm>
            <a:off x="491528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1" name="object 2651"/>
          <p:cNvSpPr/>
          <p:nvPr/>
        </p:nvSpPr>
        <p:spPr>
          <a:xfrm>
            <a:off x="495109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2" name="object 2652"/>
          <p:cNvSpPr/>
          <p:nvPr/>
        </p:nvSpPr>
        <p:spPr>
          <a:xfrm>
            <a:off x="498678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3" name="object 2653"/>
          <p:cNvSpPr/>
          <p:nvPr/>
        </p:nvSpPr>
        <p:spPr>
          <a:xfrm>
            <a:off x="502246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4" name="object 2654"/>
          <p:cNvSpPr/>
          <p:nvPr/>
        </p:nvSpPr>
        <p:spPr>
          <a:xfrm>
            <a:off x="505815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5" name="object 2655"/>
          <p:cNvSpPr/>
          <p:nvPr/>
        </p:nvSpPr>
        <p:spPr>
          <a:xfrm>
            <a:off x="509384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6" name="object 2656"/>
          <p:cNvSpPr/>
          <p:nvPr/>
        </p:nvSpPr>
        <p:spPr>
          <a:xfrm>
            <a:off x="512952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7" name="object 2657"/>
          <p:cNvSpPr/>
          <p:nvPr/>
        </p:nvSpPr>
        <p:spPr>
          <a:xfrm>
            <a:off x="516534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8" name="object 2658"/>
          <p:cNvSpPr/>
          <p:nvPr/>
        </p:nvSpPr>
        <p:spPr>
          <a:xfrm>
            <a:off x="520103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9" name="object 2659"/>
          <p:cNvSpPr/>
          <p:nvPr/>
        </p:nvSpPr>
        <p:spPr>
          <a:xfrm>
            <a:off x="523671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0" name="object 2660"/>
          <p:cNvSpPr/>
          <p:nvPr/>
        </p:nvSpPr>
        <p:spPr>
          <a:xfrm>
            <a:off x="5272404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1" name="object 2661"/>
          <p:cNvSpPr/>
          <p:nvPr/>
        </p:nvSpPr>
        <p:spPr>
          <a:xfrm>
            <a:off x="530809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2" name="object 2662"/>
          <p:cNvSpPr/>
          <p:nvPr/>
        </p:nvSpPr>
        <p:spPr>
          <a:xfrm>
            <a:off x="534377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3" name="object 2663"/>
          <p:cNvSpPr/>
          <p:nvPr/>
        </p:nvSpPr>
        <p:spPr>
          <a:xfrm>
            <a:off x="5379592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4" name="object 2664"/>
          <p:cNvSpPr/>
          <p:nvPr/>
        </p:nvSpPr>
        <p:spPr>
          <a:xfrm>
            <a:off x="5415279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5" name="object 2665"/>
          <p:cNvSpPr/>
          <p:nvPr/>
        </p:nvSpPr>
        <p:spPr>
          <a:xfrm>
            <a:off x="5450966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6" name="object 2666"/>
          <p:cNvSpPr/>
          <p:nvPr/>
        </p:nvSpPr>
        <p:spPr>
          <a:xfrm>
            <a:off x="548665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7" name="object 2667"/>
          <p:cNvSpPr/>
          <p:nvPr/>
        </p:nvSpPr>
        <p:spPr>
          <a:xfrm>
            <a:off x="552234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8" name="object 2668"/>
          <p:cNvSpPr/>
          <p:nvPr/>
        </p:nvSpPr>
        <p:spPr>
          <a:xfrm>
            <a:off x="555802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9" name="object 2669"/>
          <p:cNvSpPr/>
          <p:nvPr/>
        </p:nvSpPr>
        <p:spPr>
          <a:xfrm>
            <a:off x="5593841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0" name="object 2670"/>
          <p:cNvSpPr/>
          <p:nvPr/>
        </p:nvSpPr>
        <p:spPr>
          <a:xfrm>
            <a:off x="5629528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1" name="object 2671"/>
          <p:cNvSpPr/>
          <p:nvPr/>
        </p:nvSpPr>
        <p:spPr>
          <a:xfrm>
            <a:off x="5665215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2" name="object 2672"/>
          <p:cNvSpPr/>
          <p:nvPr/>
        </p:nvSpPr>
        <p:spPr>
          <a:xfrm>
            <a:off x="5700903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3" name="object 2673"/>
          <p:cNvSpPr/>
          <p:nvPr/>
        </p:nvSpPr>
        <p:spPr>
          <a:xfrm>
            <a:off x="5736590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4" name="object 2674"/>
          <p:cNvSpPr/>
          <p:nvPr/>
        </p:nvSpPr>
        <p:spPr>
          <a:xfrm>
            <a:off x="5772277" y="49281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5" name="object 2675"/>
          <p:cNvSpPr txBox="1"/>
          <p:nvPr/>
        </p:nvSpPr>
        <p:spPr>
          <a:xfrm>
            <a:off x="4199382" y="5005704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76" name="object 2676"/>
          <p:cNvSpPr txBox="1"/>
          <p:nvPr/>
        </p:nvSpPr>
        <p:spPr>
          <a:xfrm>
            <a:off x="4361941" y="460057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77" name="object 2677"/>
          <p:cNvSpPr txBox="1"/>
          <p:nvPr/>
        </p:nvSpPr>
        <p:spPr>
          <a:xfrm>
            <a:off x="4369815" y="4245101"/>
            <a:ext cx="103505" cy="2171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9259" sz="45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419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78" name="object 2678"/>
          <p:cNvSpPr txBox="1"/>
          <p:nvPr/>
        </p:nvSpPr>
        <p:spPr>
          <a:xfrm>
            <a:off x="4469129" y="4675759"/>
            <a:ext cx="102870" cy="1219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79" name="object 2679"/>
          <p:cNvSpPr txBox="1"/>
          <p:nvPr/>
        </p:nvSpPr>
        <p:spPr>
          <a:xfrm>
            <a:off x="4398009" y="4442561"/>
            <a:ext cx="14668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  <a:spcBef>
                <a:spcPts val="19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130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0" name="object 2680"/>
          <p:cNvSpPr txBox="1"/>
          <p:nvPr/>
        </p:nvSpPr>
        <p:spPr>
          <a:xfrm>
            <a:off x="4504563" y="461975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1" name="object 2681"/>
          <p:cNvSpPr txBox="1"/>
          <p:nvPr/>
        </p:nvSpPr>
        <p:spPr>
          <a:xfrm>
            <a:off x="4474209" y="4311269"/>
            <a:ext cx="10350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7777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2" name="object 2682"/>
          <p:cNvSpPr txBox="1"/>
          <p:nvPr/>
        </p:nvSpPr>
        <p:spPr>
          <a:xfrm>
            <a:off x="4405757" y="4439411"/>
            <a:ext cx="28194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10">
                <a:latin typeface="MS UI Gothic"/>
                <a:cs typeface="MS UI Gothic"/>
              </a:rPr>
              <a:t>●</a:t>
            </a:r>
            <a:r>
              <a:rPr dirty="0" baseline="9259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683" name="object 2683"/>
          <p:cNvSpPr txBox="1"/>
          <p:nvPr/>
        </p:nvSpPr>
        <p:spPr>
          <a:xfrm>
            <a:off x="4612004" y="4710302"/>
            <a:ext cx="102870" cy="111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7625">
              <a:lnSpc>
                <a:spcPts val="32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4" name="object 2684"/>
          <p:cNvSpPr txBox="1"/>
          <p:nvPr/>
        </p:nvSpPr>
        <p:spPr>
          <a:xfrm>
            <a:off x="4617084" y="441045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5" name="object 2685"/>
          <p:cNvSpPr txBox="1"/>
          <p:nvPr/>
        </p:nvSpPr>
        <p:spPr>
          <a:xfrm>
            <a:off x="4620005" y="446341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6" name="object 2686"/>
          <p:cNvSpPr txBox="1"/>
          <p:nvPr/>
        </p:nvSpPr>
        <p:spPr>
          <a:xfrm>
            <a:off x="4612004" y="4495520"/>
            <a:ext cx="107950" cy="18542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244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  <a:spcBef>
                <a:spcPts val="15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7625">
              <a:lnSpc>
                <a:spcPts val="30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7" name="object 2687"/>
          <p:cNvSpPr txBox="1"/>
          <p:nvPr/>
        </p:nvSpPr>
        <p:spPr>
          <a:xfrm>
            <a:off x="4652771" y="436295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8" name="object 2688"/>
          <p:cNvSpPr txBox="1"/>
          <p:nvPr/>
        </p:nvSpPr>
        <p:spPr>
          <a:xfrm>
            <a:off x="4655565" y="450430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9" name="object 2689"/>
          <p:cNvSpPr txBox="1"/>
          <p:nvPr/>
        </p:nvSpPr>
        <p:spPr>
          <a:xfrm>
            <a:off x="4866894" y="454621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90" name="object 2690"/>
          <p:cNvSpPr txBox="1"/>
          <p:nvPr/>
        </p:nvSpPr>
        <p:spPr>
          <a:xfrm>
            <a:off x="4938521" y="426212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91" name="object 2691"/>
          <p:cNvSpPr txBox="1"/>
          <p:nvPr/>
        </p:nvSpPr>
        <p:spPr>
          <a:xfrm>
            <a:off x="4869941" y="4526407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20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92" name="object 2692"/>
          <p:cNvSpPr txBox="1"/>
          <p:nvPr/>
        </p:nvSpPr>
        <p:spPr>
          <a:xfrm>
            <a:off x="4976876" y="460057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93" name="object 2693"/>
          <p:cNvSpPr txBox="1"/>
          <p:nvPr/>
        </p:nvSpPr>
        <p:spPr>
          <a:xfrm>
            <a:off x="4861686" y="4766690"/>
            <a:ext cx="2819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694" name="object 2694"/>
          <p:cNvSpPr txBox="1"/>
          <p:nvPr/>
        </p:nvSpPr>
        <p:spPr>
          <a:xfrm>
            <a:off x="4941189" y="4470908"/>
            <a:ext cx="21018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8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695" name="object 2695"/>
          <p:cNvSpPr txBox="1"/>
          <p:nvPr/>
        </p:nvSpPr>
        <p:spPr>
          <a:xfrm>
            <a:off x="5111750" y="46976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96" name="object 2696"/>
          <p:cNvSpPr txBox="1"/>
          <p:nvPr/>
        </p:nvSpPr>
        <p:spPr>
          <a:xfrm>
            <a:off x="5081142" y="4568952"/>
            <a:ext cx="1060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27777" sz="450">
              <a:latin typeface="MS UI Gothic"/>
              <a:cs typeface="MS UI Gothic"/>
            </a:endParaRPr>
          </a:p>
        </p:txBody>
      </p:sp>
      <p:sp>
        <p:nvSpPr>
          <p:cNvPr id="2697" name="object 2697"/>
          <p:cNvSpPr txBox="1"/>
          <p:nvPr/>
        </p:nvSpPr>
        <p:spPr>
          <a:xfrm>
            <a:off x="5009641" y="4539488"/>
            <a:ext cx="35306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2698" name="object 2698"/>
          <p:cNvSpPr txBox="1"/>
          <p:nvPr/>
        </p:nvSpPr>
        <p:spPr>
          <a:xfrm>
            <a:off x="4861686" y="4797552"/>
            <a:ext cx="6750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0690" algn="l"/>
              </a:tabLst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  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   </a:t>
            </a:r>
            <a:r>
              <a:rPr dirty="0" baseline="9259" sz="450" spc="9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27777" sz="450" spc="37"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699" name="object 2699"/>
          <p:cNvSpPr txBox="1"/>
          <p:nvPr/>
        </p:nvSpPr>
        <p:spPr>
          <a:xfrm>
            <a:off x="5218684" y="4718558"/>
            <a:ext cx="2457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●</a:t>
            </a:r>
            <a:r>
              <a:rPr dirty="0" sz="300" spc="10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700" name="object 2700"/>
          <p:cNvSpPr txBox="1"/>
          <p:nvPr/>
        </p:nvSpPr>
        <p:spPr>
          <a:xfrm>
            <a:off x="4869941" y="4487545"/>
            <a:ext cx="67437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baseline="-9259" sz="450" spc="37">
                <a:latin typeface="MS UI Gothic"/>
                <a:cs typeface="MS UI Gothic"/>
              </a:rPr>
              <a:t>● </a:t>
            </a:r>
            <a:r>
              <a:rPr dirty="0" baseline="-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27777" sz="450">
                <a:latin typeface="MS UI Gothic"/>
                <a:cs typeface="MS UI Gothic"/>
              </a:rPr>
              <a:t>● 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7">
                <a:latin typeface="MS UI Gothic"/>
                <a:cs typeface="MS UI Gothic"/>
              </a:rPr>
              <a:t> </a:t>
            </a:r>
            <a:r>
              <a:rPr dirty="0" baseline="9259" sz="450" spc="-7">
                <a:solidFill>
                  <a:srgbClr val="A020F0"/>
                </a:solidFill>
                <a:latin typeface="MS UI Gothic"/>
                <a:cs typeface="MS UI Gothic"/>
              </a:rPr>
              <a:t>●●</a:t>
            </a:r>
            <a:r>
              <a:rPr dirty="0" sz="300" spc="-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9259" sz="450" spc="-7">
                <a:latin typeface="MS UI Gothic"/>
                <a:cs typeface="MS UI Gothic"/>
              </a:rPr>
              <a:t>●</a:t>
            </a:r>
            <a:endParaRPr baseline="-9259" sz="450">
              <a:latin typeface="MS UI Gothic"/>
              <a:cs typeface="MS UI Gothic"/>
            </a:endParaRPr>
          </a:p>
        </p:txBody>
      </p:sp>
      <p:sp>
        <p:nvSpPr>
          <p:cNvPr id="2701" name="object 2701"/>
          <p:cNvSpPr txBox="1"/>
          <p:nvPr/>
        </p:nvSpPr>
        <p:spPr>
          <a:xfrm>
            <a:off x="5369686" y="4433570"/>
            <a:ext cx="171450" cy="11683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37465">
              <a:lnSpc>
                <a:spcPts val="204"/>
              </a:lnSpc>
              <a:spcBef>
                <a:spcPts val="130"/>
              </a:spcBef>
            </a:pPr>
            <a:r>
              <a:rPr dirty="0" baseline="9259" sz="45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marL="48260">
              <a:lnSpc>
                <a:spcPts val="16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r" marR="5080">
              <a:lnSpc>
                <a:spcPts val="32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02" name="object 2702"/>
          <p:cNvSpPr txBox="1"/>
          <p:nvPr/>
        </p:nvSpPr>
        <p:spPr>
          <a:xfrm>
            <a:off x="5397246" y="4843398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12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03" name="object 2703"/>
          <p:cNvSpPr txBox="1"/>
          <p:nvPr/>
        </p:nvSpPr>
        <p:spPr>
          <a:xfrm>
            <a:off x="5405246" y="4388992"/>
            <a:ext cx="1358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3703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37037" sz="450">
              <a:latin typeface="MS UI Gothic"/>
              <a:cs typeface="MS UI Gothic"/>
            </a:endParaRPr>
          </a:p>
        </p:txBody>
      </p:sp>
      <p:sp>
        <p:nvSpPr>
          <p:cNvPr id="2704" name="object 2704"/>
          <p:cNvSpPr txBox="1"/>
          <p:nvPr/>
        </p:nvSpPr>
        <p:spPr>
          <a:xfrm>
            <a:off x="5116957" y="4509134"/>
            <a:ext cx="42735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● 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2705" name="object 2705"/>
          <p:cNvSpPr txBox="1"/>
          <p:nvPr/>
        </p:nvSpPr>
        <p:spPr>
          <a:xfrm>
            <a:off x="5652261" y="468223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06" name="object 2706"/>
          <p:cNvSpPr txBox="1"/>
          <p:nvPr/>
        </p:nvSpPr>
        <p:spPr>
          <a:xfrm>
            <a:off x="5619496" y="4485132"/>
            <a:ext cx="13589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07" name="object 2707"/>
          <p:cNvSpPr txBox="1"/>
          <p:nvPr/>
        </p:nvSpPr>
        <p:spPr>
          <a:xfrm>
            <a:off x="5616702" y="4530344"/>
            <a:ext cx="1416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708" name="object 2708"/>
          <p:cNvSpPr txBox="1"/>
          <p:nvPr/>
        </p:nvSpPr>
        <p:spPr>
          <a:xfrm>
            <a:off x="5611621" y="4775072"/>
            <a:ext cx="174625" cy="164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350"/>
              </a:lnSpc>
              <a:spcBef>
                <a:spcPts val="125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 marL="35560">
              <a:lnSpc>
                <a:spcPts val="35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>
              <a:lnSpc>
                <a:spcPts val="355"/>
              </a:lnSpc>
            </a:pPr>
            <a:r>
              <a:rPr dirty="0" sz="300" spc="25">
                <a:latin typeface="MS UI Gothic"/>
                <a:cs typeface="MS UI Gothic"/>
              </a:rPr>
              <a:t>●  </a:t>
            </a:r>
            <a:r>
              <a:rPr dirty="0" sz="300" spc="90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709" name="object 2709"/>
          <p:cNvSpPr txBox="1"/>
          <p:nvPr/>
        </p:nvSpPr>
        <p:spPr>
          <a:xfrm>
            <a:off x="5652261" y="4563109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710" name="object 2710"/>
          <p:cNvSpPr txBox="1"/>
          <p:nvPr/>
        </p:nvSpPr>
        <p:spPr>
          <a:xfrm>
            <a:off x="5726938" y="445147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11" name="object 2711"/>
          <p:cNvSpPr/>
          <p:nvPr/>
        </p:nvSpPr>
        <p:spPr>
          <a:xfrm>
            <a:off x="4391152" y="4640579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841"/>
                </a:moveTo>
                <a:lnTo>
                  <a:pt x="4762" y="1841"/>
                </a:lnTo>
              </a:path>
            </a:pathLst>
          </a:custGeom>
          <a:ln w="3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2" name="object 2712"/>
          <p:cNvSpPr/>
          <p:nvPr/>
        </p:nvSpPr>
        <p:spPr>
          <a:xfrm>
            <a:off x="4395978" y="440220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-4762" y="6223"/>
                </a:moveTo>
                <a:lnTo>
                  <a:pt x="4762" y="6223"/>
                </a:lnTo>
              </a:path>
            </a:pathLst>
          </a:custGeom>
          <a:ln w="124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3" name="object 2713"/>
          <p:cNvSpPr/>
          <p:nvPr/>
        </p:nvSpPr>
        <p:spPr>
          <a:xfrm>
            <a:off x="4399153" y="4285107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0"/>
                </a:moveTo>
                <a:lnTo>
                  <a:pt x="0" y="134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4" name="object 2714"/>
          <p:cNvSpPr/>
          <p:nvPr/>
        </p:nvSpPr>
        <p:spPr>
          <a:xfrm>
            <a:off x="4427220" y="4573651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6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5" name="object 2715"/>
          <p:cNvSpPr/>
          <p:nvPr/>
        </p:nvSpPr>
        <p:spPr>
          <a:xfrm>
            <a:off x="4431919" y="441680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23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6" name="object 2716"/>
          <p:cNvSpPr/>
          <p:nvPr/>
        </p:nvSpPr>
        <p:spPr>
          <a:xfrm>
            <a:off x="4434966" y="4426458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20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7" name="object 2717"/>
          <p:cNvSpPr/>
          <p:nvPr/>
        </p:nvSpPr>
        <p:spPr>
          <a:xfrm>
            <a:off x="4498340" y="4685538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0"/>
                </a:moveTo>
                <a:lnTo>
                  <a:pt x="0" y="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8" name="object 2718"/>
          <p:cNvSpPr/>
          <p:nvPr/>
        </p:nvSpPr>
        <p:spPr>
          <a:xfrm>
            <a:off x="4503420" y="4369561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1098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9" name="object 2719"/>
          <p:cNvSpPr/>
          <p:nvPr/>
        </p:nvSpPr>
        <p:spPr>
          <a:xfrm>
            <a:off x="4506721" y="4349877"/>
            <a:ext cx="0" cy="213995"/>
          </a:xfrm>
          <a:custGeom>
            <a:avLst/>
            <a:gdLst/>
            <a:ahLst/>
            <a:cxnLst/>
            <a:rect l="l" t="t" r="r" b="b"/>
            <a:pathLst>
              <a:path w="0" h="213995">
                <a:moveTo>
                  <a:pt x="0" y="0"/>
                </a:moveTo>
                <a:lnTo>
                  <a:pt x="0" y="2134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0" name="object 2720"/>
          <p:cNvSpPr/>
          <p:nvPr/>
        </p:nvSpPr>
        <p:spPr>
          <a:xfrm>
            <a:off x="4533900" y="4659757"/>
            <a:ext cx="0" cy="102870"/>
          </a:xfrm>
          <a:custGeom>
            <a:avLst/>
            <a:gdLst/>
            <a:ahLst/>
            <a:cxnLst/>
            <a:rect l="l" t="t" r="r" b="b"/>
            <a:pathLst>
              <a:path w="0" h="102870">
                <a:moveTo>
                  <a:pt x="0" y="1023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1" name="object 2721"/>
          <p:cNvSpPr/>
          <p:nvPr/>
        </p:nvSpPr>
        <p:spPr>
          <a:xfrm>
            <a:off x="4534598" y="4351273"/>
            <a:ext cx="9525" cy="122555"/>
          </a:xfrm>
          <a:custGeom>
            <a:avLst/>
            <a:gdLst/>
            <a:ahLst/>
            <a:cxnLst/>
            <a:rect l="l" t="t" r="r" b="b"/>
            <a:pathLst>
              <a:path w="9525" h="122554">
                <a:moveTo>
                  <a:pt x="0" y="122300"/>
                </a:moveTo>
                <a:lnTo>
                  <a:pt x="9525" y="122300"/>
                </a:lnTo>
                <a:lnTo>
                  <a:pt x="9525" y="0"/>
                </a:lnTo>
                <a:lnTo>
                  <a:pt x="0" y="0"/>
                </a:lnTo>
                <a:lnTo>
                  <a:pt x="0" y="122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2" name="object 2722"/>
          <p:cNvSpPr/>
          <p:nvPr/>
        </p:nvSpPr>
        <p:spPr>
          <a:xfrm>
            <a:off x="4537646" y="4349877"/>
            <a:ext cx="9525" cy="124460"/>
          </a:xfrm>
          <a:custGeom>
            <a:avLst/>
            <a:gdLst/>
            <a:ahLst/>
            <a:cxnLst/>
            <a:rect l="l" t="t" r="r" b="b"/>
            <a:pathLst>
              <a:path w="9525" h="124460">
                <a:moveTo>
                  <a:pt x="0" y="123951"/>
                </a:moveTo>
                <a:lnTo>
                  <a:pt x="9525" y="123951"/>
                </a:lnTo>
                <a:lnTo>
                  <a:pt x="9525" y="0"/>
                </a:lnTo>
                <a:lnTo>
                  <a:pt x="0" y="0"/>
                </a:lnTo>
                <a:lnTo>
                  <a:pt x="0" y="123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3" name="object 2723"/>
          <p:cNvSpPr/>
          <p:nvPr/>
        </p:nvSpPr>
        <p:spPr>
          <a:xfrm>
            <a:off x="4641215" y="4614798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3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4" name="object 2724"/>
          <p:cNvSpPr/>
          <p:nvPr/>
        </p:nvSpPr>
        <p:spPr>
          <a:xfrm>
            <a:off x="4646421" y="445046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5" name="object 2725"/>
          <p:cNvSpPr/>
          <p:nvPr/>
        </p:nvSpPr>
        <p:spPr>
          <a:xfrm>
            <a:off x="4649215" y="4473575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0"/>
                </a:moveTo>
                <a:lnTo>
                  <a:pt x="0" y="298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6" name="object 2726"/>
          <p:cNvSpPr/>
          <p:nvPr/>
        </p:nvSpPr>
        <p:spPr>
          <a:xfrm>
            <a:off x="4676647" y="4645152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1051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7" name="object 2727"/>
          <p:cNvSpPr/>
          <p:nvPr/>
        </p:nvSpPr>
        <p:spPr>
          <a:xfrm>
            <a:off x="4681982" y="4402963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1470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8" name="object 2728"/>
          <p:cNvSpPr/>
          <p:nvPr/>
        </p:nvSpPr>
        <p:spPr>
          <a:xfrm>
            <a:off x="4684776" y="4396994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0"/>
                </a:moveTo>
                <a:lnTo>
                  <a:pt x="0" y="147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9" name="object 2729"/>
          <p:cNvSpPr/>
          <p:nvPr/>
        </p:nvSpPr>
        <p:spPr>
          <a:xfrm>
            <a:off x="4890896" y="4797425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0"/>
                </a:moveTo>
                <a:lnTo>
                  <a:pt x="0" y="401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0" name="object 2730"/>
          <p:cNvSpPr/>
          <p:nvPr/>
        </p:nvSpPr>
        <p:spPr>
          <a:xfrm>
            <a:off x="4896103" y="456184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0"/>
                </a:moveTo>
                <a:lnTo>
                  <a:pt x="0" y="243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1" name="object 2731"/>
          <p:cNvSpPr/>
          <p:nvPr/>
        </p:nvSpPr>
        <p:spPr>
          <a:xfrm>
            <a:off x="4899278" y="4525898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2" name="object 2732"/>
          <p:cNvSpPr/>
          <p:nvPr/>
        </p:nvSpPr>
        <p:spPr>
          <a:xfrm>
            <a:off x="4962397" y="4801870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698"/>
                </a:moveTo>
                <a:lnTo>
                  <a:pt x="4762" y="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3" name="object 2733"/>
          <p:cNvSpPr/>
          <p:nvPr/>
        </p:nvSpPr>
        <p:spPr>
          <a:xfrm>
            <a:off x="4967732" y="4302125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21856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4" name="object 2734"/>
          <p:cNvSpPr/>
          <p:nvPr/>
        </p:nvSpPr>
        <p:spPr>
          <a:xfrm>
            <a:off x="4970398" y="4290948"/>
            <a:ext cx="0" cy="220345"/>
          </a:xfrm>
          <a:custGeom>
            <a:avLst/>
            <a:gdLst/>
            <a:ahLst/>
            <a:cxnLst/>
            <a:rect l="l" t="t" r="r" b="b"/>
            <a:pathLst>
              <a:path w="0" h="220345">
                <a:moveTo>
                  <a:pt x="0" y="0"/>
                </a:moveTo>
                <a:lnTo>
                  <a:pt x="0" y="2199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5" name="object 2735"/>
          <p:cNvSpPr/>
          <p:nvPr/>
        </p:nvSpPr>
        <p:spPr>
          <a:xfrm>
            <a:off x="4998084" y="4832350"/>
            <a:ext cx="0" cy="24130"/>
          </a:xfrm>
          <a:custGeom>
            <a:avLst/>
            <a:gdLst/>
            <a:ahLst/>
            <a:cxnLst/>
            <a:rect l="l" t="t" r="r" b="b"/>
            <a:pathLst>
              <a:path w="0" h="24129">
                <a:moveTo>
                  <a:pt x="0" y="238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6" name="object 2736"/>
          <p:cNvSpPr/>
          <p:nvPr/>
        </p:nvSpPr>
        <p:spPr>
          <a:xfrm>
            <a:off x="5003165" y="4566411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8381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7" name="object 2737"/>
          <p:cNvSpPr/>
          <p:nvPr/>
        </p:nvSpPr>
        <p:spPr>
          <a:xfrm>
            <a:off x="5006085" y="4561840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7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8" name="object 2738"/>
          <p:cNvSpPr/>
          <p:nvPr/>
        </p:nvSpPr>
        <p:spPr>
          <a:xfrm>
            <a:off x="5033645" y="4803266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14"/>
                </a:moveTo>
                <a:lnTo>
                  <a:pt x="4762" y="1714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9" name="object 2739"/>
          <p:cNvSpPr/>
          <p:nvPr/>
        </p:nvSpPr>
        <p:spPr>
          <a:xfrm>
            <a:off x="5038852" y="4597146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2222"/>
                </a:moveTo>
                <a:lnTo>
                  <a:pt x="4762" y="2222"/>
                </a:lnTo>
              </a:path>
            </a:pathLst>
          </a:custGeom>
          <a:ln w="44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0" name="object 2740"/>
          <p:cNvSpPr/>
          <p:nvPr/>
        </p:nvSpPr>
        <p:spPr>
          <a:xfrm>
            <a:off x="5041900" y="4501260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3111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1" name="object 2741"/>
          <p:cNvSpPr/>
          <p:nvPr/>
        </p:nvSpPr>
        <p:spPr>
          <a:xfrm>
            <a:off x="5105146" y="4797425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7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2" name="object 2742"/>
          <p:cNvSpPr/>
          <p:nvPr/>
        </p:nvSpPr>
        <p:spPr>
          <a:xfrm>
            <a:off x="5110353" y="4576826"/>
            <a:ext cx="0" cy="32384"/>
          </a:xfrm>
          <a:custGeom>
            <a:avLst/>
            <a:gdLst/>
            <a:ahLst/>
            <a:cxnLst/>
            <a:rect l="l" t="t" r="r" b="b"/>
            <a:pathLst>
              <a:path w="0" h="32385">
                <a:moveTo>
                  <a:pt x="0" y="321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3" name="object 2743"/>
          <p:cNvSpPr/>
          <p:nvPr/>
        </p:nvSpPr>
        <p:spPr>
          <a:xfrm>
            <a:off x="5113401" y="449707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9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4" name="object 2744"/>
          <p:cNvSpPr/>
          <p:nvPr/>
        </p:nvSpPr>
        <p:spPr>
          <a:xfrm>
            <a:off x="5141086" y="472668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461"/>
                </a:moveTo>
                <a:lnTo>
                  <a:pt x="4762" y="5461"/>
                </a:lnTo>
              </a:path>
            </a:pathLst>
          </a:custGeom>
          <a:ln w="10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5" name="object 2745"/>
          <p:cNvSpPr/>
          <p:nvPr/>
        </p:nvSpPr>
        <p:spPr>
          <a:xfrm>
            <a:off x="5146166" y="4546091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6" name="object 2746"/>
          <p:cNvSpPr/>
          <p:nvPr/>
        </p:nvSpPr>
        <p:spPr>
          <a:xfrm>
            <a:off x="5149088" y="4544186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31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7" name="object 2747"/>
          <p:cNvSpPr/>
          <p:nvPr/>
        </p:nvSpPr>
        <p:spPr>
          <a:xfrm>
            <a:off x="5248021" y="4758563"/>
            <a:ext cx="0" cy="21590"/>
          </a:xfrm>
          <a:custGeom>
            <a:avLst/>
            <a:gdLst/>
            <a:ahLst/>
            <a:cxnLst/>
            <a:rect l="l" t="t" r="r" b="b"/>
            <a:pathLst>
              <a:path w="0" h="21589">
                <a:moveTo>
                  <a:pt x="0" y="212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8" name="object 2748"/>
          <p:cNvSpPr/>
          <p:nvPr/>
        </p:nvSpPr>
        <p:spPr>
          <a:xfrm>
            <a:off x="5253354" y="454736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39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9" name="object 2749"/>
          <p:cNvSpPr/>
          <p:nvPr/>
        </p:nvSpPr>
        <p:spPr>
          <a:xfrm>
            <a:off x="5256276" y="4526534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7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0" name="object 2750"/>
          <p:cNvSpPr/>
          <p:nvPr/>
        </p:nvSpPr>
        <p:spPr>
          <a:xfrm>
            <a:off x="5319267" y="4757546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751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1" name="object 2751"/>
          <p:cNvSpPr/>
          <p:nvPr/>
        </p:nvSpPr>
        <p:spPr>
          <a:xfrm>
            <a:off x="5324728" y="4593335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4889"/>
                </a:moveTo>
                <a:lnTo>
                  <a:pt x="4762" y="4889"/>
                </a:lnTo>
              </a:path>
            </a:pathLst>
          </a:custGeom>
          <a:ln w="9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2" name="object 2752"/>
          <p:cNvSpPr/>
          <p:nvPr/>
        </p:nvSpPr>
        <p:spPr>
          <a:xfrm>
            <a:off x="5327650" y="4520691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4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3" name="object 2753"/>
          <p:cNvSpPr/>
          <p:nvPr/>
        </p:nvSpPr>
        <p:spPr>
          <a:xfrm>
            <a:off x="5390769" y="48209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3174"/>
                </a:moveTo>
                <a:lnTo>
                  <a:pt x="4762" y="317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4" name="object 2754"/>
          <p:cNvSpPr/>
          <p:nvPr/>
        </p:nvSpPr>
        <p:spPr>
          <a:xfrm>
            <a:off x="5395976" y="4420489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0"/>
                </a:moveTo>
                <a:lnTo>
                  <a:pt x="0" y="988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5" name="object 2755"/>
          <p:cNvSpPr/>
          <p:nvPr/>
        </p:nvSpPr>
        <p:spPr>
          <a:xfrm>
            <a:off x="5399023" y="4466844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762" y="9207"/>
                </a:moveTo>
                <a:lnTo>
                  <a:pt x="4762" y="9207"/>
                </a:lnTo>
              </a:path>
            </a:pathLst>
          </a:custGeom>
          <a:ln w="18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6" name="object 2756"/>
          <p:cNvSpPr/>
          <p:nvPr/>
        </p:nvSpPr>
        <p:spPr>
          <a:xfrm>
            <a:off x="5426455" y="4753355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1206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7" name="object 2757"/>
          <p:cNvSpPr/>
          <p:nvPr/>
        </p:nvSpPr>
        <p:spPr>
          <a:xfrm>
            <a:off x="5431535" y="4473575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4">
                <a:moveTo>
                  <a:pt x="0" y="0"/>
                </a:moveTo>
                <a:lnTo>
                  <a:pt x="0" y="499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8" name="object 2758"/>
          <p:cNvSpPr/>
          <p:nvPr/>
        </p:nvSpPr>
        <p:spPr>
          <a:xfrm>
            <a:off x="5434584" y="4428997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4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9" name="object 2759"/>
          <p:cNvSpPr/>
          <p:nvPr/>
        </p:nvSpPr>
        <p:spPr>
          <a:xfrm>
            <a:off x="5463032" y="4526534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398"/>
                </a:moveTo>
                <a:lnTo>
                  <a:pt x="4762" y="9398"/>
                </a:lnTo>
              </a:path>
            </a:pathLst>
          </a:custGeom>
          <a:ln w="187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0" name="object 2760"/>
          <p:cNvSpPr/>
          <p:nvPr/>
        </p:nvSpPr>
        <p:spPr>
          <a:xfrm>
            <a:off x="5467222" y="4396994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0"/>
                </a:moveTo>
                <a:lnTo>
                  <a:pt x="0" y="130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1" name="object 2761"/>
          <p:cNvSpPr/>
          <p:nvPr/>
        </p:nvSpPr>
        <p:spPr>
          <a:xfrm>
            <a:off x="5470271" y="445770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6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2" name="object 2762"/>
          <p:cNvSpPr/>
          <p:nvPr/>
        </p:nvSpPr>
        <p:spPr>
          <a:xfrm>
            <a:off x="5498210" y="482092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4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3" name="object 2763"/>
          <p:cNvSpPr/>
          <p:nvPr/>
        </p:nvSpPr>
        <p:spPr>
          <a:xfrm>
            <a:off x="5502909" y="4456810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579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4" name="object 2764"/>
          <p:cNvSpPr/>
          <p:nvPr/>
        </p:nvSpPr>
        <p:spPr>
          <a:xfrm>
            <a:off x="5506211" y="4532376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0"/>
                </a:moveTo>
                <a:lnTo>
                  <a:pt x="0" y="303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5" name="object 2765"/>
          <p:cNvSpPr/>
          <p:nvPr/>
        </p:nvSpPr>
        <p:spPr>
          <a:xfrm>
            <a:off x="5640832" y="481202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913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6" name="object 2766"/>
          <p:cNvSpPr/>
          <p:nvPr/>
        </p:nvSpPr>
        <p:spPr>
          <a:xfrm>
            <a:off x="5646039" y="4296917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7" name="object 2767"/>
          <p:cNvSpPr/>
          <p:nvPr/>
        </p:nvSpPr>
        <p:spPr>
          <a:xfrm>
            <a:off x="5648705" y="4467605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0"/>
                </a:moveTo>
                <a:lnTo>
                  <a:pt x="0" y="553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8" name="object 2768"/>
          <p:cNvSpPr/>
          <p:nvPr/>
        </p:nvSpPr>
        <p:spPr>
          <a:xfrm>
            <a:off x="5676519" y="4809235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825"/>
                </a:moveTo>
                <a:lnTo>
                  <a:pt x="4762" y="8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9" name="object 2769"/>
          <p:cNvSpPr/>
          <p:nvPr/>
        </p:nvSpPr>
        <p:spPr>
          <a:xfrm>
            <a:off x="5681471" y="4603115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0" name="object 2770"/>
          <p:cNvSpPr/>
          <p:nvPr/>
        </p:nvSpPr>
        <p:spPr>
          <a:xfrm>
            <a:off x="5684773" y="4570348"/>
            <a:ext cx="0" cy="150495"/>
          </a:xfrm>
          <a:custGeom>
            <a:avLst/>
            <a:gdLst/>
            <a:ahLst/>
            <a:cxnLst/>
            <a:rect l="l" t="t" r="r" b="b"/>
            <a:pathLst>
              <a:path w="0" h="150495">
                <a:moveTo>
                  <a:pt x="0" y="1504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1" name="object 2771"/>
          <p:cNvSpPr/>
          <p:nvPr/>
        </p:nvSpPr>
        <p:spPr>
          <a:xfrm>
            <a:off x="5712205" y="4815078"/>
            <a:ext cx="0" cy="43815"/>
          </a:xfrm>
          <a:custGeom>
            <a:avLst/>
            <a:gdLst/>
            <a:ahLst/>
            <a:cxnLst/>
            <a:rect l="l" t="t" r="r" b="b"/>
            <a:pathLst>
              <a:path w="0" h="43814">
                <a:moveTo>
                  <a:pt x="0" y="0"/>
                </a:moveTo>
                <a:lnTo>
                  <a:pt x="0" y="435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2" name="object 2772"/>
          <p:cNvSpPr/>
          <p:nvPr/>
        </p:nvSpPr>
        <p:spPr>
          <a:xfrm>
            <a:off x="5717285" y="4525136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489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3" name="object 2773"/>
          <p:cNvSpPr/>
          <p:nvPr/>
        </p:nvSpPr>
        <p:spPr>
          <a:xfrm>
            <a:off x="5720334" y="452069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4" name="object 2774"/>
          <p:cNvSpPr/>
          <p:nvPr/>
        </p:nvSpPr>
        <p:spPr>
          <a:xfrm>
            <a:off x="5748020" y="4812665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848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5" name="object 2775"/>
          <p:cNvSpPr/>
          <p:nvPr/>
        </p:nvSpPr>
        <p:spPr>
          <a:xfrm>
            <a:off x="5752972" y="4508880"/>
            <a:ext cx="0" cy="86995"/>
          </a:xfrm>
          <a:custGeom>
            <a:avLst/>
            <a:gdLst/>
            <a:ahLst/>
            <a:cxnLst/>
            <a:rect l="l" t="t" r="r" b="b"/>
            <a:pathLst>
              <a:path w="0" h="86995">
                <a:moveTo>
                  <a:pt x="0" y="0"/>
                </a:moveTo>
                <a:lnTo>
                  <a:pt x="0" y="869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6" name="object 2776"/>
          <p:cNvSpPr/>
          <p:nvPr/>
        </p:nvSpPr>
        <p:spPr>
          <a:xfrm>
            <a:off x="5756275" y="4491482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9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7" name="object 2777"/>
          <p:cNvSpPr txBox="1"/>
          <p:nvPr/>
        </p:nvSpPr>
        <p:spPr>
          <a:xfrm>
            <a:off x="4709414" y="4084446"/>
            <a:ext cx="728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RMSE=0.156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78" name="object 2778"/>
          <p:cNvSpPr txBox="1"/>
          <p:nvPr/>
        </p:nvSpPr>
        <p:spPr>
          <a:xfrm>
            <a:off x="4361941" y="603402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79" name="object 2779"/>
          <p:cNvSpPr txBox="1"/>
          <p:nvPr/>
        </p:nvSpPr>
        <p:spPr>
          <a:xfrm>
            <a:off x="4369815" y="560590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0" name="object 2780"/>
          <p:cNvSpPr txBox="1"/>
          <p:nvPr/>
        </p:nvSpPr>
        <p:spPr>
          <a:xfrm>
            <a:off x="4620005" y="582587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1" name="object 2781"/>
          <p:cNvSpPr txBox="1"/>
          <p:nvPr/>
        </p:nvSpPr>
        <p:spPr>
          <a:xfrm>
            <a:off x="4938521" y="597446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2" name="object 2782"/>
          <p:cNvSpPr txBox="1"/>
          <p:nvPr/>
        </p:nvSpPr>
        <p:spPr>
          <a:xfrm>
            <a:off x="4941189" y="55405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3" name="object 2783"/>
          <p:cNvSpPr txBox="1"/>
          <p:nvPr/>
        </p:nvSpPr>
        <p:spPr>
          <a:xfrm>
            <a:off x="5295519" y="599833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4" name="object 2784"/>
          <p:cNvSpPr txBox="1"/>
          <p:nvPr/>
        </p:nvSpPr>
        <p:spPr>
          <a:xfrm>
            <a:off x="5369686" y="58199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5" name="object 2785"/>
          <p:cNvSpPr txBox="1"/>
          <p:nvPr/>
        </p:nvSpPr>
        <p:spPr>
          <a:xfrm>
            <a:off x="5402326" y="574865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6" name="object 2786"/>
          <p:cNvSpPr txBox="1"/>
          <p:nvPr/>
        </p:nvSpPr>
        <p:spPr>
          <a:xfrm>
            <a:off x="5616702" y="574268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7" name="object 2787"/>
          <p:cNvSpPr txBox="1"/>
          <p:nvPr/>
        </p:nvSpPr>
        <p:spPr>
          <a:xfrm>
            <a:off x="5647309" y="609930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88" name="object 2788"/>
          <p:cNvSpPr/>
          <p:nvPr/>
        </p:nvSpPr>
        <p:spPr>
          <a:xfrm>
            <a:off x="4336541" y="5604255"/>
            <a:ext cx="0" cy="594995"/>
          </a:xfrm>
          <a:custGeom>
            <a:avLst/>
            <a:gdLst/>
            <a:ahLst/>
            <a:cxnLst/>
            <a:rect l="l" t="t" r="r" b="b"/>
            <a:pathLst>
              <a:path w="0" h="594995">
                <a:moveTo>
                  <a:pt x="0" y="5944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9" name="object 2789"/>
          <p:cNvSpPr/>
          <p:nvPr/>
        </p:nvSpPr>
        <p:spPr>
          <a:xfrm>
            <a:off x="4276216" y="619874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0" name="object 2790"/>
          <p:cNvSpPr/>
          <p:nvPr/>
        </p:nvSpPr>
        <p:spPr>
          <a:xfrm>
            <a:off x="4276216" y="607987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1" name="object 2791"/>
          <p:cNvSpPr/>
          <p:nvPr/>
        </p:nvSpPr>
        <p:spPr>
          <a:xfrm>
            <a:off x="4276216" y="596099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2" name="object 2792"/>
          <p:cNvSpPr/>
          <p:nvPr/>
        </p:nvSpPr>
        <p:spPr>
          <a:xfrm>
            <a:off x="4276216" y="584212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3" name="object 2793"/>
          <p:cNvSpPr/>
          <p:nvPr/>
        </p:nvSpPr>
        <p:spPr>
          <a:xfrm>
            <a:off x="4276216" y="572312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4" name="object 2794"/>
          <p:cNvSpPr/>
          <p:nvPr/>
        </p:nvSpPr>
        <p:spPr>
          <a:xfrm>
            <a:off x="4276216" y="560425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5" name="object 2795"/>
          <p:cNvSpPr txBox="1"/>
          <p:nvPr/>
        </p:nvSpPr>
        <p:spPr>
          <a:xfrm>
            <a:off x="4065890" y="6106667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96" name="object 2796"/>
          <p:cNvSpPr txBox="1"/>
          <p:nvPr/>
        </p:nvSpPr>
        <p:spPr>
          <a:xfrm>
            <a:off x="4065890" y="5750052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97" name="object 2797"/>
          <p:cNvSpPr/>
          <p:nvPr/>
        </p:nvSpPr>
        <p:spPr>
          <a:xfrm>
            <a:off x="4336541" y="5555741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8" name="object 2798"/>
          <p:cNvSpPr txBox="1"/>
          <p:nvPr/>
        </p:nvSpPr>
        <p:spPr>
          <a:xfrm>
            <a:off x="4164838" y="5271896"/>
            <a:ext cx="181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3 − 24−hr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99" name="object 2799"/>
          <p:cNvSpPr/>
          <p:nvPr/>
        </p:nvSpPr>
        <p:spPr>
          <a:xfrm>
            <a:off x="4379721" y="6223508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0" name="object 2800"/>
          <p:cNvSpPr/>
          <p:nvPr/>
        </p:nvSpPr>
        <p:spPr>
          <a:xfrm>
            <a:off x="437972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1" name="object 2801"/>
          <p:cNvSpPr/>
          <p:nvPr/>
        </p:nvSpPr>
        <p:spPr>
          <a:xfrm>
            <a:off x="441540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2" name="object 2802"/>
          <p:cNvSpPr/>
          <p:nvPr/>
        </p:nvSpPr>
        <p:spPr>
          <a:xfrm>
            <a:off x="445109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3" name="object 2803"/>
          <p:cNvSpPr/>
          <p:nvPr/>
        </p:nvSpPr>
        <p:spPr>
          <a:xfrm>
            <a:off x="448678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4" name="object 2804"/>
          <p:cNvSpPr/>
          <p:nvPr/>
        </p:nvSpPr>
        <p:spPr>
          <a:xfrm>
            <a:off x="452259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5" name="object 2805"/>
          <p:cNvSpPr/>
          <p:nvPr/>
        </p:nvSpPr>
        <p:spPr>
          <a:xfrm>
            <a:off x="455828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6" name="object 2806"/>
          <p:cNvSpPr/>
          <p:nvPr/>
        </p:nvSpPr>
        <p:spPr>
          <a:xfrm>
            <a:off x="459397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7" name="object 2807"/>
          <p:cNvSpPr/>
          <p:nvPr/>
        </p:nvSpPr>
        <p:spPr>
          <a:xfrm>
            <a:off x="462965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8" name="object 2808"/>
          <p:cNvSpPr/>
          <p:nvPr/>
        </p:nvSpPr>
        <p:spPr>
          <a:xfrm>
            <a:off x="466534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9" name="object 2809"/>
          <p:cNvSpPr/>
          <p:nvPr/>
        </p:nvSpPr>
        <p:spPr>
          <a:xfrm>
            <a:off x="470103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0" name="object 2810"/>
          <p:cNvSpPr/>
          <p:nvPr/>
        </p:nvSpPr>
        <p:spPr>
          <a:xfrm>
            <a:off x="473684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1" name="object 2811"/>
          <p:cNvSpPr/>
          <p:nvPr/>
        </p:nvSpPr>
        <p:spPr>
          <a:xfrm>
            <a:off x="477253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2" name="object 2812"/>
          <p:cNvSpPr/>
          <p:nvPr/>
        </p:nvSpPr>
        <p:spPr>
          <a:xfrm>
            <a:off x="480822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3" name="object 2813"/>
          <p:cNvSpPr/>
          <p:nvPr/>
        </p:nvSpPr>
        <p:spPr>
          <a:xfrm>
            <a:off x="484390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4" name="object 2814"/>
          <p:cNvSpPr/>
          <p:nvPr/>
        </p:nvSpPr>
        <p:spPr>
          <a:xfrm>
            <a:off x="487959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5" name="object 2815"/>
          <p:cNvSpPr/>
          <p:nvPr/>
        </p:nvSpPr>
        <p:spPr>
          <a:xfrm>
            <a:off x="491528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6" name="object 2816"/>
          <p:cNvSpPr/>
          <p:nvPr/>
        </p:nvSpPr>
        <p:spPr>
          <a:xfrm>
            <a:off x="495109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7" name="object 2817"/>
          <p:cNvSpPr/>
          <p:nvPr/>
        </p:nvSpPr>
        <p:spPr>
          <a:xfrm>
            <a:off x="498678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8" name="object 2818"/>
          <p:cNvSpPr/>
          <p:nvPr/>
        </p:nvSpPr>
        <p:spPr>
          <a:xfrm>
            <a:off x="502246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9" name="object 2819"/>
          <p:cNvSpPr/>
          <p:nvPr/>
        </p:nvSpPr>
        <p:spPr>
          <a:xfrm>
            <a:off x="505815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0" name="object 2820"/>
          <p:cNvSpPr/>
          <p:nvPr/>
        </p:nvSpPr>
        <p:spPr>
          <a:xfrm>
            <a:off x="509384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1" name="object 2821"/>
          <p:cNvSpPr/>
          <p:nvPr/>
        </p:nvSpPr>
        <p:spPr>
          <a:xfrm>
            <a:off x="512952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2" name="object 2822"/>
          <p:cNvSpPr/>
          <p:nvPr/>
        </p:nvSpPr>
        <p:spPr>
          <a:xfrm>
            <a:off x="516534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3" name="object 2823"/>
          <p:cNvSpPr/>
          <p:nvPr/>
        </p:nvSpPr>
        <p:spPr>
          <a:xfrm>
            <a:off x="520103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4" name="object 2824"/>
          <p:cNvSpPr/>
          <p:nvPr/>
        </p:nvSpPr>
        <p:spPr>
          <a:xfrm>
            <a:off x="523671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5" name="object 2825"/>
          <p:cNvSpPr/>
          <p:nvPr/>
        </p:nvSpPr>
        <p:spPr>
          <a:xfrm>
            <a:off x="5272404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6" name="object 2826"/>
          <p:cNvSpPr/>
          <p:nvPr/>
        </p:nvSpPr>
        <p:spPr>
          <a:xfrm>
            <a:off x="530809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7" name="object 2827"/>
          <p:cNvSpPr/>
          <p:nvPr/>
        </p:nvSpPr>
        <p:spPr>
          <a:xfrm>
            <a:off x="534377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8" name="object 2828"/>
          <p:cNvSpPr/>
          <p:nvPr/>
        </p:nvSpPr>
        <p:spPr>
          <a:xfrm>
            <a:off x="5379592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9" name="object 2829"/>
          <p:cNvSpPr/>
          <p:nvPr/>
        </p:nvSpPr>
        <p:spPr>
          <a:xfrm>
            <a:off x="5415279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0" name="object 2830"/>
          <p:cNvSpPr/>
          <p:nvPr/>
        </p:nvSpPr>
        <p:spPr>
          <a:xfrm>
            <a:off x="5450966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1" name="object 2831"/>
          <p:cNvSpPr/>
          <p:nvPr/>
        </p:nvSpPr>
        <p:spPr>
          <a:xfrm>
            <a:off x="548665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2" name="object 2832"/>
          <p:cNvSpPr/>
          <p:nvPr/>
        </p:nvSpPr>
        <p:spPr>
          <a:xfrm>
            <a:off x="552234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3" name="object 2833"/>
          <p:cNvSpPr/>
          <p:nvPr/>
        </p:nvSpPr>
        <p:spPr>
          <a:xfrm>
            <a:off x="555802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4" name="object 2834"/>
          <p:cNvSpPr/>
          <p:nvPr/>
        </p:nvSpPr>
        <p:spPr>
          <a:xfrm>
            <a:off x="5593841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5" name="object 2835"/>
          <p:cNvSpPr/>
          <p:nvPr/>
        </p:nvSpPr>
        <p:spPr>
          <a:xfrm>
            <a:off x="5629528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6" name="object 2836"/>
          <p:cNvSpPr/>
          <p:nvPr/>
        </p:nvSpPr>
        <p:spPr>
          <a:xfrm>
            <a:off x="5665215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7" name="object 2837"/>
          <p:cNvSpPr/>
          <p:nvPr/>
        </p:nvSpPr>
        <p:spPr>
          <a:xfrm>
            <a:off x="5700903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8" name="object 2838"/>
          <p:cNvSpPr/>
          <p:nvPr/>
        </p:nvSpPr>
        <p:spPr>
          <a:xfrm>
            <a:off x="5736590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9" name="object 2839"/>
          <p:cNvSpPr/>
          <p:nvPr/>
        </p:nvSpPr>
        <p:spPr>
          <a:xfrm>
            <a:off x="5772277" y="6223508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0" name="object 2840"/>
          <p:cNvSpPr txBox="1"/>
          <p:nvPr/>
        </p:nvSpPr>
        <p:spPr>
          <a:xfrm>
            <a:off x="4199382" y="6301104"/>
            <a:ext cx="1631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 24 Jul 06 Jul 18 Jul</a:t>
            </a:r>
            <a:r>
              <a:rPr dirty="0" sz="1000" spc="-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41" name="object 2841"/>
          <p:cNvSpPr txBox="1"/>
          <p:nvPr/>
        </p:nvSpPr>
        <p:spPr>
          <a:xfrm>
            <a:off x="4361941" y="5965952"/>
            <a:ext cx="103505" cy="118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5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48260">
              <a:lnSpc>
                <a:spcPts val="35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2" name="object 2842"/>
          <p:cNvSpPr txBox="1"/>
          <p:nvPr/>
        </p:nvSpPr>
        <p:spPr>
          <a:xfrm>
            <a:off x="4469129" y="610527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3" name="object 2843"/>
          <p:cNvSpPr txBox="1"/>
          <p:nvPr/>
        </p:nvSpPr>
        <p:spPr>
          <a:xfrm>
            <a:off x="4477511" y="585533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4" name="object 2844"/>
          <p:cNvSpPr txBox="1"/>
          <p:nvPr/>
        </p:nvSpPr>
        <p:spPr>
          <a:xfrm>
            <a:off x="4398009" y="6054445"/>
            <a:ext cx="173990" cy="1447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85"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5" name="object 2845"/>
          <p:cNvSpPr txBox="1"/>
          <p:nvPr/>
        </p:nvSpPr>
        <p:spPr>
          <a:xfrm>
            <a:off x="4369815" y="5742685"/>
            <a:ext cx="210820" cy="111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27940">
              <a:lnSpc>
                <a:spcPts val="225"/>
              </a:lnSpc>
              <a:spcBef>
                <a:spcPts val="125"/>
              </a:spcBef>
            </a:pP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37037" sz="450" spc="2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 marL="35560">
              <a:lnSpc>
                <a:spcPts val="140"/>
              </a:lnSpc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  <a:p>
            <a:pPr algn="ctr" marL="64769">
              <a:lnSpc>
                <a:spcPts val="27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6" name="object 2846"/>
          <p:cNvSpPr txBox="1"/>
          <p:nvPr/>
        </p:nvSpPr>
        <p:spPr>
          <a:xfrm>
            <a:off x="4620005" y="580237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7" name="object 2847"/>
          <p:cNvSpPr txBox="1"/>
          <p:nvPr/>
        </p:nvSpPr>
        <p:spPr>
          <a:xfrm>
            <a:off x="4647438" y="6074892"/>
            <a:ext cx="67310" cy="1600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8" name="object 2848"/>
          <p:cNvSpPr txBox="1"/>
          <p:nvPr/>
        </p:nvSpPr>
        <p:spPr>
          <a:xfrm>
            <a:off x="4652771" y="579386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49" name="object 2849"/>
          <p:cNvSpPr txBox="1"/>
          <p:nvPr/>
        </p:nvSpPr>
        <p:spPr>
          <a:xfrm>
            <a:off x="4655565" y="585508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0" name="object 2850"/>
          <p:cNvSpPr txBox="1"/>
          <p:nvPr/>
        </p:nvSpPr>
        <p:spPr>
          <a:xfrm>
            <a:off x="4861686" y="6128639"/>
            <a:ext cx="67310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1" name="object 2851"/>
          <p:cNvSpPr txBox="1"/>
          <p:nvPr/>
        </p:nvSpPr>
        <p:spPr>
          <a:xfrm>
            <a:off x="4869941" y="590448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2" name="object 2852"/>
          <p:cNvSpPr txBox="1"/>
          <p:nvPr/>
        </p:nvSpPr>
        <p:spPr>
          <a:xfrm>
            <a:off x="4938521" y="556272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3" name="object 2853"/>
          <p:cNvSpPr txBox="1"/>
          <p:nvPr/>
        </p:nvSpPr>
        <p:spPr>
          <a:xfrm>
            <a:off x="5004434" y="609219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4" name="object 2854"/>
          <p:cNvSpPr txBox="1"/>
          <p:nvPr/>
        </p:nvSpPr>
        <p:spPr>
          <a:xfrm>
            <a:off x="5012690" y="583806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5" name="object 2855"/>
          <p:cNvSpPr txBox="1"/>
          <p:nvPr/>
        </p:nvSpPr>
        <p:spPr>
          <a:xfrm>
            <a:off x="4866894" y="5920994"/>
            <a:ext cx="281940" cy="102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">
              <a:lnSpc>
                <a:spcPts val="29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-27777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27">
                <a:latin typeface="MS UI Gothic"/>
                <a:cs typeface="MS UI Gothic"/>
              </a:rPr>
              <a:t>●</a:t>
            </a:r>
            <a:r>
              <a:rPr dirty="0" baseline="18518" sz="450" spc="-12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8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37037" sz="450" spc="-26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37037" sz="450">
              <a:latin typeface="MS UI Gothic"/>
              <a:cs typeface="MS UI Gothic"/>
            </a:endParaRPr>
          </a:p>
        </p:txBody>
      </p:sp>
      <p:sp>
        <p:nvSpPr>
          <p:cNvPr id="2856" name="object 2856"/>
          <p:cNvSpPr txBox="1"/>
          <p:nvPr/>
        </p:nvSpPr>
        <p:spPr>
          <a:xfrm>
            <a:off x="5004434" y="6117209"/>
            <a:ext cx="174625" cy="105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295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90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  <a:p>
            <a:pPr algn="r" marR="5080">
              <a:lnSpc>
                <a:spcPts val="29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7" name="object 2857"/>
          <p:cNvSpPr txBox="1"/>
          <p:nvPr/>
        </p:nvSpPr>
        <p:spPr>
          <a:xfrm>
            <a:off x="5116957" y="590969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58" name="object 2858"/>
          <p:cNvSpPr txBox="1"/>
          <p:nvPr/>
        </p:nvSpPr>
        <p:spPr>
          <a:xfrm>
            <a:off x="5081142" y="5992367"/>
            <a:ext cx="1060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859" name="object 2859"/>
          <p:cNvSpPr txBox="1"/>
          <p:nvPr/>
        </p:nvSpPr>
        <p:spPr>
          <a:xfrm>
            <a:off x="5218684" y="6046723"/>
            <a:ext cx="67310" cy="1581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60" name="object 2860"/>
          <p:cNvSpPr txBox="1"/>
          <p:nvPr/>
        </p:nvSpPr>
        <p:spPr>
          <a:xfrm>
            <a:off x="5012690" y="5885307"/>
            <a:ext cx="2819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sz="300" spc="60">
                <a:latin typeface="MS UI Gothic"/>
                <a:cs typeface="MS UI Gothic"/>
              </a:rPr>
              <a:t> </a:t>
            </a: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861" name="object 2861"/>
          <p:cNvSpPr txBox="1"/>
          <p:nvPr/>
        </p:nvSpPr>
        <p:spPr>
          <a:xfrm>
            <a:off x="5116957" y="5855589"/>
            <a:ext cx="2457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1135" algn="l"/>
              </a:tabLst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25"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62" name="object 2862"/>
          <p:cNvSpPr txBox="1"/>
          <p:nvPr/>
        </p:nvSpPr>
        <p:spPr>
          <a:xfrm>
            <a:off x="5224145" y="5926963"/>
            <a:ext cx="141605" cy="119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">
              <a:lnSpc>
                <a:spcPts val="35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50"/>
              </a:lnSpc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9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863" name="object 2863"/>
          <p:cNvSpPr txBox="1"/>
          <p:nvPr/>
        </p:nvSpPr>
        <p:spPr>
          <a:xfrm>
            <a:off x="5366639" y="5888354"/>
            <a:ext cx="1778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864" name="object 2864"/>
          <p:cNvSpPr txBox="1"/>
          <p:nvPr/>
        </p:nvSpPr>
        <p:spPr>
          <a:xfrm>
            <a:off x="5298440" y="5802121"/>
            <a:ext cx="1739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r>
              <a:rPr dirty="0" sz="300" spc="75">
                <a:latin typeface="MS UI Gothic"/>
                <a:cs typeface="MS UI Gothic"/>
              </a:rPr>
              <a:t> 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27777" sz="450">
              <a:latin typeface="MS UI Gothic"/>
              <a:cs typeface="MS UI Gothic"/>
            </a:endParaRPr>
          </a:p>
        </p:txBody>
      </p:sp>
      <p:sp>
        <p:nvSpPr>
          <p:cNvPr id="2865" name="object 2865"/>
          <p:cNvSpPr txBox="1"/>
          <p:nvPr/>
        </p:nvSpPr>
        <p:spPr>
          <a:xfrm>
            <a:off x="5405246" y="5903214"/>
            <a:ext cx="958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80"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2866" name="object 2866"/>
          <p:cNvSpPr txBox="1"/>
          <p:nvPr/>
        </p:nvSpPr>
        <p:spPr>
          <a:xfrm>
            <a:off x="5397246" y="5959195"/>
            <a:ext cx="111125" cy="214629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dirty="0" sz="300" spc="-28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baseline="9259" sz="450" spc="0">
                <a:latin typeface="MS UI Gothic"/>
                <a:cs typeface="MS UI Gothic"/>
              </a:rPr>
              <a:t>●</a:t>
            </a:r>
            <a:r>
              <a:rPr dirty="0" sz="300" spc="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67" name="object 2867"/>
          <p:cNvSpPr txBox="1"/>
          <p:nvPr/>
        </p:nvSpPr>
        <p:spPr>
          <a:xfrm>
            <a:off x="5441060" y="5862320"/>
            <a:ext cx="1003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868" name="object 2868"/>
          <p:cNvSpPr txBox="1"/>
          <p:nvPr/>
        </p:nvSpPr>
        <p:spPr>
          <a:xfrm>
            <a:off x="5476875" y="594131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69" name="object 2869"/>
          <p:cNvSpPr txBox="1"/>
          <p:nvPr/>
        </p:nvSpPr>
        <p:spPr>
          <a:xfrm>
            <a:off x="5616702" y="6010147"/>
            <a:ext cx="1060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0" name="object 2870"/>
          <p:cNvSpPr txBox="1"/>
          <p:nvPr/>
        </p:nvSpPr>
        <p:spPr>
          <a:xfrm>
            <a:off x="5611621" y="6158865"/>
            <a:ext cx="174625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8518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1" name="object 2871"/>
          <p:cNvSpPr txBox="1"/>
          <p:nvPr/>
        </p:nvSpPr>
        <p:spPr>
          <a:xfrm>
            <a:off x="5652261" y="600163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2" name="object 2872"/>
          <p:cNvSpPr txBox="1"/>
          <p:nvPr/>
        </p:nvSpPr>
        <p:spPr>
          <a:xfrm>
            <a:off x="5619496" y="5915025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0">
                <a:latin typeface="MS UI Gothic"/>
                <a:cs typeface="MS UI Gothic"/>
              </a:rPr>
              <a:t>●</a:t>
            </a:r>
            <a:r>
              <a:rPr dirty="0" baseline="9259" sz="45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endParaRPr baseline="18518" sz="450">
              <a:latin typeface="MS UI Gothic"/>
              <a:cs typeface="MS UI Gothic"/>
            </a:endParaRPr>
          </a:p>
        </p:txBody>
      </p:sp>
      <p:sp>
        <p:nvSpPr>
          <p:cNvPr id="2873" name="object 2873"/>
          <p:cNvSpPr txBox="1"/>
          <p:nvPr/>
        </p:nvSpPr>
        <p:spPr>
          <a:xfrm>
            <a:off x="5688076" y="596938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4" name="object 2874"/>
          <p:cNvSpPr txBox="1"/>
          <p:nvPr/>
        </p:nvSpPr>
        <p:spPr>
          <a:xfrm>
            <a:off x="5619496" y="5875909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12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5" name="object 2875"/>
          <p:cNvSpPr txBox="1"/>
          <p:nvPr/>
        </p:nvSpPr>
        <p:spPr>
          <a:xfrm>
            <a:off x="5682996" y="6129147"/>
            <a:ext cx="1035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-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6" name="object 2876"/>
          <p:cNvSpPr txBox="1"/>
          <p:nvPr/>
        </p:nvSpPr>
        <p:spPr>
          <a:xfrm>
            <a:off x="5723763" y="585571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7" name="object 2877"/>
          <p:cNvSpPr txBox="1"/>
          <p:nvPr/>
        </p:nvSpPr>
        <p:spPr>
          <a:xfrm>
            <a:off x="5652261" y="5932932"/>
            <a:ext cx="1422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>
                <a:latin typeface="MS UI Gothic"/>
                <a:cs typeface="MS UI Gothic"/>
              </a:rPr>
              <a:t>●</a:t>
            </a: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78" name="object 2878"/>
          <p:cNvSpPr/>
          <p:nvPr/>
        </p:nvSpPr>
        <p:spPr>
          <a:xfrm>
            <a:off x="4391152" y="6005957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5">
                <a:moveTo>
                  <a:pt x="0" y="679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9" name="object 2879"/>
          <p:cNvSpPr/>
          <p:nvPr/>
        </p:nvSpPr>
        <p:spPr>
          <a:xfrm>
            <a:off x="4395978" y="5773420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650"/>
                </a:moveTo>
                <a:lnTo>
                  <a:pt x="4762" y="1650"/>
                </a:lnTo>
              </a:path>
            </a:pathLst>
          </a:custGeom>
          <a:ln w="3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0" name="object 2880"/>
          <p:cNvSpPr/>
          <p:nvPr/>
        </p:nvSpPr>
        <p:spPr>
          <a:xfrm>
            <a:off x="4399153" y="5645911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78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1" name="object 2881"/>
          <p:cNvSpPr/>
          <p:nvPr/>
        </p:nvSpPr>
        <p:spPr>
          <a:xfrm>
            <a:off x="4427220" y="604888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5">
                <a:moveTo>
                  <a:pt x="0" y="547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2" name="object 2882"/>
          <p:cNvSpPr/>
          <p:nvPr/>
        </p:nvSpPr>
        <p:spPr>
          <a:xfrm>
            <a:off x="4431919" y="5757164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3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3" name="object 2883"/>
          <p:cNvSpPr/>
          <p:nvPr/>
        </p:nvSpPr>
        <p:spPr>
          <a:xfrm>
            <a:off x="4434966" y="5764784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0"/>
                </a:moveTo>
                <a:lnTo>
                  <a:pt x="0" y="217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4" name="object 2884"/>
          <p:cNvSpPr/>
          <p:nvPr/>
        </p:nvSpPr>
        <p:spPr>
          <a:xfrm>
            <a:off x="4498340" y="613930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84"/>
                </a:moveTo>
                <a:lnTo>
                  <a:pt x="4762" y="298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5" name="object 2885"/>
          <p:cNvSpPr/>
          <p:nvPr/>
        </p:nvSpPr>
        <p:spPr>
          <a:xfrm>
            <a:off x="4503420" y="5793740"/>
            <a:ext cx="0" cy="24765"/>
          </a:xfrm>
          <a:custGeom>
            <a:avLst/>
            <a:gdLst/>
            <a:ahLst/>
            <a:cxnLst/>
            <a:rect l="l" t="t" r="r" b="b"/>
            <a:pathLst>
              <a:path w="0" h="24764">
                <a:moveTo>
                  <a:pt x="0" y="2451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6" name="object 2886"/>
          <p:cNvSpPr/>
          <p:nvPr/>
        </p:nvSpPr>
        <p:spPr>
          <a:xfrm>
            <a:off x="4506721" y="578269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25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7" name="object 2887"/>
          <p:cNvSpPr/>
          <p:nvPr/>
        </p:nvSpPr>
        <p:spPr>
          <a:xfrm>
            <a:off x="4533900" y="6094729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79">
                <a:moveTo>
                  <a:pt x="0" y="6845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8" name="object 2888"/>
          <p:cNvSpPr/>
          <p:nvPr/>
        </p:nvSpPr>
        <p:spPr>
          <a:xfrm>
            <a:off x="4534598" y="5788278"/>
            <a:ext cx="9525" cy="18415"/>
          </a:xfrm>
          <a:custGeom>
            <a:avLst/>
            <a:gdLst/>
            <a:ahLst/>
            <a:cxnLst/>
            <a:rect l="l" t="t" r="r" b="b"/>
            <a:pathLst>
              <a:path w="9525" h="18414">
                <a:moveTo>
                  <a:pt x="0" y="18160"/>
                </a:moveTo>
                <a:lnTo>
                  <a:pt x="9525" y="18160"/>
                </a:lnTo>
                <a:lnTo>
                  <a:pt x="9525" y="0"/>
                </a:lnTo>
                <a:lnTo>
                  <a:pt x="0" y="0"/>
                </a:lnTo>
                <a:lnTo>
                  <a:pt x="0" y="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9" name="object 2889"/>
          <p:cNvSpPr/>
          <p:nvPr/>
        </p:nvSpPr>
        <p:spPr>
          <a:xfrm>
            <a:off x="4537646" y="5794502"/>
            <a:ext cx="9525" cy="13970"/>
          </a:xfrm>
          <a:custGeom>
            <a:avLst/>
            <a:gdLst/>
            <a:ahLst/>
            <a:cxnLst/>
            <a:rect l="l" t="t" r="r" b="b"/>
            <a:pathLst>
              <a:path w="9525" h="13970">
                <a:moveTo>
                  <a:pt x="0" y="13462"/>
                </a:moveTo>
                <a:lnTo>
                  <a:pt x="9525" y="13462"/>
                </a:lnTo>
                <a:lnTo>
                  <a:pt x="9525" y="0"/>
                </a:lnTo>
                <a:lnTo>
                  <a:pt x="0" y="0"/>
                </a:lnTo>
                <a:lnTo>
                  <a:pt x="0" y="13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0" name="object 2890"/>
          <p:cNvSpPr/>
          <p:nvPr/>
        </p:nvSpPr>
        <p:spPr>
          <a:xfrm>
            <a:off x="4646421" y="5848096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4762" y="7302"/>
                </a:moveTo>
                <a:lnTo>
                  <a:pt x="4762" y="7302"/>
                </a:lnTo>
              </a:path>
            </a:pathLst>
          </a:custGeom>
          <a:ln w="14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1" name="object 2891"/>
          <p:cNvSpPr/>
          <p:nvPr/>
        </p:nvSpPr>
        <p:spPr>
          <a:xfrm>
            <a:off x="4649215" y="5842380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34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2" name="object 2892"/>
          <p:cNvSpPr/>
          <p:nvPr/>
        </p:nvSpPr>
        <p:spPr>
          <a:xfrm>
            <a:off x="4676647" y="613168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705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3" name="object 2893"/>
          <p:cNvSpPr/>
          <p:nvPr/>
        </p:nvSpPr>
        <p:spPr>
          <a:xfrm>
            <a:off x="4681982" y="5833871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7365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4" name="object 2894"/>
          <p:cNvSpPr/>
          <p:nvPr/>
        </p:nvSpPr>
        <p:spPr>
          <a:xfrm>
            <a:off x="4684776" y="5818251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8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5" name="object 2895"/>
          <p:cNvSpPr/>
          <p:nvPr/>
        </p:nvSpPr>
        <p:spPr>
          <a:xfrm>
            <a:off x="4890896" y="6168644"/>
            <a:ext cx="0" cy="30480"/>
          </a:xfrm>
          <a:custGeom>
            <a:avLst/>
            <a:gdLst/>
            <a:ahLst/>
            <a:cxnLst/>
            <a:rect l="l" t="t" r="r" b="b"/>
            <a:pathLst>
              <a:path w="0" h="30479">
                <a:moveTo>
                  <a:pt x="0" y="300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6" name="object 2896"/>
          <p:cNvSpPr/>
          <p:nvPr/>
        </p:nvSpPr>
        <p:spPr>
          <a:xfrm>
            <a:off x="4896103" y="5960998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7" name="object 2897"/>
          <p:cNvSpPr/>
          <p:nvPr/>
        </p:nvSpPr>
        <p:spPr>
          <a:xfrm>
            <a:off x="4899278" y="5944489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-4762" y="8255"/>
                </a:moveTo>
                <a:lnTo>
                  <a:pt x="4762" y="8255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8" name="object 2898"/>
          <p:cNvSpPr/>
          <p:nvPr/>
        </p:nvSpPr>
        <p:spPr>
          <a:xfrm>
            <a:off x="4967732" y="5602732"/>
            <a:ext cx="0" cy="412115"/>
          </a:xfrm>
          <a:custGeom>
            <a:avLst/>
            <a:gdLst/>
            <a:ahLst/>
            <a:cxnLst/>
            <a:rect l="l" t="t" r="r" b="b"/>
            <a:pathLst>
              <a:path w="0" h="412114">
                <a:moveTo>
                  <a:pt x="0" y="41173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9" name="object 2899"/>
          <p:cNvSpPr/>
          <p:nvPr/>
        </p:nvSpPr>
        <p:spPr>
          <a:xfrm>
            <a:off x="4970398" y="5580507"/>
            <a:ext cx="0" cy="424180"/>
          </a:xfrm>
          <a:custGeom>
            <a:avLst/>
            <a:gdLst/>
            <a:ahLst/>
            <a:cxnLst/>
            <a:rect l="l" t="t" r="r" b="b"/>
            <a:pathLst>
              <a:path w="0" h="424179">
                <a:moveTo>
                  <a:pt x="0" y="0"/>
                </a:moveTo>
                <a:lnTo>
                  <a:pt x="0" y="4237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0" name="object 2900"/>
          <p:cNvSpPr/>
          <p:nvPr/>
        </p:nvSpPr>
        <p:spPr>
          <a:xfrm>
            <a:off x="5003165" y="5994400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143"/>
                </a:moveTo>
                <a:lnTo>
                  <a:pt x="4762" y="1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1" name="object 2901"/>
          <p:cNvSpPr/>
          <p:nvPr/>
        </p:nvSpPr>
        <p:spPr>
          <a:xfrm>
            <a:off x="5006085" y="5984747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714"/>
                </a:moveTo>
                <a:lnTo>
                  <a:pt x="4762" y="1714"/>
                </a:lnTo>
              </a:path>
            </a:pathLst>
          </a:custGeom>
          <a:ln w="34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2" name="object 2902"/>
          <p:cNvSpPr/>
          <p:nvPr/>
        </p:nvSpPr>
        <p:spPr>
          <a:xfrm>
            <a:off x="5033645" y="6132195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250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3" name="object 2903"/>
          <p:cNvSpPr/>
          <p:nvPr/>
        </p:nvSpPr>
        <p:spPr>
          <a:xfrm>
            <a:off x="5038852" y="5966967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587"/>
                </a:moveTo>
                <a:lnTo>
                  <a:pt x="4762" y="5587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4" name="object 2904"/>
          <p:cNvSpPr/>
          <p:nvPr/>
        </p:nvSpPr>
        <p:spPr>
          <a:xfrm>
            <a:off x="5041900" y="587806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2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5" name="object 2905"/>
          <p:cNvSpPr/>
          <p:nvPr/>
        </p:nvSpPr>
        <p:spPr>
          <a:xfrm>
            <a:off x="5110353" y="601345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461"/>
                </a:moveTo>
                <a:lnTo>
                  <a:pt x="4762" y="9461"/>
                </a:lnTo>
              </a:path>
            </a:pathLst>
          </a:custGeom>
          <a:ln w="189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6" name="object 2906"/>
          <p:cNvSpPr/>
          <p:nvPr/>
        </p:nvSpPr>
        <p:spPr>
          <a:xfrm>
            <a:off x="5113401" y="592251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396"/>
                </a:moveTo>
                <a:lnTo>
                  <a:pt x="4762" y="13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7" name="object 2907"/>
          <p:cNvSpPr/>
          <p:nvPr/>
        </p:nvSpPr>
        <p:spPr>
          <a:xfrm>
            <a:off x="5141086" y="614502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10">
                <a:moveTo>
                  <a:pt x="0" y="419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8" name="object 2908"/>
          <p:cNvSpPr/>
          <p:nvPr/>
        </p:nvSpPr>
        <p:spPr>
          <a:xfrm>
            <a:off x="5146166" y="5895594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0"/>
                </a:moveTo>
                <a:lnTo>
                  <a:pt x="0" y="541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9" name="object 2909"/>
          <p:cNvSpPr/>
          <p:nvPr/>
        </p:nvSpPr>
        <p:spPr>
          <a:xfrm>
            <a:off x="5149088" y="5925311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0"/>
                </a:moveTo>
                <a:lnTo>
                  <a:pt x="0" y="1035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0" name="object 2910"/>
          <p:cNvSpPr/>
          <p:nvPr/>
        </p:nvSpPr>
        <p:spPr>
          <a:xfrm>
            <a:off x="5248021" y="6086728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822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1" name="object 2911"/>
          <p:cNvSpPr/>
          <p:nvPr/>
        </p:nvSpPr>
        <p:spPr>
          <a:xfrm>
            <a:off x="5253354" y="5925311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2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2" name="object 2912"/>
          <p:cNvSpPr/>
          <p:nvPr/>
        </p:nvSpPr>
        <p:spPr>
          <a:xfrm>
            <a:off x="5256276" y="5911469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79">
                <a:moveTo>
                  <a:pt x="0" y="5549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3" name="object 2913"/>
          <p:cNvSpPr/>
          <p:nvPr/>
        </p:nvSpPr>
        <p:spPr>
          <a:xfrm>
            <a:off x="5324728" y="5894704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4" name="object 2914"/>
          <p:cNvSpPr/>
          <p:nvPr/>
        </p:nvSpPr>
        <p:spPr>
          <a:xfrm>
            <a:off x="5327650" y="5842127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89">
                <a:moveTo>
                  <a:pt x="0" y="0"/>
                </a:moveTo>
                <a:lnTo>
                  <a:pt x="0" y="1607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5" name="object 2915"/>
          <p:cNvSpPr/>
          <p:nvPr/>
        </p:nvSpPr>
        <p:spPr>
          <a:xfrm>
            <a:off x="5395976" y="590753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6" name="object 2916"/>
          <p:cNvSpPr/>
          <p:nvPr/>
        </p:nvSpPr>
        <p:spPr>
          <a:xfrm>
            <a:off x="5399023" y="5841238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334"/>
                </a:moveTo>
                <a:lnTo>
                  <a:pt x="4762" y="9334"/>
                </a:lnTo>
              </a:path>
            </a:pathLst>
          </a:custGeom>
          <a:ln w="18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7" name="object 2917"/>
          <p:cNvSpPr/>
          <p:nvPr/>
        </p:nvSpPr>
        <p:spPr>
          <a:xfrm>
            <a:off x="5426455" y="6085840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8" name="object 2918"/>
          <p:cNvSpPr/>
          <p:nvPr/>
        </p:nvSpPr>
        <p:spPr>
          <a:xfrm>
            <a:off x="5431535" y="5788533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398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9" name="object 2919"/>
          <p:cNvSpPr/>
          <p:nvPr/>
        </p:nvSpPr>
        <p:spPr>
          <a:xfrm>
            <a:off x="5434584" y="582599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11722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0" name="object 2920"/>
          <p:cNvSpPr/>
          <p:nvPr/>
        </p:nvSpPr>
        <p:spPr>
          <a:xfrm>
            <a:off x="5463032" y="5956553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4">
                <a:moveTo>
                  <a:pt x="0" y="1352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1" name="object 2921"/>
          <p:cNvSpPr/>
          <p:nvPr/>
        </p:nvSpPr>
        <p:spPr>
          <a:xfrm>
            <a:off x="5467222" y="5889625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0"/>
                </a:moveTo>
                <a:lnTo>
                  <a:pt x="0" y="1304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2" name="object 2922"/>
          <p:cNvSpPr/>
          <p:nvPr/>
        </p:nvSpPr>
        <p:spPr>
          <a:xfrm>
            <a:off x="5470271" y="5902325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1181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3" name="object 2923"/>
          <p:cNvSpPr/>
          <p:nvPr/>
        </p:nvSpPr>
        <p:spPr>
          <a:xfrm>
            <a:off x="5502909" y="5897371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60">
                <a:moveTo>
                  <a:pt x="-4762" y="5079"/>
                </a:moveTo>
                <a:lnTo>
                  <a:pt x="4762" y="5079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4" name="object 2924"/>
          <p:cNvSpPr/>
          <p:nvPr/>
        </p:nvSpPr>
        <p:spPr>
          <a:xfrm>
            <a:off x="5506211" y="5919342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5" name="object 2925"/>
          <p:cNvSpPr/>
          <p:nvPr/>
        </p:nvSpPr>
        <p:spPr>
          <a:xfrm>
            <a:off x="5640832" y="6187313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793"/>
                </a:moveTo>
                <a:lnTo>
                  <a:pt x="4762" y="2793"/>
                </a:lnTo>
              </a:path>
            </a:pathLst>
          </a:custGeom>
          <a:ln w="5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6" name="object 2926"/>
          <p:cNvSpPr/>
          <p:nvPr/>
        </p:nvSpPr>
        <p:spPr>
          <a:xfrm>
            <a:off x="5646039" y="5782690"/>
            <a:ext cx="0" cy="286385"/>
          </a:xfrm>
          <a:custGeom>
            <a:avLst/>
            <a:gdLst/>
            <a:ahLst/>
            <a:cxnLst/>
            <a:rect l="l" t="t" r="r" b="b"/>
            <a:pathLst>
              <a:path w="0" h="286385">
                <a:moveTo>
                  <a:pt x="0" y="0"/>
                </a:moveTo>
                <a:lnTo>
                  <a:pt x="0" y="2861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7" name="object 2927"/>
          <p:cNvSpPr/>
          <p:nvPr/>
        </p:nvSpPr>
        <p:spPr>
          <a:xfrm>
            <a:off x="5648705" y="5910198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448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8" name="object 2928"/>
          <p:cNvSpPr/>
          <p:nvPr/>
        </p:nvSpPr>
        <p:spPr>
          <a:xfrm>
            <a:off x="5676519" y="6139307"/>
            <a:ext cx="0" cy="46990"/>
          </a:xfrm>
          <a:custGeom>
            <a:avLst/>
            <a:gdLst/>
            <a:ahLst/>
            <a:cxnLst/>
            <a:rect l="l" t="t" r="r" b="b"/>
            <a:pathLst>
              <a:path w="0" h="46989">
                <a:moveTo>
                  <a:pt x="0" y="0"/>
                </a:moveTo>
                <a:lnTo>
                  <a:pt x="0" y="468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9" name="object 2929"/>
          <p:cNvSpPr/>
          <p:nvPr/>
        </p:nvSpPr>
        <p:spPr>
          <a:xfrm>
            <a:off x="5681471" y="596696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0" name="object 2930"/>
          <p:cNvSpPr/>
          <p:nvPr/>
        </p:nvSpPr>
        <p:spPr>
          <a:xfrm>
            <a:off x="5684773" y="5947028"/>
            <a:ext cx="0" cy="103505"/>
          </a:xfrm>
          <a:custGeom>
            <a:avLst/>
            <a:gdLst/>
            <a:ahLst/>
            <a:cxnLst/>
            <a:rect l="l" t="t" r="r" b="b"/>
            <a:pathLst>
              <a:path w="0" h="103504">
                <a:moveTo>
                  <a:pt x="0" y="1031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1" name="object 2931"/>
          <p:cNvSpPr/>
          <p:nvPr/>
        </p:nvSpPr>
        <p:spPr>
          <a:xfrm>
            <a:off x="5712205" y="6160389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0" y="383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2" name="object 2932"/>
          <p:cNvSpPr/>
          <p:nvPr/>
        </p:nvSpPr>
        <p:spPr>
          <a:xfrm>
            <a:off x="5717285" y="5943219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0"/>
                </a:moveTo>
                <a:lnTo>
                  <a:pt x="0" y="66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3" name="object 2933"/>
          <p:cNvSpPr/>
          <p:nvPr/>
        </p:nvSpPr>
        <p:spPr>
          <a:xfrm>
            <a:off x="5720334" y="5915786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71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4" name="object 2934"/>
          <p:cNvSpPr/>
          <p:nvPr/>
        </p:nvSpPr>
        <p:spPr>
          <a:xfrm>
            <a:off x="5748020" y="6169152"/>
            <a:ext cx="0" cy="29845"/>
          </a:xfrm>
          <a:custGeom>
            <a:avLst/>
            <a:gdLst/>
            <a:ahLst/>
            <a:cxnLst/>
            <a:rect l="l" t="t" r="r" b="b"/>
            <a:pathLst>
              <a:path w="0" h="29845">
                <a:moveTo>
                  <a:pt x="0" y="2959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5" name="object 2935"/>
          <p:cNvSpPr/>
          <p:nvPr/>
        </p:nvSpPr>
        <p:spPr>
          <a:xfrm>
            <a:off x="5752972" y="5895721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830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6" name="object 2936"/>
          <p:cNvSpPr/>
          <p:nvPr/>
        </p:nvSpPr>
        <p:spPr>
          <a:xfrm>
            <a:off x="5756275" y="5883655"/>
            <a:ext cx="0" cy="86995"/>
          </a:xfrm>
          <a:custGeom>
            <a:avLst/>
            <a:gdLst/>
            <a:ahLst/>
            <a:cxnLst/>
            <a:rect l="l" t="t" r="r" b="b"/>
            <a:pathLst>
              <a:path w="0" h="86995">
                <a:moveTo>
                  <a:pt x="0" y="0"/>
                </a:moveTo>
                <a:lnTo>
                  <a:pt x="0" y="869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7" name="object 2937"/>
          <p:cNvSpPr txBox="1"/>
          <p:nvPr/>
        </p:nvSpPr>
        <p:spPr>
          <a:xfrm>
            <a:off x="4709414" y="5379846"/>
            <a:ext cx="728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RMSE=0.185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38" name="object 2938"/>
          <p:cNvSpPr txBox="1"/>
          <p:nvPr/>
        </p:nvSpPr>
        <p:spPr>
          <a:xfrm>
            <a:off x="4369815" y="710184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39" name="object 2939"/>
          <p:cNvSpPr txBox="1"/>
          <p:nvPr/>
        </p:nvSpPr>
        <p:spPr>
          <a:xfrm>
            <a:off x="4361941" y="7454265"/>
            <a:ext cx="21018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0">
                <a:latin typeface="MS UI Gothic"/>
                <a:cs typeface="MS UI Gothic"/>
              </a:rPr>
              <a:t>●</a:t>
            </a:r>
            <a:r>
              <a:rPr dirty="0" baseline="27777" sz="450" spc="0">
                <a:latin typeface="MS UI Gothic"/>
                <a:cs typeface="MS UI Gothic"/>
              </a:rPr>
              <a:t>●</a:t>
            </a:r>
            <a:r>
              <a:rPr dirty="0" baseline="27777" sz="450" spc="75">
                <a:latin typeface="MS UI Gothic"/>
                <a:cs typeface="MS UI Gothic"/>
              </a:rPr>
              <a:t> 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2940" name="object 2940"/>
          <p:cNvSpPr txBox="1"/>
          <p:nvPr/>
        </p:nvSpPr>
        <p:spPr>
          <a:xfrm>
            <a:off x="4938521" y="737996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1" name="object 2941"/>
          <p:cNvSpPr txBox="1"/>
          <p:nvPr/>
        </p:nvSpPr>
        <p:spPr>
          <a:xfrm>
            <a:off x="4941189" y="683590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2" name="object 2942"/>
          <p:cNvSpPr txBox="1"/>
          <p:nvPr/>
        </p:nvSpPr>
        <p:spPr>
          <a:xfrm>
            <a:off x="5116957" y="728103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3" name="object 2943"/>
          <p:cNvSpPr txBox="1"/>
          <p:nvPr/>
        </p:nvSpPr>
        <p:spPr>
          <a:xfrm>
            <a:off x="5004434" y="7454265"/>
            <a:ext cx="4603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5130" algn="l"/>
              </a:tabLst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Times New Roman"/>
                <a:cs typeface="Times New Roman"/>
              </a:rPr>
              <a:t>      </a:t>
            </a:r>
            <a:r>
              <a:rPr dirty="0" baseline="9259" sz="450" spc="-15">
                <a:latin typeface="Times New Roman"/>
                <a:cs typeface="Times New Roman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</a:t>
            </a:r>
            <a:r>
              <a:rPr dirty="0" baseline="18518" sz="450">
                <a:latin typeface="Times New Roman"/>
                <a:cs typeface="Times New Roman"/>
              </a:rPr>
              <a:t>	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4" name="object 2944"/>
          <p:cNvSpPr txBox="1"/>
          <p:nvPr/>
        </p:nvSpPr>
        <p:spPr>
          <a:xfrm>
            <a:off x="5402326" y="722541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5" name="object 2945"/>
          <p:cNvSpPr txBox="1"/>
          <p:nvPr/>
        </p:nvSpPr>
        <p:spPr>
          <a:xfrm>
            <a:off x="5616702" y="704608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6" name="object 2946"/>
          <p:cNvSpPr txBox="1"/>
          <p:nvPr/>
        </p:nvSpPr>
        <p:spPr>
          <a:xfrm>
            <a:off x="5655564" y="7454265"/>
            <a:ext cx="1308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15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7" name="object 2947"/>
          <p:cNvSpPr/>
          <p:nvPr/>
        </p:nvSpPr>
        <p:spPr>
          <a:xfrm>
            <a:off x="4336541" y="6875906"/>
            <a:ext cx="0" cy="618490"/>
          </a:xfrm>
          <a:custGeom>
            <a:avLst/>
            <a:gdLst/>
            <a:ahLst/>
            <a:cxnLst/>
            <a:rect l="l" t="t" r="r" b="b"/>
            <a:pathLst>
              <a:path w="0" h="618490">
                <a:moveTo>
                  <a:pt x="0" y="6182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8" name="object 2948"/>
          <p:cNvSpPr/>
          <p:nvPr/>
        </p:nvSpPr>
        <p:spPr>
          <a:xfrm>
            <a:off x="4276216" y="749414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9" name="object 2949"/>
          <p:cNvSpPr/>
          <p:nvPr/>
        </p:nvSpPr>
        <p:spPr>
          <a:xfrm>
            <a:off x="4276216" y="737057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0" name="object 2950"/>
          <p:cNvSpPr/>
          <p:nvPr/>
        </p:nvSpPr>
        <p:spPr>
          <a:xfrm>
            <a:off x="4276216" y="724687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1" name="object 2951"/>
          <p:cNvSpPr/>
          <p:nvPr/>
        </p:nvSpPr>
        <p:spPr>
          <a:xfrm>
            <a:off x="4276216" y="71231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2" name="object 2952"/>
          <p:cNvSpPr/>
          <p:nvPr/>
        </p:nvSpPr>
        <p:spPr>
          <a:xfrm>
            <a:off x="4276216" y="699960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3" name="object 2953"/>
          <p:cNvSpPr/>
          <p:nvPr/>
        </p:nvSpPr>
        <p:spPr>
          <a:xfrm>
            <a:off x="4276216" y="687590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4" name="object 2954"/>
          <p:cNvSpPr txBox="1"/>
          <p:nvPr/>
        </p:nvSpPr>
        <p:spPr>
          <a:xfrm>
            <a:off x="4065890" y="7402068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55" name="object 2955"/>
          <p:cNvSpPr txBox="1"/>
          <p:nvPr/>
        </p:nvSpPr>
        <p:spPr>
          <a:xfrm>
            <a:off x="4065890" y="7031101"/>
            <a:ext cx="166370" cy="1841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0.6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56" name="object 2956"/>
          <p:cNvSpPr/>
          <p:nvPr/>
        </p:nvSpPr>
        <p:spPr>
          <a:xfrm>
            <a:off x="4336541" y="6851142"/>
            <a:ext cx="1474470" cy="668020"/>
          </a:xfrm>
          <a:custGeom>
            <a:avLst/>
            <a:gdLst/>
            <a:ahLst/>
            <a:cxnLst/>
            <a:rect l="l" t="t" r="r" b="b"/>
            <a:pathLst>
              <a:path w="1474470" h="668020">
                <a:moveTo>
                  <a:pt x="0" y="667765"/>
                </a:moveTo>
                <a:lnTo>
                  <a:pt x="1474343" y="667765"/>
                </a:lnTo>
                <a:lnTo>
                  <a:pt x="1474343" y="0"/>
                </a:lnTo>
                <a:lnTo>
                  <a:pt x="0" y="0"/>
                </a:lnTo>
                <a:lnTo>
                  <a:pt x="0" y="6677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7" name="object 2957"/>
          <p:cNvSpPr txBox="1"/>
          <p:nvPr/>
        </p:nvSpPr>
        <p:spPr>
          <a:xfrm>
            <a:off x="4164838" y="6567296"/>
            <a:ext cx="1818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Times New Roman"/>
                <a:cs typeface="Times New Roman"/>
              </a:rPr>
              <a:t>2019 Location 4 − 24−hr</a:t>
            </a:r>
            <a:r>
              <a:rPr dirty="0" sz="1000" spc="-65" b="1">
                <a:latin typeface="Times New Roman"/>
                <a:cs typeface="Times New Roman"/>
              </a:rPr>
              <a:t> </a:t>
            </a:r>
            <a:r>
              <a:rPr dirty="0" sz="1000" spc="-20" b="1">
                <a:latin typeface="Times New Roman"/>
                <a:cs typeface="Times New Roman"/>
              </a:rPr>
              <a:t>Average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58" name="object 2958"/>
          <p:cNvSpPr/>
          <p:nvPr/>
        </p:nvSpPr>
        <p:spPr>
          <a:xfrm>
            <a:off x="4379721" y="7518907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2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9" name="object 2959"/>
          <p:cNvSpPr/>
          <p:nvPr/>
        </p:nvSpPr>
        <p:spPr>
          <a:xfrm>
            <a:off x="437972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0" name="object 2960"/>
          <p:cNvSpPr/>
          <p:nvPr/>
        </p:nvSpPr>
        <p:spPr>
          <a:xfrm>
            <a:off x="441540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1" name="object 2961"/>
          <p:cNvSpPr/>
          <p:nvPr/>
        </p:nvSpPr>
        <p:spPr>
          <a:xfrm>
            <a:off x="445109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2" name="object 2962"/>
          <p:cNvSpPr/>
          <p:nvPr/>
        </p:nvSpPr>
        <p:spPr>
          <a:xfrm>
            <a:off x="448678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3" name="object 2963"/>
          <p:cNvSpPr/>
          <p:nvPr/>
        </p:nvSpPr>
        <p:spPr>
          <a:xfrm>
            <a:off x="452259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4" name="object 2964"/>
          <p:cNvSpPr/>
          <p:nvPr/>
        </p:nvSpPr>
        <p:spPr>
          <a:xfrm>
            <a:off x="455828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5" name="object 2965"/>
          <p:cNvSpPr/>
          <p:nvPr/>
        </p:nvSpPr>
        <p:spPr>
          <a:xfrm>
            <a:off x="459397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6" name="object 2966"/>
          <p:cNvSpPr/>
          <p:nvPr/>
        </p:nvSpPr>
        <p:spPr>
          <a:xfrm>
            <a:off x="462965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7" name="object 2967"/>
          <p:cNvSpPr/>
          <p:nvPr/>
        </p:nvSpPr>
        <p:spPr>
          <a:xfrm>
            <a:off x="466534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8" name="object 2968"/>
          <p:cNvSpPr/>
          <p:nvPr/>
        </p:nvSpPr>
        <p:spPr>
          <a:xfrm>
            <a:off x="470103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9" name="object 2969"/>
          <p:cNvSpPr/>
          <p:nvPr/>
        </p:nvSpPr>
        <p:spPr>
          <a:xfrm>
            <a:off x="473684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0" name="object 2970"/>
          <p:cNvSpPr/>
          <p:nvPr/>
        </p:nvSpPr>
        <p:spPr>
          <a:xfrm>
            <a:off x="477253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1" name="object 2971"/>
          <p:cNvSpPr/>
          <p:nvPr/>
        </p:nvSpPr>
        <p:spPr>
          <a:xfrm>
            <a:off x="480822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2" name="object 2972"/>
          <p:cNvSpPr/>
          <p:nvPr/>
        </p:nvSpPr>
        <p:spPr>
          <a:xfrm>
            <a:off x="484390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3" name="object 2973"/>
          <p:cNvSpPr/>
          <p:nvPr/>
        </p:nvSpPr>
        <p:spPr>
          <a:xfrm>
            <a:off x="487959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4" name="object 2974"/>
          <p:cNvSpPr/>
          <p:nvPr/>
        </p:nvSpPr>
        <p:spPr>
          <a:xfrm>
            <a:off x="491528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5" name="object 2975"/>
          <p:cNvSpPr/>
          <p:nvPr/>
        </p:nvSpPr>
        <p:spPr>
          <a:xfrm>
            <a:off x="495109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6" name="object 2976"/>
          <p:cNvSpPr/>
          <p:nvPr/>
        </p:nvSpPr>
        <p:spPr>
          <a:xfrm>
            <a:off x="498678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7" name="object 2977"/>
          <p:cNvSpPr/>
          <p:nvPr/>
        </p:nvSpPr>
        <p:spPr>
          <a:xfrm>
            <a:off x="502246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8" name="object 2978"/>
          <p:cNvSpPr/>
          <p:nvPr/>
        </p:nvSpPr>
        <p:spPr>
          <a:xfrm>
            <a:off x="505815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9" name="object 2979"/>
          <p:cNvSpPr/>
          <p:nvPr/>
        </p:nvSpPr>
        <p:spPr>
          <a:xfrm>
            <a:off x="509384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0" name="object 2980"/>
          <p:cNvSpPr/>
          <p:nvPr/>
        </p:nvSpPr>
        <p:spPr>
          <a:xfrm>
            <a:off x="512952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1" name="object 2981"/>
          <p:cNvSpPr/>
          <p:nvPr/>
        </p:nvSpPr>
        <p:spPr>
          <a:xfrm>
            <a:off x="516534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2" name="object 2982"/>
          <p:cNvSpPr/>
          <p:nvPr/>
        </p:nvSpPr>
        <p:spPr>
          <a:xfrm>
            <a:off x="520103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3" name="object 2983"/>
          <p:cNvSpPr/>
          <p:nvPr/>
        </p:nvSpPr>
        <p:spPr>
          <a:xfrm>
            <a:off x="523671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4" name="object 2984"/>
          <p:cNvSpPr/>
          <p:nvPr/>
        </p:nvSpPr>
        <p:spPr>
          <a:xfrm>
            <a:off x="5272404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5" name="object 2985"/>
          <p:cNvSpPr/>
          <p:nvPr/>
        </p:nvSpPr>
        <p:spPr>
          <a:xfrm>
            <a:off x="530809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6" name="object 2986"/>
          <p:cNvSpPr/>
          <p:nvPr/>
        </p:nvSpPr>
        <p:spPr>
          <a:xfrm>
            <a:off x="534377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7" name="object 2987"/>
          <p:cNvSpPr/>
          <p:nvPr/>
        </p:nvSpPr>
        <p:spPr>
          <a:xfrm>
            <a:off x="5379592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8" name="object 2988"/>
          <p:cNvSpPr/>
          <p:nvPr/>
        </p:nvSpPr>
        <p:spPr>
          <a:xfrm>
            <a:off x="5415279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9" name="object 2989"/>
          <p:cNvSpPr/>
          <p:nvPr/>
        </p:nvSpPr>
        <p:spPr>
          <a:xfrm>
            <a:off x="5450966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0" name="object 2990"/>
          <p:cNvSpPr/>
          <p:nvPr/>
        </p:nvSpPr>
        <p:spPr>
          <a:xfrm>
            <a:off x="548665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1" name="object 2991"/>
          <p:cNvSpPr/>
          <p:nvPr/>
        </p:nvSpPr>
        <p:spPr>
          <a:xfrm>
            <a:off x="552234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2" name="object 2992"/>
          <p:cNvSpPr/>
          <p:nvPr/>
        </p:nvSpPr>
        <p:spPr>
          <a:xfrm>
            <a:off x="555802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3" name="object 2993"/>
          <p:cNvSpPr/>
          <p:nvPr/>
        </p:nvSpPr>
        <p:spPr>
          <a:xfrm>
            <a:off x="5593841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4" name="object 2994"/>
          <p:cNvSpPr/>
          <p:nvPr/>
        </p:nvSpPr>
        <p:spPr>
          <a:xfrm>
            <a:off x="5629528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5" name="object 2995"/>
          <p:cNvSpPr/>
          <p:nvPr/>
        </p:nvSpPr>
        <p:spPr>
          <a:xfrm>
            <a:off x="5665215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6" name="object 2996"/>
          <p:cNvSpPr/>
          <p:nvPr/>
        </p:nvSpPr>
        <p:spPr>
          <a:xfrm>
            <a:off x="5700903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7" name="object 2997"/>
          <p:cNvSpPr/>
          <p:nvPr/>
        </p:nvSpPr>
        <p:spPr>
          <a:xfrm>
            <a:off x="5736590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8" name="object 2998"/>
          <p:cNvSpPr/>
          <p:nvPr/>
        </p:nvSpPr>
        <p:spPr>
          <a:xfrm>
            <a:off x="5772277" y="7518907"/>
            <a:ext cx="0" cy="60325"/>
          </a:xfrm>
          <a:custGeom>
            <a:avLst/>
            <a:gdLst/>
            <a:ahLst/>
            <a:cxnLst/>
            <a:rect l="l" t="t" r="r" b="b"/>
            <a:pathLst>
              <a:path w="0"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9" name="object 2999"/>
          <p:cNvSpPr txBox="1"/>
          <p:nvPr/>
        </p:nvSpPr>
        <p:spPr>
          <a:xfrm>
            <a:off x="4199382" y="7596505"/>
            <a:ext cx="3606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Jun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24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00" name="object 3000"/>
          <p:cNvSpPr txBox="1"/>
          <p:nvPr/>
        </p:nvSpPr>
        <p:spPr>
          <a:xfrm>
            <a:off x="4641977" y="7596505"/>
            <a:ext cx="11893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Jul 06 Jul 18 Jul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01" name="object 3001"/>
          <p:cNvSpPr txBox="1"/>
          <p:nvPr/>
        </p:nvSpPr>
        <p:spPr>
          <a:xfrm>
            <a:off x="4366767" y="7163561"/>
            <a:ext cx="3206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2" name="object 3002"/>
          <p:cNvSpPr txBox="1"/>
          <p:nvPr/>
        </p:nvSpPr>
        <p:spPr>
          <a:xfrm>
            <a:off x="4361941" y="7334250"/>
            <a:ext cx="1111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52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3" name="object 3003"/>
          <p:cNvSpPr txBox="1"/>
          <p:nvPr/>
        </p:nvSpPr>
        <p:spPr>
          <a:xfrm>
            <a:off x="4398009" y="7423531"/>
            <a:ext cx="13843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9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4" name="object 3004"/>
          <p:cNvSpPr txBox="1"/>
          <p:nvPr/>
        </p:nvSpPr>
        <p:spPr>
          <a:xfrm>
            <a:off x="4477511" y="726427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5" name="object 3005"/>
          <p:cNvSpPr txBox="1"/>
          <p:nvPr/>
        </p:nvSpPr>
        <p:spPr>
          <a:xfrm>
            <a:off x="4402582" y="7358633"/>
            <a:ext cx="1695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</a:t>
            </a:r>
            <a:r>
              <a:rPr dirty="0" baseline="9259" sz="450" spc="97"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6" name="object 3006"/>
          <p:cNvSpPr txBox="1"/>
          <p:nvPr/>
        </p:nvSpPr>
        <p:spPr>
          <a:xfrm>
            <a:off x="4369815" y="7178675"/>
            <a:ext cx="314960" cy="98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0480">
              <a:lnSpc>
                <a:spcPts val="27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>
              <a:lnSpc>
                <a:spcPts val="270"/>
              </a:lnSpc>
            </a:pP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7" name="object 3007"/>
          <p:cNvSpPr txBox="1"/>
          <p:nvPr/>
        </p:nvSpPr>
        <p:spPr>
          <a:xfrm>
            <a:off x="4513198" y="7250176"/>
            <a:ext cx="2095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7777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15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8" name="object 3008"/>
          <p:cNvSpPr txBox="1"/>
          <p:nvPr/>
        </p:nvSpPr>
        <p:spPr>
          <a:xfrm>
            <a:off x="4647438" y="7416165"/>
            <a:ext cx="6731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3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9" name="object 3009"/>
          <p:cNvSpPr txBox="1"/>
          <p:nvPr/>
        </p:nvSpPr>
        <p:spPr>
          <a:xfrm>
            <a:off x="4617084" y="7268718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010" name="object 3010"/>
          <p:cNvSpPr txBox="1"/>
          <p:nvPr/>
        </p:nvSpPr>
        <p:spPr>
          <a:xfrm>
            <a:off x="4655565" y="728980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11" name="object 3011"/>
          <p:cNvSpPr txBox="1"/>
          <p:nvPr/>
        </p:nvSpPr>
        <p:spPr>
          <a:xfrm>
            <a:off x="4861686" y="743686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12" name="object 3012"/>
          <p:cNvSpPr txBox="1"/>
          <p:nvPr/>
        </p:nvSpPr>
        <p:spPr>
          <a:xfrm>
            <a:off x="4938521" y="686295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13" name="object 3013"/>
          <p:cNvSpPr txBox="1"/>
          <p:nvPr/>
        </p:nvSpPr>
        <p:spPr>
          <a:xfrm>
            <a:off x="4869941" y="7280656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8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3014" name="object 3014"/>
          <p:cNvSpPr txBox="1"/>
          <p:nvPr/>
        </p:nvSpPr>
        <p:spPr>
          <a:xfrm>
            <a:off x="5084064" y="7386193"/>
            <a:ext cx="952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90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015" name="object 3015"/>
          <p:cNvSpPr txBox="1"/>
          <p:nvPr/>
        </p:nvSpPr>
        <p:spPr>
          <a:xfrm>
            <a:off x="4869941" y="7343647"/>
            <a:ext cx="31432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latin typeface="MS UI Gothic"/>
                <a:cs typeface="MS UI Gothic"/>
              </a:rPr>
              <a:t>● 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5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016" name="object 3016"/>
          <p:cNvSpPr txBox="1"/>
          <p:nvPr/>
        </p:nvSpPr>
        <p:spPr>
          <a:xfrm>
            <a:off x="4866894" y="7363586"/>
            <a:ext cx="41910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8518" sz="450" spc="37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 </a:t>
            </a:r>
            <a:r>
              <a:rPr dirty="0" baseline="27777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0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17" name="object 3017"/>
          <p:cNvSpPr txBox="1"/>
          <p:nvPr/>
        </p:nvSpPr>
        <p:spPr>
          <a:xfrm>
            <a:off x="5012690" y="7223506"/>
            <a:ext cx="28194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6695" algn="l"/>
              </a:tabLst>
            </a:pP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18" name="object 3018"/>
          <p:cNvSpPr txBox="1"/>
          <p:nvPr/>
        </p:nvSpPr>
        <p:spPr>
          <a:xfrm>
            <a:off x="5366639" y="7342885"/>
            <a:ext cx="177800" cy="119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350"/>
              </a:lnSpc>
              <a:spcBef>
                <a:spcPts val="125"/>
              </a:spcBef>
            </a:pPr>
            <a:r>
              <a:rPr dirty="0" baseline="9259" sz="450" spc="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18518" sz="450" spc="15">
                <a:latin typeface="MS UI Gothic"/>
                <a:cs typeface="MS UI Gothic"/>
              </a:rPr>
              <a:t>●</a:t>
            </a:r>
            <a:r>
              <a:rPr dirty="0" baseline="18518" sz="450" spc="112">
                <a:latin typeface="MS UI Gothic"/>
                <a:cs typeface="MS UI Gothic"/>
              </a:rPr>
              <a:t> </a:t>
            </a: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algn="ctr" marL="24130">
              <a:lnSpc>
                <a:spcPts val="35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19" name="object 3019"/>
          <p:cNvSpPr txBox="1"/>
          <p:nvPr/>
        </p:nvSpPr>
        <p:spPr>
          <a:xfrm>
            <a:off x="5004434" y="7417561"/>
            <a:ext cx="46037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6695" algn="l"/>
              </a:tabLst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Times New Roman"/>
                <a:cs typeface="Times New Roman"/>
              </a:rPr>
              <a:t>	</a:t>
            </a: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15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20" name="object 3020"/>
          <p:cNvSpPr txBox="1"/>
          <p:nvPr/>
        </p:nvSpPr>
        <p:spPr>
          <a:xfrm>
            <a:off x="5369686" y="7257288"/>
            <a:ext cx="13589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27777" sz="450" spc="-7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37"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021" name="object 3021"/>
          <p:cNvSpPr txBox="1"/>
          <p:nvPr/>
        </p:nvSpPr>
        <p:spPr>
          <a:xfrm>
            <a:off x="5012690" y="7305802"/>
            <a:ext cx="52832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9259" sz="450" spc="37">
                <a:latin typeface="MS UI Gothic"/>
                <a:cs typeface="MS UI Gothic"/>
              </a:rPr>
              <a:t>● </a:t>
            </a:r>
            <a:r>
              <a:rPr dirty="0" sz="300" spc="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10">
                <a:latin typeface="MS UI Gothic"/>
                <a:cs typeface="MS UI Gothic"/>
              </a:rPr>
              <a:t>●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7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baseline="9259" sz="450" spc="-15">
                <a:latin typeface="MS UI Gothic"/>
                <a:cs typeface="MS UI Gothic"/>
              </a:rPr>
              <a:t>●</a:t>
            </a:r>
            <a:r>
              <a:rPr dirty="0" baseline="18518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9259" sz="450" spc="-1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1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22" name="object 3022"/>
          <p:cNvSpPr txBox="1"/>
          <p:nvPr/>
        </p:nvSpPr>
        <p:spPr>
          <a:xfrm>
            <a:off x="5298440" y="7287259"/>
            <a:ext cx="24574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 </a:t>
            </a:r>
            <a:r>
              <a:rPr dirty="0" baseline="27777" sz="450" spc="37">
                <a:latin typeface="MS UI Gothic"/>
                <a:cs typeface="MS UI Gothic"/>
              </a:rPr>
              <a:t>●</a:t>
            </a:r>
            <a:r>
              <a:rPr dirty="0" baseline="27777" sz="450" spc="89">
                <a:latin typeface="MS UI Gothic"/>
                <a:cs typeface="MS UI Gothic"/>
              </a:rPr>
              <a:t> </a:t>
            </a:r>
            <a:r>
              <a:rPr dirty="0" baseline="9259" sz="450">
                <a:latin typeface="MS UI Gothic"/>
                <a:cs typeface="MS UI Gothic"/>
              </a:rPr>
              <a:t>●</a:t>
            </a:r>
            <a:r>
              <a:rPr dirty="0" baseline="9259" sz="45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023" name="object 3023"/>
          <p:cNvSpPr txBox="1"/>
          <p:nvPr/>
        </p:nvSpPr>
        <p:spPr>
          <a:xfrm>
            <a:off x="5616702" y="7398004"/>
            <a:ext cx="1028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24" name="object 3024"/>
          <p:cNvSpPr txBox="1"/>
          <p:nvPr/>
        </p:nvSpPr>
        <p:spPr>
          <a:xfrm>
            <a:off x="5688076" y="736549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25" name="object 3025"/>
          <p:cNvSpPr txBox="1"/>
          <p:nvPr/>
        </p:nvSpPr>
        <p:spPr>
          <a:xfrm>
            <a:off x="5647309" y="7433309"/>
            <a:ext cx="13906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75">
                <a:solidFill>
                  <a:srgbClr val="A020F0"/>
                </a:solidFill>
                <a:latin typeface="MS UI Gothic"/>
                <a:cs typeface="MS UI Gothic"/>
              </a:rPr>
              <a:t> </a:t>
            </a:r>
            <a:r>
              <a:rPr dirty="0" sz="300" spc="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26" name="object 3026"/>
          <p:cNvSpPr txBox="1"/>
          <p:nvPr/>
        </p:nvSpPr>
        <p:spPr>
          <a:xfrm>
            <a:off x="5619496" y="7333615"/>
            <a:ext cx="17145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0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sz="300" spc="-50">
                <a:latin typeface="MS UI Gothic"/>
                <a:cs typeface="MS UI Gothic"/>
              </a:rPr>
              <a:t>●</a:t>
            </a:r>
            <a:r>
              <a:rPr dirty="0" baseline="9259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9259" sz="450">
              <a:latin typeface="MS UI Gothic"/>
              <a:cs typeface="MS UI Gothic"/>
            </a:endParaRPr>
          </a:p>
        </p:txBody>
      </p:sp>
      <p:sp>
        <p:nvSpPr>
          <p:cNvPr id="3027" name="object 3027"/>
          <p:cNvSpPr txBox="1"/>
          <p:nvPr/>
        </p:nvSpPr>
        <p:spPr>
          <a:xfrm>
            <a:off x="5691123" y="7269988"/>
            <a:ext cx="103505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25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r>
              <a:rPr dirty="0" baseline="-18518" sz="450" spc="37">
                <a:solidFill>
                  <a:srgbClr val="A020F0"/>
                </a:solidFill>
                <a:latin typeface="MS UI Gothic"/>
                <a:cs typeface="MS UI Gothic"/>
              </a:rPr>
              <a:t>●</a:t>
            </a:r>
            <a:endParaRPr baseline="-18518" sz="450">
              <a:latin typeface="MS UI Gothic"/>
              <a:cs typeface="MS UI Gothic"/>
            </a:endParaRPr>
          </a:p>
        </p:txBody>
      </p:sp>
      <p:sp>
        <p:nvSpPr>
          <p:cNvPr id="3028" name="object 3028"/>
          <p:cNvSpPr/>
          <p:nvPr/>
        </p:nvSpPr>
        <p:spPr>
          <a:xfrm>
            <a:off x="4391152" y="7370571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12357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9" name="object 3029"/>
          <p:cNvSpPr/>
          <p:nvPr/>
        </p:nvSpPr>
        <p:spPr>
          <a:xfrm>
            <a:off x="4395978" y="7203567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0"/>
                </a:moveTo>
                <a:lnTo>
                  <a:pt x="0" y="613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0" name="object 3030"/>
          <p:cNvSpPr/>
          <p:nvPr/>
        </p:nvSpPr>
        <p:spPr>
          <a:xfrm>
            <a:off x="4399153" y="7141718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0"/>
                </a:moveTo>
                <a:lnTo>
                  <a:pt x="0" y="1146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1" name="object 3031"/>
          <p:cNvSpPr/>
          <p:nvPr/>
        </p:nvSpPr>
        <p:spPr>
          <a:xfrm>
            <a:off x="4427220" y="7453756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218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2" name="object 3032"/>
          <p:cNvSpPr/>
          <p:nvPr/>
        </p:nvSpPr>
        <p:spPr>
          <a:xfrm>
            <a:off x="4431919" y="7195184"/>
            <a:ext cx="0" cy="194310"/>
          </a:xfrm>
          <a:custGeom>
            <a:avLst/>
            <a:gdLst/>
            <a:ahLst/>
            <a:cxnLst/>
            <a:rect l="l" t="t" r="r" b="b"/>
            <a:pathLst>
              <a:path w="0" h="194309">
                <a:moveTo>
                  <a:pt x="0" y="1939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3" name="object 3033"/>
          <p:cNvSpPr/>
          <p:nvPr/>
        </p:nvSpPr>
        <p:spPr>
          <a:xfrm>
            <a:off x="4434966" y="71912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5">
                <a:moveTo>
                  <a:pt x="0" y="0"/>
                </a:moveTo>
                <a:lnTo>
                  <a:pt x="0" y="1830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4" name="object 3034"/>
          <p:cNvSpPr/>
          <p:nvPr/>
        </p:nvSpPr>
        <p:spPr>
          <a:xfrm>
            <a:off x="4498340" y="7457058"/>
            <a:ext cx="0" cy="6985"/>
          </a:xfrm>
          <a:custGeom>
            <a:avLst/>
            <a:gdLst/>
            <a:ahLst/>
            <a:cxnLst/>
            <a:rect l="l" t="t" r="r" b="b"/>
            <a:pathLst>
              <a:path w="0" h="6984">
                <a:moveTo>
                  <a:pt x="-4762" y="3238"/>
                </a:moveTo>
                <a:lnTo>
                  <a:pt x="4762" y="3238"/>
                </a:lnTo>
              </a:path>
            </a:pathLst>
          </a:custGeom>
          <a:ln w="6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5" name="object 3035"/>
          <p:cNvSpPr/>
          <p:nvPr/>
        </p:nvSpPr>
        <p:spPr>
          <a:xfrm>
            <a:off x="4503420" y="7218680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219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6" name="object 3036"/>
          <p:cNvSpPr/>
          <p:nvPr/>
        </p:nvSpPr>
        <p:spPr>
          <a:xfrm>
            <a:off x="4506721" y="7191247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7" name="object 3037"/>
          <p:cNvSpPr/>
          <p:nvPr/>
        </p:nvSpPr>
        <p:spPr>
          <a:xfrm>
            <a:off x="4533900" y="7398639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4">
                <a:moveTo>
                  <a:pt x="0" y="8940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8" name="object 3038"/>
          <p:cNvSpPr/>
          <p:nvPr/>
        </p:nvSpPr>
        <p:spPr>
          <a:xfrm>
            <a:off x="4534598" y="7239000"/>
            <a:ext cx="9525" cy="38735"/>
          </a:xfrm>
          <a:custGeom>
            <a:avLst/>
            <a:gdLst/>
            <a:ahLst/>
            <a:cxnLst/>
            <a:rect l="l" t="t" r="r" b="b"/>
            <a:pathLst>
              <a:path w="9525" h="38734">
                <a:moveTo>
                  <a:pt x="0" y="38734"/>
                </a:moveTo>
                <a:lnTo>
                  <a:pt x="9525" y="38734"/>
                </a:lnTo>
                <a:lnTo>
                  <a:pt x="9525" y="0"/>
                </a:lnTo>
                <a:lnTo>
                  <a:pt x="0" y="0"/>
                </a:lnTo>
                <a:lnTo>
                  <a:pt x="0" y="38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9" name="object 3039"/>
          <p:cNvSpPr/>
          <p:nvPr/>
        </p:nvSpPr>
        <p:spPr>
          <a:xfrm>
            <a:off x="4537646" y="7234555"/>
            <a:ext cx="9525" cy="38735"/>
          </a:xfrm>
          <a:custGeom>
            <a:avLst/>
            <a:gdLst/>
            <a:ahLst/>
            <a:cxnLst/>
            <a:rect l="l" t="t" r="r" b="b"/>
            <a:pathLst>
              <a:path w="9525" h="38734">
                <a:moveTo>
                  <a:pt x="0" y="38227"/>
                </a:moveTo>
                <a:lnTo>
                  <a:pt x="9525" y="38227"/>
                </a:lnTo>
                <a:lnTo>
                  <a:pt x="9525" y="0"/>
                </a:lnTo>
                <a:lnTo>
                  <a:pt x="0" y="0"/>
                </a:lnTo>
                <a:lnTo>
                  <a:pt x="0" y="38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0" name="object 3040"/>
          <p:cNvSpPr/>
          <p:nvPr/>
        </p:nvSpPr>
        <p:spPr>
          <a:xfrm>
            <a:off x="4646421" y="7241413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09">
                <a:moveTo>
                  <a:pt x="0" y="673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1" name="object 3041"/>
          <p:cNvSpPr/>
          <p:nvPr/>
        </p:nvSpPr>
        <p:spPr>
          <a:xfrm>
            <a:off x="4649215" y="7203567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2" name="object 3042"/>
          <p:cNvSpPr/>
          <p:nvPr/>
        </p:nvSpPr>
        <p:spPr>
          <a:xfrm>
            <a:off x="4676647" y="745616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797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3" name="object 3043"/>
          <p:cNvSpPr/>
          <p:nvPr/>
        </p:nvSpPr>
        <p:spPr>
          <a:xfrm>
            <a:off x="4681982" y="7303896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9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4" name="object 3044"/>
          <p:cNvSpPr/>
          <p:nvPr/>
        </p:nvSpPr>
        <p:spPr>
          <a:xfrm>
            <a:off x="4684776" y="729018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4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5" name="object 3045"/>
          <p:cNvSpPr/>
          <p:nvPr/>
        </p:nvSpPr>
        <p:spPr>
          <a:xfrm>
            <a:off x="4890896" y="7476870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762" y="8635"/>
                </a:moveTo>
                <a:lnTo>
                  <a:pt x="4762" y="8635"/>
                </a:lnTo>
              </a:path>
            </a:pathLst>
          </a:custGeom>
          <a:ln w="172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6" name="object 3046"/>
          <p:cNvSpPr/>
          <p:nvPr/>
        </p:nvSpPr>
        <p:spPr>
          <a:xfrm>
            <a:off x="4896103" y="737057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7" name="object 3047"/>
          <p:cNvSpPr/>
          <p:nvPr/>
        </p:nvSpPr>
        <p:spPr>
          <a:xfrm>
            <a:off x="4899278" y="7320660"/>
            <a:ext cx="0" cy="50165"/>
          </a:xfrm>
          <a:custGeom>
            <a:avLst/>
            <a:gdLst/>
            <a:ahLst/>
            <a:cxnLst/>
            <a:rect l="l" t="t" r="r" b="b"/>
            <a:pathLst>
              <a:path w="0" h="50165">
                <a:moveTo>
                  <a:pt x="0" y="4991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8" name="object 3048"/>
          <p:cNvSpPr/>
          <p:nvPr/>
        </p:nvSpPr>
        <p:spPr>
          <a:xfrm>
            <a:off x="4967732" y="6902957"/>
            <a:ext cx="0" cy="517525"/>
          </a:xfrm>
          <a:custGeom>
            <a:avLst/>
            <a:gdLst/>
            <a:ahLst/>
            <a:cxnLst/>
            <a:rect l="l" t="t" r="r" b="b"/>
            <a:pathLst>
              <a:path w="0" h="517525">
                <a:moveTo>
                  <a:pt x="0" y="5170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9" name="object 3049"/>
          <p:cNvSpPr/>
          <p:nvPr/>
        </p:nvSpPr>
        <p:spPr>
          <a:xfrm>
            <a:off x="4970398" y="6875906"/>
            <a:ext cx="0" cy="526415"/>
          </a:xfrm>
          <a:custGeom>
            <a:avLst/>
            <a:gdLst/>
            <a:ahLst/>
            <a:cxnLst/>
            <a:rect l="l" t="t" r="r" b="b"/>
            <a:pathLst>
              <a:path w="0" h="526415">
                <a:moveTo>
                  <a:pt x="0" y="0"/>
                </a:moveTo>
                <a:lnTo>
                  <a:pt x="0" y="5260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0" name="object 3050"/>
          <p:cNvSpPr/>
          <p:nvPr/>
        </p:nvSpPr>
        <p:spPr>
          <a:xfrm>
            <a:off x="5003165" y="7335139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59">
                <a:moveTo>
                  <a:pt x="0" y="477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1" name="object 3051"/>
          <p:cNvSpPr/>
          <p:nvPr/>
        </p:nvSpPr>
        <p:spPr>
          <a:xfrm>
            <a:off x="5006085" y="7321042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4">
                <a:moveTo>
                  <a:pt x="0" y="0"/>
                </a:moveTo>
                <a:lnTo>
                  <a:pt x="0" y="577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2" name="object 3052"/>
          <p:cNvSpPr/>
          <p:nvPr/>
        </p:nvSpPr>
        <p:spPr>
          <a:xfrm>
            <a:off x="5033645" y="7454900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331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3" name="object 3053"/>
          <p:cNvSpPr/>
          <p:nvPr/>
        </p:nvSpPr>
        <p:spPr>
          <a:xfrm>
            <a:off x="5038852" y="7364348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4">
                <a:moveTo>
                  <a:pt x="0" y="0"/>
                </a:moveTo>
                <a:lnTo>
                  <a:pt x="0" y="193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4" name="object 3054"/>
          <p:cNvSpPr/>
          <p:nvPr/>
        </p:nvSpPr>
        <p:spPr>
          <a:xfrm>
            <a:off x="5041900" y="7260208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79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5" name="object 3055"/>
          <p:cNvSpPr/>
          <p:nvPr/>
        </p:nvSpPr>
        <p:spPr>
          <a:xfrm>
            <a:off x="5110353" y="7344029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8839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6" name="object 3056"/>
          <p:cNvSpPr/>
          <p:nvPr/>
        </p:nvSpPr>
        <p:spPr>
          <a:xfrm>
            <a:off x="5113401" y="738670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4">
                <a:moveTo>
                  <a:pt x="0" y="3949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7" name="object 3057"/>
          <p:cNvSpPr/>
          <p:nvPr/>
        </p:nvSpPr>
        <p:spPr>
          <a:xfrm>
            <a:off x="5141086" y="7420609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6121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8" name="object 3058"/>
          <p:cNvSpPr/>
          <p:nvPr/>
        </p:nvSpPr>
        <p:spPr>
          <a:xfrm>
            <a:off x="5146166" y="7321042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09">
                <a:moveTo>
                  <a:pt x="0" y="0"/>
                </a:moveTo>
                <a:lnTo>
                  <a:pt x="0" y="544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9" name="object 3059"/>
          <p:cNvSpPr/>
          <p:nvPr/>
        </p:nvSpPr>
        <p:spPr>
          <a:xfrm>
            <a:off x="5149088" y="7345806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5">
                <a:moveTo>
                  <a:pt x="0" y="0"/>
                </a:moveTo>
                <a:lnTo>
                  <a:pt x="0" y="565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0" name="object 3060"/>
          <p:cNvSpPr/>
          <p:nvPr/>
        </p:nvSpPr>
        <p:spPr>
          <a:xfrm>
            <a:off x="5248021" y="7403465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5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1" name="object 3061"/>
          <p:cNvSpPr/>
          <p:nvPr/>
        </p:nvSpPr>
        <p:spPr>
          <a:xfrm>
            <a:off x="5253354" y="7253096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0"/>
                </a:moveTo>
                <a:lnTo>
                  <a:pt x="0" y="904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2" name="object 3062"/>
          <p:cNvSpPr/>
          <p:nvPr/>
        </p:nvSpPr>
        <p:spPr>
          <a:xfrm>
            <a:off x="5256276" y="726351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07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3" name="object 3063"/>
          <p:cNvSpPr/>
          <p:nvPr/>
        </p:nvSpPr>
        <p:spPr>
          <a:xfrm>
            <a:off x="5319267" y="744474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809"/>
                </a:moveTo>
                <a:lnTo>
                  <a:pt x="4762" y="3809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4" name="object 3064"/>
          <p:cNvSpPr/>
          <p:nvPr/>
        </p:nvSpPr>
        <p:spPr>
          <a:xfrm>
            <a:off x="5324728" y="734479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619"/>
                </a:moveTo>
                <a:lnTo>
                  <a:pt x="4762" y="3619"/>
                </a:lnTo>
              </a:path>
            </a:pathLst>
          </a:custGeom>
          <a:ln w="7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5" name="object 3065"/>
          <p:cNvSpPr/>
          <p:nvPr/>
        </p:nvSpPr>
        <p:spPr>
          <a:xfrm>
            <a:off x="5327650" y="7327265"/>
            <a:ext cx="0" cy="14604"/>
          </a:xfrm>
          <a:custGeom>
            <a:avLst/>
            <a:gdLst/>
            <a:ahLst/>
            <a:cxnLst/>
            <a:rect l="l" t="t" r="r" b="b"/>
            <a:pathLst>
              <a:path w="0" h="14604">
                <a:moveTo>
                  <a:pt x="-4762" y="7048"/>
                </a:moveTo>
                <a:lnTo>
                  <a:pt x="4762" y="7048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6" name="object 3066"/>
          <p:cNvSpPr/>
          <p:nvPr/>
        </p:nvSpPr>
        <p:spPr>
          <a:xfrm>
            <a:off x="5395976" y="7339583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78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7" name="object 3067"/>
          <p:cNvSpPr/>
          <p:nvPr/>
        </p:nvSpPr>
        <p:spPr>
          <a:xfrm>
            <a:off x="5399023" y="7297166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5">
                <a:moveTo>
                  <a:pt x="-4762" y="5778"/>
                </a:moveTo>
                <a:lnTo>
                  <a:pt x="4762" y="5778"/>
                </a:lnTo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8" name="object 3068"/>
          <p:cNvSpPr/>
          <p:nvPr/>
        </p:nvSpPr>
        <p:spPr>
          <a:xfrm>
            <a:off x="5426455" y="745756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5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9" name="object 3069"/>
          <p:cNvSpPr/>
          <p:nvPr/>
        </p:nvSpPr>
        <p:spPr>
          <a:xfrm>
            <a:off x="5431535" y="7265416"/>
            <a:ext cx="0" cy="65405"/>
          </a:xfrm>
          <a:custGeom>
            <a:avLst/>
            <a:gdLst/>
            <a:ahLst/>
            <a:cxnLst/>
            <a:rect l="l" t="t" r="r" b="b"/>
            <a:pathLst>
              <a:path w="0" h="65404">
                <a:moveTo>
                  <a:pt x="0" y="0"/>
                </a:moveTo>
                <a:lnTo>
                  <a:pt x="0" y="650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0" name="object 3070"/>
          <p:cNvSpPr/>
          <p:nvPr/>
        </p:nvSpPr>
        <p:spPr>
          <a:xfrm>
            <a:off x="5434584" y="7276718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938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1" name="object 3071"/>
          <p:cNvSpPr/>
          <p:nvPr/>
        </p:nvSpPr>
        <p:spPr>
          <a:xfrm>
            <a:off x="5463032" y="7321422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1047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2" name="object 3072"/>
          <p:cNvSpPr/>
          <p:nvPr/>
        </p:nvSpPr>
        <p:spPr>
          <a:xfrm>
            <a:off x="5467222" y="7290181"/>
            <a:ext cx="0" cy="33655"/>
          </a:xfrm>
          <a:custGeom>
            <a:avLst/>
            <a:gdLst/>
            <a:ahLst/>
            <a:cxnLst/>
            <a:rect l="l" t="t" r="r" b="b"/>
            <a:pathLst>
              <a:path w="0" h="33654">
                <a:moveTo>
                  <a:pt x="0" y="0"/>
                </a:moveTo>
                <a:lnTo>
                  <a:pt x="0" y="331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3" name="object 3073"/>
          <p:cNvSpPr/>
          <p:nvPr/>
        </p:nvSpPr>
        <p:spPr>
          <a:xfrm>
            <a:off x="5470271" y="7321042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381"/>
                </a:moveTo>
                <a:lnTo>
                  <a:pt x="4762" y="8381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4" name="object 3074"/>
          <p:cNvSpPr/>
          <p:nvPr/>
        </p:nvSpPr>
        <p:spPr>
          <a:xfrm>
            <a:off x="5502909" y="7339583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2222"/>
                </a:moveTo>
                <a:lnTo>
                  <a:pt x="4762" y="2222"/>
                </a:lnTo>
              </a:path>
            </a:pathLst>
          </a:custGeom>
          <a:ln w="44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5" name="object 3075"/>
          <p:cNvSpPr/>
          <p:nvPr/>
        </p:nvSpPr>
        <p:spPr>
          <a:xfrm>
            <a:off x="5506211" y="7320280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5">
                <a:moveTo>
                  <a:pt x="0" y="6261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6" name="object 3076"/>
          <p:cNvSpPr/>
          <p:nvPr/>
        </p:nvSpPr>
        <p:spPr>
          <a:xfrm>
            <a:off x="5646039" y="7086092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19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7" name="object 3077"/>
          <p:cNvSpPr/>
          <p:nvPr/>
        </p:nvSpPr>
        <p:spPr>
          <a:xfrm>
            <a:off x="5648705" y="7371715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59">
                <a:moveTo>
                  <a:pt x="0" y="4825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8" name="object 3078"/>
          <p:cNvSpPr/>
          <p:nvPr/>
        </p:nvSpPr>
        <p:spPr>
          <a:xfrm>
            <a:off x="5676519" y="7463281"/>
            <a:ext cx="0" cy="10160"/>
          </a:xfrm>
          <a:custGeom>
            <a:avLst/>
            <a:gdLst/>
            <a:ahLst/>
            <a:cxnLst/>
            <a:rect l="l" t="t" r="r" b="b"/>
            <a:pathLst>
              <a:path w="0" h="10159">
                <a:moveTo>
                  <a:pt x="-4762" y="4953"/>
                </a:moveTo>
                <a:lnTo>
                  <a:pt x="4762" y="495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9" name="object 3079"/>
          <p:cNvSpPr/>
          <p:nvPr/>
        </p:nvSpPr>
        <p:spPr>
          <a:xfrm>
            <a:off x="5681471" y="7364348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27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0" name="object 3080"/>
          <p:cNvSpPr/>
          <p:nvPr/>
        </p:nvSpPr>
        <p:spPr>
          <a:xfrm>
            <a:off x="5684773" y="7373619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11442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1" name="object 3081"/>
          <p:cNvSpPr/>
          <p:nvPr/>
        </p:nvSpPr>
        <p:spPr>
          <a:xfrm>
            <a:off x="5717285" y="7389114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09">
                <a:moveTo>
                  <a:pt x="-4762" y="8191"/>
                </a:moveTo>
                <a:lnTo>
                  <a:pt x="4762" y="8191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2" name="object 3082"/>
          <p:cNvSpPr/>
          <p:nvPr/>
        </p:nvSpPr>
        <p:spPr>
          <a:xfrm>
            <a:off x="5720334" y="7309866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6070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3" name="object 3083"/>
          <p:cNvSpPr/>
          <p:nvPr/>
        </p:nvSpPr>
        <p:spPr>
          <a:xfrm>
            <a:off x="5748020" y="7470902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2324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4" name="object 3084"/>
          <p:cNvSpPr/>
          <p:nvPr/>
        </p:nvSpPr>
        <p:spPr>
          <a:xfrm>
            <a:off x="5748210" y="7327265"/>
            <a:ext cx="9525" cy="39370"/>
          </a:xfrm>
          <a:custGeom>
            <a:avLst/>
            <a:gdLst/>
            <a:ahLst/>
            <a:cxnLst/>
            <a:rect l="l" t="t" r="r" b="b"/>
            <a:pathLst>
              <a:path w="9525" h="39370">
                <a:moveTo>
                  <a:pt x="0" y="38861"/>
                </a:moveTo>
                <a:lnTo>
                  <a:pt x="9525" y="38861"/>
                </a:lnTo>
                <a:lnTo>
                  <a:pt x="9525" y="0"/>
                </a:lnTo>
                <a:lnTo>
                  <a:pt x="0" y="0"/>
                </a:lnTo>
                <a:lnTo>
                  <a:pt x="0" y="38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5" name="object 3085"/>
          <p:cNvSpPr/>
          <p:nvPr/>
        </p:nvSpPr>
        <p:spPr>
          <a:xfrm>
            <a:off x="5751512" y="7324217"/>
            <a:ext cx="9525" cy="40640"/>
          </a:xfrm>
          <a:custGeom>
            <a:avLst/>
            <a:gdLst/>
            <a:ahLst/>
            <a:cxnLst/>
            <a:rect l="l" t="t" r="r" b="b"/>
            <a:pathLst>
              <a:path w="9525" h="40640">
                <a:moveTo>
                  <a:pt x="0" y="40131"/>
                </a:moveTo>
                <a:lnTo>
                  <a:pt x="9525" y="40131"/>
                </a:lnTo>
                <a:lnTo>
                  <a:pt x="9525" y="0"/>
                </a:lnTo>
                <a:lnTo>
                  <a:pt x="0" y="0"/>
                </a:lnTo>
                <a:lnTo>
                  <a:pt x="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6" name="object 3086"/>
          <p:cNvSpPr txBox="1"/>
          <p:nvPr/>
        </p:nvSpPr>
        <p:spPr>
          <a:xfrm>
            <a:off x="4709414" y="6675246"/>
            <a:ext cx="728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RMSE=0.204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2020-05-18T01:47:59Z</dcterms:created>
  <dcterms:modified xsi:type="dcterms:W3CDTF">2020-05-18T01:47:59Z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2020-05-17T00:00:00Z</vt:filetime>
  </property>
  <property fmtid="{D5CDD505-2E9C-101B-9397-08002B2CF9AE}" pid="3" name="Creator">
    <vt:lpwstr>R</vt:lpwstr>
  </property>
  <property fmtid="{D5CDD505-2E9C-101B-9397-08002B2CF9AE}" pid="4" name="LastSaved">
    <vt:filetime>2020-05-18T00:00:00Z</vt:filetime>
  </property>
</Properties>
</file>