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429000" cy="2743200"/>
  <p:notesSz cx="34290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9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175" y="850392"/>
            <a:ext cx="291465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14350" y="1536192"/>
            <a:ext cx="240030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1450" y="630936"/>
            <a:ext cx="1491615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765935" y="630936"/>
            <a:ext cx="1491615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450" y="109728"/>
            <a:ext cx="3086100" cy="43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450" y="630936"/>
            <a:ext cx="308610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65860" y="2551176"/>
            <a:ext cx="109728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1450" y="2551176"/>
            <a:ext cx="7886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468880" y="2551176"/>
            <a:ext cx="78867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1232" y="1590928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1094" y="1482597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2614" y="1652651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3717" y="1091311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837" y="1327784"/>
            <a:ext cx="410209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 ●</a:t>
            </a:r>
            <a:r>
              <a:rPr sz="450" spc="125" dirty="0">
                <a:latin typeface="MS UI Gothic"/>
                <a:cs typeface="MS UI Gothic"/>
              </a:rPr>
              <a:t> </a:t>
            </a:r>
            <a:r>
              <a:rPr sz="675" baseline="18518" dirty="0">
                <a:latin typeface="MS UI Gothic"/>
                <a:cs typeface="MS UI Gothic"/>
              </a:rPr>
              <a:t>●</a:t>
            </a:r>
            <a:r>
              <a:rPr sz="675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7020" y="1140459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0384" y="1490599"/>
            <a:ext cx="14478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dirty="0">
                <a:latin typeface="MS UI Gothic"/>
                <a:cs typeface="MS UI Gothic"/>
              </a:rPr>
              <a:t>●</a:t>
            </a:r>
            <a:r>
              <a:rPr sz="675" spc="37" baseline="-18518" dirty="0">
                <a:latin typeface="MS UI Gothic"/>
                <a:cs typeface="MS UI Gothic"/>
              </a:rPr>
              <a:t>●</a:t>
            </a:r>
            <a:endParaRPr sz="675" baseline="-18518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4972" y="1253870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4606" y="1089533"/>
            <a:ext cx="1981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 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5178" y="886942"/>
            <a:ext cx="342900" cy="18034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L="134620">
              <a:lnSpc>
                <a:spcPct val="100000"/>
              </a:lnSpc>
              <a:spcBef>
                <a:spcPts val="7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10" dirty="0">
                <a:latin typeface="MS UI Gothic"/>
                <a:cs typeface="MS UI Gothic"/>
              </a:rPr>
              <a:t> </a:t>
            </a:r>
            <a:r>
              <a:rPr sz="450" spc="-30" dirty="0">
                <a:latin typeface="MS UI Gothic"/>
                <a:cs typeface="MS UI Gothic"/>
              </a:rPr>
              <a:t>●●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6260" y="1229867"/>
            <a:ext cx="347345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8445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675" spc="-509" baseline="6172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3173" y="1843532"/>
            <a:ext cx="49657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675" spc="-209" baseline="6172" dirty="0">
                <a:latin typeface="MS UI Gothic"/>
                <a:cs typeface="MS UI Gothic"/>
              </a:rPr>
              <a:t>●</a:t>
            </a:r>
            <a:r>
              <a:rPr sz="675" spc="-195" baseline="-18518" dirty="0">
                <a:latin typeface="MS UI Gothic"/>
                <a:cs typeface="MS UI Gothic"/>
              </a:rPr>
              <a:t>●</a:t>
            </a:r>
            <a:r>
              <a:rPr sz="675" spc="-434" baseline="-18518" dirty="0">
                <a:latin typeface="MS UI Gothic"/>
                <a:cs typeface="MS UI Gothic"/>
              </a:rPr>
              <a:t>●</a:t>
            </a:r>
            <a:r>
              <a:rPr sz="675" spc="37" baseline="6172" dirty="0">
                <a:latin typeface="MS UI Gothic"/>
                <a:cs typeface="MS UI Gothic"/>
              </a:rPr>
              <a:t>●</a:t>
            </a:r>
            <a:endParaRPr sz="675" baseline="6172">
              <a:latin typeface="MS UI Gothic"/>
              <a:cs typeface="MS UI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9900" y="800608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341" y="801877"/>
            <a:ext cx="27432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00660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4782" y="45846"/>
            <a:ext cx="311785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8125" algn="l"/>
              </a:tabLst>
            </a:pPr>
            <a:r>
              <a:rPr sz="450" spc="25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Times New Roman"/>
                <a:cs typeface="Times New Roman"/>
              </a:rPr>
              <a:t>	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80357" y="527049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4657" y="1751838"/>
            <a:ext cx="2514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95" dirty="0">
                <a:latin typeface="MS UI Gothic"/>
                <a:cs typeface="MS UI Gothic"/>
              </a:rPr>
              <a:t>●</a:t>
            </a:r>
            <a:r>
              <a:rPr sz="675" spc="-142" baseline="12345" dirty="0">
                <a:latin typeface="MS UI Gothic"/>
                <a:cs typeface="MS UI Gothic"/>
              </a:rPr>
              <a:t>●</a:t>
            </a:r>
            <a:r>
              <a:rPr sz="675" spc="-142" baseline="24691" dirty="0">
                <a:latin typeface="MS UI Gothic"/>
                <a:cs typeface="MS UI Gothic"/>
              </a:rPr>
              <a:t>●</a:t>
            </a:r>
            <a:r>
              <a:rPr sz="675" spc="-89" baseline="24691" dirty="0">
                <a:latin typeface="MS UI Gothic"/>
                <a:cs typeface="MS UI Gothic"/>
              </a:rPr>
              <a:t> 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1157" y="1693519"/>
            <a:ext cx="516255" cy="19431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9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  <a:p>
            <a:pPr marR="57150" algn="r">
              <a:lnSpc>
                <a:spcPct val="100000"/>
              </a:lnSpc>
              <a:spcBef>
                <a:spcPts val="125"/>
              </a:spcBef>
            </a:pPr>
            <a:r>
              <a:rPr sz="675" spc="-67" baseline="6172" dirty="0">
                <a:latin typeface="MS UI Gothic"/>
                <a:cs typeface="MS UI Gothic"/>
              </a:rPr>
              <a:t>●●●</a:t>
            </a:r>
            <a:r>
              <a:rPr sz="450" spc="-45" dirty="0">
                <a:latin typeface="MS UI Gothic"/>
                <a:cs typeface="MS UI Gothic"/>
              </a:rPr>
              <a:t>●</a:t>
            </a:r>
            <a:r>
              <a:rPr sz="675" spc="-67" baseline="18518" dirty="0">
                <a:latin typeface="MS UI Gothic"/>
                <a:cs typeface="MS UI Gothic"/>
              </a:rPr>
              <a:t>●</a:t>
            </a:r>
            <a:r>
              <a:rPr sz="675" spc="-52" baseline="18518" dirty="0">
                <a:latin typeface="MS UI Gothic"/>
                <a:cs typeface="MS UI Gothic"/>
              </a:rPr>
              <a:t> 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65217" y="341884"/>
            <a:ext cx="116839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-220" dirty="0">
                <a:latin typeface="MS UI Gothic"/>
                <a:cs typeface="MS UI Gothic"/>
              </a:rPr>
              <a:t>●</a:t>
            </a: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65726" y="341884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22901" y="1901825"/>
            <a:ext cx="233045" cy="153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215">
              <a:lnSpc>
                <a:spcPts val="484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 </a:t>
            </a:r>
            <a:r>
              <a:rPr sz="675" spc="37" baseline="12345" dirty="0">
                <a:latin typeface="MS UI Gothic"/>
                <a:cs typeface="MS UI Gothic"/>
              </a:rPr>
              <a:t>●</a:t>
            </a:r>
            <a:endParaRPr sz="675" baseline="12345">
              <a:latin typeface="MS UI Gothic"/>
              <a:cs typeface="MS UI Gothic"/>
            </a:endParaRPr>
          </a:p>
          <a:p>
            <a:pPr marL="12700">
              <a:lnSpc>
                <a:spcPts val="484"/>
              </a:lnSpc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76216" y="834136"/>
            <a:ext cx="86360" cy="98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74489" y="1189227"/>
            <a:ext cx="86360" cy="98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25" dirty="0">
                <a:latin typeface="MS UI Gothic"/>
                <a:cs typeface="MS UI Gothic"/>
              </a:rPr>
              <a:t>●</a:t>
            </a:r>
            <a:endParaRPr sz="450">
              <a:latin typeface="MS UI Gothic"/>
              <a:cs typeface="MS UI Gothic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9098" y="2084832"/>
            <a:ext cx="2414905" cy="0"/>
          </a:xfrm>
          <a:custGeom>
            <a:avLst/>
            <a:gdLst/>
            <a:ahLst/>
            <a:cxnLst/>
            <a:rect l="l" t="t" r="r" b="b"/>
            <a:pathLst>
              <a:path w="2414904">
                <a:moveTo>
                  <a:pt x="0" y="0"/>
                </a:moveTo>
                <a:lnTo>
                  <a:pt x="24149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9098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04031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49089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4022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39081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84013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9072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74003" y="2084832"/>
            <a:ext cx="0" cy="109855"/>
          </a:xfrm>
          <a:custGeom>
            <a:avLst/>
            <a:gdLst/>
            <a:ahLst/>
            <a:cxnLst/>
            <a:rect l="l" t="t" r="r" b="b"/>
            <a:pathLst>
              <a:path h="109855">
                <a:moveTo>
                  <a:pt x="0" y="0"/>
                </a:moveTo>
                <a:lnTo>
                  <a:pt x="0" y="10972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5350" y="69596"/>
            <a:ext cx="0" cy="1995805"/>
          </a:xfrm>
          <a:custGeom>
            <a:avLst/>
            <a:gdLst/>
            <a:ahLst/>
            <a:cxnLst/>
            <a:rect l="l" t="t" r="r" b="b"/>
            <a:pathLst>
              <a:path h="1995805">
                <a:moveTo>
                  <a:pt x="0" y="199567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5622" y="206527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5622" y="178015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622" y="1495044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5622" y="120992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5622" y="924813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5622" y="639698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5622" y="354711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5622" y="69596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109728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0812" y="2008123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0812" y="1723008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0812" y="1437894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0812" y="1152778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00812" y="867663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0812" y="582548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0812" y="297561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0812" y="12445"/>
            <a:ext cx="222885" cy="1143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35350" y="21971"/>
            <a:ext cx="2496820" cy="2063114"/>
          </a:xfrm>
          <a:custGeom>
            <a:avLst/>
            <a:gdLst/>
            <a:ahLst/>
            <a:cxnLst/>
            <a:rect l="l" t="t" r="r" b="b"/>
            <a:pathLst>
              <a:path w="2496820" h="2063114">
                <a:moveTo>
                  <a:pt x="0" y="2062861"/>
                </a:moveTo>
                <a:lnTo>
                  <a:pt x="2496312" y="2062861"/>
                </a:lnTo>
                <a:lnTo>
                  <a:pt x="2496312" y="0"/>
                </a:lnTo>
                <a:lnTo>
                  <a:pt x="0" y="0"/>
                </a:lnTo>
                <a:lnTo>
                  <a:pt x="0" y="206286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01948" y="2289301"/>
            <a:ext cx="2529205" cy="45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44805" algn="l"/>
                <a:tab pos="689610" algn="l"/>
                <a:tab pos="1034415" algn="l"/>
                <a:tab pos="1379855" algn="l"/>
                <a:tab pos="1724660" algn="l"/>
                <a:tab pos="2069464" algn="l"/>
                <a:tab pos="2414270" algn="l"/>
              </a:tabLst>
            </a:pPr>
            <a:r>
              <a:rPr sz="1400" dirty="0">
                <a:latin typeface="Times New Roman"/>
                <a:cs typeface="Times New Roman"/>
              </a:rPr>
              <a:t>2	3	4	5	6	7	8	9</a:t>
            </a:r>
            <a:endParaRPr sz="1400">
              <a:latin typeface="Times New Roman"/>
              <a:cs typeface="Times New Roman"/>
            </a:endParaRPr>
          </a:p>
          <a:p>
            <a:pPr marL="33655"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Actual Log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Inactivation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-38100" y="260585"/>
            <a:ext cx="441959" cy="1586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630"/>
              </a:lnSpc>
            </a:pPr>
            <a:r>
              <a:rPr sz="1400" spc="-10" dirty="0">
                <a:latin typeface="Times New Roman"/>
                <a:cs typeface="Times New Roman"/>
              </a:rPr>
              <a:t>Chick−Watson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Times New Roman"/>
                <a:cs typeface="Times New Roman"/>
              </a:rPr>
              <a:t>Predicted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Inactivation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35350" y="21971"/>
            <a:ext cx="2496820" cy="2063114"/>
          </a:xfrm>
          <a:custGeom>
            <a:avLst/>
            <a:gdLst/>
            <a:ahLst/>
            <a:cxnLst/>
            <a:rect l="l" t="t" r="r" b="b"/>
            <a:pathLst>
              <a:path w="2496820" h="2063114">
                <a:moveTo>
                  <a:pt x="0" y="2062861"/>
                </a:moveTo>
                <a:lnTo>
                  <a:pt x="249631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267020" y="1553530"/>
            <a:ext cx="1041019" cy="53155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69850" algn="r">
              <a:spcBef>
                <a:spcPts val="385"/>
              </a:spcBef>
            </a:pPr>
            <a:r>
              <a:rPr lang="en-US" sz="1400" dirty="0">
                <a:latin typeface="Times New Roman"/>
                <a:cs typeface="Times New Roman"/>
              </a:rPr>
              <a:t>RMSE </a:t>
            </a:r>
            <a:r>
              <a:rPr lang="en-US" sz="1400" spc="-100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2.2</a:t>
            </a:r>
          </a:p>
          <a:p>
            <a:pPr marL="69850" algn="r">
              <a:lnSpc>
                <a:spcPct val="100000"/>
              </a:lnSpc>
              <a:spcBef>
                <a:spcPts val="385"/>
              </a:spcBef>
            </a:pPr>
            <a:r>
              <a:rPr sz="1400">
                <a:latin typeface="Times New Roman"/>
                <a:cs typeface="Times New Roman"/>
              </a:rPr>
              <a:t>R</a:t>
            </a:r>
            <a:r>
              <a:rPr sz="1400" baseline="30000">
                <a:latin typeface="Times New Roman"/>
                <a:cs typeface="Times New Roman"/>
              </a:rPr>
              <a:t>2</a:t>
            </a:r>
            <a:r>
              <a:rPr lang="en-US" sz="1400" baseline="30000">
                <a:latin typeface="Times New Roman"/>
                <a:cs typeface="Times New Roman"/>
              </a:rPr>
              <a:t>    </a:t>
            </a:r>
            <a:r>
              <a:rPr lang="en-US" sz="1400" spc="-100">
                <a:latin typeface="Times New Roman"/>
                <a:cs typeface="Times New Roman"/>
              </a:rPr>
              <a:t>     </a:t>
            </a:r>
            <a:r>
              <a:rPr sz="1400">
                <a:latin typeface="Times New Roman"/>
                <a:cs typeface="Times New Roman"/>
              </a:rPr>
              <a:t>0.24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3</cp:revision>
  <dcterms:created xsi:type="dcterms:W3CDTF">2020-05-21T04:03:44Z</dcterms:created>
  <dcterms:modified xsi:type="dcterms:W3CDTF">2020-05-23T23:44:15Z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2020-05-20T00:00:00Z</vt:filetime>
  </property>
  <property fmtid="{D5CDD505-2E9C-101B-9397-08002B2CF9AE}" pid="3" name="Creator">
    <vt:lpwstr>R</vt:lpwstr>
  </property>
  <property fmtid="{D5CDD505-2E9C-101B-9397-08002B2CF9AE}" pid="4" name="LastSaved">
    <vt:filetime>2020-05-21T00:00:00Z</vt:filetime>
  </property>
</Properties>
</file>