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6400800" cy="4572000"/>
  <p:notesSz cx="6400800" cy="4572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80060" y="1417320"/>
            <a:ext cx="5440680" cy="960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60120" y="2560320"/>
            <a:ext cx="4480560" cy="114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20040" y="1051560"/>
            <a:ext cx="2784348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296412" y="1051560"/>
            <a:ext cx="2784348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24200" y="109728"/>
            <a:ext cx="1152398" cy="238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0040" y="1051560"/>
            <a:ext cx="576072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176272" y="4251960"/>
            <a:ext cx="2048256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20040" y="4251960"/>
            <a:ext cx="1472184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608576" y="4251960"/>
            <a:ext cx="1472184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71105" y="907478"/>
          <a:ext cx="692150" cy="2901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060"/>
                <a:gridCol w="226060"/>
                <a:gridCol w="226060"/>
              </a:tblGrid>
              <a:tr h="2891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1B9E7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7570B3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879345" y="1313561"/>
            <a:ext cx="226060" cy="2490470"/>
          </a:xfrm>
          <a:custGeom>
            <a:avLst/>
            <a:gdLst/>
            <a:ahLst/>
            <a:cxnLst/>
            <a:rect l="l" t="t" r="r" b="b"/>
            <a:pathLst>
              <a:path w="226060" h="2490470">
                <a:moveTo>
                  <a:pt x="0" y="2490343"/>
                </a:moveTo>
                <a:lnTo>
                  <a:pt x="225932" y="2490343"/>
                </a:lnTo>
                <a:lnTo>
                  <a:pt x="225932" y="0"/>
                </a:lnTo>
                <a:lnTo>
                  <a:pt x="0" y="0"/>
                </a:lnTo>
                <a:lnTo>
                  <a:pt x="0" y="2490343"/>
                </a:lnTo>
                <a:close/>
              </a:path>
            </a:pathLst>
          </a:custGeom>
          <a:solidFill>
            <a:srgbClr val="1B9E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79345" y="1313561"/>
            <a:ext cx="226060" cy="2490470"/>
          </a:xfrm>
          <a:custGeom>
            <a:avLst/>
            <a:gdLst/>
            <a:ahLst/>
            <a:cxnLst/>
            <a:rect l="l" t="t" r="r" b="b"/>
            <a:pathLst>
              <a:path w="226060" h="2490470">
                <a:moveTo>
                  <a:pt x="0" y="2490343"/>
                </a:moveTo>
                <a:lnTo>
                  <a:pt x="225932" y="2490343"/>
                </a:lnTo>
                <a:lnTo>
                  <a:pt x="225932" y="0"/>
                </a:lnTo>
                <a:lnTo>
                  <a:pt x="0" y="0"/>
                </a:lnTo>
                <a:lnTo>
                  <a:pt x="0" y="2490343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105279" y="1526921"/>
            <a:ext cx="226060" cy="2277110"/>
          </a:xfrm>
          <a:custGeom>
            <a:avLst/>
            <a:gdLst/>
            <a:ahLst/>
            <a:cxnLst/>
            <a:rect l="l" t="t" r="r" b="b"/>
            <a:pathLst>
              <a:path w="226060" h="2277110">
                <a:moveTo>
                  <a:pt x="0" y="2276983"/>
                </a:moveTo>
                <a:lnTo>
                  <a:pt x="225932" y="2276983"/>
                </a:lnTo>
                <a:lnTo>
                  <a:pt x="225932" y="0"/>
                </a:lnTo>
                <a:lnTo>
                  <a:pt x="0" y="0"/>
                </a:lnTo>
                <a:lnTo>
                  <a:pt x="0" y="2276983"/>
                </a:lnTo>
                <a:close/>
              </a:path>
            </a:pathLst>
          </a:custGeom>
          <a:solidFill>
            <a:srgbClr val="D95F0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105279" y="1526921"/>
            <a:ext cx="226060" cy="2277110"/>
          </a:xfrm>
          <a:custGeom>
            <a:avLst/>
            <a:gdLst/>
            <a:ahLst/>
            <a:cxnLst/>
            <a:rect l="l" t="t" r="r" b="b"/>
            <a:pathLst>
              <a:path w="226060" h="2277110">
                <a:moveTo>
                  <a:pt x="0" y="2276983"/>
                </a:moveTo>
                <a:lnTo>
                  <a:pt x="225932" y="2276983"/>
                </a:lnTo>
                <a:lnTo>
                  <a:pt x="225932" y="0"/>
                </a:lnTo>
                <a:lnTo>
                  <a:pt x="0" y="0"/>
                </a:lnTo>
                <a:lnTo>
                  <a:pt x="0" y="227698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31211" y="1524380"/>
            <a:ext cx="226060" cy="2279650"/>
          </a:xfrm>
          <a:custGeom>
            <a:avLst/>
            <a:gdLst/>
            <a:ahLst/>
            <a:cxnLst/>
            <a:rect l="l" t="t" r="r" b="b"/>
            <a:pathLst>
              <a:path w="226060" h="2279650">
                <a:moveTo>
                  <a:pt x="0" y="2279523"/>
                </a:moveTo>
                <a:lnTo>
                  <a:pt x="225932" y="2279523"/>
                </a:lnTo>
                <a:lnTo>
                  <a:pt x="225932" y="0"/>
                </a:lnTo>
                <a:lnTo>
                  <a:pt x="0" y="0"/>
                </a:lnTo>
                <a:lnTo>
                  <a:pt x="0" y="2279523"/>
                </a:lnTo>
                <a:close/>
              </a:path>
            </a:pathLst>
          </a:custGeom>
          <a:solidFill>
            <a:srgbClr val="7570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31211" y="1524380"/>
            <a:ext cx="226060" cy="2279650"/>
          </a:xfrm>
          <a:custGeom>
            <a:avLst/>
            <a:gdLst/>
            <a:ahLst/>
            <a:cxnLst/>
            <a:rect l="l" t="t" r="r" b="b"/>
            <a:pathLst>
              <a:path w="226060" h="2279650">
                <a:moveTo>
                  <a:pt x="0" y="2279523"/>
                </a:moveTo>
                <a:lnTo>
                  <a:pt x="225932" y="2279523"/>
                </a:lnTo>
                <a:lnTo>
                  <a:pt x="225932" y="0"/>
                </a:lnTo>
                <a:lnTo>
                  <a:pt x="0" y="0"/>
                </a:lnTo>
                <a:lnTo>
                  <a:pt x="0" y="227952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778188" y="638048"/>
          <a:ext cx="692150" cy="31711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060"/>
                <a:gridCol w="226060"/>
                <a:gridCol w="226060"/>
              </a:tblGrid>
              <a:tr h="31610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1B9E7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7570B3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3686428" y="1090930"/>
            <a:ext cx="226060" cy="2713355"/>
          </a:xfrm>
          <a:custGeom>
            <a:avLst/>
            <a:gdLst/>
            <a:ahLst/>
            <a:cxnLst/>
            <a:rect l="l" t="t" r="r" b="b"/>
            <a:pathLst>
              <a:path w="226060" h="2713354">
                <a:moveTo>
                  <a:pt x="0" y="2712974"/>
                </a:moveTo>
                <a:lnTo>
                  <a:pt x="225933" y="2712974"/>
                </a:lnTo>
                <a:lnTo>
                  <a:pt x="225933" y="0"/>
                </a:lnTo>
                <a:lnTo>
                  <a:pt x="0" y="0"/>
                </a:lnTo>
                <a:lnTo>
                  <a:pt x="0" y="2712974"/>
                </a:lnTo>
                <a:close/>
              </a:path>
            </a:pathLst>
          </a:custGeom>
          <a:solidFill>
            <a:srgbClr val="1B9E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686428" y="1090930"/>
            <a:ext cx="226060" cy="2713355"/>
          </a:xfrm>
          <a:custGeom>
            <a:avLst/>
            <a:gdLst/>
            <a:ahLst/>
            <a:cxnLst/>
            <a:rect l="l" t="t" r="r" b="b"/>
            <a:pathLst>
              <a:path w="226060" h="2713354">
                <a:moveTo>
                  <a:pt x="0" y="2712974"/>
                </a:moveTo>
                <a:lnTo>
                  <a:pt x="225933" y="2712974"/>
                </a:lnTo>
                <a:lnTo>
                  <a:pt x="225933" y="0"/>
                </a:lnTo>
                <a:lnTo>
                  <a:pt x="0" y="0"/>
                </a:lnTo>
                <a:lnTo>
                  <a:pt x="0" y="271297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912234" y="1542414"/>
            <a:ext cx="226060" cy="2261870"/>
          </a:xfrm>
          <a:custGeom>
            <a:avLst/>
            <a:gdLst/>
            <a:ahLst/>
            <a:cxnLst/>
            <a:rect l="l" t="t" r="r" b="b"/>
            <a:pathLst>
              <a:path w="226060" h="2261870">
                <a:moveTo>
                  <a:pt x="0" y="2261489"/>
                </a:moveTo>
                <a:lnTo>
                  <a:pt x="225933" y="2261489"/>
                </a:lnTo>
                <a:lnTo>
                  <a:pt x="225933" y="0"/>
                </a:lnTo>
                <a:lnTo>
                  <a:pt x="0" y="0"/>
                </a:lnTo>
                <a:lnTo>
                  <a:pt x="0" y="2261489"/>
                </a:lnTo>
                <a:close/>
              </a:path>
            </a:pathLst>
          </a:custGeom>
          <a:solidFill>
            <a:srgbClr val="D95F0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912234" y="1542414"/>
            <a:ext cx="226060" cy="2261870"/>
          </a:xfrm>
          <a:custGeom>
            <a:avLst/>
            <a:gdLst/>
            <a:ahLst/>
            <a:cxnLst/>
            <a:rect l="l" t="t" r="r" b="b"/>
            <a:pathLst>
              <a:path w="226060" h="2261870">
                <a:moveTo>
                  <a:pt x="0" y="2261489"/>
                </a:moveTo>
                <a:lnTo>
                  <a:pt x="225933" y="2261489"/>
                </a:lnTo>
                <a:lnTo>
                  <a:pt x="225933" y="0"/>
                </a:lnTo>
                <a:lnTo>
                  <a:pt x="0" y="0"/>
                </a:lnTo>
                <a:lnTo>
                  <a:pt x="0" y="226148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138167" y="1523111"/>
            <a:ext cx="226060" cy="2280920"/>
          </a:xfrm>
          <a:custGeom>
            <a:avLst/>
            <a:gdLst/>
            <a:ahLst/>
            <a:cxnLst/>
            <a:rect l="l" t="t" r="r" b="b"/>
            <a:pathLst>
              <a:path w="226060" h="2280920">
                <a:moveTo>
                  <a:pt x="0" y="2280793"/>
                </a:moveTo>
                <a:lnTo>
                  <a:pt x="225933" y="2280793"/>
                </a:lnTo>
                <a:lnTo>
                  <a:pt x="225933" y="0"/>
                </a:lnTo>
                <a:lnTo>
                  <a:pt x="0" y="0"/>
                </a:lnTo>
                <a:lnTo>
                  <a:pt x="0" y="2280793"/>
                </a:lnTo>
                <a:close/>
              </a:path>
            </a:pathLst>
          </a:custGeom>
          <a:solidFill>
            <a:srgbClr val="7570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138167" y="1523111"/>
            <a:ext cx="226060" cy="2280920"/>
          </a:xfrm>
          <a:custGeom>
            <a:avLst/>
            <a:gdLst/>
            <a:ahLst/>
            <a:cxnLst/>
            <a:rect l="l" t="t" r="r" b="b"/>
            <a:pathLst>
              <a:path w="226060" h="2280920">
                <a:moveTo>
                  <a:pt x="0" y="2280793"/>
                </a:moveTo>
                <a:lnTo>
                  <a:pt x="225933" y="2280793"/>
                </a:lnTo>
                <a:lnTo>
                  <a:pt x="225933" y="0"/>
                </a:lnTo>
                <a:lnTo>
                  <a:pt x="0" y="0"/>
                </a:lnTo>
                <a:lnTo>
                  <a:pt x="0" y="228079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589907" y="759841"/>
            <a:ext cx="226060" cy="3044190"/>
          </a:xfrm>
          <a:custGeom>
            <a:avLst/>
            <a:gdLst/>
            <a:ahLst/>
            <a:cxnLst/>
            <a:rect l="l" t="t" r="r" b="b"/>
            <a:pathLst>
              <a:path w="226060" h="3044190">
                <a:moveTo>
                  <a:pt x="0" y="3044063"/>
                </a:moveTo>
                <a:lnTo>
                  <a:pt x="225933" y="3044063"/>
                </a:lnTo>
                <a:lnTo>
                  <a:pt x="225933" y="0"/>
                </a:lnTo>
                <a:lnTo>
                  <a:pt x="0" y="0"/>
                </a:lnTo>
                <a:lnTo>
                  <a:pt x="0" y="3044063"/>
                </a:lnTo>
                <a:close/>
              </a:path>
            </a:pathLst>
          </a:custGeom>
          <a:solidFill>
            <a:srgbClr val="1B9E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589907" y="759841"/>
            <a:ext cx="226060" cy="3044190"/>
          </a:xfrm>
          <a:custGeom>
            <a:avLst/>
            <a:gdLst/>
            <a:ahLst/>
            <a:cxnLst/>
            <a:rect l="l" t="t" r="r" b="b"/>
            <a:pathLst>
              <a:path w="226060" h="3044190">
                <a:moveTo>
                  <a:pt x="0" y="3044063"/>
                </a:moveTo>
                <a:lnTo>
                  <a:pt x="225933" y="3044063"/>
                </a:lnTo>
                <a:lnTo>
                  <a:pt x="225933" y="0"/>
                </a:lnTo>
                <a:lnTo>
                  <a:pt x="0" y="0"/>
                </a:lnTo>
                <a:lnTo>
                  <a:pt x="0" y="304406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815840" y="900302"/>
            <a:ext cx="226060" cy="2903855"/>
          </a:xfrm>
          <a:custGeom>
            <a:avLst/>
            <a:gdLst/>
            <a:ahLst/>
            <a:cxnLst/>
            <a:rect l="l" t="t" r="r" b="b"/>
            <a:pathLst>
              <a:path w="226060" h="2903854">
                <a:moveTo>
                  <a:pt x="0" y="2903601"/>
                </a:moveTo>
                <a:lnTo>
                  <a:pt x="225933" y="2903601"/>
                </a:lnTo>
                <a:lnTo>
                  <a:pt x="225933" y="0"/>
                </a:lnTo>
                <a:lnTo>
                  <a:pt x="0" y="0"/>
                </a:lnTo>
                <a:lnTo>
                  <a:pt x="0" y="2903601"/>
                </a:lnTo>
                <a:close/>
              </a:path>
            </a:pathLst>
          </a:custGeom>
          <a:solidFill>
            <a:srgbClr val="D95F0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815840" y="900302"/>
            <a:ext cx="226060" cy="2903855"/>
          </a:xfrm>
          <a:custGeom>
            <a:avLst/>
            <a:gdLst/>
            <a:ahLst/>
            <a:cxnLst/>
            <a:rect l="l" t="t" r="r" b="b"/>
            <a:pathLst>
              <a:path w="226060" h="2903854">
                <a:moveTo>
                  <a:pt x="0" y="2903601"/>
                </a:moveTo>
                <a:lnTo>
                  <a:pt x="225933" y="2903601"/>
                </a:lnTo>
                <a:lnTo>
                  <a:pt x="225933" y="0"/>
                </a:lnTo>
                <a:lnTo>
                  <a:pt x="0" y="0"/>
                </a:lnTo>
                <a:lnTo>
                  <a:pt x="0" y="290360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041646" y="1050925"/>
            <a:ext cx="226060" cy="2753360"/>
          </a:xfrm>
          <a:custGeom>
            <a:avLst/>
            <a:gdLst/>
            <a:ahLst/>
            <a:cxnLst/>
            <a:rect l="l" t="t" r="r" b="b"/>
            <a:pathLst>
              <a:path w="226060" h="2753360">
                <a:moveTo>
                  <a:pt x="0" y="2752979"/>
                </a:moveTo>
                <a:lnTo>
                  <a:pt x="225933" y="2752979"/>
                </a:lnTo>
                <a:lnTo>
                  <a:pt x="225933" y="0"/>
                </a:lnTo>
                <a:lnTo>
                  <a:pt x="0" y="0"/>
                </a:lnTo>
                <a:lnTo>
                  <a:pt x="0" y="2752979"/>
                </a:lnTo>
                <a:close/>
              </a:path>
            </a:pathLst>
          </a:custGeom>
          <a:solidFill>
            <a:srgbClr val="7570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041646" y="1050925"/>
            <a:ext cx="226060" cy="2753360"/>
          </a:xfrm>
          <a:custGeom>
            <a:avLst/>
            <a:gdLst/>
            <a:ahLst/>
            <a:cxnLst/>
            <a:rect l="l" t="t" r="r" b="b"/>
            <a:pathLst>
              <a:path w="226060" h="2753360">
                <a:moveTo>
                  <a:pt x="0" y="2752979"/>
                </a:moveTo>
                <a:lnTo>
                  <a:pt x="225933" y="2752979"/>
                </a:lnTo>
                <a:lnTo>
                  <a:pt x="225933" y="0"/>
                </a:lnTo>
                <a:lnTo>
                  <a:pt x="0" y="0"/>
                </a:lnTo>
                <a:lnTo>
                  <a:pt x="0" y="275297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493384" y="506983"/>
            <a:ext cx="226060" cy="3296920"/>
          </a:xfrm>
          <a:custGeom>
            <a:avLst/>
            <a:gdLst/>
            <a:ahLst/>
            <a:cxnLst/>
            <a:rect l="l" t="t" r="r" b="b"/>
            <a:pathLst>
              <a:path w="226060" h="3296920">
                <a:moveTo>
                  <a:pt x="0" y="3296920"/>
                </a:moveTo>
                <a:lnTo>
                  <a:pt x="225933" y="3296920"/>
                </a:lnTo>
                <a:lnTo>
                  <a:pt x="225933" y="0"/>
                </a:lnTo>
                <a:lnTo>
                  <a:pt x="0" y="0"/>
                </a:lnTo>
                <a:lnTo>
                  <a:pt x="0" y="3296920"/>
                </a:lnTo>
                <a:close/>
              </a:path>
            </a:pathLst>
          </a:custGeom>
          <a:solidFill>
            <a:srgbClr val="1B9E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493384" y="506983"/>
            <a:ext cx="226060" cy="3296920"/>
          </a:xfrm>
          <a:custGeom>
            <a:avLst/>
            <a:gdLst/>
            <a:ahLst/>
            <a:cxnLst/>
            <a:rect l="l" t="t" r="r" b="b"/>
            <a:pathLst>
              <a:path w="226060" h="3296920">
                <a:moveTo>
                  <a:pt x="0" y="3296920"/>
                </a:moveTo>
                <a:lnTo>
                  <a:pt x="225933" y="3296920"/>
                </a:lnTo>
                <a:lnTo>
                  <a:pt x="225933" y="0"/>
                </a:lnTo>
                <a:lnTo>
                  <a:pt x="0" y="0"/>
                </a:lnTo>
                <a:lnTo>
                  <a:pt x="0" y="329692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719317" y="530098"/>
            <a:ext cx="226060" cy="3274060"/>
          </a:xfrm>
          <a:custGeom>
            <a:avLst/>
            <a:gdLst/>
            <a:ahLst/>
            <a:cxnLst/>
            <a:rect l="l" t="t" r="r" b="b"/>
            <a:pathLst>
              <a:path w="226060" h="3274060">
                <a:moveTo>
                  <a:pt x="0" y="3273805"/>
                </a:moveTo>
                <a:lnTo>
                  <a:pt x="225933" y="3273805"/>
                </a:lnTo>
                <a:lnTo>
                  <a:pt x="225933" y="0"/>
                </a:lnTo>
                <a:lnTo>
                  <a:pt x="0" y="0"/>
                </a:lnTo>
                <a:lnTo>
                  <a:pt x="0" y="3273805"/>
                </a:lnTo>
                <a:close/>
              </a:path>
            </a:pathLst>
          </a:custGeom>
          <a:solidFill>
            <a:srgbClr val="D95F0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719317" y="530098"/>
            <a:ext cx="226060" cy="3274060"/>
          </a:xfrm>
          <a:custGeom>
            <a:avLst/>
            <a:gdLst/>
            <a:ahLst/>
            <a:cxnLst/>
            <a:rect l="l" t="t" r="r" b="b"/>
            <a:pathLst>
              <a:path w="226060" h="3274060">
                <a:moveTo>
                  <a:pt x="0" y="3273805"/>
                </a:moveTo>
                <a:lnTo>
                  <a:pt x="225933" y="3273805"/>
                </a:lnTo>
                <a:lnTo>
                  <a:pt x="225933" y="0"/>
                </a:lnTo>
                <a:lnTo>
                  <a:pt x="0" y="0"/>
                </a:lnTo>
                <a:lnTo>
                  <a:pt x="0" y="327380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945123" y="700277"/>
            <a:ext cx="226060" cy="3103880"/>
          </a:xfrm>
          <a:custGeom>
            <a:avLst/>
            <a:gdLst/>
            <a:ahLst/>
            <a:cxnLst/>
            <a:rect l="l" t="t" r="r" b="b"/>
            <a:pathLst>
              <a:path w="226060" h="3103879">
                <a:moveTo>
                  <a:pt x="0" y="3103626"/>
                </a:moveTo>
                <a:lnTo>
                  <a:pt x="225933" y="3103626"/>
                </a:lnTo>
                <a:lnTo>
                  <a:pt x="225933" y="0"/>
                </a:lnTo>
                <a:lnTo>
                  <a:pt x="0" y="0"/>
                </a:lnTo>
                <a:lnTo>
                  <a:pt x="0" y="3103626"/>
                </a:lnTo>
                <a:close/>
              </a:path>
            </a:pathLst>
          </a:custGeom>
          <a:solidFill>
            <a:srgbClr val="7570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945123" y="700277"/>
            <a:ext cx="226060" cy="3103880"/>
          </a:xfrm>
          <a:custGeom>
            <a:avLst/>
            <a:gdLst/>
            <a:ahLst/>
            <a:cxnLst/>
            <a:rect l="l" t="t" r="r" b="b"/>
            <a:pathLst>
              <a:path w="226060" h="3103879">
                <a:moveTo>
                  <a:pt x="0" y="3103626"/>
                </a:moveTo>
                <a:lnTo>
                  <a:pt x="225933" y="3103626"/>
                </a:lnTo>
                <a:lnTo>
                  <a:pt x="225933" y="0"/>
                </a:lnTo>
                <a:lnTo>
                  <a:pt x="0" y="0"/>
                </a:lnTo>
                <a:lnTo>
                  <a:pt x="0" y="310362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869061" y="4008373"/>
            <a:ext cx="89154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2018</a:t>
            </a:r>
            <a:r>
              <a:rPr dirty="0" sz="1400" spc="-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1−min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676017" y="4008373"/>
            <a:ext cx="89154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2019</a:t>
            </a:r>
            <a:r>
              <a:rPr dirty="0" sz="1400" spc="-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1−min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438650" y="4008373"/>
            <a:ext cx="98044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2019</a:t>
            </a:r>
            <a:r>
              <a:rPr dirty="0" sz="1400" spc="-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20−min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68095" y="442213"/>
            <a:ext cx="0" cy="3361690"/>
          </a:xfrm>
          <a:custGeom>
            <a:avLst/>
            <a:gdLst/>
            <a:ahLst/>
            <a:cxnLst/>
            <a:rect l="l" t="t" r="r" b="b"/>
            <a:pathLst>
              <a:path w="0" h="3361690">
                <a:moveTo>
                  <a:pt x="0" y="336169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58368" y="3803903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4" h="0">
                <a:moveTo>
                  <a:pt x="109727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58368" y="2963417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4" h="0">
                <a:moveTo>
                  <a:pt x="109727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58368" y="2123058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4" h="0">
                <a:moveTo>
                  <a:pt x="109727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58368" y="1282572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4" h="0">
                <a:moveTo>
                  <a:pt x="109727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58368" y="442213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4" h="0">
                <a:moveTo>
                  <a:pt x="109727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333558" y="3680078"/>
            <a:ext cx="222885" cy="24765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 sz="1400">
                <a:latin typeface="Times New Roman"/>
                <a:cs typeface="Times New Roman"/>
              </a:rPr>
              <a:t>0.0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33558" y="2839592"/>
            <a:ext cx="222885" cy="24765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 sz="1400">
                <a:latin typeface="Times New Roman"/>
                <a:cs typeface="Times New Roman"/>
              </a:rPr>
              <a:t>0.1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33558" y="1999233"/>
            <a:ext cx="222885" cy="24765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 sz="1400">
                <a:latin typeface="Times New Roman"/>
                <a:cs typeface="Times New Roman"/>
              </a:rPr>
              <a:t>0.2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33558" y="1158747"/>
            <a:ext cx="222885" cy="24765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 sz="1400">
                <a:latin typeface="Times New Roman"/>
                <a:cs typeface="Times New Roman"/>
              </a:rPr>
              <a:t>0.3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33558" y="318388"/>
            <a:ext cx="222885" cy="24765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 sz="1400">
                <a:latin typeface="Times New Roman"/>
                <a:cs typeface="Times New Roman"/>
              </a:rPr>
              <a:t>0.4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68095" y="21971"/>
            <a:ext cx="3157855" cy="439420"/>
          </a:xfrm>
          <a:custGeom>
            <a:avLst/>
            <a:gdLst/>
            <a:ahLst/>
            <a:cxnLst/>
            <a:rect l="l" t="t" r="r" b="b"/>
            <a:pathLst>
              <a:path w="3157854" h="439420">
                <a:moveTo>
                  <a:pt x="0" y="0"/>
                </a:moveTo>
                <a:lnTo>
                  <a:pt x="3157855" y="0"/>
                </a:lnTo>
                <a:lnTo>
                  <a:pt x="3157855" y="438912"/>
                </a:lnTo>
                <a:lnTo>
                  <a:pt x="0" y="43891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932688" y="186562"/>
            <a:ext cx="132080" cy="109855"/>
          </a:xfrm>
          <a:custGeom>
            <a:avLst/>
            <a:gdLst/>
            <a:ahLst/>
            <a:cxnLst/>
            <a:rect l="l" t="t" r="r" b="b"/>
            <a:pathLst>
              <a:path w="132080" h="109854">
                <a:moveTo>
                  <a:pt x="0" y="0"/>
                </a:moveTo>
                <a:lnTo>
                  <a:pt x="131699" y="0"/>
                </a:lnTo>
                <a:lnTo>
                  <a:pt x="131699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1B9E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932688" y="186562"/>
            <a:ext cx="132080" cy="109855"/>
          </a:xfrm>
          <a:custGeom>
            <a:avLst/>
            <a:gdLst/>
            <a:ahLst/>
            <a:cxnLst/>
            <a:rect l="l" t="t" r="r" b="b"/>
            <a:pathLst>
              <a:path w="132080" h="109854">
                <a:moveTo>
                  <a:pt x="0" y="0"/>
                </a:moveTo>
                <a:lnTo>
                  <a:pt x="131699" y="0"/>
                </a:lnTo>
                <a:lnTo>
                  <a:pt x="131699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957832" y="186562"/>
            <a:ext cx="132080" cy="109855"/>
          </a:xfrm>
          <a:custGeom>
            <a:avLst/>
            <a:gdLst/>
            <a:ahLst/>
            <a:cxnLst/>
            <a:rect l="l" t="t" r="r" b="b"/>
            <a:pathLst>
              <a:path w="132080" h="109854">
                <a:moveTo>
                  <a:pt x="0" y="0"/>
                </a:moveTo>
                <a:lnTo>
                  <a:pt x="131699" y="0"/>
                </a:lnTo>
                <a:lnTo>
                  <a:pt x="131699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D95F0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957832" y="186562"/>
            <a:ext cx="132080" cy="109855"/>
          </a:xfrm>
          <a:custGeom>
            <a:avLst/>
            <a:gdLst/>
            <a:ahLst/>
            <a:cxnLst/>
            <a:rect l="l" t="t" r="r" b="b"/>
            <a:pathLst>
              <a:path w="132080" h="109854">
                <a:moveTo>
                  <a:pt x="0" y="0"/>
                </a:moveTo>
                <a:lnTo>
                  <a:pt x="131699" y="0"/>
                </a:lnTo>
                <a:lnTo>
                  <a:pt x="131699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983102" y="186562"/>
            <a:ext cx="132080" cy="109855"/>
          </a:xfrm>
          <a:custGeom>
            <a:avLst/>
            <a:gdLst/>
            <a:ahLst/>
            <a:cxnLst/>
            <a:rect l="l" t="t" r="r" b="b"/>
            <a:pathLst>
              <a:path w="132080" h="109854">
                <a:moveTo>
                  <a:pt x="0" y="0"/>
                </a:moveTo>
                <a:lnTo>
                  <a:pt x="131699" y="0"/>
                </a:lnTo>
                <a:lnTo>
                  <a:pt x="131699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7570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983102" y="186562"/>
            <a:ext cx="132080" cy="109855"/>
          </a:xfrm>
          <a:custGeom>
            <a:avLst/>
            <a:gdLst/>
            <a:ahLst/>
            <a:cxnLst/>
            <a:rect l="l" t="t" r="r" b="b"/>
            <a:pathLst>
              <a:path w="132080" h="109854">
                <a:moveTo>
                  <a:pt x="0" y="0"/>
                </a:moveTo>
                <a:lnTo>
                  <a:pt x="131699" y="0"/>
                </a:lnTo>
                <a:lnTo>
                  <a:pt x="131699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1228978" y="109728"/>
            <a:ext cx="57721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24h</a:t>
            </a:r>
            <a:r>
              <a:rPr dirty="0" sz="1400" spc="-8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avg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254123" y="109728"/>
            <a:ext cx="30607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spc="-105">
                <a:latin typeface="Times New Roman"/>
                <a:cs typeface="Times New Roman"/>
              </a:rPr>
              <a:t>A</a:t>
            </a:r>
            <a:r>
              <a:rPr dirty="0" sz="1400">
                <a:latin typeface="Times New Roman"/>
                <a:cs typeface="Times New Roman"/>
              </a:rPr>
              <a:t>vg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54685">
              <a:lnSpc>
                <a:spcPct val="100000"/>
              </a:lnSpc>
              <a:spcBef>
                <a:spcPts val="100"/>
              </a:spcBef>
            </a:pPr>
            <a:r>
              <a:rPr dirty="0"/>
              <a:t>Instant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59238" y="1035454"/>
            <a:ext cx="222885" cy="175513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 sz="1400">
                <a:latin typeface="Times New Roman"/>
                <a:cs typeface="Times New Roman"/>
              </a:rPr>
              <a:t>95% </a:t>
            </a:r>
            <a:r>
              <a:rPr dirty="0" sz="1400" spc="-5">
                <a:latin typeface="Times New Roman"/>
                <a:cs typeface="Times New Roman"/>
              </a:rPr>
              <a:t>confidence</a:t>
            </a:r>
            <a:r>
              <a:rPr dirty="0" sz="1400" spc="-7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interval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Graphics Output</dc:title>
  <dcterms:created xsi:type="dcterms:W3CDTF">2020-05-23T21:54:56Z</dcterms:created>
  <dcterms:modified xsi:type="dcterms:W3CDTF">2020-05-23T21:54:56Z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2020-05-23T00:00:00Z</vt:filetime>
  </property>
  <property fmtid="{D5CDD505-2E9C-101B-9397-08002B2CF9AE}" pid="3" name="Creator">
    <vt:lpwstr>R</vt:lpwstr>
  </property>
  <property fmtid="{D5CDD505-2E9C-101B-9397-08002B2CF9AE}" pid="4" name="LastSaved">
    <vt:filetime>2020-05-23T00:00:00Z</vt:filetime>
  </property>
</Properties>
</file>