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4114800"/>
  <p:notesSz cx="5486400" cy="411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275588"/>
            <a:ext cx="4663440" cy="864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304288"/>
            <a:ext cx="3840480" cy="102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4320" y="946404"/>
            <a:ext cx="2386584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825496" y="946404"/>
            <a:ext cx="2386584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4808" y="863472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72591" y="817499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36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28700" y="88607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8700" y="81749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84808" y="848867"/>
            <a:ext cx="575945" cy="31750"/>
          </a:xfrm>
          <a:custGeom>
            <a:avLst/>
            <a:gdLst/>
            <a:ahLst/>
            <a:cxnLst/>
            <a:rect l="l" t="t" r="r" b="b"/>
            <a:pathLst>
              <a:path w="575944" h="31750">
                <a:moveTo>
                  <a:pt x="0" y="31242"/>
                </a:moveTo>
                <a:lnTo>
                  <a:pt x="575691" y="31242"/>
                </a:lnTo>
                <a:lnTo>
                  <a:pt x="575691" y="0"/>
                </a:lnTo>
                <a:lnTo>
                  <a:pt x="0" y="0"/>
                </a:lnTo>
                <a:lnTo>
                  <a:pt x="0" y="312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8606" y="72644"/>
            <a:ext cx="1869186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946404"/>
            <a:ext cx="4937760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5376" y="3826764"/>
            <a:ext cx="1755648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4320" y="3826764"/>
            <a:ext cx="1261872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950208" y="3826764"/>
            <a:ext cx="1261872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872" y="884174"/>
            <a:ext cx="8890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4391" y="1245869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81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2300" y="1283969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415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2300" y="1066546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172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8408" y="132549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8408" y="1066546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4391" y="1172717"/>
            <a:ext cx="575945" cy="111760"/>
          </a:xfrm>
          <a:custGeom>
            <a:avLst/>
            <a:gdLst/>
            <a:ahLst/>
            <a:cxnLst/>
            <a:rect l="l" t="t" r="r" b="b"/>
            <a:pathLst>
              <a:path w="575944" h="111759">
                <a:moveTo>
                  <a:pt x="0" y="111251"/>
                </a:moveTo>
                <a:lnTo>
                  <a:pt x="575817" y="111251"/>
                </a:lnTo>
                <a:lnTo>
                  <a:pt x="575817" y="0"/>
                </a:lnTo>
                <a:lnTo>
                  <a:pt x="0" y="0"/>
                </a:lnTo>
                <a:lnTo>
                  <a:pt x="0" y="1112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54580" y="826134"/>
            <a:ext cx="8890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24100" y="872045"/>
            <a:ext cx="575945" cy="28575"/>
          </a:xfrm>
          <a:custGeom>
            <a:avLst/>
            <a:gdLst/>
            <a:ahLst/>
            <a:cxnLst/>
            <a:rect l="l" t="t" r="r" b="b"/>
            <a:pathLst>
              <a:path w="575944" h="28575">
                <a:moveTo>
                  <a:pt x="0" y="28575"/>
                </a:moveTo>
                <a:lnTo>
                  <a:pt x="575691" y="28575"/>
                </a:lnTo>
                <a:lnTo>
                  <a:pt x="57569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2008" y="853821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113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7991" y="89979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67991" y="853821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337" y="872172"/>
            <a:ext cx="585470" cy="31115"/>
          </a:xfrm>
          <a:custGeom>
            <a:avLst/>
            <a:gdLst/>
            <a:ahLst/>
            <a:cxnLst/>
            <a:rect l="l" t="t" r="r" b="b"/>
            <a:pathLst>
              <a:path w="585469" h="31115">
                <a:moveTo>
                  <a:pt x="0" y="31114"/>
                </a:moveTo>
                <a:lnTo>
                  <a:pt x="585216" y="31114"/>
                </a:lnTo>
                <a:lnTo>
                  <a:pt x="585216" y="0"/>
                </a:lnTo>
                <a:lnTo>
                  <a:pt x="0" y="0"/>
                </a:lnTo>
                <a:lnTo>
                  <a:pt x="0" y="31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3808" y="72326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1590" y="889253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5">
                <a:moveTo>
                  <a:pt x="0" y="34442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1590" y="402716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35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700" y="12336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700" y="402716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3808" y="465073"/>
            <a:ext cx="575945" cy="424180"/>
          </a:xfrm>
          <a:custGeom>
            <a:avLst/>
            <a:gdLst/>
            <a:ahLst/>
            <a:cxnLst/>
            <a:rect l="l" t="t" r="r" b="b"/>
            <a:pathLst>
              <a:path w="575945" h="424180">
                <a:moveTo>
                  <a:pt x="0" y="424180"/>
                </a:moveTo>
                <a:lnTo>
                  <a:pt x="575691" y="424180"/>
                </a:lnTo>
                <a:lnTo>
                  <a:pt x="575691" y="0"/>
                </a:lnTo>
                <a:lnTo>
                  <a:pt x="0" y="0"/>
                </a:lnTo>
                <a:lnTo>
                  <a:pt x="0" y="4241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3390" y="870330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>
                <a:moveTo>
                  <a:pt x="0" y="0"/>
                </a:moveTo>
                <a:lnTo>
                  <a:pt x="57581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1300" y="819150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7409" y="897636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7409" y="8191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63390" y="849630"/>
            <a:ext cx="575945" cy="32384"/>
          </a:xfrm>
          <a:custGeom>
            <a:avLst/>
            <a:gdLst/>
            <a:ahLst/>
            <a:cxnLst/>
            <a:rect l="l" t="t" r="r" b="b"/>
            <a:pathLst>
              <a:path w="575945" h="32384">
                <a:moveTo>
                  <a:pt x="0" y="32385"/>
                </a:moveTo>
                <a:lnTo>
                  <a:pt x="575818" y="32385"/>
                </a:lnTo>
                <a:lnTo>
                  <a:pt x="575818" y="0"/>
                </a:lnTo>
                <a:lnTo>
                  <a:pt x="0" y="0"/>
                </a:lnTo>
                <a:lnTo>
                  <a:pt x="0" y="323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83100" y="101447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>
                <a:moveTo>
                  <a:pt x="0" y="0"/>
                </a:moveTo>
                <a:lnTo>
                  <a:pt x="57569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71009" y="1072388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1889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6990" y="126136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6990" y="91465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3100" y="923671"/>
            <a:ext cx="575945" cy="149225"/>
          </a:xfrm>
          <a:custGeom>
            <a:avLst/>
            <a:gdLst/>
            <a:ahLst/>
            <a:cxnLst/>
            <a:rect l="l" t="t" r="r" b="b"/>
            <a:pathLst>
              <a:path w="575945" h="149225">
                <a:moveTo>
                  <a:pt x="0" y="148717"/>
                </a:moveTo>
                <a:lnTo>
                  <a:pt x="575690" y="148717"/>
                </a:lnTo>
                <a:lnTo>
                  <a:pt x="575690" y="0"/>
                </a:lnTo>
                <a:lnTo>
                  <a:pt x="0" y="0"/>
                </a:lnTo>
                <a:lnTo>
                  <a:pt x="0" y="1487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33163" y="581786"/>
            <a:ext cx="8890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0080" y="383031"/>
            <a:ext cx="0" cy="916940"/>
          </a:xfrm>
          <a:custGeom>
            <a:avLst/>
            <a:gdLst/>
            <a:ahLst/>
            <a:cxnLst/>
            <a:rect l="l" t="t" r="r" b="b"/>
            <a:pathLst>
              <a:path h="916940">
                <a:moveTo>
                  <a:pt x="0" y="91655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640" y="129959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640" y="1070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640" y="84124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" y="61214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640" y="38303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2118" y="1153541"/>
            <a:ext cx="194310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2118" y="236981"/>
            <a:ext cx="194310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0080" y="365759"/>
            <a:ext cx="4663440" cy="996950"/>
          </a:xfrm>
          <a:custGeom>
            <a:avLst/>
            <a:gdLst/>
            <a:ahLst/>
            <a:cxnLst/>
            <a:rect l="l" t="t" r="r" b="b"/>
            <a:pathLst>
              <a:path w="4663440" h="996950">
                <a:moveTo>
                  <a:pt x="0" y="996695"/>
                </a:moveTo>
                <a:lnTo>
                  <a:pt x="4663440" y="996695"/>
                </a:lnTo>
                <a:lnTo>
                  <a:pt x="4663440" y="0"/>
                </a:lnTo>
                <a:lnTo>
                  <a:pt x="0" y="0"/>
                </a:lnTo>
                <a:lnTo>
                  <a:pt x="0" y="9966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748408" y="72644"/>
            <a:ext cx="19293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Predisinfection</a:t>
            </a:r>
            <a:r>
              <a:rPr spc="-40" dirty="0"/>
              <a:t> </a:t>
            </a:r>
            <a:r>
              <a:rPr i="1" dirty="0"/>
              <a:t>E.</a:t>
            </a:r>
            <a:r>
              <a:rPr lang="en-US" i="1" dirty="0"/>
              <a:t> </a:t>
            </a:r>
            <a:r>
              <a:rPr i="1" dirty="0"/>
              <a:t>coli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3518" y="643918"/>
            <a:ext cx="422909" cy="440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RMSE</a:t>
            </a:r>
            <a:endParaRPr sz="120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0.20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72591" y="136245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84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72591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9230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12008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159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5130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71009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 rot="19800000">
            <a:off x="434280" y="1675013"/>
            <a:ext cx="79764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Times New Roman"/>
                <a:cs typeface="Times New Roman"/>
              </a:rPr>
              <a:t>Instant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 rot="19800000">
            <a:off x="1161207" y="1672162"/>
            <a:ext cx="78954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Times New Roman"/>
                <a:cs typeface="Times New Roman"/>
              </a:rPr>
              <a:t>Instant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 rot="19800000">
            <a:off x="2016506" y="1620410"/>
            <a:ext cx="638222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30" dirty="0">
                <a:latin typeface="Times New Roman"/>
                <a:cs typeface="Times New Roman"/>
              </a:rPr>
              <a:t>Avg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 rot="19800000">
            <a:off x="2743897" y="1618321"/>
            <a:ext cx="6302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30" dirty="0">
                <a:latin typeface="Times New Roman"/>
                <a:cs typeface="Times New Roman"/>
              </a:rPr>
              <a:t>Avg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 rot="19800000">
            <a:off x="3210025" y="1687720"/>
            <a:ext cx="89946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Times New Roman"/>
                <a:cs typeface="Times New Roman"/>
              </a:rPr>
              <a:t>24h </a:t>
            </a:r>
            <a:r>
              <a:rPr sz="1200" spc="-30" dirty="0">
                <a:latin typeface="Times New Roman"/>
                <a:cs typeface="Times New Roman"/>
              </a:rPr>
              <a:t>Avg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 rot="19800000">
            <a:off x="3937476" y="1685631"/>
            <a:ext cx="8913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Times New Roman"/>
                <a:cs typeface="Times New Roman"/>
              </a:rPr>
              <a:t>24h </a:t>
            </a:r>
            <a:r>
              <a:rPr sz="1200" spc="-30" dirty="0">
                <a:latin typeface="Times New Roman"/>
                <a:cs typeface="Times New Roman"/>
              </a:rPr>
              <a:t>Avg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0080" y="1045591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4808" y="2901950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72591" y="2926588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229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72591" y="2848482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79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28700" y="29495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28700" y="28484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4808" y="2883280"/>
            <a:ext cx="575945" cy="43815"/>
          </a:xfrm>
          <a:custGeom>
            <a:avLst/>
            <a:gdLst/>
            <a:ahLst/>
            <a:cxnLst/>
            <a:rect l="l" t="t" r="r" b="b"/>
            <a:pathLst>
              <a:path w="575944" h="43814">
                <a:moveTo>
                  <a:pt x="0" y="43306"/>
                </a:moveTo>
                <a:lnTo>
                  <a:pt x="575691" y="43306"/>
                </a:lnTo>
                <a:lnTo>
                  <a:pt x="575691" y="0"/>
                </a:lnTo>
                <a:lnTo>
                  <a:pt x="0" y="0"/>
                </a:lnTo>
                <a:lnTo>
                  <a:pt x="0" y="433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134872" y="2759075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604391" y="2736976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81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92300" y="2811398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7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92300" y="2460117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773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48408" y="30341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48408" y="24601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04391" y="2657855"/>
            <a:ext cx="575945" cy="153670"/>
          </a:xfrm>
          <a:custGeom>
            <a:avLst/>
            <a:gdLst/>
            <a:ahLst/>
            <a:cxnLst/>
            <a:rect l="l" t="t" r="r" b="b"/>
            <a:pathLst>
              <a:path w="575944" h="153669">
                <a:moveTo>
                  <a:pt x="0" y="153543"/>
                </a:moveTo>
                <a:lnTo>
                  <a:pt x="575817" y="153543"/>
                </a:lnTo>
                <a:lnTo>
                  <a:pt x="575817" y="0"/>
                </a:lnTo>
                <a:lnTo>
                  <a:pt x="0" y="0"/>
                </a:lnTo>
                <a:lnTo>
                  <a:pt x="0" y="1535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854580" y="3013329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324100" y="291058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12008" y="293509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603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12008" y="2831719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149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67991" y="29954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67991" y="28317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24100" y="2880867"/>
            <a:ext cx="575945" cy="54610"/>
          </a:xfrm>
          <a:custGeom>
            <a:avLst/>
            <a:gdLst/>
            <a:ahLst/>
            <a:cxnLst/>
            <a:rect l="l" t="t" r="r" b="b"/>
            <a:pathLst>
              <a:path w="575944" h="54610">
                <a:moveTo>
                  <a:pt x="0" y="54228"/>
                </a:moveTo>
                <a:lnTo>
                  <a:pt x="575691" y="54228"/>
                </a:lnTo>
                <a:lnTo>
                  <a:pt x="575691" y="0"/>
                </a:lnTo>
                <a:lnTo>
                  <a:pt x="0" y="0"/>
                </a:lnTo>
                <a:lnTo>
                  <a:pt x="0" y="542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43808" y="3119247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31590" y="3212210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6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31590" y="2696972"/>
            <a:ext cx="0" cy="242570"/>
          </a:xfrm>
          <a:custGeom>
            <a:avLst/>
            <a:gdLst/>
            <a:ahLst/>
            <a:cxnLst/>
            <a:rect l="l" t="t" r="r" b="b"/>
            <a:pathLst>
              <a:path h="242569">
                <a:moveTo>
                  <a:pt x="0" y="0"/>
                </a:moveTo>
                <a:lnTo>
                  <a:pt x="0" y="242442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87700" y="338289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87700" y="269697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43808" y="2939414"/>
            <a:ext cx="575945" cy="273050"/>
          </a:xfrm>
          <a:custGeom>
            <a:avLst/>
            <a:gdLst/>
            <a:ahLst/>
            <a:cxnLst/>
            <a:rect l="l" t="t" r="r" b="b"/>
            <a:pathLst>
              <a:path w="575945" h="273050">
                <a:moveTo>
                  <a:pt x="0" y="272796"/>
                </a:moveTo>
                <a:lnTo>
                  <a:pt x="575691" y="272796"/>
                </a:lnTo>
                <a:lnTo>
                  <a:pt x="575691" y="0"/>
                </a:lnTo>
                <a:lnTo>
                  <a:pt x="0" y="0"/>
                </a:lnTo>
                <a:lnTo>
                  <a:pt x="0" y="2727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63390" y="298132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>
                <a:moveTo>
                  <a:pt x="0" y="0"/>
                </a:moveTo>
                <a:lnTo>
                  <a:pt x="57581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51300" y="3032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600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51300" y="2904235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07409" y="30929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07409" y="2904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63390" y="2948432"/>
            <a:ext cx="575945" cy="84455"/>
          </a:xfrm>
          <a:custGeom>
            <a:avLst/>
            <a:gdLst/>
            <a:ahLst/>
            <a:cxnLst/>
            <a:rect l="l" t="t" r="r" b="b"/>
            <a:pathLst>
              <a:path w="575945" h="84455">
                <a:moveTo>
                  <a:pt x="0" y="84455"/>
                </a:moveTo>
                <a:lnTo>
                  <a:pt x="575818" y="84455"/>
                </a:lnTo>
                <a:lnTo>
                  <a:pt x="575818" y="0"/>
                </a:lnTo>
                <a:lnTo>
                  <a:pt x="0" y="0"/>
                </a:lnTo>
                <a:lnTo>
                  <a:pt x="0" y="844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83100" y="2868167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>
                <a:moveTo>
                  <a:pt x="0" y="0"/>
                </a:moveTo>
                <a:lnTo>
                  <a:pt x="57569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71009" y="294474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4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71009" y="2496820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41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26990" y="31182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26990" y="24968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83100" y="2658236"/>
            <a:ext cx="575945" cy="287020"/>
          </a:xfrm>
          <a:custGeom>
            <a:avLst/>
            <a:gdLst/>
            <a:ahLst/>
            <a:cxnLst/>
            <a:rect l="l" t="t" r="r" b="b"/>
            <a:pathLst>
              <a:path w="575945" h="287019">
                <a:moveTo>
                  <a:pt x="0" y="286512"/>
                </a:moveTo>
                <a:lnTo>
                  <a:pt x="575690" y="286512"/>
                </a:lnTo>
                <a:lnTo>
                  <a:pt x="575690" y="0"/>
                </a:lnTo>
                <a:lnTo>
                  <a:pt x="0" y="0"/>
                </a:lnTo>
                <a:lnTo>
                  <a:pt x="0" y="28651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0080" y="2432811"/>
            <a:ext cx="0" cy="909955"/>
          </a:xfrm>
          <a:custGeom>
            <a:avLst/>
            <a:gdLst/>
            <a:ahLst/>
            <a:cxnLst/>
            <a:rect l="l" t="t" r="r" b="b"/>
            <a:pathLst>
              <a:path h="909954">
                <a:moveTo>
                  <a:pt x="0" y="9097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8640" y="334251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8640" y="321246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8640" y="308254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8640" y="295262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8640" y="282270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8640" y="269265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256273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243281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0080" y="2423160"/>
            <a:ext cx="4663440" cy="996950"/>
          </a:xfrm>
          <a:custGeom>
            <a:avLst/>
            <a:gdLst/>
            <a:ahLst/>
            <a:cxnLst/>
            <a:rect l="l" t="t" r="r" b="b"/>
            <a:pathLst>
              <a:path w="4663440" h="996950">
                <a:moveTo>
                  <a:pt x="0" y="996695"/>
                </a:moveTo>
                <a:lnTo>
                  <a:pt x="4663440" y="996695"/>
                </a:lnTo>
                <a:lnTo>
                  <a:pt x="4663440" y="0"/>
                </a:lnTo>
                <a:lnTo>
                  <a:pt x="0" y="0"/>
                </a:lnTo>
                <a:lnTo>
                  <a:pt x="0" y="9966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180210" y="2130044"/>
            <a:ext cx="152247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Postdisinfection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E.</a:t>
            </a:r>
            <a:r>
              <a:rPr lang="en-US" sz="1200" b="1" i="1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coli</a:t>
            </a:r>
            <a:endParaRPr sz="1200" i="1" dirty="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3518" y="2416682"/>
            <a:ext cx="179536" cy="1071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1594" algn="ctr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RMSE</a:t>
            </a:r>
          </a:p>
        </p:txBody>
      </p:sp>
      <p:sp>
        <p:nvSpPr>
          <p:cNvPr id="108" name="object 108"/>
          <p:cNvSpPr/>
          <p:nvPr/>
        </p:nvSpPr>
        <p:spPr>
          <a:xfrm>
            <a:off x="1172591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9230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12008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3159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5130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71009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 rot="19800000">
            <a:off x="434280" y="3732413"/>
            <a:ext cx="79764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Times New Roman"/>
                <a:cs typeface="Times New Roman"/>
              </a:rPr>
              <a:t>Instant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 rot="19800000">
            <a:off x="1161207" y="3729562"/>
            <a:ext cx="78954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Times New Roman"/>
                <a:cs typeface="Times New Roman"/>
              </a:rPr>
              <a:t>Instant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 rot="19800000">
            <a:off x="2016506" y="3677810"/>
            <a:ext cx="638222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30" dirty="0">
                <a:latin typeface="Times New Roman"/>
                <a:cs typeface="Times New Roman"/>
              </a:rPr>
              <a:t>Avg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 rot="19800000">
            <a:off x="2743897" y="3675721"/>
            <a:ext cx="6302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30" dirty="0">
                <a:latin typeface="Times New Roman"/>
                <a:cs typeface="Times New Roman"/>
              </a:rPr>
              <a:t>Avg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 rot="19800000">
            <a:off x="3210025" y="3745120"/>
            <a:ext cx="89946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Times New Roman"/>
                <a:cs typeface="Times New Roman"/>
              </a:rPr>
              <a:t>24h </a:t>
            </a:r>
            <a:r>
              <a:rPr sz="1200" spc="-30" dirty="0">
                <a:latin typeface="Times New Roman"/>
                <a:cs typeface="Times New Roman"/>
              </a:rPr>
              <a:t>Avg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 rot="19800000">
            <a:off x="3937476" y="3743031"/>
            <a:ext cx="8913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Times New Roman"/>
                <a:cs typeface="Times New Roman"/>
              </a:rPr>
              <a:t>24h </a:t>
            </a:r>
            <a:r>
              <a:rPr sz="1200" spc="-30" dirty="0">
                <a:latin typeface="Times New Roman"/>
                <a:cs typeface="Times New Roman"/>
              </a:rPr>
              <a:t>Avg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40080" y="2634360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1298C7-81CC-4248-8540-36B39AA1CF77}"/>
              </a:ext>
            </a:extLst>
          </p:cNvPr>
          <p:cNvSpPr/>
          <p:nvPr/>
        </p:nvSpPr>
        <p:spPr>
          <a:xfrm rot="16200000">
            <a:off x="154137" y="3209225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0.10</a:t>
            </a:r>
            <a:endParaRPr lang="en-US" sz="12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04B7A71-45CA-4029-8AE9-7CFFF7C22C77}"/>
              </a:ext>
            </a:extLst>
          </p:cNvPr>
          <p:cNvSpPr/>
          <p:nvPr/>
        </p:nvSpPr>
        <p:spPr>
          <a:xfrm rot="16200000">
            <a:off x="147607" y="2826759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0.16</a:t>
            </a:r>
            <a:endParaRPr lang="en-US" sz="12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5B3ECC4-376A-471E-9C50-335E2C9937F0}"/>
              </a:ext>
            </a:extLst>
          </p:cNvPr>
          <p:cNvSpPr/>
          <p:nvPr/>
        </p:nvSpPr>
        <p:spPr>
          <a:xfrm rot="16200000">
            <a:off x="140115" y="2422480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0.22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Predisinfection E. coli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2</cp:revision>
  <dcterms:created xsi:type="dcterms:W3CDTF">2020-05-18T16:20:34Z</dcterms:created>
  <dcterms:modified xsi:type="dcterms:W3CDTF">2020-05-18T16:35:44Z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2020-05-18T00:00:00Z</vt:filetime>
  </property>
  <property fmtid="{D5CDD505-2E9C-101B-9397-08002B2CF9AE}" pid="3" name="Creator">
    <vt:lpwstr>R</vt:lpwstr>
  </property>
  <property fmtid="{D5CDD505-2E9C-101B-9397-08002B2CF9AE}" pid="4" name="LastSaved">
    <vt:filetime>2020-05-18T00:00:00Z</vt:filetime>
  </property>
</Properties>
</file>