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00800" cy="4572000"/>
  <p:notesSz cx="6400800" cy="457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02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060" y="1417320"/>
            <a:ext cx="544068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60120" y="2560320"/>
            <a:ext cx="448056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20040" y="1051560"/>
            <a:ext cx="2784348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296412" y="1051560"/>
            <a:ext cx="2784348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98474" y="1440307"/>
            <a:ext cx="180975" cy="260985"/>
          </a:xfrm>
          <a:custGeom>
            <a:avLst/>
            <a:gdLst/>
            <a:ahLst/>
            <a:cxnLst/>
            <a:rect l="l" t="t" r="r" b="b"/>
            <a:pathLst>
              <a:path w="180975" h="260985">
                <a:moveTo>
                  <a:pt x="0" y="260985"/>
                </a:moveTo>
                <a:lnTo>
                  <a:pt x="180720" y="260985"/>
                </a:lnTo>
                <a:lnTo>
                  <a:pt x="180720" y="0"/>
                </a:lnTo>
                <a:lnTo>
                  <a:pt x="0" y="0"/>
                </a:lnTo>
                <a:lnTo>
                  <a:pt x="0" y="260985"/>
                </a:lnTo>
                <a:close/>
              </a:path>
            </a:pathLst>
          </a:custGeom>
          <a:solidFill>
            <a:srgbClr val="1B9E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98474" y="1538287"/>
            <a:ext cx="180975" cy="28575"/>
          </a:xfrm>
          <a:custGeom>
            <a:avLst/>
            <a:gdLst/>
            <a:ahLst/>
            <a:cxnLst/>
            <a:rect l="l" t="t" r="r" b="b"/>
            <a:pathLst>
              <a:path w="180975" h="28575">
                <a:moveTo>
                  <a:pt x="0" y="28575"/>
                </a:moveTo>
                <a:lnTo>
                  <a:pt x="180720" y="28575"/>
                </a:lnTo>
                <a:lnTo>
                  <a:pt x="180720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88897" y="1701292"/>
            <a:ext cx="0" cy="125730"/>
          </a:xfrm>
          <a:custGeom>
            <a:avLst/>
            <a:gdLst/>
            <a:ahLst/>
            <a:cxnLst/>
            <a:rect l="l" t="t" r="r" b="b"/>
            <a:pathLst>
              <a:path h="125730">
                <a:moveTo>
                  <a:pt x="0" y="1252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88897" y="1393571"/>
            <a:ext cx="0" cy="46990"/>
          </a:xfrm>
          <a:custGeom>
            <a:avLst/>
            <a:gdLst/>
            <a:ahLst/>
            <a:cxnLst/>
            <a:rect l="l" t="t" r="r" b="b"/>
            <a:pathLst>
              <a:path h="46990">
                <a:moveTo>
                  <a:pt x="0" y="0"/>
                </a:moveTo>
                <a:lnTo>
                  <a:pt x="0" y="46736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43686" y="1826514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2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43686" y="1393571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2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98474" y="1440307"/>
            <a:ext cx="180975" cy="260985"/>
          </a:xfrm>
          <a:custGeom>
            <a:avLst/>
            <a:gdLst/>
            <a:ahLst/>
            <a:cxnLst/>
            <a:rect l="l" t="t" r="r" b="b"/>
            <a:pathLst>
              <a:path w="180975" h="260985">
                <a:moveTo>
                  <a:pt x="0" y="260985"/>
                </a:moveTo>
                <a:lnTo>
                  <a:pt x="180720" y="260985"/>
                </a:lnTo>
                <a:lnTo>
                  <a:pt x="180720" y="0"/>
                </a:lnTo>
                <a:lnTo>
                  <a:pt x="0" y="0"/>
                </a:lnTo>
                <a:lnTo>
                  <a:pt x="0" y="26098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224407" y="1464563"/>
            <a:ext cx="180975" cy="273050"/>
          </a:xfrm>
          <a:custGeom>
            <a:avLst/>
            <a:gdLst/>
            <a:ahLst/>
            <a:cxnLst/>
            <a:rect l="l" t="t" r="r" b="b"/>
            <a:pathLst>
              <a:path w="180975" h="273050">
                <a:moveTo>
                  <a:pt x="0" y="273050"/>
                </a:moveTo>
                <a:lnTo>
                  <a:pt x="180721" y="273050"/>
                </a:lnTo>
                <a:lnTo>
                  <a:pt x="180721" y="0"/>
                </a:lnTo>
                <a:lnTo>
                  <a:pt x="0" y="0"/>
                </a:lnTo>
                <a:lnTo>
                  <a:pt x="0" y="273050"/>
                </a:lnTo>
                <a:close/>
              </a:path>
            </a:pathLst>
          </a:custGeom>
          <a:solidFill>
            <a:srgbClr val="D95F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224407" y="1577403"/>
            <a:ext cx="180975" cy="28575"/>
          </a:xfrm>
          <a:custGeom>
            <a:avLst/>
            <a:gdLst/>
            <a:ahLst/>
            <a:cxnLst/>
            <a:rect l="l" t="t" r="r" b="b"/>
            <a:pathLst>
              <a:path w="180975" h="28575">
                <a:moveTo>
                  <a:pt x="0" y="28575"/>
                </a:moveTo>
                <a:lnTo>
                  <a:pt x="180721" y="28575"/>
                </a:lnTo>
                <a:lnTo>
                  <a:pt x="180721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14703" y="1737614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11582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314703" y="1294257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5">
                <a:moveTo>
                  <a:pt x="0" y="0"/>
                </a:moveTo>
                <a:lnTo>
                  <a:pt x="0" y="170306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69491" y="1853438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4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69491" y="1294257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4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224407" y="1464563"/>
            <a:ext cx="180975" cy="273050"/>
          </a:xfrm>
          <a:custGeom>
            <a:avLst/>
            <a:gdLst/>
            <a:ahLst/>
            <a:cxnLst/>
            <a:rect l="l" t="t" r="r" b="b"/>
            <a:pathLst>
              <a:path w="180975" h="273050">
                <a:moveTo>
                  <a:pt x="0" y="273050"/>
                </a:moveTo>
                <a:lnTo>
                  <a:pt x="180721" y="273050"/>
                </a:lnTo>
                <a:lnTo>
                  <a:pt x="180721" y="0"/>
                </a:lnTo>
                <a:lnTo>
                  <a:pt x="0" y="0"/>
                </a:lnTo>
                <a:lnTo>
                  <a:pt x="0" y="273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040" y="182880"/>
            <a:ext cx="576072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040" y="1051560"/>
            <a:ext cx="576072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76272" y="4251960"/>
            <a:ext cx="2048256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0040" y="4251960"/>
            <a:ext cx="147218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08576" y="4251960"/>
            <a:ext cx="147218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5936" y="879855"/>
            <a:ext cx="116839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500" spc="10" dirty="0">
                <a:latin typeface="MS UI Gothic"/>
                <a:cs typeface="MS UI Gothic"/>
              </a:rPr>
              <a:t>●</a:t>
            </a:r>
            <a:endParaRPr sz="500" dirty="0">
              <a:latin typeface="MS UI Gothic"/>
              <a:cs typeface="MS UI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0213" y="1368044"/>
            <a:ext cx="180975" cy="327025"/>
          </a:xfrm>
          <a:custGeom>
            <a:avLst/>
            <a:gdLst/>
            <a:ahLst/>
            <a:cxnLst/>
            <a:rect l="l" t="t" r="r" b="b"/>
            <a:pathLst>
              <a:path w="180975" h="327025">
                <a:moveTo>
                  <a:pt x="0" y="326770"/>
                </a:moveTo>
                <a:lnTo>
                  <a:pt x="180720" y="326770"/>
                </a:lnTo>
                <a:lnTo>
                  <a:pt x="180720" y="0"/>
                </a:lnTo>
                <a:lnTo>
                  <a:pt x="0" y="0"/>
                </a:lnTo>
                <a:lnTo>
                  <a:pt x="0" y="326770"/>
                </a:lnTo>
                <a:close/>
              </a:path>
            </a:pathLst>
          </a:custGeom>
          <a:solidFill>
            <a:srgbClr val="757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0213" y="1519491"/>
            <a:ext cx="180975" cy="28575"/>
          </a:xfrm>
          <a:custGeom>
            <a:avLst/>
            <a:gdLst/>
            <a:ahLst/>
            <a:cxnLst/>
            <a:rect l="l" t="t" r="r" b="b"/>
            <a:pathLst>
              <a:path w="180975" h="28575">
                <a:moveTo>
                  <a:pt x="0" y="28575"/>
                </a:moveTo>
                <a:lnTo>
                  <a:pt x="180720" y="28575"/>
                </a:lnTo>
                <a:lnTo>
                  <a:pt x="180720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0636" y="169481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0636" y="1188847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5">
                <a:moveTo>
                  <a:pt x="0" y="0"/>
                </a:moveTo>
                <a:lnTo>
                  <a:pt x="0" y="179196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5" y="1732914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2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5425" y="1188847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2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0213" y="1368044"/>
            <a:ext cx="180975" cy="327025"/>
          </a:xfrm>
          <a:custGeom>
            <a:avLst/>
            <a:gdLst/>
            <a:ahLst/>
            <a:cxnLst/>
            <a:rect l="l" t="t" r="r" b="b"/>
            <a:pathLst>
              <a:path w="180975" h="327025">
                <a:moveTo>
                  <a:pt x="0" y="326770"/>
                </a:moveTo>
                <a:lnTo>
                  <a:pt x="180720" y="326770"/>
                </a:lnTo>
                <a:lnTo>
                  <a:pt x="180720" y="0"/>
                </a:lnTo>
                <a:lnTo>
                  <a:pt x="0" y="0"/>
                </a:lnTo>
                <a:lnTo>
                  <a:pt x="0" y="3267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7189" y="2230310"/>
            <a:ext cx="190246" cy="483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23122" y="2828099"/>
            <a:ext cx="190245" cy="342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53691" y="2959607"/>
            <a:ext cx="180975" cy="81915"/>
          </a:xfrm>
          <a:custGeom>
            <a:avLst/>
            <a:gdLst/>
            <a:ahLst/>
            <a:cxnLst/>
            <a:rect l="l" t="t" r="r" b="b"/>
            <a:pathLst>
              <a:path w="180975" h="81914">
                <a:moveTo>
                  <a:pt x="0" y="81661"/>
                </a:moveTo>
                <a:lnTo>
                  <a:pt x="180720" y="81661"/>
                </a:lnTo>
                <a:lnTo>
                  <a:pt x="180720" y="0"/>
                </a:lnTo>
                <a:lnTo>
                  <a:pt x="0" y="0"/>
                </a:lnTo>
                <a:lnTo>
                  <a:pt x="0" y="81661"/>
                </a:lnTo>
                <a:close/>
              </a:path>
            </a:pathLst>
          </a:custGeom>
          <a:solidFill>
            <a:srgbClr val="757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53691" y="3013900"/>
            <a:ext cx="180975" cy="28575"/>
          </a:xfrm>
          <a:custGeom>
            <a:avLst/>
            <a:gdLst/>
            <a:ahLst/>
            <a:cxnLst/>
            <a:rect l="l" t="t" r="r" b="b"/>
            <a:pathLst>
              <a:path w="180975" h="28575">
                <a:moveTo>
                  <a:pt x="0" y="28575"/>
                </a:moveTo>
                <a:lnTo>
                  <a:pt x="180720" y="28575"/>
                </a:lnTo>
                <a:lnTo>
                  <a:pt x="180720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44114" y="3041269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3822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44114" y="2923413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0"/>
                </a:moveTo>
                <a:lnTo>
                  <a:pt x="0" y="36195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98902" y="3079495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4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98902" y="2923413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4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53691" y="2959607"/>
            <a:ext cx="180975" cy="81915"/>
          </a:xfrm>
          <a:custGeom>
            <a:avLst/>
            <a:gdLst/>
            <a:ahLst/>
            <a:cxnLst/>
            <a:rect l="l" t="t" r="r" b="b"/>
            <a:pathLst>
              <a:path w="180975" h="81914">
                <a:moveTo>
                  <a:pt x="0" y="81660"/>
                </a:moveTo>
                <a:lnTo>
                  <a:pt x="180720" y="81660"/>
                </a:lnTo>
                <a:lnTo>
                  <a:pt x="180720" y="0"/>
                </a:lnTo>
                <a:lnTo>
                  <a:pt x="0" y="0"/>
                </a:lnTo>
                <a:lnTo>
                  <a:pt x="0" y="816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95347" y="3300729"/>
            <a:ext cx="116839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500" spc="10" dirty="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95347" y="2694940"/>
            <a:ext cx="116839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500" spc="10" dirty="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05557" y="636905"/>
            <a:ext cx="180975" cy="347980"/>
          </a:xfrm>
          <a:custGeom>
            <a:avLst/>
            <a:gdLst/>
            <a:ahLst/>
            <a:cxnLst/>
            <a:rect l="l" t="t" r="r" b="b"/>
            <a:pathLst>
              <a:path w="180975" h="347980">
                <a:moveTo>
                  <a:pt x="0" y="347853"/>
                </a:moveTo>
                <a:lnTo>
                  <a:pt x="180594" y="347853"/>
                </a:lnTo>
                <a:lnTo>
                  <a:pt x="180594" y="0"/>
                </a:lnTo>
                <a:lnTo>
                  <a:pt x="0" y="0"/>
                </a:lnTo>
                <a:lnTo>
                  <a:pt x="0" y="347853"/>
                </a:lnTo>
                <a:close/>
              </a:path>
            </a:pathLst>
          </a:custGeom>
          <a:solidFill>
            <a:srgbClr val="1B9E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05557" y="705040"/>
            <a:ext cx="180975" cy="28575"/>
          </a:xfrm>
          <a:custGeom>
            <a:avLst/>
            <a:gdLst/>
            <a:ahLst/>
            <a:cxnLst/>
            <a:rect l="l" t="t" r="r" b="b"/>
            <a:pathLst>
              <a:path w="180975" h="28575">
                <a:moveTo>
                  <a:pt x="0" y="28575"/>
                </a:moveTo>
                <a:lnTo>
                  <a:pt x="180594" y="28575"/>
                </a:lnTo>
                <a:lnTo>
                  <a:pt x="180594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5854" y="984758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25704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95854" y="445134"/>
            <a:ext cx="0" cy="191770"/>
          </a:xfrm>
          <a:custGeom>
            <a:avLst/>
            <a:gdLst/>
            <a:ahLst/>
            <a:cxnLst/>
            <a:rect l="l" t="t" r="r" b="b"/>
            <a:pathLst>
              <a:path h="191770">
                <a:moveTo>
                  <a:pt x="0" y="0"/>
                </a:moveTo>
                <a:lnTo>
                  <a:pt x="0" y="191769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50642" y="1241805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4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50642" y="445134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4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05557" y="636905"/>
            <a:ext cx="180975" cy="347980"/>
          </a:xfrm>
          <a:custGeom>
            <a:avLst/>
            <a:gdLst/>
            <a:ahLst/>
            <a:cxnLst/>
            <a:rect l="l" t="t" r="r" b="b"/>
            <a:pathLst>
              <a:path w="180975" h="347980">
                <a:moveTo>
                  <a:pt x="0" y="347853"/>
                </a:moveTo>
                <a:lnTo>
                  <a:pt x="180594" y="347853"/>
                </a:lnTo>
                <a:lnTo>
                  <a:pt x="180594" y="0"/>
                </a:lnTo>
                <a:lnTo>
                  <a:pt x="0" y="0"/>
                </a:lnTo>
                <a:lnTo>
                  <a:pt x="0" y="3478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31363" y="639952"/>
            <a:ext cx="180975" cy="439420"/>
          </a:xfrm>
          <a:custGeom>
            <a:avLst/>
            <a:gdLst/>
            <a:ahLst/>
            <a:cxnLst/>
            <a:rect l="l" t="t" r="r" b="b"/>
            <a:pathLst>
              <a:path w="180975" h="439419">
                <a:moveTo>
                  <a:pt x="0" y="439166"/>
                </a:moveTo>
                <a:lnTo>
                  <a:pt x="180720" y="439166"/>
                </a:lnTo>
                <a:lnTo>
                  <a:pt x="180720" y="0"/>
                </a:lnTo>
                <a:lnTo>
                  <a:pt x="0" y="0"/>
                </a:lnTo>
                <a:lnTo>
                  <a:pt x="0" y="439166"/>
                </a:lnTo>
                <a:close/>
              </a:path>
            </a:pathLst>
          </a:custGeom>
          <a:solidFill>
            <a:srgbClr val="D95F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31363" y="767143"/>
            <a:ext cx="180975" cy="28575"/>
          </a:xfrm>
          <a:custGeom>
            <a:avLst/>
            <a:gdLst/>
            <a:ahLst/>
            <a:cxnLst/>
            <a:rect l="l" t="t" r="r" b="b"/>
            <a:pathLst>
              <a:path w="180975" h="28575">
                <a:moveTo>
                  <a:pt x="0" y="28575"/>
                </a:moveTo>
                <a:lnTo>
                  <a:pt x="180720" y="28575"/>
                </a:lnTo>
                <a:lnTo>
                  <a:pt x="180720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21660" y="1079119"/>
            <a:ext cx="0" cy="598170"/>
          </a:xfrm>
          <a:custGeom>
            <a:avLst/>
            <a:gdLst/>
            <a:ahLst/>
            <a:cxnLst/>
            <a:rect l="l" t="t" r="r" b="b"/>
            <a:pathLst>
              <a:path h="598169">
                <a:moveTo>
                  <a:pt x="0" y="59766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1660" y="184277"/>
            <a:ext cx="0" cy="455930"/>
          </a:xfrm>
          <a:custGeom>
            <a:avLst/>
            <a:gdLst/>
            <a:ahLst/>
            <a:cxnLst/>
            <a:rect l="l" t="t" r="r" b="b"/>
            <a:pathLst>
              <a:path h="455930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76575" y="1676780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2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76575" y="184277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2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31363" y="639952"/>
            <a:ext cx="180975" cy="439420"/>
          </a:xfrm>
          <a:custGeom>
            <a:avLst/>
            <a:gdLst/>
            <a:ahLst/>
            <a:cxnLst/>
            <a:rect l="l" t="t" r="r" b="b"/>
            <a:pathLst>
              <a:path w="180975" h="439419">
                <a:moveTo>
                  <a:pt x="0" y="439166"/>
                </a:moveTo>
                <a:lnTo>
                  <a:pt x="180720" y="439166"/>
                </a:lnTo>
                <a:lnTo>
                  <a:pt x="180720" y="0"/>
                </a:lnTo>
                <a:lnTo>
                  <a:pt x="0" y="0"/>
                </a:lnTo>
                <a:lnTo>
                  <a:pt x="0" y="4391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57296" y="590930"/>
            <a:ext cx="180975" cy="495934"/>
          </a:xfrm>
          <a:custGeom>
            <a:avLst/>
            <a:gdLst/>
            <a:ahLst/>
            <a:cxnLst/>
            <a:rect l="l" t="t" r="r" b="b"/>
            <a:pathLst>
              <a:path w="180975" h="495934">
                <a:moveTo>
                  <a:pt x="0" y="495681"/>
                </a:moveTo>
                <a:lnTo>
                  <a:pt x="180593" y="495681"/>
                </a:lnTo>
                <a:lnTo>
                  <a:pt x="180593" y="0"/>
                </a:lnTo>
                <a:lnTo>
                  <a:pt x="0" y="0"/>
                </a:lnTo>
                <a:lnTo>
                  <a:pt x="0" y="495681"/>
                </a:lnTo>
                <a:close/>
              </a:path>
            </a:pathLst>
          </a:custGeom>
          <a:solidFill>
            <a:srgbClr val="757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57296" y="966025"/>
            <a:ext cx="180975" cy="28575"/>
          </a:xfrm>
          <a:custGeom>
            <a:avLst/>
            <a:gdLst/>
            <a:ahLst/>
            <a:cxnLst/>
            <a:rect l="l" t="t" r="r" b="b"/>
            <a:pathLst>
              <a:path w="180975" h="28575">
                <a:moveTo>
                  <a:pt x="0" y="28575"/>
                </a:moveTo>
                <a:lnTo>
                  <a:pt x="180593" y="28575"/>
                </a:lnTo>
                <a:lnTo>
                  <a:pt x="180593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47592" y="1086611"/>
            <a:ext cx="0" cy="207010"/>
          </a:xfrm>
          <a:custGeom>
            <a:avLst/>
            <a:gdLst/>
            <a:ahLst/>
            <a:cxnLst/>
            <a:rect l="l" t="t" r="r" b="b"/>
            <a:pathLst>
              <a:path h="207009">
                <a:moveTo>
                  <a:pt x="0" y="20675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47592" y="381888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041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02380" y="1293367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4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02380" y="381888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4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57296" y="590930"/>
            <a:ext cx="180975" cy="495934"/>
          </a:xfrm>
          <a:custGeom>
            <a:avLst/>
            <a:gdLst/>
            <a:ahLst/>
            <a:cxnLst/>
            <a:rect l="l" t="t" r="r" b="b"/>
            <a:pathLst>
              <a:path w="180975" h="495934">
                <a:moveTo>
                  <a:pt x="0" y="495681"/>
                </a:moveTo>
                <a:lnTo>
                  <a:pt x="180593" y="495681"/>
                </a:lnTo>
                <a:lnTo>
                  <a:pt x="180593" y="0"/>
                </a:lnTo>
                <a:lnTo>
                  <a:pt x="0" y="0"/>
                </a:lnTo>
                <a:lnTo>
                  <a:pt x="0" y="49568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09034" y="1886585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0" y="205866"/>
                </a:moveTo>
                <a:lnTo>
                  <a:pt x="180720" y="205866"/>
                </a:lnTo>
                <a:lnTo>
                  <a:pt x="180720" y="0"/>
                </a:lnTo>
                <a:lnTo>
                  <a:pt x="0" y="0"/>
                </a:lnTo>
                <a:lnTo>
                  <a:pt x="0" y="205866"/>
                </a:lnTo>
                <a:close/>
              </a:path>
            </a:pathLst>
          </a:custGeom>
          <a:solidFill>
            <a:srgbClr val="1B9E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09034" y="1913699"/>
            <a:ext cx="180975" cy="28575"/>
          </a:xfrm>
          <a:custGeom>
            <a:avLst/>
            <a:gdLst/>
            <a:ahLst/>
            <a:cxnLst/>
            <a:rect l="l" t="t" r="r" b="b"/>
            <a:pathLst>
              <a:path w="180975" h="28575">
                <a:moveTo>
                  <a:pt x="0" y="28575"/>
                </a:moveTo>
                <a:lnTo>
                  <a:pt x="180720" y="28575"/>
                </a:lnTo>
                <a:lnTo>
                  <a:pt x="180720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99332" y="2092451"/>
            <a:ext cx="0" cy="214629"/>
          </a:xfrm>
          <a:custGeom>
            <a:avLst/>
            <a:gdLst/>
            <a:ahLst/>
            <a:cxnLst/>
            <a:rect l="l" t="t" r="r" b="b"/>
            <a:pathLst>
              <a:path h="214630">
                <a:moveTo>
                  <a:pt x="0" y="21450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99332" y="1587246"/>
            <a:ext cx="0" cy="299720"/>
          </a:xfrm>
          <a:custGeom>
            <a:avLst/>
            <a:gdLst/>
            <a:ahLst/>
            <a:cxnLst/>
            <a:rect l="l" t="t" r="r" b="b"/>
            <a:pathLst>
              <a:path h="299719">
                <a:moveTo>
                  <a:pt x="0" y="0"/>
                </a:moveTo>
                <a:lnTo>
                  <a:pt x="0" y="299339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54120" y="2306954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4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54120" y="1587246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4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09034" y="1886585"/>
            <a:ext cx="180975" cy="206375"/>
          </a:xfrm>
          <a:custGeom>
            <a:avLst/>
            <a:gdLst/>
            <a:ahLst/>
            <a:cxnLst/>
            <a:rect l="l" t="t" r="r" b="b"/>
            <a:pathLst>
              <a:path w="180975" h="206375">
                <a:moveTo>
                  <a:pt x="0" y="205866"/>
                </a:moveTo>
                <a:lnTo>
                  <a:pt x="180720" y="205866"/>
                </a:lnTo>
                <a:lnTo>
                  <a:pt x="180720" y="0"/>
                </a:lnTo>
                <a:lnTo>
                  <a:pt x="0" y="0"/>
                </a:lnTo>
                <a:lnTo>
                  <a:pt x="0" y="2058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34840" y="2948685"/>
            <a:ext cx="180975" cy="260350"/>
          </a:xfrm>
          <a:custGeom>
            <a:avLst/>
            <a:gdLst/>
            <a:ahLst/>
            <a:cxnLst/>
            <a:rect l="l" t="t" r="r" b="b"/>
            <a:pathLst>
              <a:path w="180975" h="260350">
                <a:moveTo>
                  <a:pt x="0" y="259969"/>
                </a:moveTo>
                <a:lnTo>
                  <a:pt x="180721" y="259969"/>
                </a:lnTo>
                <a:lnTo>
                  <a:pt x="180721" y="0"/>
                </a:lnTo>
                <a:lnTo>
                  <a:pt x="0" y="0"/>
                </a:lnTo>
                <a:lnTo>
                  <a:pt x="0" y="259969"/>
                </a:lnTo>
                <a:close/>
              </a:path>
            </a:pathLst>
          </a:custGeom>
          <a:solidFill>
            <a:srgbClr val="D95F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34840" y="3093021"/>
            <a:ext cx="180975" cy="28575"/>
          </a:xfrm>
          <a:custGeom>
            <a:avLst/>
            <a:gdLst/>
            <a:ahLst/>
            <a:cxnLst/>
            <a:rect l="l" t="t" r="r" b="b"/>
            <a:pathLst>
              <a:path w="180975" h="28575">
                <a:moveTo>
                  <a:pt x="0" y="28574"/>
                </a:moveTo>
                <a:lnTo>
                  <a:pt x="180721" y="28574"/>
                </a:lnTo>
                <a:lnTo>
                  <a:pt x="180721" y="0"/>
                </a:lnTo>
                <a:lnTo>
                  <a:pt x="0" y="0"/>
                </a:lnTo>
                <a:lnTo>
                  <a:pt x="0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25265" y="3208654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24383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25265" y="2714625"/>
            <a:ext cx="0" cy="234315"/>
          </a:xfrm>
          <a:custGeom>
            <a:avLst/>
            <a:gdLst/>
            <a:ahLst/>
            <a:cxnLst/>
            <a:rect l="l" t="t" r="r" b="b"/>
            <a:pathLst>
              <a:path h="234314">
                <a:moveTo>
                  <a:pt x="0" y="0"/>
                </a:moveTo>
                <a:lnTo>
                  <a:pt x="0" y="234061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80053" y="3452495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2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80053" y="2714625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2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34840" y="2948685"/>
            <a:ext cx="180975" cy="260350"/>
          </a:xfrm>
          <a:custGeom>
            <a:avLst/>
            <a:gdLst/>
            <a:ahLst/>
            <a:cxnLst/>
            <a:rect l="l" t="t" r="r" b="b"/>
            <a:pathLst>
              <a:path w="180975" h="260350">
                <a:moveTo>
                  <a:pt x="0" y="259969"/>
                </a:moveTo>
                <a:lnTo>
                  <a:pt x="180721" y="259969"/>
                </a:lnTo>
                <a:lnTo>
                  <a:pt x="180721" y="0"/>
                </a:lnTo>
                <a:lnTo>
                  <a:pt x="0" y="0"/>
                </a:lnTo>
                <a:lnTo>
                  <a:pt x="0" y="2599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60773" y="2834385"/>
            <a:ext cx="180975" cy="380365"/>
          </a:xfrm>
          <a:custGeom>
            <a:avLst/>
            <a:gdLst/>
            <a:ahLst/>
            <a:cxnLst/>
            <a:rect l="l" t="t" r="r" b="b"/>
            <a:pathLst>
              <a:path w="180975" h="380364">
                <a:moveTo>
                  <a:pt x="0" y="379983"/>
                </a:moveTo>
                <a:lnTo>
                  <a:pt x="180721" y="379983"/>
                </a:lnTo>
                <a:lnTo>
                  <a:pt x="180721" y="0"/>
                </a:lnTo>
                <a:lnTo>
                  <a:pt x="0" y="0"/>
                </a:lnTo>
                <a:lnTo>
                  <a:pt x="0" y="379983"/>
                </a:lnTo>
                <a:close/>
              </a:path>
            </a:pathLst>
          </a:custGeom>
          <a:solidFill>
            <a:srgbClr val="757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60773" y="3039681"/>
            <a:ext cx="180975" cy="28575"/>
          </a:xfrm>
          <a:custGeom>
            <a:avLst/>
            <a:gdLst/>
            <a:ahLst/>
            <a:cxnLst/>
            <a:rect l="l" t="t" r="r" b="b"/>
            <a:pathLst>
              <a:path w="180975" h="28575">
                <a:moveTo>
                  <a:pt x="0" y="28575"/>
                </a:moveTo>
                <a:lnTo>
                  <a:pt x="180721" y="28575"/>
                </a:lnTo>
                <a:lnTo>
                  <a:pt x="180721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51071" y="2735960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425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05985" y="3228594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2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05985" y="2735960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2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60773" y="2834385"/>
            <a:ext cx="180975" cy="380365"/>
          </a:xfrm>
          <a:custGeom>
            <a:avLst/>
            <a:gdLst/>
            <a:ahLst/>
            <a:cxnLst/>
            <a:rect l="l" t="t" r="r" b="b"/>
            <a:pathLst>
              <a:path w="180975" h="380364">
                <a:moveTo>
                  <a:pt x="0" y="379983"/>
                </a:moveTo>
                <a:lnTo>
                  <a:pt x="180721" y="379983"/>
                </a:lnTo>
                <a:lnTo>
                  <a:pt x="180721" y="0"/>
                </a:lnTo>
                <a:lnTo>
                  <a:pt x="0" y="0"/>
                </a:lnTo>
                <a:lnTo>
                  <a:pt x="0" y="37998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12513" y="856233"/>
            <a:ext cx="180975" cy="523875"/>
          </a:xfrm>
          <a:custGeom>
            <a:avLst/>
            <a:gdLst/>
            <a:ahLst/>
            <a:cxnLst/>
            <a:rect l="l" t="t" r="r" b="b"/>
            <a:pathLst>
              <a:path w="180975" h="523875">
                <a:moveTo>
                  <a:pt x="0" y="523620"/>
                </a:moveTo>
                <a:lnTo>
                  <a:pt x="180721" y="523620"/>
                </a:lnTo>
                <a:lnTo>
                  <a:pt x="180721" y="0"/>
                </a:lnTo>
                <a:lnTo>
                  <a:pt x="0" y="0"/>
                </a:lnTo>
                <a:lnTo>
                  <a:pt x="0" y="523620"/>
                </a:lnTo>
                <a:close/>
              </a:path>
            </a:pathLst>
          </a:custGeom>
          <a:solidFill>
            <a:srgbClr val="1B9E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12513" y="1119187"/>
            <a:ext cx="180975" cy="28575"/>
          </a:xfrm>
          <a:custGeom>
            <a:avLst/>
            <a:gdLst/>
            <a:ahLst/>
            <a:cxnLst/>
            <a:rect l="l" t="t" r="r" b="b"/>
            <a:pathLst>
              <a:path w="180975" h="28575">
                <a:moveTo>
                  <a:pt x="0" y="28575"/>
                </a:moveTo>
                <a:lnTo>
                  <a:pt x="180721" y="28575"/>
                </a:lnTo>
                <a:lnTo>
                  <a:pt x="180721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02809" y="1379855"/>
            <a:ext cx="0" cy="287655"/>
          </a:xfrm>
          <a:custGeom>
            <a:avLst/>
            <a:gdLst/>
            <a:ahLst/>
            <a:cxnLst/>
            <a:rect l="l" t="t" r="r" b="b"/>
            <a:pathLst>
              <a:path h="287655">
                <a:moveTo>
                  <a:pt x="0" y="28765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02809" y="694181"/>
            <a:ext cx="0" cy="162560"/>
          </a:xfrm>
          <a:custGeom>
            <a:avLst/>
            <a:gdLst/>
            <a:ahLst/>
            <a:cxnLst/>
            <a:rect l="l" t="t" r="r" b="b"/>
            <a:pathLst>
              <a:path h="162559">
                <a:moveTo>
                  <a:pt x="0" y="0"/>
                </a:moveTo>
                <a:lnTo>
                  <a:pt x="0" y="162051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57725" y="1667510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2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657725" y="694181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2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612513" y="856233"/>
            <a:ext cx="180975" cy="523875"/>
          </a:xfrm>
          <a:custGeom>
            <a:avLst/>
            <a:gdLst/>
            <a:ahLst/>
            <a:cxnLst/>
            <a:rect l="l" t="t" r="r" b="b"/>
            <a:pathLst>
              <a:path w="180975" h="523875">
                <a:moveTo>
                  <a:pt x="0" y="523620"/>
                </a:moveTo>
                <a:lnTo>
                  <a:pt x="180721" y="523620"/>
                </a:lnTo>
                <a:lnTo>
                  <a:pt x="180721" y="0"/>
                </a:lnTo>
                <a:lnTo>
                  <a:pt x="0" y="0"/>
                </a:lnTo>
                <a:lnTo>
                  <a:pt x="0" y="5236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38319" y="1313814"/>
            <a:ext cx="180975" cy="331470"/>
          </a:xfrm>
          <a:custGeom>
            <a:avLst/>
            <a:gdLst/>
            <a:ahLst/>
            <a:cxnLst/>
            <a:rect l="l" t="t" r="r" b="b"/>
            <a:pathLst>
              <a:path w="180975" h="331469">
                <a:moveTo>
                  <a:pt x="0" y="331343"/>
                </a:moveTo>
                <a:lnTo>
                  <a:pt x="180720" y="331343"/>
                </a:lnTo>
                <a:lnTo>
                  <a:pt x="180720" y="0"/>
                </a:lnTo>
                <a:lnTo>
                  <a:pt x="0" y="0"/>
                </a:lnTo>
                <a:lnTo>
                  <a:pt x="0" y="331343"/>
                </a:lnTo>
                <a:close/>
              </a:path>
            </a:pathLst>
          </a:custGeom>
          <a:solidFill>
            <a:srgbClr val="D95F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838319" y="1542859"/>
            <a:ext cx="180975" cy="28575"/>
          </a:xfrm>
          <a:custGeom>
            <a:avLst/>
            <a:gdLst/>
            <a:ahLst/>
            <a:cxnLst/>
            <a:rect l="l" t="t" r="r" b="b"/>
            <a:pathLst>
              <a:path w="180975" h="28575">
                <a:moveTo>
                  <a:pt x="0" y="28575"/>
                </a:moveTo>
                <a:lnTo>
                  <a:pt x="180720" y="28575"/>
                </a:lnTo>
                <a:lnTo>
                  <a:pt x="180720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28742" y="1645157"/>
            <a:ext cx="0" cy="175895"/>
          </a:xfrm>
          <a:custGeom>
            <a:avLst/>
            <a:gdLst/>
            <a:ahLst/>
            <a:cxnLst/>
            <a:rect l="l" t="t" r="r" b="b"/>
            <a:pathLst>
              <a:path h="175894">
                <a:moveTo>
                  <a:pt x="0" y="17576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28742" y="1068324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49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883530" y="1820926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4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883530" y="1068324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4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838319" y="1313814"/>
            <a:ext cx="180975" cy="331470"/>
          </a:xfrm>
          <a:custGeom>
            <a:avLst/>
            <a:gdLst/>
            <a:ahLst/>
            <a:cxnLst/>
            <a:rect l="l" t="t" r="r" b="b"/>
            <a:pathLst>
              <a:path w="180975" h="331469">
                <a:moveTo>
                  <a:pt x="0" y="331343"/>
                </a:moveTo>
                <a:lnTo>
                  <a:pt x="180720" y="331343"/>
                </a:lnTo>
                <a:lnTo>
                  <a:pt x="180720" y="0"/>
                </a:lnTo>
                <a:lnTo>
                  <a:pt x="0" y="0"/>
                </a:lnTo>
                <a:lnTo>
                  <a:pt x="0" y="3313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64252" y="1645920"/>
            <a:ext cx="180975" cy="407670"/>
          </a:xfrm>
          <a:custGeom>
            <a:avLst/>
            <a:gdLst/>
            <a:ahLst/>
            <a:cxnLst/>
            <a:rect l="l" t="t" r="r" b="b"/>
            <a:pathLst>
              <a:path w="180975" h="407669">
                <a:moveTo>
                  <a:pt x="0" y="407162"/>
                </a:moveTo>
                <a:lnTo>
                  <a:pt x="180721" y="407162"/>
                </a:lnTo>
                <a:lnTo>
                  <a:pt x="180721" y="0"/>
                </a:lnTo>
                <a:lnTo>
                  <a:pt x="0" y="0"/>
                </a:lnTo>
                <a:lnTo>
                  <a:pt x="0" y="407162"/>
                </a:lnTo>
                <a:close/>
              </a:path>
            </a:pathLst>
          </a:custGeom>
          <a:solidFill>
            <a:srgbClr val="757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64252" y="1837245"/>
            <a:ext cx="180975" cy="28575"/>
          </a:xfrm>
          <a:custGeom>
            <a:avLst/>
            <a:gdLst/>
            <a:ahLst/>
            <a:cxnLst/>
            <a:rect l="l" t="t" r="r" b="b"/>
            <a:pathLst>
              <a:path w="180975" h="28575">
                <a:moveTo>
                  <a:pt x="0" y="28575"/>
                </a:moveTo>
                <a:lnTo>
                  <a:pt x="180721" y="28575"/>
                </a:lnTo>
                <a:lnTo>
                  <a:pt x="180721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154548" y="2053082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5">
                <a:moveTo>
                  <a:pt x="0" y="17957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54548" y="1601977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3942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09464" y="2232660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2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09464" y="1601977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2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64252" y="1645920"/>
            <a:ext cx="180975" cy="407670"/>
          </a:xfrm>
          <a:custGeom>
            <a:avLst/>
            <a:gdLst/>
            <a:ahLst/>
            <a:cxnLst/>
            <a:rect l="l" t="t" r="r" b="b"/>
            <a:pathLst>
              <a:path w="180975" h="407669">
                <a:moveTo>
                  <a:pt x="0" y="407162"/>
                </a:moveTo>
                <a:lnTo>
                  <a:pt x="180721" y="407162"/>
                </a:lnTo>
                <a:lnTo>
                  <a:pt x="180721" y="0"/>
                </a:lnTo>
                <a:lnTo>
                  <a:pt x="0" y="0"/>
                </a:lnTo>
                <a:lnTo>
                  <a:pt x="0" y="40716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15990" y="349631"/>
            <a:ext cx="180975" cy="393065"/>
          </a:xfrm>
          <a:custGeom>
            <a:avLst/>
            <a:gdLst/>
            <a:ahLst/>
            <a:cxnLst/>
            <a:rect l="l" t="t" r="r" b="b"/>
            <a:pathLst>
              <a:path w="180975" h="393065">
                <a:moveTo>
                  <a:pt x="0" y="392938"/>
                </a:moveTo>
                <a:lnTo>
                  <a:pt x="180721" y="392938"/>
                </a:lnTo>
                <a:lnTo>
                  <a:pt x="180721" y="0"/>
                </a:lnTo>
                <a:lnTo>
                  <a:pt x="0" y="0"/>
                </a:lnTo>
                <a:lnTo>
                  <a:pt x="0" y="392938"/>
                </a:lnTo>
                <a:close/>
              </a:path>
            </a:pathLst>
          </a:custGeom>
          <a:solidFill>
            <a:srgbClr val="1B9E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15990" y="561022"/>
            <a:ext cx="180975" cy="28575"/>
          </a:xfrm>
          <a:custGeom>
            <a:avLst/>
            <a:gdLst/>
            <a:ahLst/>
            <a:cxnLst/>
            <a:rect l="l" t="t" r="r" b="b"/>
            <a:pathLst>
              <a:path w="180975" h="28575">
                <a:moveTo>
                  <a:pt x="0" y="28575"/>
                </a:moveTo>
                <a:lnTo>
                  <a:pt x="180721" y="28575"/>
                </a:lnTo>
                <a:lnTo>
                  <a:pt x="180721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06415" y="742569"/>
            <a:ext cx="0" cy="58419"/>
          </a:xfrm>
          <a:custGeom>
            <a:avLst/>
            <a:gdLst/>
            <a:ahLst/>
            <a:cxnLst/>
            <a:rect l="l" t="t" r="r" b="b"/>
            <a:pathLst>
              <a:path h="58420">
                <a:moveTo>
                  <a:pt x="0" y="5803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06415" y="153923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5">
                <a:moveTo>
                  <a:pt x="0" y="0"/>
                </a:moveTo>
                <a:lnTo>
                  <a:pt x="0" y="195706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61203" y="800608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2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61203" y="153923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2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515990" y="349631"/>
            <a:ext cx="180975" cy="393065"/>
          </a:xfrm>
          <a:custGeom>
            <a:avLst/>
            <a:gdLst/>
            <a:ahLst/>
            <a:cxnLst/>
            <a:rect l="l" t="t" r="r" b="b"/>
            <a:pathLst>
              <a:path w="180975" h="393065">
                <a:moveTo>
                  <a:pt x="0" y="392938"/>
                </a:moveTo>
                <a:lnTo>
                  <a:pt x="180721" y="392938"/>
                </a:lnTo>
                <a:lnTo>
                  <a:pt x="180721" y="0"/>
                </a:lnTo>
                <a:lnTo>
                  <a:pt x="0" y="0"/>
                </a:lnTo>
                <a:lnTo>
                  <a:pt x="0" y="39293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41923" y="432180"/>
            <a:ext cx="180975" cy="300990"/>
          </a:xfrm>
          <a:custGeom>
            <a:avLst/>
            <a:gdLst/>
            <a:ahLst/>
            <a:cxnLst/>
            <a:rect l="l" t="t" r="r" b="b"/>
            <a:pathLst>
              <a:path w="180975" h="300990">
                <a:moveTo>
                  <a:pt x="0" y="300609"/>
                </a:moveTo>
                <a:lnTo>
                  <a:pt x="180721" y="300609"/>
                </a:lnTo>
                <a:lnTo>
                  <a:pt x="180721" y="0"/>
                </a:lnTo>
                <a:lnTo>
                  <a:pt x="0" y="0"/>
                </a:lnTo>
                <a:lnTo>
                  <a:pt x="0" y="300609"/>
                </a:lnTo>
                <a:close/>
              </a:path>
            </a:pathLst>
          </a:custGeom>
          <a:solidFill>
            <a:srgbClr val="D95F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41923" y="571944"/>
            <a:ext cx="180975" cy="28575"/>
          </a:xfrm>
          <a:custGeom>
            <a:avLst/>
            <a:gdLst/>
            <a:ahLst/>
            <a:cxnLst/>
            <a:rect l="l" t="t" r="r" b="b"/>
            <a:pathLst>
              <a:path w="180975" h="28575">
                <a:moveTo>
                  <a:pt x="0" y="28575"/>
                </a:moveTo>
                <a:lnTo>
                  <a:pt x="180721" y="28575"/>
                </a:lnTo>
                <a:lnTo>
                  <a:pt x="180721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32221" y="73279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2014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832221" y="267843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337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87009" y="934211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4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87009" y="267843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4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41923" y="432180"/>
            <a:ext cx="180975" cy="300990"/>
          </a:xfrm>
          <a:custGeom>
            <a:avLst/>
            <a:gdLst/>
            <a:ahLst/>
            <a:cxnLst/>
            <a:rect l="l" t="t" r="r" b="b"/>
            <a:pathLst>
              <a:path w="180975" h="300990">
                <a:moveTo>
                  <a:pt x="0" y="300609"/>
                </a:moveTo>
                <a:lnTo>
                  <a:pt x="180721" y="300609"/>
                </a:lnTo>
                <a:lnTo>
                  <a:pt x="180721" y="0"/>
                </a:lnTo>
                <a:lnTo>
                  <a:pt x="0" y="0"/>
                </a:lnTo>
                <a:lnTo>
                  <a:pt x="0" y="30060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962967" y="833564"/>
            <a:ext cx="190246" cy="4721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68095" y="529336"/>
            <a:ext cx="0" cy="2421890"/>
          </a:xfrm>
          <a:custGeom>
            <a:avLst/>
            <a:gdLst/>
            <a:ahLst/>
            <a:cxnLst/>
            <a:rect l="l" t="t" r="r" b="b"/>
            <a:pathLst>
              <a:path h="2421890">
                <a:moveTo>
                  <a:pt x="0" y="242163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58368" y="295097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10972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58368" y="2143760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10972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58368" y="1336547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10972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58368" y="529336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10972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333558" y="2689480"/>
            <a:ext cx="205184" cy="429767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600" dirty="0">
                <a:latin typeface="Times New Roman"/>
                <a:cs typeface="Times New Roman"/>
              </a:rPr>
              <a:t>0.14</a:t>
            </a:r>
          </a:p>
        </p:txBody>
      </p:sp>
      <p:sp>
        <p:nvSpPr>
          <p:cNvPr id="104" name="object 104"/>
          <p:cNvSpPr txBox="1"/>
          <p:nvPr/>
        </p:nvSpPr>
        <p:spPr>
          <a:xfrm>
            <a:off x="333558" y="1075055"/>
            <a:ext cx="205184" cy="429767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600" dirty="0">
                <a:latin typeface="Times New Roman"/>
                <a:cs typeface="Times New Roman"/>
              </a:rPr>
              <a:t>0.18</a:t>
            </a:r>
          </a:p>
        </p:txBody>
      </p:sp>
      <p:sp>
        <p:nvSpPr>
          <p:cNvPr id="105" name="object 105"/>
          <p:cNvSpPr txBox="1"/>
          <p:nvPr/>
        </p:nvSpPr>
        <p:spPr>
          <a:xfrm>
            <a:off x="333558" y="267843"/>
            <a:ext cx="205184" cy="429767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600" dirty="0">
                <a:latin typeface="Times New Roman"/>
                <a:cs typeface="Times New Roman"/>
              </a:rPr>
              <a:t>0.20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68095" y="21971"/>
            <a:ext cx="5610860" cy="3562985"/>
          </a:xfrm>
          <a:custGeom>
            <a:avLst/>
            <a:gdLst/>
            <a:ahLst/>
            <a:cxnLst/>
            <a:rect l="l" t="t" r="r" b="b"/>
            <a:pathLst>
              <a:path w="5610860" h="3562985">
                <a:moveTo>
                  <a:pt x="0" y="3562477"/>
                </a:moveTo>
                <a:lnTo>
                  <a:pt x="5610733" y="3562477"/>
                </a:lnTo>
                <a:lnTo>
                  <a:pt x="5610733" y="0"/>
                </a:lnTo>
                <a:lnTo>
                  <a:pt x="0" y="0"/>
                </a:lnTo>
                <a:lnTo>
                  <a:pt x="0" y="356247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271516" y="2705860"/>
            <a:ext cx="1107440" cy="878205"/>
          </a:xfrm>
          <a:custGeom>
            <a:avLst/>
            <a:gdLst/>
            <a:ahLst/>
            <a:cxnLst/>
            <a:rect l="l" t="t" r="r" b="b"/>
            <a:pathLst>
              <a:path w="1107439" h="878204">
                <a:moveTo>
                  <a:pt x="0" y="0"/>
                </a:moveTo>
                <a:lnTo>
                  <a:pt x="1107439" y="0"/>
                </a:lnTo>
                <a:lnTo>
                  <a:pt x="1107439" y="877824"/>
                </a:lnTo>
                <a:lnTo>
                  <a:pt x="0" y="87782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5435980" y="2861945"/>
            <a:ext cx="132080" cy="109855"/>
          </a:xfrm>
          <a:custGeom>
            <a:avLst/>
            <a:gdLst/>
            <a:ahLst/>
            <a:cxnLst/>
            <a:rect l="l" t="t" r="r" b="b"/>
            <a:pathLst>
              <a:path w="132079" h="109855">
                <a:moveTo>
                  <a:pt x="0" y="0"/>
                </a:moveTo>
                <a:lnTo>
                  <a:pt x="131699" y="0"/>
                </a:lnTo>
                <a:lnTo>
                  <a:pt x="131699" y="109728"/>
                </a:lnTo>
                <a:lnTo>
                  <a:pt x="0" y="109728"/>
                </a:lnTo>
                <a:lnTo>
                  <a:pt x="0" y="0"/>
                </a:lnTo>
                <a:close/>
              </a:path>
            </a:pathLst>
          </a:custGeom>
          <a:solidFill>
            <a:srgbClr val="1B9E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435980" y="2861945"/>
            <a:ext cx="132080" cy="109855"/>
          </a:xfrm>
          <a:custGeom>
            <a:avLst/>
            <a:gdLst/>
            <a:ahLst/>
            <a:cxnLst/>
            <a:rect l="l" t="t" r="r" b="b"/>
            <a:pathLst>
              <a:path w="132079" h="109855">
                <a:moveTo>
                  <a:pt x="0" y="0"/>
                </a:moveTo>
                <a:lnTo>
                  <a:pt x="131699" y="0"/>
                </a:lnTo>
                <a:lnTo>
                  <a:pt x="131699" y="109728"/>
                </a:lnTo>
                <a:lnTo>
                  <a:pt x="0" y="10972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435980" y="3100385"/>
            <a:ext cx="132080" cy="109855"/>
          </a:xfrm>
          <a:custGeom>
            <a:avLst/>
            <a:gdLst/>
            <a:ahLst/>
            <a:cxnLst/>
            <a:rect l="l" t="t" r="r" b="b"/>
            <a:pathLst>
              <a:path w="132079" h="109855">
                <a:moveTo>
                  <a:pt x="0" y="0"/>
                </a:moveTo>
                <a:lnTo>
                  <a:pt x="131699" y="0"/>
                </a:lnTo>
                <a:lnTo>
                  <a:pt x="13169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solidFill>
            <a:srgbClr val="D95F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435980" y="3100385"/>
            <a:ext cx="132080" cy="109855"/>
          </a:xfrm>
          <a:custGeom>
            <a:avLst/>
            <a:gdLst/>
            <a:ahLst/>
            <a:cxnLst/>
            <a:rect l="l" t="t" r="r" b="b"/>
            <a:pathLst>
              <a:path w="132079" h="109855">
                <a:moveTo>
                  <a:pt x="0" y="0"/>
                </a:moveTo>
                <a:lnTo>
                  <a:pt x="131699" y="0"/>
                </a:lnTo>
                <a:lnTo>
                  <a:pt x="131699" y="109727"/>
                </a:lnTo>
                <a:lnTo>
                  <a:pt x="0" y="10972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35980" y="3345116"/>
            <a:ext cx="132080" cy="109855"/>
          </a:xfrm>
          <a:custGeom>
            <a:avLst/>
            <a:gdLst/>
            <a:ahLst/>
            <a:cxnLst/>
            <a:rect l="l" t="t" r="r" b="b"/>
            <a:pathLst>
              <a:path w="132079" h="109854">
                <a:moveTo>
                  <a:pt x="0" y="0"/>
                </a:moveTo>
                <a:lnTo>
                  <a:pt x="131699" y="0"/>
                </a:lnTo>
                <a:lnTo>
                  <a:pt x="131699" y="109728"/>
                </a:lnTo>
                <a:lnTo>
                  <a:pt x="0" y="109728"/>
                </a:lnTo>
                <a:lnTo>
                  <a:pt x="0" y="0"/>
                </a:lnTo>
                <a:close/>
              </a:path>
            </a:pathLst>
          </a:custGeom>
          <a:solidFill>
            <a:srgbClr val="757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435980" y="3345116"/>
            <a:ext cx="132080" cy="109855"/>
          </a:xfrm>
          <a:custGeom>
            <a:avLst/>
            <a:gdLst/>
            <a:ahLst/>
            <a:cxnLst/>
            <a:rect l="l" t="t" r="r" b="b"/>
            <a:pathLst>
              <a:path w="132079" h="109854">
                <a:moveTo>
                  <a:pt x="0" y="0"/>
                </a:moveTo>
                <a:lnTo>
                  <a:pt x="131699" y="0"/>
                </a:lnTo>
                <a:lnTo>
                  <a:pt x="131699" y="109728"/>
                </a:lnTo>
                <a:lnTo>
                  <a:pt x="0" y="10972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5655528" y="2776839"/>
            <a:ext cx="667173" cy="74507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spcBef>
                <a:spcPts val="50"/>
              </a:spcBef>
            </a:pPr>
            <a:r>
              <a:rPr sz="1600" dirty="0">
                <a:latin typeface="Times New Roman"/>
                <a:cs typeface="Times New Roman"/>
              </a:rPr>
              <a:t>24h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avg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Avg  </a:t>
            </a:r>
            <a:r>
              <a:rPr sz="1600" dirty="0">
                <a:latin typeface="Times New Roman"/>
                <a:cs typeface="Times New Roman"/>
              </a:rPr>
              <a:t>Instant</a:t>
            </a:r>
          </a:p>
        </p:txBody>
      </p:sp>
      <p:sp>
        <p:nvSpPr>
          <p:cNvPr id="115" name="object 115"/>
          <p:cNvSpPr txBox="1"/>
          <p:nvPr/>
        </p:nvSpPr>
        <p:spPr>
          <a:xfrm>
            <a:off x="59238" y="1414306"/>
            <a:ext cx="515526" cy="89793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66700">
              <a:lnSpc>
                <a:spcPts val="1630"/>
              </a:lnSpc>
            </a:pPr>
            <a:r>
              <a:rPr sz="1600" dirty="0">
                <a:latin typeface="Times New Roman"/>
                <a:cs typeface="Times New Roman"/>
              </a:rPr>
              <a:t>RMSE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dirty="0">
                <a:latin typeface="Times New Roman"/>
                <a:cs typeface="Times New Roman"/>
              </a:rPr>
              <a:t>0.16</a:t>
            </a:r>
          </a:p>
        </p:txBody>
      </p:sp>
      <p:sp>
        <p:nvSpPr>
          <p:cNvPr id="116" name="object 116"/>
          <p:cNvSpPr/>
          <p:nvPr/>
        </p:nvSpPr>
        <p:spPr>
          <a:xfrm>
            <a:off x="1314703" y="3584447"/>
            <a:ext cx="4518025" cy="0"/>
          </a:xfrm>
          <a:custGeom>
            <a:avLst/>
            <a:gdLst/>
            <a:ahLst/>
            <a:cxnLst/>
            <a:rect l="l" t="t" r="r" b="b"/>
            <a:pathLst>
              <a:path w="4518025">
                <a:moveTo>
                  <a:pt x="0" y="0"/>
                </a:moveTo>
                <a:lnTo>
                  <a:pt x="451751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314703" y="3584447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4">
                <a:moveTo>
                  <a:pt x="0" y="0"/>
                </a:moveTo>
                <a:lnTo>
                  <a:pt x="0" y="1097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218182" y="3584447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4">
                <a:moveTo>
                  <a:pt x="0" y="0"/>
                </a:moveTo>
                <a:lnTo>
                  <a:pt x="0" y="1097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121660" y="3584447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4">
                <a:moveTo>
                  <a:pt x="0" y="0"/>
                </a:moveTo>
                <a:lnTo>
                  <a:pt x="0" y="1097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025265" y="3584447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4">
                <a:moveTo>
                  <a:pt x="0" y="0"/>
                </a:moveTo>
                <a:lnTo>
                  <a:pt x="0" y="1097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928742" y="3584447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4">
                <a:moveTo>
                  <a:pt x="0" y="0"/>
                </a:moveTo>
                <a:lnTo>
                  <a:pt x="0" y="1097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832221" y="3584447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4">
                <a:moveTo>
                  <a:pt x="0" y="0"/>
                </a:moveTo>
                <a:lnTo>
                  <a:pt x="0" y="1097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 rot="19800000">
            <a:off x="379169" y="4012590"/>
            <a:ext cx="1011087" cy="182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sz="1600" dirty="0">
                <a:latin typeface="Times New Roman"/>
                <a:cs typeface="Times New Roman"/>
              </a:rPr>
              <a:t>2018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1−min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 rot="19800000">
            <a:off x="1440216" y="3969877"/>
            <a:ext cx="843926" cy="182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sz="1600" dirty="0">
                <a:latin typeface="Times New Roman"/>
                <a:cs typeface="Times New Roman"/>
              </a:rPr>
              <a:t>2018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Half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 rot="19800000">
            <a:off x="2185744" y="4011955"/>
            <a:ext cx="1011087" cy="182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sz="1600" dirty="0">
                <a:latin typeface="Times New Roman"/>
                <a:cs typeface="Times New Roman"/>
              </a:rPr>
              <a:t>2019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1−min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 rot="19800000">
            <a:off x="2995446" y="4037311"/>
            <a:ext cx="1110857" cy="182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sz="1600" dirty="0">
                <a:latin typeface="Times New Roman"/>
                <a:cs typeface="Times New Roman"/>
              </a:rPr>
              <a:t>2019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10−min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 rot="19800000">
            <a:off x="3898924" y="4037311"/>
            <a:ext cx="1110857" cy="182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sz="1600" dirty="0">
                <a:latin typeface="Times New Roman"/>
                <a:cs typeface="Times New Roman"/>
              </a:rPr>
              <a:t>2019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20−min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/>
          <p:nvPr/>
        </p:nvSpPr>
        <p:spPr>
          <a:xfrm rot="19800000">
            <a:off x="4802529" y="4037311"/>
            <a:ext cx="1110857" cy="182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sz="1600" dirty="0">
                <a:latin typeface="Times New Roman"/>
                <a:cs typeface="Times New Roman"/>
              </a:rPr>
              <a:t>2019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30−min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34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MS UI Gothic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Kate Newhart</cp:lastModifiedBy>
  <cp:revision>1</cp:revision>
  <dcterms:created xsi:type="dcterms:W3CDTF">2020-05-18T23:15:01Z</dcterms:created>
  <dcterms:modified xsi:type="dcterms:W3CDTF">2020-05-18T23:19:42Z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2020-05-18T00:00:00Z</vt:filetime>
  </property>
  <property fmtid="{D5CDD505-2E9C-101B-9397-08002B2CF9AE}" pid="3" name="Creator">
    <vt:lpwstr>R</vt:lpwstr>
  </property>
  <property fmtid="{D5CDD505-2E9C-101B-9397-08002B2CF9AE}" pid="4" name="LastSaved">
    <vt:filetime>2020-05-18T00:00:00Z</vt:filetime>
  </property>
</Properties>
</file>