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4114800"/>
  <p:notesSz cx="5486400" cy="4114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275588"/>
            <a:ext cx="4663440" cy="864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304288"/>
            <a:ext cx="3840480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6" y="946404"/>
            <a:ext cx="2386584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84808" y="805306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72591" y="832611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40">
                <a:moveTo>
                  <a:pt x="-4762" y="7556"/>
                </a:moveTo>
                <a:lnTo>
                  <a:pt x="4762" y="7556"/>
                </a:lnTo>
              </a:path>
            </a:pathLst>
          </a:custGeom>
          <a:ln w="151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72591" y="771905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5">
                <a:moveTo>
                  <a:pt x="-4762" y="5842"/>
                </a:moveTo>
                <a:lnTo>
                  <a:pt x="4762" y="5842"/>
                </a:lnTo>
              </a:path>
            </a:pathLst>
          </a:custGeom>
          <a:ln w="116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28700" y="8477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28700" y="7719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84808" y="783590"/>
            <a:ext cx="575945" cy="49530"/>
          </a:xfrm>
          <a:custGeom>
            <a:avLst/>
            <a:gdLst/>
            <a:ahLst/>
            <a:cxnLst/>
            <a:rect l="l" t="t" r="r" b="b"/>
            <a:pathLst>
              <a:path w="575944" h="49530">
                <a:moveTo>
                  <a:pt x="0" y="49022"/>
                </a:moveTo>
                <a:lnTo>
                  <a:pt x="575691" y="49022"/>
                </a:lnTo>
                <a:lnTo>
                  <a:pt x="575691" y="0"/>
                </a:lnTo>
                <a:lnTo>
                  <a:pt x="0" y="0"/>
                </a:lnTo>
                <a:lnTo>
                  <a:pt x="0" y="490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604391" y="1245869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92300" y="1283969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5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892300" y="1066546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0"/>
                </a:moveTo>
                <a:lnTo>
                  <a:pt x="0" y="10617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748408" y="132549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748408" y="106654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604391" y="1172717"/>
            <a:ext cx="575945" cy="111760"/>
          </a:xfrm>
          <a:custGeom>
            <a:avLst/>
            <a:gdLst/>
            <a:ahLst/>
            <a:cxnLst/>
            <a:rect l="l" t="t" r="r" b="b"/>
            <a:pathLst>
              <a:path w="575944" h="111759">
                <a:moveTo>
                  <a:pt x="0" y="111251"/>
                </a:moveTo>
                <a:lnTo>
                  <a:pt x="575817" y="111251"/>
                </a:lnTo>
                <a:lnTo>
                  <a:pt x="575817" y="0"/>
                </a:lnTo>
                <a:lnTo>
                  <a:pt x="0" y="0"/>
                </a:lnTo>
                <a:lnTo>
                  <a:pt x="0" y="1112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606" y="72644"/>
            <a:ext cx="1869186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946404"/>
            <a:ext cx="4937760" cy="2715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826764"/>
            <a:ext cx="1755648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826764"/>
            <a:ext cx="1261872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580" y="826134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832103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2008" y="841375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280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2008" y="78676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36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67991" y="86944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67991" y="786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4100" y="810133"/>
            <a:ext cx="575945" cy="31750"/>
          </a:xfrm>
          <a:custGeom>
            <a:avLst/>
            <a:gdLst/>
            <a:ahLst/>
            <a:cxnLst/>
            <a:rect l="l" t="t" r="r" b="b"/>
            <a:pathLst>
              <a:path w="575944" h="31750">
                <a:moveTo>
                  <a:pt x="0" y="31241"/>
                </a:moveTo>
                <a:lnTo>
                  <a:pt x="575691" y="31241"/>
                </a:lnTo>
                <a:lnTo>
                  <a:pt x="575691" y="0"/>
                </a:lnTo>
                <a:lnTo>
                  <a:pt x="0" y="0"/>
                </a:lnTo>
                <a:lnTo>
                  <a:pt x="0" y="312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3808" y="72326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1590" y="889253"/>
            <a:ext cx="0" cy="344805"/>
          </a:xfrm>
          <a:custGeom>
            <a:avLst/>
            <a:gdLst/>
            <a:ahLst/>
            <a:cxnLst/>
            <a:rect l="l" t="t" r="r" b="b"/>
            <a:pathLst>
              <a:path w="0" h="344805">
                <a:moveTo>
                  <a:pt x="0" y="3444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1590" y="402716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5">
                <a:moveTo>
                  <a:pt x="0" y="0"/>
                </a:moveTo>
                <a:lnTo>
                  <a:pt x="0" y="6235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87700" y="12336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7700" y="402716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43808" y="465073"/>
            <a:ext cx="575945" cy="424180"/>
          </a:xfrm>
          <a:custGeom>
            <a:avLst/>
            <a:gdLst/>
            <a:ahLst/>
            <a:cxnLst/>
            <a:rect l="l" t="t" r="r" b="b"/>
            <a:pathLst>
              <a:path w="575945" h="424180">
                <a:moveTo>
                  <a:pt x="0" y="424180"/>
                </a:moveTo>
                <a:lnTo>
                  <a:pt x="575691" y="424180"/>
                </a:lnTo>
                <a:lnTo>
                  <a:pt x="575691" y="0"/>
                </a:lnTo>
                <a:lnTo>
                  <a:pt x="0" y="0"/>
                </a:lnTo>
                <a:lnTo>
                  <a:pt x="0" y="424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63390" y="82689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8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51300" y="83820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5">
                <a:moveTo>
                  <a:pt x="-4762" y="2603"/>
                </a:moveTo>
                <a:lnTo>
                  <a:pt x="4762" y="2603"/>
                </a:lnTo>
              </a:path>
            </a:pathLst>
          </a:custGeom>
          <a:ln w="520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1300" y="767587"/>
            <a:ext cx="0" cy="36830"/>
          </a:xfrm>
          <a:custGeom>
            <a:avLst/>
            <a:gdLst/>
            <a:ahLst/>
            <a:cxnLst/>
            <a:rect l="l" t="t" r="r" b="b"/>
            <a:pathLst>
              <a:path w="0" h="36829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07409" y="84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7409" y="7675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63390" y="804163"/>
            <a:ext cx="575945" cy="34290"/>
          </a:xfrm>
          <a:custGeom>
            <a:avLst/>
            <a:gdLst/>
            <a:ahLst/>
            <a:cxnLst/>
            <a:rect l="l" t="t" r="r" b="b"/>
            <a:pathLst>
              <a:path w="575945" h="34290">
                <a:moveTo>
                  <a:pt x="0" y="34036"/>
                </a:moveTo>
                <a:lnTo>
                  <a:pt x="575818" y="34036"/>
                </a:lnTo>
                <a:lnTo>
                  <a:pt x="575818" y="0"/>
                </a:lnTo>
                <a:lnTo>
                  <a:pt x="0" y="0"/>
                </a:lnTo>
                <a:lnTo>
                  <a:pt x="0" y="340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83100" y="101447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71009" y="1072388"/>
            <a:ext cx="0" cy="189230"/>
          </a:xfrm>
          <a:custGeom>
            <a:avLst/>
            <a:gdLst/>
            <a:ahLst/>
            <a:cxnLst/>
            <a:rect l="l" t="t" r="r" b="b"/>
            <a:pathLst>
              <a:path w="0" h="189230">
                <a:moveTo>
                  <a:pt x="0" y="188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71009" y="91465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-4762" y="4508"/>
                </a:moveTo>
                <a:lnTo>
                  <a:pt x="4762" y="4508"/>
                </a:lnTo>
              </a:path>
            </a:pathLst>
          </a:custGeom>
          <a:ln w="901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26990" y="126136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26990" y="9146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83100" y="923671"/>
            <a:ext cx="575945" cy="149225"/>
          </a:xfrm>
          <a:custGeom>
            <a:avLst/>
            <a:gdLst/>
            <a:ahLst/>
            <a:cxnLst/>
            <a:rect l="l" t="t" r="r" b="b"/>
            <a:pathLst>
              <a:path w="575945" h="149225">
                <a:moveTo>
                  <a:pt x="0" y="148717"/>
                </a:moveTo>
                <a:lnTo>
                  <a:pt x="575690" y="148717"/>
                </a:lnTo>
                <a:lnTo>
                  <a:pt x="575690" y="0"/>
                </a:lnTo>
                <a:lnTo>
                  <a:pt x="0" y="0"/>
                </a:lnTo>
                <a:lnTo>
                  <a:pt x="0" y="1487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33163" y="581786"/>
            <a:ext cx="8890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080" y="383031"/>
            <a:ext cx="0" cy="916940"/>
          </a:xfrm>
          <a:custGeom>
            <a:avLst/>
            <a:gdLst/>
            <a:ahLst/>
            <a:cxnLst/>
            <a:rect l="l" t="t" r="r" b="b"/>
            <a:pathLst>
              <a:path w="0" h="916940">
                <a:moveTo>
                  <a:pt x="0" y="9165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8640" y="12995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640" y="107048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8640" y="8412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8640" y="61214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640" y="38303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2118" y="1153541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118" y="236981"/>
            <a:ext cx="194310" cy="292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0.30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0080" y="365759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Predisinfection</a:t>
            </a:r>
            <a:r>
              <a:rPr dirty="0" spc="-40"/>
              <a:t> </a:t>
            </a:r>
            <a:r>
              <a:rPr dirty="0"/>
              <a:t>E.coli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3518" y="643918"/>
            <a:ext cx="422909" cy="440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algn="ctr" marL="45720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0.20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72591" y="13624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72591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92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12008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3159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51300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71009" y="13624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40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 rot="19800000">
            <a:off x="434280" y="1675013"/>
            <a:ext cx="7976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 rot="19800000">
            <a:off x="1161207" y="1672162"/>
            <a:ext cx="7895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 rot="19800000">
            <a:off x="2016506" y="1620410"/>
            <a:ext cx="63822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 rot="19800000">
            <a:off x="2743897" y="1618321"/>
            <a:ext cx="630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 rot="19800000">
            <a:off x="3210025" y="1687720"/>
            <a:ext cx="8994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19800000">
            <a:off x="3937476" y="1685631"/>
            <a:ext cx="891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0080" y="1045591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 h="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4808" y="2869310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72591" y="2896742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44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72591" y="2729229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0"/>
                </a:moveTo>
                <a:lnTo>
                  <a:pt x="0" y="5524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28700" y="29411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28700" y="2729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84808" y="2784475"/>
            <a:ext cx="575945" cy="112395"/>
          </a:xfrm>
          <a:custGeom>
            <a:avLst/>
            <a:gdLst/>
            <a:ahLst/>
            <a:cxnLst/>
            <a:rect l="l" t="t" r="r" b="b"/>
            <a:pathLst>
              <a:path w="575944" h="112394">
                <a:moveTo>
                  <a:pt x="0" y="112268"/>
                </a:moveTo>
                <a:lnTo>
                  <a:pt x="575691" y="112268"/>
                </a:lnTo>
                <a:lnTo>
                  <a:pt x="575691" y="0"/>
                </a:lnTo>
                <a:lnTo>
                  <a:pt x="0" y="0"/>
                </a:lnTo>
                <a:lnTo>
                  <a:pt x="0" y="11226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04391" y="2736976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8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2300" y="2811398"/>
            <a:ext cx="0" cy="222885"/>
          </a:xfrm>
          <a:custGeom>
            <a:avLst/>
            <a:gdLst/>
            <a:ahLst/>
            <a:cxnLst/>
            <a:rect l="l" t="t" r="r" b="b"/>
            <a:pathLst>
              <a:path w="0" h="222885">
                <a:moveTo>
                  <a:pt x="0" y="2227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92300" y="2460117"/>
            <a:ext cx="0" cy="198120"/>
          </a:xfrm>
          <a:custGeom>
            <a:avLst/>
            <a:gdLst/>
            <a:ahLst/>
            <a:cxnLst/>
            <a:rect l="l" t="t" r="r" b="b"/>
            <a:pathLst>
              <a:path w="0" h="198119">
                <a:moveTo>
                  <a:pt x="0" y="0"/>
                </a:moveTo>
                <a:lnTo>
                  <a:pt x="0" y="19773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48408" y="30341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48408" y="24601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04391" y="2657855"/>
            <a:ext cx="575945" cy="153670"/>
          </a:xfrm>
          <a:custGeom>
            <a:avLst/>
            <a:gdLst/>
            <a:ahLst/>
            <a:cxnLst/>
            <a:rect l="l" t="t" r="r" b="b"/>
            <a:pathLst>
              <a:path w="575944" h="153669">
                <a:moveTo>
                  <a:pt x="0" y="153543"/>
                </a:moveTo>
                <a:lnTo>
                  <a:pt x="575817" y="153543"/>
                </a:lnTo>
                <a:lnTo>
                  <a:pt x="575817" y="0"/>
                </a:lnTo>
                <a:lnTo>
                  <a:pt x="0" y="0"/>
                </a:lnTo>
                <a:lnTo>
                  <a:pt x="0" y="1535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854580" y="3013329"/>
            <a:ext cx="889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24100" y="2814701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12008" y="2838830"/>
            <a:ext cx="0" cy="19685"/>
          </a:xfrm>
          <a:custGeom>
            <a:avLst/>
            <a:gdLst/>
            <a:ahLst/>
            <a:cxnLst/>
            <a:rect l="l" t="t" r="r" b="b"/>
            <a:pathLst>
              <a:path w="0" h="19685">
                <a:moveTo>
                  <a:pt x="0" y="194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12008" y="2723388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5">
                <a:moveTo>
                  <a:pt x="0" y="0"/>
                </a:moveTo>
                <a:lnTo>
                  <a:pt x="0" y="5892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67991" y="285826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67991" y="272338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4100" y="2782316"/>
            <a:ext cx="575945" cy="56515"/>
          </a:xfrm>
          <a:custGeom>
            <a:avLst/>
            <a:gdLst/>
            <a:ahLst/>
            <a:cxnLst/>
            <a:rect l="l" t="t" r="r" b="b"/>
            <a:pathLst>
              <a:path w="575944" h="56514">
                <a:moveTo>
                  <a:pt x="0" y="56515"/>
                </a:moveTo>
                <a:lnTo>
                  <a:pt x="575691" y="56515"/>
                </a:lnTo>
                <a:lnTo>
                  <a:pt x="575691" y="0"/>
                </a:lnTo>
                <a:lnTo>
                  <a:pt x="0" y="0"/>
                </a:lnTo>
                <a:lnTo>
                  <a:pt x="0" y="5651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43808" y="311924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31590" y="3212210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31590" y="2696972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69">
                <a:moveTo>
                  <a:pt x="0" y="0"/>
                </a:moveTo>
                <a:lnTo>
                  <a:pt x="0" y="242442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187700" y="338289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187700" y="269697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43808" y="2939414"/>
            <a:ext cx="575945" cy="273050"/>
          </a:xfrm>
          <a:custGeom>
            <a:avLst/>
            <a:gdLst/>
            <a:ahLst/>
            <a:cxnLst/>
            <a:rect l="l" t="t" r="r" b="b"/>
            <a:pathLst>
              <a:path w="575945" h="273050">
                <a:moveTo>
                  <a:pt x="0" y="272796"/>
                </a:moveTo>
                <a:lnTo>
                  <a:pt x="575691" y="272796"/>
                </a:lnTo>
                <a:lnTo>
                  <a:pt x="575691" y="0"/>
                </a:lnTo>
                <a:lnTo>
                  <a:pt x="0" y="0"/>
                </a:lnTo>
                <a:lnTo>
                  <a:pt x="0" y="2727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63390" y="2967989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81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51300" y="297687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460"/>
                </a:moveTo>
                <a:lnTo>
                  <a:pt x="4762" y="146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51300" y="2890901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92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07409" y="297980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07409" y="2890901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7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63390" y="2925826"/>
            <a:ext cx="575945" cy="51435"/>
          </a:xfrm>
          <a:custGeom>
            <a:avLst/>
            <a:gdLst/>
            <a:ahLst/>
            <a:cxnLst/>
            <a:rect l="l" t="t" r="r" b="b"/>
            <a:pathLst>
              <a:path w="575945" h="51435">
                <a:moveTo>
                  <a:pt x="0" y="51054"/>
                </a:moveTo>
                <a:lnTo>
                  <a:pt x="575818" y="51054"/>
                </a:lnTo>
                <a:lnTo>
                  <a:pt x="575818" y="0"/>
                </a:lnTo>
                <a:lnTo>
                  <a:pt x="0" y="0"/>
                </a:lnTo>
                <a:lnTo>
                  <a:pt x="0" y="51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013580" y="3009391"/>
            <a:ext cx="889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483100" y="286816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69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771009" y="2944748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1734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71009" y="249682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41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26990" y="3118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26990" y="24968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79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83100" y="2658236"/>
            <a:ext cx="575945" cy="287020"/>
          </a:xfrm>
          <a:custGeom>
            <a:avLst/>
            <a:gdLst/>
            <a:ahLst/>
            <a:cxnLst/>
            <a:rect l="l" t="t" r="r" b="b"/>
            <a:pathLst>
              <a:path w="575945" h="287019">
                <a:moveTo>
                  <a:pt x="0" y="286512"/>
                </a:moveTo>
                <a:lnTo>
                  <a:pt x="575690" y="286512"/>
                </a:lnTo>
                <a:lnTo>
                  <a:pt x="575690" y="0"/>
                </a:lnTo>
                <a:lnTo>
                  <a:pt x="0" y="0"/>
                </a:lnTo>
                <a:lnTo>
                  <a:pt x="0" y="2865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0080" y="2432811"/>
            <a:ext cx="0" cy="909955"/>
          </a:xfrm>
          <a:custGeom>
            <a:avLst/>
            <a:gdLst/>
            <a:ahLst/>
            <a:cxnLst/>
            <a:rect l="l" t="t" r="r" b="b"/>
            <a:pathLst>
              <a:path w="0" h="909954">
                <a:moveTo>
                  <a:pt x="0" y="90970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8640" y="334251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8640" y="321246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8640" y="308254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8640" y="295262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8640" y="282270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48640" y="269265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48640" y="25627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8640" y="243281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40080" y="2423160"/>
            <a:ext cx="4663440" cy="996950"/>
          </a:xfrm>
          <a:custGeom>
            <a:avLst/>
            <a:gdLst/>
            <a:ahLst/>
            <a:cxnLst/>
            <a:rect l="l" t="t" r="r" b="b"/>
            <a:pathLst>
              <a:path w="4663440" h="996950">
                <a:moveTo>
                  <a:pt x="0" y="996695"/>
                </a:moveTo>
                <a:lnTo>
                  <a:pt x="4663440" y="996695"/>
                </a:lnTo>
                <a:lnTo>
                  <a:pt x="4663440" y="0"/>
                </a:lnTo>
                <a:lnTo>
                  <a:pt x="0" y="0"/>
                </a:lnTo>
                <a:lnTo>
                  <a:pt x="0" y="99669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2240914" y="2130044"/>
            <a:ext cx="1461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Postdisinfection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E.coli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518" y="2416682"/>
            <a:ext cx="422909" cy="1071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 marL="61594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RMSE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200">
                <a:latin typeface="Times New Roman"/>
                <a:cs typeface="Times New Roman"/>
              </a:rPr>
              <a:t>0.12 0.18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172591" y="341985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841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172591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892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612008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33159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51300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71009" y="3419855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 rot="19800000">
            <a:off x="434280" y="3732413"/>
            <a:ext cx="7976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 rot="19800000">
            <a:off x="1161207" y="3729562"/>
            <a:ext cx="78954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Instant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 rot="19800000">
            <a:off x="2016506" y="3677810"/>
            <a:ext cx="63822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 rot="19800000">
            <a:off x="2743897" y="3675721"/>
            <a:ext cx="630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 rot="19800000">
            <a:off x="3210025" y="3745120"/>
            <a:ext cx="8994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 rot="19800000">
            <a:off x="3937476" y="3743031"/>
            <a:ext cx="8913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latin typeface="Times New Roman"/>
                <a:cs typeface="Times New Roman"/>
              </a:rPr>
              <a:t>24h </a:t>
            </a:r>
            <a:r>
              <a:rPr dirty="0" sz="1200" spc="-30">
                <a:latin typeface="Times New Roman"/>
                <a:cs typeface="Times New Roman"/>
              </a:rPr>
              <a:t>Avg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RNN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40080" y="2634360"/>
            <a:ext cx="4663440" cy="0"/>
          </a:xfrm>
          <a:custGeom>
            <a:avLst/>
            <a:gdLst/>
            <a:ahLst/>
            <a:cxnLst/>
            <a:rect l="l" t="t" r="r" b="b"/>
            <a:pathLst>
              <a:path w="4663440" h="0">
                <a:moveTo>
                  <a:pt x="0" y="0"/>
                </a:moveTo>
                <a:lnTo>
                  <a:pt x="466344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2020-05-24T05:29:48Z</dcterms:created>
  <dcterms:modified xsi:type="dcterms:W3CDTF">2020-05-24T05:29:48Z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2020-05-23T00:00:00Z</vt:filetime>
  </property>
  <property fmtid="{D5CDD505-2E9C-101B-9397-08002B2CF9AE}" pid="3" name="Creator">
    <vt:lpwstr>R</vt:lpwstr>
  </property>
  <property fmtid="{D5CDD505-2E9C-101B-9397-08002B2CF9AE}" pid="4" name="LastSaved">
    <vt:filetime>2020-05-24T00:00:00Z</vt:filetime>
  </property>
</Properties>
</file>