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943600" cy="7315200"/>
  <p:notesSz cx="5943600" cy="228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1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2390" y="72"/>
      </p:cViewPr>
      <p:guideLst>
        <p:guide orient="horz" pos="9216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5770" y="2267718"/>
            <a:ext cx="50520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91540" y="4096518"/>
            <a:ext cx="4160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20824" y="6803142"/>
            <a:ext cx="1901952" cy="88639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7180" y="6803142"/>
            <a:ext cx="1367028" cy="88639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9392" y="6803142"/>
            <a:ext cx="1367028" cy="88639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7180" y="292614"/>
            <a:ext cx="5349240" cy="886397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7180" y="1682498"/>
            <a:ext cx="5349240" cy="886397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20824" y="6803142"/>
            <a:ext cx="1901952" cy="88639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7180" y="6803142"/>
            <a:ext cx="1367028" cy="88639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9392" y="6803142"/>
            <a:ext cx="1367028" cy="88639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7180" y="292614"/>
            <a:ext cx="5349240" cy="886397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7180" y="1682502"/>
            <a:ext cx="258546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60954" y="1682502"/>
            <a:ext cx="258546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2020824" y="6803142"/>
            <a:ext cx="1901952" cy="88639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297180" y="6803142"/>
            <a:ext cx="1367028" cy="88639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4279392" y="6803142"/>
            <a:ext cx="1367028" cy="88639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7180" y="292614"/>
            <a:ext cx="5349240" cy="886397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2020824" y="6803142"/>
            <a:ext cx="1901952" cy="88639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297180" y="6803142"/>
            <a:ext cx="1367028" cy="88639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4279392" y="6803142"/>
            <a:ext cx="1367028" cy="88639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020824" y="6803142"/>
            <a:ext cx="1901952" cy="88639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297180" y="6803142"/>
            <a:ext cx="1367028" cy="88639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4279392" y="6803142"/>
            <a:ext cx="1367028" cy="88639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54">
        <a:defRPr>
          <a:latin typeface="+mn-lt"/>
          <a:ea typeface="+mn-ea"/>
          <a:cs typeface="+mn-cs"/>
        </a:defRPr>
      </a:lvl2pPr>
      <a:lvl3pPr marL="914309">
        <a:defRPr>
          <a:latin typeface="+mn-lt"/>
          <a:ea typeface="+mn-ea"/>
          <a:cs typeface="+mn-cs"/>
        </a:defRPr>
      </a:lvl3pPr>
      <a:lvl4pPr marL="1371463">
        <a:defRPr>
          <a:latin typeface="+mn-lt"/>
          <a:ea typeface="+mn-ea"/>
          <a:cs typeface="+mn-cs"/>
        </a:defRPr>
      </a:lvl4pPr>
      <a:lvl5pPr marL="1828617">
        <a:defRPr>
          <a:latin typeface="+mn-lt"/>
          <a:ea typeface="+mn-ea"/>
          <a:cs typeface="+mn-cs"/>
        </a:defRPr>
      </a:lvl5pPr>
      <a:lvl6pPr marL="2285771">
        <a:defRPr>
          <a:latin typeface="+mn-lt"/>
          <a:ea typeface="+mn-ea"/>
          <a:cs typeface="+mn-cs"/>
        </a:defRPr>
      </a:lvl6pPr>
      <a:lvl7pPr marL="2742926">
        <a:defRPr>
          <a:latin typeface="+mn-lt"/>
          <a:ea typeface="+mn-ea"/>
          <a:cs typeface="+mn-cs"/>
        </a:defRPr>
      </a:lvl7pPr>
      <a:lvl8pPr marL="3200080">
        <a:defRPr>
          <a:latin typeface="+mn-lt"/>
          <a:ea typeface="+mn-ea"/>
          <a:cs typeface="+mn-cs"/>
        </a:defRPr>
      </a:lvl8pPr>
      <a:lvl9pPr marL="365723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54">
        <a:defRPr>
          <a:latin typeface="+mn-lt"/>
          <a:ea typeface="+mn-ea"/>
          <a:cs typeface="+mn-cs"/>
        </a:defRPr>
      </a:lvl2pPr>
      <a:lvl3pPr marL="914309">
        <a:defRPr>
          <a:latin typeface="+mn-lt"/>
          <a:ea typeface="+mn-ea"/>
          <a:cs typeface="+mn-cs"/>
        </a:defRPr>
      </a:lvl3pPr>
      <a:lvl4pPr marL="1371463">
        <a:defRPr>
          <a:latin typeface="+mn-lt"/>
          <a:ea typeface="+mn-ea"/>
          <a:cs typeface="+mn-cs"/>
        </a:defRPr>
      </a:lvl4pPr>
      <a:lvl5pPr marL="1828617">
        <a:defRPr>
          <a:latin typeface="+mn-lt"/>
          <a:ea typeface="+mn-ea"/>
          <a:cs typeface="+mn-cs"/>
        </a:defRPr>
      </a:lvl5pPr>
      <a:lvl6pPr marL="2285771">
        <a:defRPr>
          <a:latin typeface="+mn-lt"/>
          <a:ea typeface="+mn-ea"/>
          <a:cs typeface="+mn-cs"/>
        </a:defRPr>
      </a:lvl6pPr>
      <a:lvl7pPr marL="2742926">
        <a:defRPr>
          <a:latin typeface="+mn-lt"/>
          <a:ea typeface="+mn-ea"/>
          <a:cs typeface="+mn-cs"/>
        </a:defRPr>
      </a:lvl7pPr>
      <a:lvl8pPr marL="3200080">
        <a:defRPr>
          <a:latin typeface="+mn-lt"/>
          <a:ea typeface="+mn-ea"/>
          <a:cs typeface="+mn-cs"/>
        </a:defRPr>
      </a:lvl8pPr>
      <a:lvl9pPr marL="365723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roup 276">
            <a:extLst>
              <a:ext uri="{FF2B5EF4-FFF2-40B4-BE49-F238E27FC236}">
                <a16:creationId xmlns:a16="http://schemas.microsoft.com/office/drawing/2014/main" id="{46D06553-5AA6-417F-B008-F92889A50FA8}"/>
              </a:ext>
            </a:extLst>
          </p:cNvPr>
          <p:cNvGrpSpPr/>
          <p:nvPr/>
        </p:nvGrpSpPr>
        <p:grpSpPr>
          <a:xfrm>
            <a:off x="18860" y="4718933"/>
            <a:ext cx="5863890" cy="2011676"/>
            <a:chOff x="-29633" y="2286003"/>
            <a:chExt cx="5863890" cy="2011676"/>
          </a:xfrm>
        </p:grpSpPr>
        <p:sp>
          <p:nvSpPr>
            <p:cNvPr id="2" name="object 2"/>
            <p:cNvSpPr txBox="1"/>
            <p:nvPr/>
          </p:nvSpPr>
          <p:spPr>
            <a:xfrm>
              <a:off x="198966" y="4074922"/>
              <a:ext cx="179536" cy="17780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699">
                <a:lnSpc>
                  <a:spcPts val="1410"/>
                </a:lnSpc>
              </a:pPr>
              <a:r>
                <a:rPr sz="1200" dirty="0">
                  <a:latin typeface="Times New Roman"/>
                  <a:cs typeface="Times New Roman"/>
                </a:rPr>
                <a:t>20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98966" y="3570858"/>
              <a:ext cx="179536" cy="17780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699">
                <a:lnSpc>
                  <a:spcPts val="1410"/>
                </a:lnSpc>
              </a:pPr>
              <a:r>
                <a:rPr sz="1200" dirty="0">
                  <a:latin typeface="Times New Roman"/>
                  <a:cs typeface="Times New Roman"/>
                </a:rPr>
                <a:t>40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198966" y="3066922"/>
              <a:ext cx="179536" cy="17780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699">
                <a:lnSpc>
                  <a:spcPts val="1410"/>
                </a:lnSpc>
              </a:pPr>
              <a:r>
                <a:rPr sz="1200" dirty="0">
                  <a:latin typeface="Times New Roman"/>
                  <a:cs typeface="Times New Roman"/>
                </a:rPr>
                <a:t>60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198966" y="2562859"/>
              <a:ext cx="179536" cy="17780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699">
                <a:lnSpc>
                  <a:spcPts val="1410"/>
                </a:lnSpc>
              </a:pPr>
              <a:r>
                <a:rPr sz="1200" dirty="0">
                  <a:latin typeface="Times New Roman"/>
                  <a:cs typeface="Times New Roman"/>
                </a:rPr>
                <a:t>80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66930" y="2304288"/>
              <a:ext cx="2295525" cy="1902460"/>
            </a:xfrm>
            <a:custGeom>
              <a:avLst/>
              <a:gdLst/>
              <a:ahLst/>
              <a:cxnLst/>
              <a:rect l="l" t="t" r="r" b="b"/>
              <a:pathLst>
                <a:path w="2295525" h="1902460">
                  <a:moveTo>
                    <a:pt x="0" y="1901952"/>
                  </a:moveTo>
                  <a:lnTo>
                    <a:pt x="2295144" y="1901952"/>
                  </a:lnTo>
                  <a:lnTo>
                    <a:pt x="2295144" y="0"/>
                  </a:lnTo>
                  <a:lnTo>
                    <a:pt x="0" y="0"/>
                  </a:lnTo>
                  <a:lnTo>
                    <a:pt x="0" y="190195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7423" y="4206239"/>
              <a:ext cx="2145030" cy="0"/>
            </a:xfrm>
            <a:custGeom>
              <a:avLst/>
              <a:gdLst/>
              <a:ahLst/>
              <a:cxnLst/>
              <a:rect l="l" t="t" r="r" b="b"/>
              <a:pathLst>
                <a:path w="2145030">
                  <a:moveTo>
                    <a:pt x="0" y="0"/>
                  </a:moveTo>
                  <a:lnTo>
                    <a:pt x="2144649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7423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0203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2858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75638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28292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81074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33727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86508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39163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91817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44598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97251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50032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02686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55467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644779" y="2866519"/>
              <a:ext cx="88900" cy="743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699">
                <a:spcBef>
                  <a:spcPts val="100"/>
                </a:spcBef>
              </a:pPr>
              <a:r>
                <a:rPr sz="600" spc="-450" baseline="6944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670687" y="2660780"/>
              <a:ext cx="76200" cy="743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699">
                <a:spcBef>
                  <a:spcPts val="100"/>
                </a:spcBef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708408" y="3056254"/>
              <a:ext cx="178435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00" spc="75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600" baseline="-1388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600" baseline="-13888">
                <a:latin typeface="MS UI Gothic"/>
                <a:cs typeface="MS UI Gothic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873886" y="3220338"/>
              <a:ext cx="762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949833" y="2759459"/>
              <a:ext cx="76200" cy="743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699">
                <a:spcBef>
                  <a:spcPts val="100"/>
                </a:spcBef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962660" y="3155569"/>
              <a:ext cx="90170" cy="13305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lnSpc>
                  <a:spcPts val="465"/>
                </a:lnSpc>
                <a:spcBef>
                  <a:spcPts val="95"/>
                </a:spcBef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  <a:p>
              <a:pPr marL="26031">
                <a:lnSpc>
                  <a:spcPts val="465"/>
                </a:lnSpc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1089405" y="3350005"/>
              <a:ext cx="762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1102613" y="2755013"/>
              <a:ext cx="76200" cy="743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699">
                <a:spcBef>
                  <a:spcPts val="100"/>
                </a:spcBef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1116457" y="3046221"/>
              <a:ext cx="762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1128775" y="3184016"/>
              <a:ext cx="762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1204722" y="3285363"/>
              <a:ext cx="762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1230249" y="3405759"/>
              <a:ext cx="762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1268602" y="3029689"/>
              <a:ext cx="88900" cy="162865"/>
            </a:xfrm>
            <a:prstGeom prst="rect">
              <a:avLst/>
            </a:prstGeom>
          </p:spPr>
          <p:txBody>
            <a:bodyPr vert="horz" wrap="square" lIns="0" tIns="26670" rIns="0" bIns="0" rtlCol="0">
              <a:spAutoFit/>
            </a:bodyPr>
            <a:lstStyle/>
            <a:p>
              <a:pPr marL="12699">
                <a:spcBef>
                  <a:spcPts val="210"/>
                </a:spcBef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  <a:p>
              <a:pPr marL="25397">
                <a:spcBef>
                  <a:spcPts val="114"/>
                </a:spcBef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1319783" y="3655796"/>
              <a:ext cx="88900" cy="166712"/>
            </a:xfrm>
            <a:prstGeom prst="rect">
              <a:avLst/>
            </a:prstGeom>
          </p:spPr>
          <p:txBody>
            <a:bodyPr vert="horz" wrap="square" lIns="0" tIns="30480" rIns="0" bIns="0" rtlCol="0">
              <a:spAutoFit/>
            </a:bodyPr>
            <a:lstStyle/>
            <a:p>
              <a:pPr marL="24763">
                <a:spcBef>
                  <a:spcPts val="240"/>
                </a:spcBef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 dirty="0">
                <a:latin typeface="MS UI Gothic"/>
                <a:cs typeface="MS UI Gothic"/>
              </a:endParaRPr>
            </a:p>
            <a:p>
              <a:pPr marL="12699">
                <a:spcBef>
                  <a:spcPts val="145"/>
                </a:spcBef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 dirty="0">
                <a:latin typeface="MS UI Gothic"/>
                <a:cs typeface="MS UI Gothic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1431036" y="2966593"/>
              <a:ext cx="762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1421383" y="3073628"/>
              <a:ext cx="101600" cy="191078"/>
            </a:xfrm>
            <a:prstGeom prst="rect">
              <a:avLst/>
            </a:prstGeom>
          </p:spPr>
          <p:txBody>
            <a:bodyPr vert="horz" wrap="square" lIns="0" tIns="41910" rIns="0" bIns="0" rtlCol="0">
              <a:spAutoFit/>
            </a:bodyPr>
            <a:lstStyle/>
            <a:p>
              <a:pPr marL="38096">
                <a:spcBef>
                  <a:spcPts val="330"/>
                </a:spcBef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  <a:p>
              <a:pPr marL="12699">
                <a:spcBef>
                  <a:spcPts val="235"/>
                </a:spcBef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2503042" y="2286003"/>
              <a:ext cx="76200" cy="743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699">
                <a:spcBef>
                  <a:spcPts val="100"/>
                </a:spcBef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2528570" y="3046985"/>
              <a:ext cx="762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2580008" y="3501644"/>
              <a:ext cx="100965" cy="13305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lnSpc>
                  <a:spcPts val="459"/>
                </a:lnSpc>
                <a:spcBef>
                  <a:spcPts val="95"/>
                </a:spcBef>
              </a:pPr>
              <a:r>
                <a:rPr sz="600" spc="-307" baseline="-1388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  <a:p>
              <a:pPr marL="24128">
                <a:lnSpc>
                  <a:spcPts val="459"/>
                </a:lnSpc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2683129" y="3378201"/>
              <a:ext cx="762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695705" y="3233038"/>
              <a:ext cx="762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40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823849" y="3880361"/>
              <a:ext cx="76200" cy="743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699">
                <a:spcBef>
                  <a:spcPts val="100"/>
                </a:spcBef>
              </a:pPr>
              <a:r>
                <a:rPr sz="40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45" name="object 45"/>
            <p:cNvSpPr txBox="1"/>
            <p:nvPr/>
          </p:nvSpPr>
          <p:spPr>
            <a:xfrm>
              <a:off x="1243075" y="3300476"/>
              <a:ext cx="762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40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46" name="object 46"/>
            <p:cNvSpPr txBox="1"/>
            <p:nvPr/>
          </p:nvSpPr>
          <p:spPr>
            <a:xfrm>
              <a:off x="1268605" y="3712083"/>
              <a:ext cx="102235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400" spc="-20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baseline="-13888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600" baseline="-13888">
                <a:latin typeface="MS UI Gothic"/>
                <a:cs typeface="MS UI Gothic"/>
              </a:endParaRPr>
            </a:p>
          </p:txBody>
        </p:sp>
        <p:sp>
          <p:nvSpPr>
            <p:cNvPr id="47" name="object 47"/>
            <p:cNvSpPr txBox="1"/>
            <p:nvPr/>
          </p:nvSpPr>
          <p:spPr>
            <a:xfrm>
              <a:off x="1792354" y="3408172"/>
              <a:ext cx="354965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  <a:tabLst>
                  <a:tab pos="278102" algn="l"/>
                </a:tabLst>
              </a:pPr>
              <a:r>
                <a:rPr sz="40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40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  </a:t>
              </a:r>
              <a:r>
                <a:rPr sz="400" spc="-2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 </a:t>
              </a: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	</a:t>
              </a:r>
              <a:r>
                <a:rPr sz="600" spc="-442" baseline="6944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baseline="1388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600" baseline="13888">
                <a:latin typeface="MS UI Gothic"/>
                <a:cs typeface="MS UI Gothic"/>
              </a:endParaRPr>
            </a:p>
          </p:txBody>
        </p:sp>
        <p:sp>
          <p:nvSpPr>
            <p:cNvPr id="48" name="object 48"/>
            <p:cNvSpPr txBox="1"/>
            <p:nvPr/>
          </p:nvSpPr>
          <p:spPr>
            <a:xfrm>
              <a:off x="2006345" y="3118105"/>
              <a:ext cx="31877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600" spc="-150" baseline="-13888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150" baseline="6944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600" baseline="-34722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37" baseline="-34722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1944497" y="3290062"/>
              <a:ext cx="27813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400" dirty="0">
                  <a:solidFill>
                    <a:srgbClr val="0000FF"/>
                  </a:solidFill>
                  <a:latin typeface="MS UI Gothic"/>
                  <a:cs typeface="MS UI Gothic"/>
                </a:rPr>
                <a:t>● ●</a:t>
              </a:r>
              <a:r>
                <a:rPr sz="400" spc="80" dirty="0">
                  <a:solidFill>
                    <a:srgbClr val="0000FF"/>
                  </a:solidFill>
                  <a:latin typeface="MS UI Gothic"/>
                  <a:cs typeface="MS UI Gothic"/>
                </a:rPr>
                <a:t> </a:t>
              </a:r>
              <a:r>
                <a:rPr sz="600" baseline="-27777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600" baseline="-27777">
                <a:latin typeface="MS UI Gothic"/>
                <a:cs typeface="MS UI Gothic"/>
              </a:endParaRPr>
            </a:p>
          </p:txBody>
        </p:sp>
        <p:sp>
          <p:nvSpPr>
            <p:cNvPr id="50" name="object 50"/>
            <p:cNvSpPr txBox="1"/>
            <p:nvPr/>
          </p:nvSpPr>
          <p:spPr>
            <a:xfrm>
              <a:off x="2120519" y="2966720"/>
              <a:ext cx="21717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400" dirty="0">
                  <a:solidFill>
                    <a:srgbClr val="0000FF"/>
                  </a:solidFill>
                  <a:latin typeface="MS UI Gothic"/>
                  <a:cs typeface="MS UI Gothic"/>
                </a:rPr>
                <a:t>● </a:t>
              </a: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51" name="object 51"/>
            <p:cNvSpPr txBox="1"/>
            <p:nvPr/>
          </p:nvSpPr>
          <p:spPr>
            <a:xfrm>
              <a:off x="2312161" y="2314578"/>
              <a:ext cx="76200" cy="743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699">
                <a:spcBef>
                  <a:spcPts val="100"/>
                </a:spcBef>
              </a:pPr>
              <a:r>
                <a:rPr sz="40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52" name="object 52"/>
            <p:cNvSpPr txBox="1"/>
            <p:nvPr/>
          </p:nvSpPr>
          <p:spPr>
            <a:xfrm>
              <a:off x="2312161" y="2723390"/>
              <a:ext cx="241300" cy="743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699">
                <a:spcBef>
                  <a:spcPts val="100"/>
                </a:spcBef>
              </a:pPr>
              <a:r>
                <a:rPr sz="400" spc="-4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-67" baseline="6944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-7" baseline="6944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600" baseline="13888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600" baseline="13888">
                <a:latin typeface="MS UI Gothic"/>
                <a:cs typeface="MS UI Gothic"/>
              </a:endParaRPr>
            </a:p>
          </p:txBody>
        </p:sp>
        <p:sp>
          <p:nvSpPr>
            <p:cNvPr id="53" name="object 53"/>
            <p:cNvSpPr txBox="1"/>
            <p:nvPr/>
          </p:nvSpPr>
          <p:spPr>
            <a:xfrm>
              <a:off x="2617216" y="2634744"/>
              <a:ext cx="76200" cy="743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699">
                <a:spcBef>
                  <a:spcPts val="100"/>
                </a:spcBef>
              </a:pPr>
              <a:r>
                <a:rPr sz="40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54" name="object 54"/>
            <p:cNvSpPr txBox="1"/>
            <p:nvPr/>
          </p:nvSpPr>
          <p:spPr>
            <a:xfrm>
              <a:off x="2439420" y="2978150"/>
              <a:ext cx="280035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  <a:tabLst>
                  <a:tab pos="215878" algn="l"/>
                </a:tabLst>
              </a:pPr>
              <a:r>
                <a:rPr sz="40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40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	</a:t>
              </a:r>
              <a:r>
                <a:rPr sz="600" baseline="13888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600" baseline="13888">
                <a:latin typeface="MS UI Gothic"/>
                <a:cs typeface="MS UI Gothic"/>
              </a:endParaRPr>
            </a:p>
          </p:txBody>
        </p:sp>
        <p:sp>
          <p:nvSpPr>
            <p:cNvPr id="55" name="object 55"/>
            <p:cNvSpPr txBox="1"/>
            <p:nvPr/>
          </p:nvSpPr>
          <p:spPr>
            <a:xfrm>
              <a:off x="2388493" y="3147061"/>
              <a:ext cx="394335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600" baseline="34722" dirty="0">
                  <a:solidFill>
                    <a:srgbClr val="0000FF"/>
                  </a:solidFill>
                  <a:latin typeface="MS UI Gothic"/>
                  <a:cs typeface="MS UI Gothic"/>
                </a:rPr>
                <a:t>● </a:t>
              </a:r>
              <a:r>
                <a:rPr sz="600" baseline="13888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600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150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 </a:t>
              </a:r>
              <a:r>
                <a:rPr sz="600" spc="-330" baseline="1388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00" spc="-22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-330" baseline="1388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00" spc="-22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330" baseline="-13888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600" baseline="-13888">
                <a:latin typeface="MS UI Gothic"/>
                <a:cs typeface="MS UI Gothic"/>
              </a:endParaRPr>
            </a:p>
          </p:txBody>
        </p:sp>
        <p:sp>
          <p:nvSpPr>
            <p:cNvPr id="56" name="object 56"/>
            <p:cNvSpPr txBox="1"/>
            <p:nvPr/>
          </p:nvSpPr>
          <p:spPr>
            <a:xfrm>
              <a:off x="2553970" y="3350895"/>
              <a:ext cx="2667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600" baseline="-34722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40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400" spc="-5" dirty="0">
                  <a:solidFill>
                    <a:srgbClr val="0000FF"/>
                  </a:solidFill>
                  <a:latin typeface="MS UI Gothic"/>
                  <a:cs typeface="MS UI Gothic"/>
                </a:rPr>
                <a:t> </a:t>
              </a:r>
              <a:r>
                <a:rPr sz="600" baseline="-20833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600" baseline="-20833">
                <a:latin typeface="MS UI Gothic"/>
                <a:cs typeface="MS UI Gothic"/>
              </a:endParaRPr>
            </a:p>
          </p:txBody>
        </p:sp>
        <p:sp>
          <p:nvSpPr>
            <p:cNvPr id="57" name="object 57"/>
            <p:cNvSpPr txBox="1"/>
            <p:nvPr/>
          </p:nvSpPr>
          <p:spPr>
            <a:xfrm>
              <a:off x="631698" y="3341751"/>
              <a:ext cx="38227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600" baseline="6944" dirty="0">
                  <a:latin typeface="MS UI Gothic"/>
                  <a:cs typeface="MS UI Gothic"/>
                </a:rPr>
                <a:t>● </a:t>
              </a:r>
              <a:r>
                <a:rPr sz="600" baseline="-13888" dirty="0">
                  <a:solidFill>
                    <a:srgbClr val="FF0000"/>
                  </a:solidFill>
                  <a:latin typeface="MS UI Gothic"/>
                  <a:cs typeface="MS UI Gothic"/>
                </a:rPr>
                <a:t>● ●</a:t>
              </a:r>
              <a:r>
                <a:rPr sz="600" spc="89" baseline="-13888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400" spc="-105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400" spc="-10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58" name="object 58"/>
            <p:cNvSpPr txBox="1"/>
            <p:nvPr/>
          </p:nvSpPr>
          <p:spPr>
            <a:xfrm>
              <a:off x="631698" y="3374009"/>
              <a:ext cx="33147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400" spc="-10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150" baseline="-20833" dirty="0">
                  <a:latin typeface="MS UI Gothic"/>
                  <a:cs typeface="MS UI Gothic"/>
                </a:rPr>
                <a:t>● </a:t>
              </a:r>
              <a:r>
                <a:rPr sz="600" baseline="-20833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135" baseline="-20833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400" spc="-10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-157" baseline="6944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600" baseline="6944">
                <a:latin typeface="MS UI Gothic"/>
                <a:cs typeface="MS UI Gothic"/>
              </a:endParaRPr>
            </a:p>
          </p:txBody>
        </p:sp>
        <p:sp>
          <p:nvSpPr>
            <p:cNvPr id="59" name="object 59"/>
            <p:cNvSpPr txBox="1"/>
            <p:nvPr/>
          </p:nvSpPr>
          <p:spPr>
            <a:xfrm>
              <a:off x="695705" y="3432302"/>
              <a:ext cx="22987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600" spc="-225" baseline="-13888" dirty="0">
                  <a:latin typeface="MS UI Gothic"/>
                  <a:cs typeface="MS UI Gothic"/>
                </a:rPr>
                <a:t>●●</a:t>
              </a:r>
              <a:r>
                <a:rPr sz="600" spc="37" baseline="-13888" dirty="0">
                  <a:latin typeface="MS UI Gothic"/>
                  <a:cs typeface="MS UI Gothic"/>
                </a:rPr>
                <a:t> </a:t>
              </a: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00" spc="-40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60" name="object 60"/>
            <p:cNvSpPr txBox="1"/>
            <p:nvPr/>
          </p:nvSpPr>
          <p:spPr>
            <a:xfrm>
              <a:off x="644782" y="3418077"/>
              <a:ext cx="153035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400" spc="-10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300" baseline="1388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-442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61" name="object 61"/>
            <p:cNvSpPr txBox="1"/>
            <p:nvPr/>
          </p:nvSpPr>
          <p:spPr>
            <a:xfrm>
              <a:off x="733551" y="3202686"/>
              <a:ext cx="1143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600" spc="-157" baseline="-13888" dirty="0">
                  <a:latin typeface="MS UI Gothic"/>
                  <a:cs typeface="MS UI Gothic"/>
                </a:rPr>
                <a:t>●</a:t>
              </a: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62" name="object 62"/>
            <p:cNvSpPr txBox="1"/>
            <p:nvPr/>
          </p:nvSpPr>
          <p:spPr>
            <a:xfrm>
              <a:off x="796925" y="3849627"/>
              <a:ext cx="90170" cy="743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699">
                <a:spcBef>
                  <a:spcPts val="100"/>
                </a:spcBef>
              </a:pPr>
              <a:r>
                <a:rPr sz="400" spc="-295" dirty="0">
                  <a:latin typeface="MS UI Gothic"/>
                  <a:cs typeface="MS UI Gothic"/>
                </a:rPr>
                <a:t>●</a:t>
              </a:r>
              <a:r>
                <a:rPr sz="40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63" name="object 63"/>
            <p:cNvSpPr txBox="1"/>
            <p:nvPr/>
          </p:nvSpPr>
          <p:spPr>
            <a:xfrm>
              <a:off x="670690" y="4090038"/>
              <a:ext cx="229235" cy="743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699">
                <a:spcBef>
                  <a:spcPts val="100"/>
                </a:spcBef>
              </a:pPr>
              <a:r>
                <a:rPr sz="400" dirty="0">
                  <a:latin typeface="MS UI Gothic"/>
                  <a:cs typeface="MS UI Gothic"/>
                </a:rPr>
                <a:t>●</a:t>
              </a:r>
              <a:r>
                <a:rPr sz="400" spc="100" dirty="0">
                  <a:latin typeface="MS UI Gothic"/>
                  <a:cs typeface="MS UI Gothic"/>
                </a:rPr>
                <a:t> </a:t>
              </a:r>
              <a:r>
                <a:rPr sz="400" dirty="0">
                  <a:latin typeface="MS UI Gothic"/>
                  <a:cs typeface="MS UI Gothic"/>
                </a:rPr>
                <a:t>●</a:t>
              </a:r>
            </a:p>
          </p:txBody>
        </p:sp>
        <p:sp>
          <p:nvSpPr>
            <p:cNvPr id="64" name="object 64"/>
            <p:cNvSpPr txBox="1"/>
            <p:nvPr/>
          </p:nvSpPr>
          <p:spPr>
            <a:xfrm>
              <a:off x="758701" y="3655694"/>
              <a:ext cx="167005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600" spc="-225" baseline="13888" dirty="0">
                  <a:latin typeface="MS UI Gothic"/>
                  <a:cs typeface="MS UI Gothic"/>
                </a:rPr>
                <a:t>●</a:t>
              </a:r>
              <a:r>
                <a:rPr sz="400" spc="-15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00" spc="15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65" name="object 65"/>
            <p:cNvSpPr txBox="1"/>
            <p:nvPr/>
          </p:nvSpPr>
          <p:spPr>
            <a:xfrm>
              <a:off x="631698" y="3284601"/>
              <a:ext cx="34417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600" baseline="27777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600" baseline="6944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112" baseline="6944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600" baseline="6944" dirty="0">
                  <a:latin typeface="MS UI Gothic"/>
                  <a:cs typeface="MS UI Gothic"/>
                </a:rPr>
                <a:t>●</a:t>
              </a:r>
              <a:endParaRPr sz="600" baseline="6944">
                <a:latin typeface="MS UI Gothic"/>
                <a:cs typeface="MS UI Gothic"/>
              </a:endParaRPr>
            </a:p>
          </p:txBody>
        </p:sp>
        <p:sp>
          <p:nvSpPr>
            <p:cNvPr id="66" name="object 66"/>
            <p:cNvSpPr txBox="1"/>
            <p:nvPr/>
          </p:nvSpPr>
          <p:spPr>
            <a:xfrm>
              <a:off x="682754" y="3302508"/>
              <a:ext cx="330835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  <a:tabLst>
                  <a:tab pos="266673" algn="l"/>
                </a:tabLst>
              </a:pPr>
              <a:r>
                <a:rPr sz="400" spc="-95" dirty="0">
                  <a:latin typeface="MS UI Gothic"/>
                  <a:cs typeface="MS UI Gothic"/>
                </a:rPr>
                <a:t>●</a:t>
              </a:r>
              <a:r>
                <a:rPr sz="600" baseline="13888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baseline="13888" dirty="0">
                  <a:solidFill>
                    <a:srgbClr val="0000FF"/>
                  </a:solidFill>
                  <a:latin typeface="Times New Roman"/>
                  <a:cs typeface="Times New Roman"/>
                </a:rPr>
                <a:t>	</a:t>
              </a:r>
              <a:r>
                <a:rPr sz="600" baseline="6944" dirty="0">
                  <a:latin typeface="MS UI Gothic"/>
                  <a:cs typeface="MS UI Gothic"/>
                </a:rPr>
                <a:t>●</a:t>
              </a:r>
              <a:endParaRPr sz="600" baseline="6944">
                <a:latin typeface="MS UI Gothic"/>
                <a:cs typeface="MS UI Gothic"/>
              </a:endParaRPr>
            </a:p>
          </p:txBody>
        </p:sp>
        <p:sp>
          <p:nvSpPr>
            <p:cNvPr id="67" name="object 67"/>
            <p:cNvSpPr txBox="1"/>
            <p:nvPr/>
          </p:nvSpPr>
          <p:spPr>
            <a:xfrm>
              <a:off x="670687" y="3727196"/>
              <a:ext cx="3683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  <a:tabLst>
                  <a:tab pos="304135" algn="l"/>
                </a:tabLst>
              </a:pPr>
              <a:r>
                <a:rPr sz="600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baseline="6944" dirty="0">
                  <a:solidFill>
                    <a:srgbClr val="0000FF"/>
                  </a:solidFill>
                  <a:latin typeface="Times New Roman"/>
                  <a:cs typeface="Times New Roman"/>
                </a:rPr>
                <a:t>	</a:t>
              </a: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68" name="object 68"/>
            <p:cNvSpPr txBox="1"/>
            <p:nvPr/>
          </p:nvSpPr>
          <p:spPr>
            <a:xfrm>
              <a:off x="976502" y="3780539"/>
              <a:ext cx="228600" cy="743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699">
                <a:spcBef>
                  <a:spcPts val="100"/>
                </a:spcBef>
              </a:pPr>
              <a:r>
                <a:rPr sz="400" dirty="0">
                  <a:latin typeface="MS UI Gothic"/>
                  <a:cs typeface="MS UI Gothic"/>
                </a:rPr>
                <a:t>●</a:t>
              </a:r>
              <a:r>
                <a:rPr sz="400" spc="15" dirty="0">
                  <a:latin typeface="MS UI Gothic"/>
                  <a:cs typeface="MS UI Gothic"/>
                </a:rPr>
                <a:t> </a:t>
              </a:r>
              <a:r>
                <a:rPr sz="600" spc="-150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150" baseline="13888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600" baseline="13888">
                <a:latin typeface="MS UI Gothic"/>
                <a:cs typeface="MS UI Gothic"/>
              </a:endParaRPr>
            </a:p>
          </p:txBody>
        </p:sp>
        <p:sp>
          <p:nvSpPr>
            <p:cNvPr id="69" name="object 69"/>
            <p:cNvSpPr txBox="1"/>
            <p:nvPr/>
          </p:nvSpPr>
          <p:spPr>
            <a:xfrm>
              <a:off x="682754" y="3616325"/>
              <a:ext cx="550545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600" baseline="27777" dirty="0">
                  <a:solidFill>
                    <a:srgbClr val="0000FF"/>
                  </a:solidFill>
                  <a:latin typeface="MS UI Gothic"/>
                  <a:cs typeface="MS UI Gothic"/>
                </a:rPr>
                <a:t>● </a:t>
              </a: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600" spc="-82" baseline="13888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82" baseline="27777" dirty="0">
                  <a:solidFill>
                    <a:srgbClr val="0000FF"/>
                  </a:solidFill>
                  <a:latin typeface="MS UI Gothic"/>
                  <a:cs typeface="MS UI Gothic"/>
                </a:rPr>
                <a:t>● </a:t>
              </a:r>
              <a:r>
                <a:rPr sz="400" spc="-225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337" baseline="13888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337" baseline="27777" dirty="0">
                  <a:latin typeface="MS UI Gothic"/>
                  <a:cs typeface="MS UI Gothic"/>
                </a:rPr>
                <a:t>●</a:t>
              </a:r>
              <a:r>
                <a:rPr sz="600" spc="-337" baseline="20833" dirty="0">
                  <a:latin typeface="MS UI Gothic"/>
                  <a:cs typeface="MS UI Gothic"/>
                </a:rPr>
                <a:t>●</a:t>
              </a:r>
              <a:r>
                <a:rPr sz="600" spc="-67" baseline="20833" dirty="0">
                  <a:latin typeface="MS UI Gothic"/>
                  <a:cs typeface="MS UI Gothic"/>
                </a:rPr>
                <a:t> </a:t>
              </a:r>
              <a:r>
                <a:rPr sz="600" baseline="34722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135" baseline="34722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600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600" baseline="6944">
                <a:latin typeface="MS UI Gothic"/>
                <a:cs typeface="MS UI Gothic"/>
              </a:endParaRPr>
            </a:p>
          </p:txBody>
        </p:sp>
        <p:sp>
          <p:nvSpPr>
            <p:cNvPr id="70" name="object 70"/>
            <p:cNvSpPr txBox="1"/>
            <p:nvPr/>
          </p:nvSpPr>
          <p:spPr>
            <a:xfrm>
              <a:off x="912241" y="3629152"/>
              <a:ext cx="28067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600" baseline="6944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baseline="-6944" dirty="0">
                  <a:latin typeface="MS UI Gothic"/>
                  <a:cs typeface="MS UI Gothic"/>
                </a:rPr>
                <a:t>●</a:t>
              </a:r>
              <a:r>
                <a:rPr sz="600" spc="-60" baseline="-6944" dirty="0">
                  <a:latin typeface="MS UI Gothic"/>
                  <a:cs typeface="MS UI Gothic"/>
                </a:rPr>
                <a:t> </a:t>
              </a:r>
              <a:r>
                <a:rPr sz="600" baseline="-13888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600" baseline="-13888">
                <a:latin typeface="MS UI Gothic"/>
                <a:cs typeface="MS UI Gothic"/>
              </a:endParaRPr>
            </a:p>
          </p:txBody>
        </p:sp>
        <p:sp>
          <p:nvSpPr>
            <p:cNvPr id="71" name="object 71"/>
            <p:cNvSpPr txBox="1"/>
            <p:nvPr/>
          </p:nvSpPr>
          <p:spPr>
            <a:xfrm>
              <a:off x="836294" y="3690238"/>
              <a:ext cx="3429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400" spc="-55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82" baseline="6944" dirty="0">
                  <a:latin typeface="MS UI Gothic"/>
                  <a:cs typeface="MS UI Gothic"/>
                </a:rPr>
                <a:t>●</a:t>
              </a:r>
              <a:r>
                <a:rPr sz="600" spc="7" baseline="6944" dirty="0">
                  <a:latin typeface="MS UI Gothic"/>
                  <a:cs typeface="MS UI Gothic"/>
                </a:rPr>
                <a:t> </a:t>
              </a:r>
              <a:r>
                <a:rPr sz="600" spc="-67" baseline="20833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67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37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 </a:t>
              </a:r>
              <a:r>
                <a:rPr sz="600" baseline="6944" dirty="0">
                  <a:latin typeface="MS UI Gothic"/>
                  <a:cs typeface="MS UI Gothic"/>
                </a:rPr>
                <a:t>●</a:t>
              </a:r>
              <a:endParaRPr sz="600" baseline="6944">
                <a:latin typeface="MS UI Gothic"/>
                <a:cs typeface="MS UI Gothic"/>
              </a:endParaRPr>
            </a:p>
          </p:txBody>
        </p:sp>
        <p:sp>
          <p:nvSpPr>
            <p:cNvPr id="72" name="object 72"/>
            <p:cNvSpPr txBox="1"/>
            <p:nvPr/>
          </p:nvSpPr>
          <p:spPr>
            <a:xfrm>
              <a:off x="1116457" y="3815210"/>
              <a:ext cx="76200" cy="743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699">
                <a:spcBef>
                  <a:spcPts val="100"/>
                </a:spcBef>
              </a:pP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73" name="object 73"/>
            <p:cNvSpPr txBox="1"/>
            <p:nvPr/>
          </p:nvSpPr>
          <p:spPr>
            <a:xfrm>
              <a:off x="1128775" y="4036444"/>
              <a:ext cx="76200" cy="743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699">
                <a:spcBef>
                  <a:spcPts val="100"/>
                </a:spcBef>
              </a:pP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74" name="object 74"/>
            <p:cNvSpPr txBox="1"/>
            <p:nvPr/>
          </p:nvSpPr>
          <p:spPr>
            <a:xfrm>
              <a:off x="1051560" y="3650996"/>
              <a:ext cx="18161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400" spc="-105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400" spc="-105" dirty="0">
                  <a:latin typeface="MS UI Gothic"/>
                  <a:cs typeface="MS UI Gothic"/>
                </a:rPr>
                <a:t>●</a:t>
              </a:r>
              <a:r>
                <a:rPr sz="400" spc="-95" dirty="0">
                  <a:latin typeface="MS UI Gothic"/>
                  <a:cs typeface="MS UI Gothic"/>
                </a:rPr>
                <a:t> </a:t>
              </a:r>
              <a:r>
                <a:rPr sz="600" baseline="-20833" dirty="0">
                  <a:latin typeface="MS UI Gothic"/>
                  <a:cs typeface="MS UI Gothic"/>
                </a:rPr>
                <a:t>●</a:t>
              </a:r>
              <a:endParaRPr sz="600" baseline="-20833">
                <a:latin typeface="MS UI Gothic"/>
                <a:cs typeface="MS UI Gothic"/>
              </a:endParaRPr>
            </a:p>
          </p:txBody>
        </p:sp>
        <p:sp>
          <p:nvSpPr>
            <p:cNvPr id="75" name="object 75"/>
            <p:cNvSpPr txBox="1"/>
            <p:nvPr/>
          </p:nvSpPr>
          <p:spPr>
            <a:xfrm>
              <a:off x="1281430" y="3903094"/>
              <a:ext cx="76200" cy="743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699">
                <a:spcBef>
                  <a:spcPts val="100"/>
                </a:spcBef>
              </a:pP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76" name="object 76"/>
            <p:cNvSpPr txBox="1"/>
            <p:nvPr/>
          </p:nvSpPr>
          <p:spPr>
            <a:xfrm>
              <a:off x="1344678" y="3268091"/>
              <a:ext cx="89535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400" spc="-300" dirty="0">
                  <a:latin typeface="MS UI Gothic"/>
                  <a:cs typeface="MS UI Gothic"/>
                </a:rPr>
                <a:t>●</a:t>
              </a: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77" name="object 77"/>
            <p:cNvSpPr txBox="1"/>
            <p:nvPr/>
          </p:nvSpPr>
          <p:spPr>
            <a:xfrm>
              <a:off x="1230252" y="3334130"/>
              <a:ext cx="229235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400" spc="-100" dirty="0">
                  <a:latin typeface="MS UI Gothic"/>
                  <a:cs typeface="MS UI Gothic"/>
                </a:rPr>
                <a:t>●</a:t>
              </a:r>
              <a:r>
                <a:rPr sz="600" spc="-150" baseline="6944" dirty="0">
                  <a:latin typeface="MS UI Gothic"/>
                  <a:cs typeface="MS UI Gothic"/>
                </a:rPr>
                <a:t>●</a:t>
              </a:r>
              <a:r>
                <a:rPr sz="600" spc="-135" baseline="6944" dirty="0">
                  <a:latin typeface="MS UI Gothic"/>
                  <a:cs typeface="MS UI Gothic"/>
                </a:rPr>
                <a:t> </a:t>
              </a:r>
              <a:r>
                <a:rPr sz="600" baseline="-13888" dirty="0">
                  <a:latin typeface="MS UI Gothic"/>
                  <a:cs typeface="MS UI Gothic"/>
                </a:rPr>
                <a:t>●</a:t>
              </a:r>
              <a:endParaRPr sz="600" baseline="-13888">
                <a:latin typeface="MS UI Gothic"/>
                <a:cs typeface="MS UI Gothic"/>
              </a:endParaRPr>
            </a:p>
          </p:txBody>
        </p:sp>
        <p:sp>
          <p:nvSpPr>
            <p:cNvPr id="78" name="object 78"/>
            <p:cNvSpPr txBox="1"/>
            <p:nvPr/>
          </p:nvSpPr>
          <p:spPr>
            <a:xfrm>
              <a:off x="1307083" y="3594227"/>
              <a:ext cx="2286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400" spc="-13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195" baseline="1388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00" spc="-13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-195" baseline="-13888" dirty="0">
                  <a:latin typeface="MS UI Gothic"/>
                  <a:cs typeface="MS UI Gothic"/>
                </a:rPr>
                <a:t>●</a:t>
              </a:r>
              <a:r>
                <a:rPr sz="600" spc="-97" baseline="-13888" dirty="0">
                  <a:latin typeface="MS UI Gothic"/>
                  <a:cs typeface="MS UI Gothic"/>
                </a:rPr>
                <a:t> </a:t>
              </a:r>
              <a:r>
                <a:rPr sz="600" baseline="-6944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600" baseline="-6944">
                <a:latin typeface="MS UI Gothic"/>
                <a:cs typeface="MS UI Gothic"/>
              </a:endParaRPr>
            </a:p>
          </p:txBody>
        </p:sp>
        <p:sp>
          <p:nvSpPr>
            <p:cNvPr id="79" name="object 79"/>
            <p:cNvSpPr txBox="1"/>
            <p:nvPr/>
          </p:nvSpPr>
          <p:spPr>
            <a:xfrm>
              <a:off x="1382905" y="3414776"/>
              <a:ext cx="267335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600" spc="-150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400" spc="-100" dirty="0">
                  <a:latin typeface="MS UI Gothic"/>
                  <a:cs typeface="MS UI Gothic"/>
                </a:rPr>
                <a:t>● </a:t>
              </a:r>
              <a:r>
                <a:rPr sz="400" spc="-55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82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600" baseline="6944">
                <a:latin typeface="MS UI Gothic"/>
                <a:cs typeface="MS UI Gothic"/>
              </a:endParaRPr>
            </a:p>
          </p:txBody>
        </p:sp>
        <p:sp>
          <p:nvSpPr>
            <p:cNvPr id="80" name="object 80"/>
            <p:cNvSpPr txBox="1"/>
            <p:nvPr/>
          </p:nvSpPr>
          <p:spPr>
            <a:xfrm>
              <a:off x="1178433" y="3445255"/>
              <a:ext cx="44577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600" spc="-330" baseline="20833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330" baseline="6944" dirty="0">
                  <a:latin typeface="MS UI Gothic"/>
                  <a:cs typeface="MS UI Gothic"/>
                </a:rPr>
                <a:t>●</a:t>
              </a:r>
              <a:r>
                <a:rPr sz="600" spc="-330" baseline="13888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330" baseline="-13888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330" baseline="6944" dirty="0">
                  <a:latin typeface="MS UI Gothic"/>
                  <a:cs typeface="MS UI Gothic"/>
                </a:rPr>
                <a:t>●</a:t>
              </a:r>
              <a:r>
                <a:rPr sz="400" spc="-220" dirty="0">
                  <a:latin typeface="MS UI Gothic"/>
                  <a:cs typeface="MS UI Gothic"/>
                </a:rPr>
                <a:t>●</a:t>
              </a:r>
              <a:r>
                <a:rPr sz="400" spc="150" dirty="0">
                  <a:latin typeface="MS UI Gothic"/>
                  <a:cs typeface="MS UI Gothic"/>
                </a:rPr>
                <a:t> </a:t>
              </a:r>
              <a:r>
                <a:rPr sz="600" spc="-254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254" baseline="20833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254" baseline="1388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82" baseline="13888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400" spc="-204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307" baseline="13888" dirty="0">
                  <a:latin typeface="MS UI Gothic"/>
                  <a:cs typeface="MS UI Gothic"/>
                </a:rPr>
                <a:t>●</a:t>
              </a:r>
              <a:r>
                <a:rPr sz="600" spc="-307" baseline="-6944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307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307" baseline="-6944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600" baseline="-6944">
                <a:latin typeface="MS UI Gothic"/>
                <a:cs typeface="MS UI Gothic"/>
              </a:endParaRPr>
            </a:p>
          </p:txBody>
        </p:sp>
        <p:sp>
          <p:nvSpPr>
            <p:cNvPr id="81" name="object 81"/>
            <p:cNvSpPr txBox="1"/>
            <p:nvPr/>
          </p:nvSpPr>
          <p:spPr>
            <a:xfrm>
              <a:off x="746128" y="3470021"/>
              <a:ext cx="866775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600" spc="-254" baseline="-13888" dirty="0">
                  <a:solidFill>
                    <a:srgbClr val="0000FF"/>
                  </a:solidFill>
                  <a:latin typeface="MS UI Gothic"/>
                  <a:cs typeface="MS UI Gothic"/>
                </a:rPr>
                <a:t>●●</a:t>
              </a:r>
              <a:r>
                <a:rPr sz="400" spc="-17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400" spc="265" dirty="0">
                  <a:solidFill>
                    <a:srgbClr val="0000FF"/>
                  </a:solidFill>
                  <a:latin typeface="MS UI Gothic"/>
                  <a:cs typeface="MS UI Gothic"/>
                </a:rPr>
                <a:t> </a:t>
              </a:r>
              <a:r>
                <a:rPr sz="600" spc="-225" baseline="13888" dirty="0">
                  <a:latin typeface="MS UI Gothic"/>
                  <a:cs typeface="MS UI Gothic"/>
                </a:rPr>
                <a:t>●</a:t>
              </a:r>
              <a:r>
                <a:rPr sz="600" spc="-225" baseline="6944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397" baseline="6944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600" spc="-157" baseline="1388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-157" baseline="-6944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600" spc="-97" baseline="1388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00" spc="-65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400" spc="-65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600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165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 </a:t>
              </a:r>
              <a:r>
                <a:rPr sz="600" spc="-97" baseline="-6944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97" baseline="-20833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97" baseline="-13888" dirty="0">
                  <a:latin typeface="MS UI Gothic"/>
                  <a:cs typeface="MS UI Gothic"/>
                </a:rPr>
                <a:t>●</a:t>
              </a:r>
              <a:endParaRPr sz="600" baseline="-13888">
                <a:latin typeface="MS UI Gothic"/>
                <a:cs typeface="MS UI Gothic"/>
              </a:endParaRPr>
            </a:p>
          </p:txBody>
        </p:sp>
        <p:sp>
          <p:nvSpPr>
            <p:cNvPr id="82" name="object 82"/>
            <p:cNvSpPr txBox="1"/>
            <p:nvPr/>
          </p:nvSpPr>
          <p:spPr>
            <a:xfrm>
              <a:off x="1548002" y="3184118"/>
              <a:ext cx="114300" cy="183384"/>
            </a:xfrm>
            <a:prstGeom prst="rect">
              <a:avLst/>
            </a:prstGeom>
          </p:spPr>
          <p:txBody>
            <a:bodyPr vert="horz" wrap="square" lIns="0" tIns="19050" rIns="0" bIns="0" rtlCol="0">
              <a:spAutoFit/>
            </a:bodyPr>
            <a:lstStyle/>
            <a:p>
              <a:pPr marL="50795">
                <a:spcBef>
                  <a:spcPts val="150"/>
                </a:spcBef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  <a:p>
              <a:pPr marL="26031">
                <a:lnSpc>
                  <a:spcPts val="409"/>
                </a:lnSpc>
                <a:spcBef>
                  <a:spcPts val="45"/>
                </a:spcBef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  <a:p>
              <a:pPr marL="12699">
                <a:lnSpc>
                  <a:spcPts val="409"/>
                </a:lnSpc>
              </a:pP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83" name="object 83"/>
            <p:cNvSpPr txBox="1"/>
            <p:nvPr/>
          </p:nvSpPr>
          <p:spPr>
            <a:xfrm>
              <a:off x="1561464" y="3362705"/>
              <a:ext cx="762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84" name="object 84"/>
            <p:cNvSpPr txBox="1"/>
            <p:nvPr/>
          </p:nvSpPr>
          <p:spPr>
            <a:xfrm>
              <a:off x="1574164" y="3530600"/>
              <a:ext cx="762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85" name="object 85"/>
            <p:cNvSpPr txBox="1"/>
            <p:nvPr/>
          </p:nvSpPr>
          <p:spPr>
            <a:xfrm>
              <a:off x="1307086" y="3624580"/>
              <a:ext cx="456565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600" spc="-225" baseline="6944" dirty="0">
                  <a:latin typeface="MS UI Gothic"/>
                  <a:cs typeface="MS UI Gothic"/>
                </a:rPr>
                <a:t>●</a:t>
              </a:r>
              <a:r>
                <a:rPr sz="600" spc="-225" baseline="13888" dirty="0">
                  <a:latin typeface="MS UI Gothic"/>
                  <a:cs typeface="MS UI Gothic"/>
                </a:rPr>
                <a:t>●</a:t>
              </a:r>
              <a:r>
                <a:rPr sz="600" spc="359" baseline="13888" dirty="0">
                  <a:latin typeface="MS UI Gothic"/>
                  <a:cs typeface="MS UI Gothic"/>
                </a:rPr>
                <a:t> </a:t>
              </a:r>
              <a:r>
                <a:rPr sz="600" baseline="6944" dirty="0">
                  <a:latin typeface="MS UI Gothic"/>
                  <a:cs typeface="MS UI Gothic"/>
                </a:rPr>
                <a:t>● </a:t>
              </a: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00" spc="40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600" spc="-307" baseline="-6944" dirty="0">
                  <a:latin typeface="MS UI Gothic"/>
                  <a:cs typeface="MS UI Gothic"/>
                </a:rPr>
                <a:t>●</a:t>
              </a:r>
              <a:r>
                <a:rPr sz="400" spc="-204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307" baseline="-1388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-307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307" baseline="-13888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600" baseline="-13888">
                <a:latin typeface="MS UI Gothic"/>
                <a:cs typeface="MS UI Gothic"/>
              </a:endParaRPr>
            </a:p>
          </p:txBody>
        </p:sp>
        <p:sp>
          <p:nvSpPr>
            <p:cNvPr id="86" name="object 86"/>
            <p:cNvSpPr txBox="1"/>
            <p:nvPr/>
          </p:nvSpPr>
          <p:spPr>
            <a:xfrm>
              <a:off x="1446786" y="3759050"/>
              <a:ext cx="456565" cy="235321"/>
            </a:xfrm>
            <a:prstGeom prst="rect">
              <a:avLst/>
            </a:prstGeom>
          </p:spPr>
          <p:txBody>
            <a:bodyPr vert="horz" wrap="square" lIns="0" tIns="24765" rIns="0" bIns="0" rtlCol="0">
              <a:spAutoFit/>
            </a:bodyPr>
            <a:lstStyle/>
            <a:p>
              <a:pPr marL="38096" algn="ctr">
                <a:spcBef>
                  <a:spcPts val="195"/>
                </a:spcBef>
              </a:pPr>
              <a:r>
                <a:rPr sz="600" spc="-82" baseline="20833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-82" baseline="6944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7" baseline="6944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600" spc="-225" baseline="-20833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-225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52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 </a:t>
              </a:r>
              <a:r>
                <a:rPr sz="600" baseline="-20833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37" baseline="-20833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  <a:p>
              <a:pPr marL="12699">
                <a:spcBef>
                  <a:spcPts val="100"/>
                </a:spcBef>
              </a:pPr>
              <a:r>
                <a:rPr sz="40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  <a:p>
              <a:pPr marL="78732" algn="ctr">
                <a:spcBef>
                  <a:spcPts val="135"/>
                </a:spcBef>
              </a:pP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87" name="object 87"/>
            <p:cNvSpPr txBox="1"/>
            <p:nvPr/>
          </p:nvSpPr>
          <p:spPr>
            <a:xfrm>
              <a:off x="1700279" y="3316986"/>
              <a:ext cx="116839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400" spc="-300" dirty="0">
                  <a:latin typeface="MS UI Gothic"/>
                  <a:cs typeface="MS UI Gothic"/>
                </a:rPr>
                <a:t>●</a:t>
              </a:r>
              <a:r>
                <a:rPr sz="600" spc="-277" baseline="6944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baseline="6944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600" baseline="6944">
                <a:latin typeface="MS UI Gothic"/>
                <a:cs typeface="MS UI Gothic"/>
              </a:endParaRPr>
            </a:p>
          </p:txBody>
        </p:sp>
        <p:sp>
          <p:nvSpPr>
            <p:cNvPr id="88" name="object 88"/>
            <p:cNvSpPr txBox="1"/>
            <p:nvPr/>
          </p:nvSpPr>
          <p:spPr>
            <a:xfrm>
              <a:off x="873889" y="3377691"/>
              <a:ext cx="915669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600" baseline="-34722" dirty="0">
                  <a:solidFill>
                    <a:srgbClr val="0000FF"/>
                  </a:solidFill>
                  <a:latin typeface="MS UI Gothic"/>
                  <a:cs typeface="MS UI Gothic"/>
                </a:rPr>
                <a:t>● </a:t>
              </a:r>
              <a:r>
                <a:rPr sz="600" baseline="-6944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600" spc="-157" baseline="-27777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-157" baseline="1388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00" spc="-105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157" baseline="-13888" dirty="0">
                  <a:latin typeface="MS UI Gothic"/>
                  <a:cs typeface="MS UI Gothic"/>
                </a:rPr>
                <a:t>●</a:t>
              </a:r>
              <a:r>
                <a:rPr sz="400" spc="-105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157" baseline="6944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-157" baseline="-20833" dirty="0">
                  <a:latin typeface="MS UI Gothic"/>
                  <a:cs typeface="MS UI Gothic"/>
                </a:rPr>
                <a:t>●</a:t>
              </a:r>
              <a:r>
                <a:rPr sz="600" spc="-157" baseline="-27777" dirty="0">
                  <a:latin typeface="MS UI Gothic"/>
                  <a:cs typeface="MS UI Gothic"/>
                </a:rPr>
                <a:t>●</a:t>
              </a:r>
              <a:r>
                <a:rPr sz="600" spc="-135" baseline="-27777" dirty="0">
                  <a:latin typeface="MS UI Gothic"/>
                  <a:cs typeface="MS UI Gothic"/>
                </a:rPr>
                <a:t> </a:t>
              </a:r>
              <a:r>
                <a:rPr sz="600" spc="-225" baseline="-13888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400" spc="-15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00" spc="550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600" baseline="-13888" dirty="0">
                  <a:latin typeface="MS UI Gothic"/>
                  <a:cs typeface="MS UI Gothic"/>
                </a:rPr>
                <a:t>●</a:t>
              </a:r>
              <a:endParaRPr sz="600" baseline="-13888">
                <a:latin typeface="MS UI Gothic"/>
                <a:cs typeface="MS UI Gothic"/>
              </a:endParaRPr>
            </a:p>
          </p:txBody>
        </p:sp>
        <p:sp>
          <p:nvSpPr>
            <p:cNvPr id="89" name="object 89"/>
            <p:cNvSpPr txBox="1"/>
            <p:nvPr/>
          </p:nvSpPr>
          <p:spPr>
            <a:xfrm>
              <a:off x="1726692" y="3117572"/>
              <a:ext cx="76200" cy="210314"/>
            </a:xfrm>
            <a:prstGeom prst="rect">
              <a:avLst/>
            </a:prstGeom>
          </p:spPr>
          <p:txBody>
            <a:bodyPr vert="horz" wrap="square" lIns="0" tIns="2540" rIns="0" bIns="0" rtlCol="0">
              <a:spAutoFit/>
            </a:bodyPr>
            <a:lstStyle/>
            <a:p>
              <a:pPr>
                <a:spcBef>
                  <a:spcPts val="20"/>
                </a:spcBef>
              </a:pPr>
              <a:endParaRPr sz="300">
                <a:latin typeface="Times New Roman"/>
                <a:cs typeface="Times New Roman"/>
              </a:endParaRPr>
            </a:p>
            <a:p>
              <a:pPr marL="12699"/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  <a:p>
              <a:pPr marL="12699">
                <a:spcBef>
                  <a:spcPts val="265"/>
                </a:spcBef>
              </a:pP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90" name="object 90"/>
            <p:cNvSpPr txBox="1"/>
            <p:nvPr/>
          </p:nvSpPr>
          <p:spPr>
            <a:xfrm>
              <a:off x="1687195" y="3476625"/>
              <a:ext cx="44704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600" baseline="-6944" dirty="0">
                  <a:latin typeface="MS UI Gothic"/>
                  <a:cs typeface="MS UI Gothic"/>
                </a:rPr>
                <a:t>●</a:t>
              </a:r>
              <a:r>
                <a:rPr sz="400" dirty="0">
                  <a:latin typeface="MS UI Gothic"/>
                  <a:cs typeface="MS UI Gothic"/>
                </a:rPr>
                <a:t>● </a:t>
              </a:r>
              <a:r>
                <a:rPr sz="600" baseline="-1388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112" baseline="-13888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400" spc="-13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195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195" baseline="1388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-195" baseline="6944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-44" baseline="6944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40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91" name="object 91"/>
            <p:cNvSpPr txBox="1"/>
            <p:nvPr/>
          </p:nvSpPr>
          <p:spPr>
            <a:xfrm>
              <a:off x="1586233" y="3687191"/>
              <a:ext cx="408305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600" spc="-97" baseline="6944" dirty="0">
                  <a:latin typeface="MS UI Gothic"/>
                  <a:cs typeface="MS UI Gothic"/>
                </a:rPr>
                <a:t>●</a:t>
              </a:r>
              <a:r>
                <a:rPr sz="600" spc="-97" baseline="-1388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-97" baseline="6944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600" baseline="13888" dirty="0">
                  <a:latin typeface="MS UI Gothic"/>
                  <a:cs typeface="MS UI Gothic"/>
                </a:rPr>
                <a:t>●</a:t>
              </a:r>
              <a:r>
                <a:rPr sz="600" spc="127" baseline="13888" dirty="0">
                  <a:latin typeface="MS UI Gothic"/>
                  <a:cs typeface="MS UI Gothic"/>
                </a:rPr>
                <a:t> </a:t>
              </a:r>
              <a:r>
                <a:rPr sz="400" spc="-95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400" spc="-9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92" name="object 92"/>
            <p:cNvSpPr txBox="1"/>
            <p:nvPr/>
          </p:nvSpPr>
          <p:spPr>
            <a:xfrm>
              <a:off x="836297" y="3509899"/>
              <a:ext cx="1221105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400" spc="-2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-300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400" spc="-200" dirty="0">
                  <a:latin typeface="MS UI Gothic"/>
                  <a:cs typeface="MS UI Gothic"/>
                </a:rPr>
                <a:t>●</a:t>
              </a:r>
              <a:r>
                <a:rPr sz="400" spc="555" dirty="0">
                  <a:latin typeface="MS UI Gothic"/>
                  <a:cs typeface="MS UI Gothic"/>
                </a:rPr>
                <a:t> </a:t>
              </a:r>
              <a:r>
                <a:rPr sz="400" spc="-155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232" baseline="6944" dirty="0">
                  <a:latin typeface="MS UI Gothic"/>
                  <a:cs typeface="MS UI Gothic"/>
                </a:rPr>
                <a:t>●</a:t>
              </a:r>
              <a:r>
                <a:rPr sz="600" spc="-232" baseline="-6944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232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15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 </a:t>
              </a:r>
              <a:r>
                <a:rPr sz="600" spc="-307" baseline="6944" dirty="0">
                  <a:latin typeface="MS UI Gothic"/>
                  <a:cs typeface="MS UI Gothic"/>
                </a:rPr>
                <a:t>●</a:t>
              </a:r>
              <a:r>
                <a:rPr sz="600" spc="-307" baseline="20833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-307" baseline="20833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400" spc="-204" dirty="0">
                  <a:latin typeface="MS UI Gothic"/>
                  <a:cs typeface="MS UI Gothic"/>
                </a:rPr>
                <a:t>●</a:t>
              </a:r>
              <a:r>
                <a:rPr sz="600" spc="-307" baseline="20833" dirty="0">
                  <a:latin typeface="MS UI Gothic"/>
                  <a:cs typeface="MS UI Gothic"/>
                </a:rPr>
                <a:t>●</a:t>
              </a:r>
              <a:r>
                <a:rPr sz="600" spc="-37" baseline="20833" dirty="0">
                  <a:latin typeface="MS UI Gothic"/>
                  <a:cs typeface="MS UI Gothic"/>
                </a:rPr>
                <a:t> </a:t>
              </a:r>
              <a:r>
                <a:rPr sz="600" baseline="13888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400" dirty="0">
                  <a:latin typeface="MS UI Gothic"/>
                  <a:cs typeface="MS UI Gothic"/>
                </a:rPr>
                <a:t>● </a:t>
              </a:r>
              <a:r>
                <a:rPr sz="400" spc="-180" dirty="0">
                  <a:latin typeface="MS UI Gothic"/>
                  <a:cs typeface="MS UI Gothic"/>
                </a:rPr>
                <a:t>●</a:t>
              </a:r>
              <a:r>
                <a:rPr sz="600" spc="-270" baseline="13888" dirty="0">
                  <a:latin typeface="MS UI Gothic"/>
                  <a:cs typeface="MS UI Gothic"/>
                </a:rPr>
                <a:t>●●</a:t>
              </a:r>
              <a:r>
                <a:rPr sz="600" spc="-270" baseline="20833" dirty="0">
                  <a:latin typeface="MS UI Gothic"/>
                  <a:cs typeface="MS UI Gothic"/>
                </a:rPr>
                <a:t>●</a:t>
              </a:r>
              <a:r>
                <a:rPr sz="600" spc="-270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697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 </a:t>
              </a:r>
              <a:r>
                <a:rPr sz="600" spc="-157" baseline="-6944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400" spc="-10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-157" baseline="-13888" dirty="0">
                  <a:solidFill>
                    <a:srgbClr val="0000FF"/>
                  </a:solidFill>
                  <a:latin typeface="MS UI Gothic"/>
                  <a:cs typeface="MS UI Gothic"/>
                </a:rPr>
                <a:t>● </a:t>
              </a:r>
              <a:r>
                <a:rPr sz="400" spc="-204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-307" baseline="-6944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400" spc="-204" dirty="0">
                  <a:latin typeface="MS UI Gothic"/>
                  <a:cs typeface="MS UI Gothic"/>
                </a:rPr>
                <a:t>●</a:t>
              </a:r>
              <a:r>
                <a:rPr sz="400" spc="-40" dirty="0">
                  <a:latin typeface="MS UI Gothic"/>
                  <a:cs typeface="MS UI Gothic"/>
                </a:rPr>
                <a:t> </a:t>
              </a:r>
              <a:r>
                <a:rPr sz="600" baseline="13888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44" baseline="13888" dirty="0">
                  <a:solidFill>
                    <a:srgbClr val="0000FF"/>
                  </a:solidFill>
                  <a:latin typeface="MS UI Gothic"/>
                  <a:cs typeface="MS UI Gothic"/>
                </a:rPr>
                <a:t> </a:t>
              </a:r>
              <a:r>
                <a:rPr sz="600" baseline="-1388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600" baseline="-13888">
                <a:latin typeface="MS UI Gothic"/>
                <a:cs typeface="MS UI Gothic"/>
              </a:endParaRPr>
            </a:p>
          </p:txBody>
        </p:sp>
        <p:sp>
          <p:nvSpPr>
            <p:cNvPr id="93" name="object 93"/>
            <p:cNvSpPr txBox="1"/>
            <p:nvPr/>
          </p:nvSpPr>
          <p:spPr>
            <a:xfrm>
              <a:off x="1599819" y="3613785"/>
              <a:ext cx="4064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600" spc="-247" baseline="13888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400" spc="-165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247" baseline="13888" dirty="0">
                  <a:latin typeface="MS UI Gothic"/>
                  <a:cs typeface="MS UI Gothic"/>
                </a:rPr>
                <a:t>●</a:t>
              </a:r>
              <a:r>
                <a:rPr sz="600" spc="-247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247" baseline="13888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67" baseline="13888" dirty="0">
                  <a:solidFill>
                    <a:srgbClr val="0000FF"/>
                  </a:solidFill>
                  <a:latin typeface="MS UI Gothic"/>
                  <a:cs typeface="MS UI Gothic"/>
                </a:rPr>
                <a:t> </a:t>
              </a:r>
              <a:r>
                <a:rPr sz="400" spc="-15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225" baseline="27777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82" baseline="27777" dirty="0">
                  <a:solidFill>
                    <a:srgbClr val="0000FF"/>
                  </a:solidFill>
                  <a:latin typeface="MS UI Gothic"/>
                  <a:cs typeface="MS UI Gothic"/>
                </a:rPr>
                <a:t> </a:t>
              </a:r>
              <a:r>
                <a:rPr sz="600" spc="-187" baseline="20833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187" baseline="13888" dirty="0">
                  <a:latin typeface="MS UI Gothic"/>
                  <a:cs typeface="MS UI Gothic"/>
                </a:rPr>
                <a:t>●</a:t>
              </a:r>
              <a:r>
                <a:rPr sz="600" spc="-187" baseline="6944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00" spc="-1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94" name="object 94"/>
            <p:cNvSpPr txBox="1"/>
            <p:nvPr/>
          </p:nvSpPr>
          <p:spPr>
            <a:xfrm>
              <a:off x="1472441" y="3709419"/>
              <a:ext cx="494665" cy="11477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algn="ctr">
                <a:lnSpc>
                  <a:spcPts val="409"/>
                </a:lnSpc>
                <a:spcBef>
                  <a:spcPts val="95"/>
                </a:spcBef>
                <a:tabLst>
                  <a:tab pos="344771" algn="l"/>
                </a:tabLst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	</a:t>
              </a:r>
              <a:r>
                <a:rPr sz="400" spc="-21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-15" baseline="-6944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baseline="-13888" dirty="0">
                  <a:latin typeface="MS UI Gothic"/>
                  <a:cs typeface="MS UI Gothic"/>
                </a:rPr>
                <a:t>●</a:t>
              </a:r>
              <a:endParaRPr sz="600" baseline="-13888">
                <a:latin typeface="MS UI Gothic"/>
                <a:cs typeface="MS UI Gothic"/>
              </a:endParaRPr>
            </a:p>
            <a:p>
              <a:pPr marL="635" algn="ctr">
                <a:lnSpc>
                  <a:spcPts val="409"/>
                </a:lnSpc>
              </a:pPr>
              <a:r>
                <a:rPr sz="600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● </a:t>
              </a: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00" spc="75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600" spc="-225" baseline="6944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-225" baseline="27777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600" baseline="27777">
                <a:latin typeface="MS UI Gothic"/>
                <a:cs typeface="MS UI Gothic"/>
              </a:endParaRPr>
            </a:p>
          </p:txBody>
        </p:sp>
        <p:sp>
          <p:nvSpPr>
            <p:cNvPr id="95" name="object 95"/>
            <p:cNvSpPr txBox="1"/>
            <p:nvPr/>
          </p:nvSpPr>
          <p:spPr>
            <a:xfrm>
              <a:off x="619125" y="3541649"/>
              <a:ext cx="137541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  <a:tabLst>
                  <a:tab pos="1170823" algn="l"/>
                </a:tabLst>
              </a:pPr>
              <a:r>
                <a:rPr sz="600" spc="-75" baseline="-13888" dirty="0">
                  <a:latin typeface="MS UI Gothic"/>
                  <a:cs typeface="MS UI Gothic"/>
                </a:rPr>
                <a:t>●</a:t>
              </a:r>
              <a:r>
                <a:rPr sz="600" spc="-75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●   </a:t>
              </a:r>
              <a:r>
                <a:rPr sz="400" spc="-10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150" baseline="-13888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150" baseline="6944" dirty="0">
                  <a:latin typeface="MS UI Gothic"/>
                  <a:cs typeface="MS UI Gothic"/>
                </a:rPr>
                <a:t>●</a:t>
              </a:r>
              <a:r>
                <a:rPr sz="600" spc="-150" baseline="13888" dirty="0">
                  <a:latin typeface="MS UI Gothic"/>
                  <a:cs typeface="MS UI Gothic"/>
                </a:rPr>
                <a:t>●       </a:t>
              </a:r>
              <a:r>
                <a:rPr sz="600" spc="-142" baseline="13888" dirty="0">
                  <a:latin typeface="MS UI Gothic"/>
                  <a:cs typeface="MS UI Gothic"/>
                </a:rPr>
                <a:t> </a:t>
              </a:r>
              <a:r>
                <a:rPr sz="400" spc="-150" dirty="0">
                  <a:latin typeface="MS UI Gothic"/>
                  <a:cs typeface="MS UI Gothic"/>
                </a:rPr>
                <a:t>●</a:t>
              </a:r>
              <a:r>
                <a:rPr sz="600" spc="-225" baseline="-6944" dirty="0">
                  <a:latin typeface="MS UI Gothic"/>
                  <a:cs typeface="MS UI Gothic"/>
                </a:rPr>
                <a:t>●</a:t>
              </a:r>
              <a:r>
                <a:rPr sz="600" spc="277" baseline="-6944" dirty="0">
                  <a:latin typeface="MS UI Gothic"/>
                  <a:cs typeface="MS UI Gothic"/>
                </a:rPr>
                <a:t> </a:t>
              </a:r>
              <a:r>
                <a:rPr sz="600" spc="-307" baseline="-13888" dirty="0">
                  <a:latin typeface="MS UI Gothic"/>
                  <a:cs typeface="MS UI Gothic"/>
                </a:rPr>
                <a:t>●</a:t>
              </a:r>
              <a:r>
                <a:rPr sz="600" spc="-307" baseline="13888" dirty="0">
                  <a:latin typeface="MS UI Gothic"/>
                  <a:cs typeface="MS UI Gothic"/>
                </a:rPr>
                <a:t>●</a:t>
              </a:r>
              <a:r>
                <a:rPr sz="600" spc="-307" baseline="13888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307" baseline="6944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-307" baseline="13888" dirty="0">
                  <a:latin typeface="MS UI Gothic"/>
                  <a:cs typeface="MS UI Gothic"/>
                </a:rPr>
                <a:t>●</a:t>
              </a:r>
              <a:r>
                <a:rPr sz="400" spc="-204" dirty="0">
                  <a:latin typeface="MS UI Gothic"/>
                  <a:cs typeface="MS UI Gothic"/>
                </a:rPr>
                <a:t>●</a:t>
              </a:r>
              <a:r>
                <a:rPr sz="600" spc="-307" baseline="20833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562" baseline="20833" dirty="0">
                  <a:solidFill>
                    <a:srgbClr val="0000FF"/>
                  </a:solidFill>
                  <a:latin typeface="MS UI Gothic"/>
                  <a:cs typeface="MS UI Gothic"/>
                </a:rPr>
                <a:t> </a:t>
              </a:r>
              <a:r>
                <a:rPr sz="400" dirty="0">
                  <a:solidFill>
                    <a:srgbClr val="0000FF"/>
                  </a:solidFill>
                  <a:latin typeface="MS UI Gothic"/>
                  <a:cs typeface="MS UI Gothic"/>
                </a:rPr>
                <a:t>●  </a:t>
              </a:r>
              <a:r>
                <a:rPr sz="400" spc="40" dirty="0">
                  <a:solidFill>
                    <a:srgbClr val="0000FF"/>
                  </a:solidFill>
                  <a:latin typeface="MS UI Gothic"/>
                  <a:cs typeface="MS UI Gothic"/>
                </a:rPr>
                <a:t> </a:t>
              </a:r>
              <a:r>
                <a:rPr sz="600" spc="-157" baseline="-6944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00" spc="-10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-157" baseline="20833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157" baseline="20833" dirty="0">
                  <a:solidFill>
                    <a:srgbClr val="0000FF"/>
                  </a:solidFill>
                  <a:latin typeface="Times New Roman"/>
                  <a:cs typeface="Times New Roman"/>
                </a:rPr>
                <a:t>	</a:t>
              </a:r>
              <a:r>
                <a:rPr sz="600" baseline="13888" dirty="0">
                  <a:latin typeface="MS UI Gothic"/>
                  <a:cs typeface="MS UI Gothic"/>
                </a:rPr>
                <a:t>● </a:t>
              </a:r>
              <a:r>
                <a:rPr sz="600" spc="-262" baseline="-6944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-262" baseline="6944" dirty="0">
                  <a:latin typeface="MS UI Gothic"/>
                  <a:cs typeface="MS UI Gothic"/>
                </a:rPr>
                <a:t>●</a:t>
              </a:r>
              <a:r>
                <a:rPr sz="400" spc="-175" dirty="0">
                  <a:latin typeface="MS UI Gothic"/>
                  <a:cs typeface="MS UI Gothic"/>
                </a:rPr>
                <a:t>●</a:t>
              </a:r>
              <a:r>
                <a:rPr sz="400" spc="-175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96" name="object 96"/>
            <p:cNvSpPr txBox="1"/>
            <p:nvPr/>
          </p:nvSpPr>
          <p:spPr>
            <a:xfrm>
              <a:off x="1497078" y="3655949"/>
              <a:ext cx="497205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600" spc="-67" baseline="6944" dirty="0">
                  <a:solidFill>
                    <a:srgbClr val="FF0000"/>
                  </a:solidFill>
                  <a:latin typeface="MS UI Gothic"/>
                  <a:cs typeface="MS UI Gothic"/>
                </a:rPr>
                <a:t>●● </a:t>
              </a:r>
              <a:r>
                <a:rPr sz="600" spc="-157" baseline="-13888" dirty="0">
                  <a:latin typeface="MS UI Gothic"/>
                  <a:cs typeface="MS UI Gothic"/>
                </a:rPr>
                <a:t>●</a:t>
              </a:r>
              <a:r>
                <a:rPr sz="600" spc="-157" baseline="-6944" dirty="0">
                  <a:latin typeface="MS UI Gothic"/>
                  <a:cs typeface="MS UI Gothic"/>
                </a:rPr>
                <a:t>● </a:t>
              </a:r>
              <a:r>
                <a:rPr sz="600" baseline="6944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15" baseline="6944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97" name="object 97"/>
            <p:cNvSpPr txBox="1"/>
            <p:nvPr/>
          </p:nvSpPr>
          <p:spPr>
            <a:xfrm>
              <a:off x="619125" y="3580891"/>
              <a:ext cx="138684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  <a:tabLst>
                  <a:tab pos="915577" algn="l"/>
                </a:tabLst>
              </a:pPr>
              <a:r>
                <a:rPr sz="600" spc="-150" baseline="20833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-150" baseline="6944" dirty="0">
                  <a:latin typeface="MS UI Gothic"/>
                  <a:cs typeface="MS UI Gothic"/>
                </a:rPr>
                <a:t>●                  </a:t>
              </a:r>
              <a:r>
                <a:rPr sz="600" baseline="20833" dirty="0">
                  <a:latin typeface="MS UI Gothic"/>
                  <a:cs typeface="MS UI Gothic"/>
                </a:rPr>
                <a:t>● </a:t>
              </a:r>
              <a:r>
                <a:rPr sz="400" dirty="0">
                  <a:latin typeface="MS UI Gothic"/>
                  <a:cs typeface="MS UI Gothic"/>
                </a:rPr>
                <a:t>●</a:t>
              </a:r>
              <a:r>
                <a:rPr sz="400" spc="65" dirty="0">
                  <a:latin typeface="MS UI Gothic"/>
                  <a:cs typeface="MS UI Gothic"/>
                </a:rPr>
                <a:t> </a:t>
              </a:r>
              <a:r>
                <a:rPr sz="600" spc="-270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270" baseline="20833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270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270" baseline="20833" dirty="0">
                  <a:latin typeface="MS UI Gothic"/>
                  <a:cs typeface="MS UI Gothic"/>
                </a:rPr>
                <a:t>●</a:t>
              </a:r>
              <a:r>
                <a:rPr sz="600" spc="-22" baseline="20833" dirty="0">
                  <a:latin typeface="MS UI Gothic"/>
                  <a:cs typeface="MS UI Gothic"/>
                </a:rPr>
                <a:t> </a:t>
              </a:r>
              <a:r>
                <a:rPr sz="600" spc="-232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●●</a:t>
              </a:r>
              <a:r>
                <a:rPr sz="600" spc="569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 </a:t>
              </a:r>
              <a:r>
                <a:rPr sz="600" spc="-104" baseline="27777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00" spc="-70" dirty="0">
                  <a:latin typeface="MS UI Gothic"/>
                  <a:cs typeface="MS UI Gothic"/>
                </a:rPr>
                <a:t>●</a:t>
              </a:r>
              <a:r>
                <a:rPr sz="600" spc="-104" baseline="20833" dirty="0">
                  <a:solidFill>
                    <a:srgbClr val="FF0000"/>
                  </a:solidFill>
                  <a:latin typeface="MS UI Gothic"/>
                  <a:cs typeface="MS UI Gothic"/>
                </a:rPr>
                <a:t>●  </a:t>
              </a:r>
              <a:r>
                <a:rPr sz="600" spc="-37" baseline="20833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600" baseline="20833" dirty="0">
                  <a:latin typeface="MS UI Gothic"/>
                  <a:cs typeface="MS UI Gothic"/>
                </a:rPr>
                <a:t>●</a:t>
              </a:r>
              <a:r>
                <a:rPr sz="600" baseline="20833" dirty="0">
                  <a:latin typeface="Times New Roman"/>
                  <a:cs typeface="Times New Roman"/>
                </a:rPr>
                <a:t>	</a:t>
              </a:r>
              <a:r>
                <a:rPr sz="600" spc="-150" baseline="20833" dirty="0">
                  <a:latin typeface="MS UI Gothic"/>
                  <a:cs typeface="MS UI Gothic"/>
                </a:rPr>
                <a:t>●</a:t>
              </a:r>
              <a:r>
                <a:rPr sz="600" spc="-150" baseline="20833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600" spc="-150" baseline="6944" dirty="0">
                  <a:latin typeface="MS UI Gothic"/>
                  <a:cs typeface="MS UI Gothic"/>
                </a:rPr>
                <a:t>●</a:t>
              </a:r>
              <a:r>
                <a:rPr sz="600" spc="-150" baseline="27777" dirty="0">
                  <a:latin typeface="MS UI Gothic"/>
                  <a:cs typeface="MS UI Gothic"/>
                </a:rPr>
                <a:t>●</a:t>
              </a:r>
              <a:r>
                <a:rPr sz="600" spc="-120" baseline="27777" dirty="0">
                  <a:latin typeface="MS UI Gothic"/>
                  <a:cs typeface="MS UI Gothic"/>
                </a:rPr>
                <a:t> </a:t>
              </a:r>
              <a:r>
                <a:rPr sz="600" spc="-277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277" baseline="13888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400" spc="-185" dirty="0">
                  <a:latin typeface="MS UI Gothic"/>
                  <a:cs typeface="MS UI Gothic"/>
                </a:rPr>
                <a:t>●</a:t>
              </a:r>
              <a:r>
                <a:rPr sz="600" spc="-277" baseline="27777" dirty="0">
                  <a:latin typeface="MS UI Gothic"/>
                  <a:cs typeface="MS UI Gothic"/>
                </a:rPr>
                <a:t>●</a:t>
              </a:r>
              <a:r>
                <a:rPr sz="600" spc="-277" baseline="13888" dirty="0">
                  <a:latin typeface="MS UI Gothic"/>
                  <a:cs typeface="MS UI Gothic"/>
                </a:rPr>
                <a:t>●</a:t>
              </a:r>
              <a:r>
                <a:rPr sz="600" spc="375" baseline="13888" dirty="0">
                  <a:latin typeface="MS UI Gothic"/>
                  <a:cs typeface="MS UI Gothic"/>
                </a:rPr>
                <a:t> </a:t>
              </a: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98" name="object 98"/>
            <p:cNvSpPr txBox="1"/>
            <p:nvPr/>
          </p:nvSpPr>
          <p:spPr>
            <a:xfrm>
              <a:off x="1726695" y="3453257"/>
              <a:ext cx="356235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600" spc="-157" baseline="13888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400" spc="-105" dirty="0">
                  <a:latin typeface="MS UI Gothic"/>
                  <a:cs typeface="MS UI Gothic"/>
                </a:rPr>
                <a:t>● </a:t>
              </a:r>
              <a:r>
                <a:rPr sz="600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37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 </a:t>
              </a:r>
              <a:r>
                <a:rPr sz="400" spc="-10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00" spc="-105" dirty="0">
                  <a:latin typeface="MS UI Gothic"/>
                  <a:cs typeface="MS UI Gothic"/>
                </a:rPr>
                <a:t>●</a:t>
              </a:r>
              <a:r>
                <a:rPr sz="600" spc="-157" baseline="6944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600" baseline="6944">
                <a:latin typeface="MS UI Gothic"/>
                <a:cs typeface="MS UI Gothic"/>
              </a:endParaRPr>
            </a:p>
          </p:txBody>
        </p:sp>
        <p:sp>
          <p:nvSpPr>
            <p:cNvPr id="99" name="object 99"/>
            <p:cNvSpPr txBox="1"/>
            <p:nvPr/>
          </p:nvSpPr>
          <p:spPr>
            <a:xfrm>
              <a:off x="1865376" y="3206496"/>
              <a:ext cx="22987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600" baseline="1388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37" baseline="13888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400" spc="-155" dirty="0">
                  <a:latin typeface="MS UI Gothic"/>
                  <a:cs typeface="MS UI Gothic"/>
                </a:rPr>
                <a:t>●</a:t>
              </a:r>
              <a:r>
                <a:rPr sz="600" spc="-232" baseline="6944" dirty="0">
                  <a:latin typeface="MS UI Gothic"/>
                  <a:cs typeface="MS UI Gothic"/>
                </a:rPr>
                <a:t>●</a:t>
              </a:r>
              <a:r>
                <a:rPr sz="600" spc="-232" baseline="27777" dirty="0">
                  <a:latin typeface="MS UI Gothic"/>
                  <a:cs typeface="MS UI Gothic"/>
                </a:rPr>
                <a:t>●</a:t>
              </a:r>
              <a:r>
                <a:rPr sz="400" spc="-15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100" name="object 100"/>
            <p:cNvSpPr txBox="1"/>
            <p:nvPr/>
          </p:nvSpPr>
          <p:spPr>
            <a:xfrm>
              <a:off x="1968883" y="3234309"/>
              <a:ext cx="227965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600" spc="-202" baseline="-13888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202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202" baseline="6944" dirty="0">
                  <a:latin typeface="MS UI Gothic"/>
                  <a:cs typeface="MS UI Gothic"/>
                </a:rPr>
                <a:t>●</a:t>
              </a:r>
              <a:r>
                <a:rPr sz="600" spc="-89" baseline="6944" dirty="0">
                  <a:latin typeface="MS UI Gothic"/>
                  <a:cs typeface="MS UI Gothic"/>
                </a:rPr>
                <a:t> </a:t>
              </a:r>
              <a:r>
                <a:rPr sz="400" spc="-17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-262" baseline="6944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-262" baseline="-6944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600" baseline="-6944">
                <a:latin typeface="MS UI Gothic"/>
                <a:cs typeface="MS UI Gothic"/>
              </a:endParaRPr>
            </a:p>
          </p:txBody>
        </p:sp>
        <p:sp>
          <p:nvSpPr>
            <p:cNvPr id="101" name="object 101"/>
            <p:cNvSpPr txBox="1"/>
            <p:nvPr/>
          </p:nvSpPr>
          <p:spPr>
            <a:xfrm>
              <a:off x="1865376" y="3380994"/>
              <a:ext cx="243204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400" dirty="0">
                  <a:solidFill>
                    <a:srgbClr val="0000FF"/>
                  </a:solidFill>
                  <a:latin typeface="MS UI Gothic"/>
                  <a:cs typeface="MS UI Gothic"/>
                </a:rPr>
                <a:t>● </a:t>
              </a:r>
              <a:r>
                <a:rPr sz="600" baseline="13888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82" baseline="13888" dirty="0">
                  <a:solidFill>
                    <a:srgbClr val="0000FF"/>
                  </a:solidFill>
                  <a:latin typeface="MS UI Gothic"/>
                  <a:cs typeface="MS UI Gothic"/>
                </a:rPr>
                <a:t> </a:t>
              </a:r>
              <a:r>
                <a:rPr sz="600" baseline="27777" dirty="0">
                  <a:latin typeface="MS UI Gothic"/>
                  <a:cs typeface="MS UI Gothic"/>
                </a:rPr>
                <a:t>●</a:t>
              </a:r>
              <a:endParaRPr sz="600" baseline="27777">
                <a:latin typeface="MS UI Gothic"/>
                <a:cs typeface="MS UI Gothic"/>
              </a:endParaRPr>
            </a:p>
          </p:txBody>
        </p:sp>
        <p:sp>
          <p:nvSpPr>
            <p:cNvPr id="102" name="object 102"/>
            <p:cNvSpPr txBox="1"/>
            <p:nvPr/>
          </p:nvSpPr>
          <p:spPr>
            <a:xfrm>
              <a:off x="1827025" y="3647313"/>
              <a:ext cx="295275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400" spc="-135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202" baseline="20833" dirty="0">
                  <a:latin typeface="MS UI Gothic"/>
                  <a:cs typeface="MS UI Gothic"/>
                </a:rPr>
                <a:t>●</a:t>
              </a:r>
              <a:r>
                <a:rPr sz="400" spc="-135" dirty="0">
                  <a:latin typeface="MS UI Gothic"/>
                  <a:cs typeface="MS UI Gothic"/>
                </a:rPr>
                <a:t>●</a:t>
              </a:r>
              <a:r>
                <a:rPr sz="400" spc="700" dirty="0">
                  <a:latin typeface="MS UI Gothic"/>
                  <a:cs typeface="MS UI Gothic"/>
                </a:rPr>
                <a:t> </a:t>
              </a:r>
              <a:r>
                <a:rPr sz="600" baseline="6944" dirty="0">
                  <a:latin typeface="MS UI Gothic"/>
                  <a:cs typeface="MS UI Gothic"/>
                </a:rPr>
                <a:t>●</a:t>
              </a:r>
              <a:endParaRPr sz="600" baseline="6944">
                <a:latin typeface="MS UI Gothic"/>
                <a:cs typeface="MS UI Gothic"/>
              </a:endParaRPr>
            </a:p>
          </p:txBody>
        </p:sp>
        <p:sp>
          <p:nvSpPr>
            <p:cNvPr id="103" name="object 103"/>
            <p:cNvSpPr txBox="1"/>
            <p:nvPr/>
          </p:nvSpPr>
          <p:spPr>
            <a:xfrm>
              <a:off x="2057907" y="3088005"/>
              <a:ext cx="126364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400" spc="-10" dirty="0">
                  <a:latin typeface="MS UI Gothic"/>
                  <a:cs typeface="MS UI Gothic"/>
                </a:rPr>
                <a:t>●</a:t>
              </a:r>
              <a:r>
                <a:rPr sz="600" baseline="-20833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600" baseline="-20833">
                <a:latin typeface="MS UI Gothic"/>
                <a:cs typeface="MS UI Gothic"/>
              </a:endParaRPr>
            </a:p>
          </p:txBody>
        </p:sp>
        <p:sp>
          <p:nvSpPr>
            <p:cNvPr id="104" name="object 104"/>
            <p:cNvSpPr txBox="1"/>
            <p:nvPr/>
          </p:nvSpPr>
          <p:spPr>
            <a:xfrm>
              <a:off x="2071242" y="3326131"/>
              <a:ext cx="13843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400" dirty="0">
                  <a:latin typeface="MS UI Gothic"/>
                  <a:cs typeface="MS UI Gothic"/>
                </a:rPr>
                <a:t>●</a:t>
              </a:r>
              <a:r>
                <a:rPr sz="400" spc="-80" dirty="0">
                  <a:latin typeface="MS UI Gothic"/>
                  <a:cs typeface="MS UI Gothic"/>
                </a:rPr>
                <a:t> </a:t>
              </a:r>
              <a:r>
                <a:rPr sz="600" baseline="-1388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600" baseline="-13888">
                <a:latin typeface="MS UI Gothic"/>
                <a:cs typeface="MS UI Gothic"/>
              </a:endParaRPr>
            </a:p>
          </p:txBody>
        </p:sp>
        <p:sp>
          <p:nvSpPr>
            <p:cNvPr id="105" name="object 105"/>
            <p:cNvSpPr txBox="1"/>
            <p:nvPr/>
          </p:nvSpPr>
          <p:spPr>
            <a:xfrm>
              <a:off x="1890648" y="3278759"/>
              <a:ext cx="40894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600" baseline="20833" dirty="0">
                  <a:latin typeface="MS UI Gothic"/>
                  <a:cs typeface="MS UI Gothic"/>
                </a:rPr>
                <a:t>●</a:t>
              </a:r>
              <a:r>
                <a:rPr sz="40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baseline="13888" dirty="0">
                  <a:latin typeface="MS UI Gothic"/>
                  <a:cs typeface="MS UI Gothic"/>
                </a:rPr>
                <a:t>●</a:t>
              </a:r>
              <a:r>
                <a:rPr sz="600" spc="97" baseline="13888" dirty="0">
                  <a:latin typeface="MS UI Gothic"/>
                  <a:cs typeface="MS UI Gothic"/>
                </a:rPr>
                <a:t> </a:t>
              </a:r>
              <a:r>
                <a:rPr sz="600" baseline="20833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600" baseline="20833">
                <a:latin typeface="MS UI Gothic"/>
                <a:cs typeface="MS UI Gothic"/>
              </a:endParaRPr>
            </a:p>
          </p:txBody>
        </p:sp>
        <p:sp>
          <p:nvSpPr>
            <p:cNvPr id="106" name="object 106"/>
            <p:cNvSpPr txBox="1"/>
            <p:nvPr/>
          </p:nvSpPr>
          <p:spPr>
            <a:xfrm>
              <a:off x="2083693" y="3018663"/>
              <a:ext cx="597535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400" spc="-105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157" baseline="6944" dirty="0">
                  <a:latin typeface="MS UI Gothic"/>
                  <a:cs typeface="MS UI Gothic"/>
                </a:rPr>
                <a:t>●</a:t>
              </a:r>
              <a:r>
                <a:rPr sz="600" spc="-157" baseline="-13888" dirty="0">
                  <a:solidFill>
                    <a:srgbClr val="0000FF"/>
                  </a:solidFill>
                  <a:latin typeface="MS UI Gothic"/>
                  <a:cs typeface="MS UI Gothic"/>
                </a:rPr>
                <a:t>● </a:t>
              </a: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600" spc="-75" baseline="-13888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400" spc="-50" dirty="0">
                  <a:solidFill>
                    <a:srgbClr val="0000FF"/>
                  </a:solidFill>
                  <a:latin typeface="MS UI Gothic"/>
                  <a:cs typeface="MS UI Gothic"/>
                </a:rPr>
                <a:t>● </a:t>
              </a:r>
              <a:r>
                <a:rPr sz="600" baseline="6944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37" baseline="6944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600" baseline="-13888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600" baseline="-13888">
                <a:latin typeface="MS UI Gothic"/>
                <a:cs typeface="MS UI Gothic"/>
              </a:endParaRPr>
            </a:p>
          </p:txBody>
        </p:sp>
        <p:sp>
          <p:nvSpPr>
            <p:cNvPr id="107" name="object 107"/>
            <p:cNvSpPr txBox="1"/>
            <p:nvPr/>
          </p:nvSpPr>
          <p:spPr>
            <a:xfrm>
              <a:off x="2171954" y="2328928"/>
              <a:ext cx="76200" cy="743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699">
                <a:spcBef>
                  <a:spcPts val="100"/>
                </a:spcBef>
              </a:pP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108" name="object 108"/>
            <p:cNvSpPr txBox="1"/>
            <p:nvPr/>
          </p:nvSpPr>
          <p:spPr>
            <a:xfrm>
              <a:off x="2096007" y="3005455"/>
              <a:ext cx="21844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600" baseline="20833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120" baseline="20833" dirty="0">
                  <a:solidFill>
                    <a:srgbClr val="0000FF"/>
                  </a:solidFill>
                  <a:latin typeface="MS UI Gothic"/>
                  <a:cs typeface="MS UI Gothic"/>
                </a:rPr>
                <a:t> </a:t>
              </a:r>
              <a:r>
                <a:rPr sz="600" spc="-337" baseline="13888" dirty="0">
                  <a:latin typeface="MS UI Gothic"/>
                  <a:cs typeface="MS UI Gothic"/>
                </a:rPr>
                <a:t>●</a:t>
              </a:r>
              <a:r>
                <a:rPr sz="400" spc="-2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-337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337" baseline="6944" dirty="0">
                  <a:latin typeface="MS UI Gothic"/>
                  <a:cs typeface="MS UI Gothic"/>
                </a:rPr>
                <a:t>●</a:t>
              </a:r>
              <a:endParaRPr sz="600" baseline="6944">
                <a:latin typeface="MS UI Gothic"/>
                <a:cs typeface="MS UI Gothic"/>
              </a:endParaRPr>
            </a:p>
          </p:txBody>
        </p:sp>
        <p:sp>
          <p:nvSpPr>
            <p:cNvPr id="109" name="object 109"/>
            <p:cNvSpPr txBox="1"/>
            <p:nvPr/>
          </p:nvSpPr>
          <p:spPr>
            <a:xfrm>
              <a:off x="2248535" y="2369795"/>
              <a:ext cx="88900" cy="155812"/>
            </a:xfrm>
            <a:prstGeom prst="rect">
              <a:avLst/>
            </a:prstGeom>
          </p:spPr>
          <p:txBody>
            <a:bodyPr vert="horz" wrap="square" lIns="0" tIns="19685" rIns="0" bIns="0" rtlCol="0">
              <a:spAutoFit/>
            </a:bodyPr>
            <a:lstStyle/>
            <a:p>
              <a:pPr marL="12699">
                <a:spcBef>
                  <a:spcPts val="155"/>
                </a:spcBef>
              </a:pP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  <a:p>
              <a:pPr marL="25397">
                <a:spcBef>
                  <a:spcPts val="50"/>
                </a:spcBef>
              </a:pPr>
              <a:r>
                <a:rPr sz="40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110" name="object 110"/>
            <p:cNvSpPr txBox="1"/>
            <p:nvPr/>
          </p:nvSpPr>
          <p:spPr>
            <a:xfrm>
              <a:off x="2171958" y="2568578"/>
              <a:ext cx="229235" cy="743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699">
                <a:spcBef>
                  <a:spcPts val="100"/>
                </a:spcBef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600" baseline="13888" dirty="0">
                  <a:latin typeface="MS UI Gothic"/>
                  <a:cs typeface="MS UI Gothic"/>
                </a:rPr>
                <a:t>●</a:t>
              </a:r>
              <a:r>
                <a:rPr sz="600" spc="-67" baseline="13888" dirty="0">
                  <a:latin typeface="MS UI Gothic"/>
                  <a:cs typeface="MS UI Gothic"/>
                </a:rPr>
                <a:t> </a:t>
              </a:r>
              <a:r>
                <a:rPr sz="600" baseline="6944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600" baseline="6944">
                <a:latin typeface="MS UI Gothic"/>
                <a:cs typeface="MS UI Gothic"/>
              </a:endParaRPr>
            </a:p>
          </p:txBody>
        </p:sp>
        <p:sp>
          <p:nvSpPr>
            <p:cNvPr id="111" name="object 111"/>
            <p:cNvSpPr txBox="1"/>
            <p:nvPr/>
          </p:nvSpPr>
          <p:spPr>
            <a:xfrm>
              <a:off x="2171958" y="2693926"/>
              <a:ext cx="267335" cy="743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699">
                <a:spcBef>
                  <a:spcPts val="100"/>
                </a:spcBef>
              </a:pPr>
              <a:r>
                <a:rPr sz="600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● </a:t>
              </a:r>
              <a:r>
                <a:rPr sz="600" spc="-150" baseline="-20833" dirty="0">
                  <a:latin typeface="MS UI Gothic"/>
                  <a:cs typeface="MS UI Gothic"/>
                </a:rPr>
                <a:t>●</a:t>
              </a:r>
              <a:r>
                <a:rPr sz="400" spc="-100" dirty="0">
                  <a:latin typeface="MS UI Gothic"/>
                  <a:cs typeface="MS UI Gothic"/>
                </a:rPr>
                <a:t>●</a:t>
              </a:r>
              <a:r>
                <a:rPr sz="400" spc="-95" dirty="0">
                  <a:latin typeface="MS UI Gothic"/>
                  <a:cs typeface="MS UI Gothic"/>
                </a:rPr>
                <a:t> </a:t>
              </a: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112" name="object 112"/>
            <p:cNvSpPr txBox="1"/>
            <p:nvPr/>
          </p:nvSpPr>
          <p:spPr>
            <a:xfrm>
              <a:off x="2185416" y="2611757"/>
              <a:ext cx="228600" cy="743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699">
                <a:spcBef>
                  <a:spcPts val="100"/>
                </a:spcBef>
              </a:pPr>
              <a:r>
                <a:rPr sz="600" baseline="20833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60" baseline="20833" dirty="0">
                  <a:solidFill>
                    <a:srgbClr val="0000FF"/>
                  </a:solidFill>
                  <a:latin typeface="MS UI Gothic"/>
                  <a:cs typeface="MS UI Gothic"/>
                </a:rPr>
                <a:t> </a:t>
              </a:r>
              <a:r>
                <a:rPr sz="600" spc="-337" baseline="20833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400" spc="-225" dirty="0">
                  <a:latin typeface="MS UI Gothic"/>
                  <a:cs typeface="MS UI Gothic"/>
                </a:rPr>
                <a:t>●</a:t>
              </a:r>
              <a:r>
                <a:rPr sz="600" spc="-337" baseline="6944" dirty="0">
                  <a:latin typeface="MS UI Gothic"/>
                  <a:cs typeface="MS UI Gothic"/>
                </a:rPr>
                <a:t>●</a:t>
              </a:r>
              <a:r>
                <a:rPr sz="600" spc="-337" baseline="6944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600" baseline="6944">
                <a:latin typeface="MS UI Gothic"/>
                <a:cs typeface="MS UI Gothic"/>
              </a:endParaRPr>
            </a:p>
          </p:txBody>
        </p:sp>
        <p:sp>
          <p:nvSpPr>
            <p:cNvPr id="113" name="object 113"/>
            <p:cNvSpPr txBox="1"/>
            <p:nvPr/>
          </p:nvSpPr>
          <p:spPr>
            <a:xfrm>
              <a:off x="2273935" y="2645794"/>
              <a:ext cx="139700" cy="743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699">
                <a:spcBef>
                  <a:spcPts val="100"/>
                </a:spcBef>
              </a:pPr>
              <a:r>
                <a:rPr sz="600" spc="-450" baseline="-27777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400" dirty="0">
                  <a:latin typeface="MS UI Gothic"/>
                  <a:cs typeface="MS UI Gothic"/>
                </a:rPr>
                <a:t>●</a:t>
              </a:r>
              <a:r>
                <a:rPr sz="600" baseline="6944" dirty="0">
                  <a:latin typeface="MS UI Gothic"/>
                  <a:cs typeface="MS UI Gothic"/>
                </a:rPr>
                <a:t>●</a:t>
              </a:r>
              <a:endParaRPr sz="600" baseline="6944">
                <a:latin typeface="MS UI Gothic"/>
                <a:cs typeface="MS UI Gothic"/>
              </a:endParaRPr>
            </a:p>
          </p:txBody>
        </p:sp>
        <p:sp>
          <p:nvSpPr>
            <p:cNvPr id="114" name="object 114"/>
            <p:cNvSpPr txBox="1"/>
            <p:nvPr/>
          </p:nvSpPr>
          <p:spPr>
            <a:xfrm>
              <a:off x="2351408" y="3230627"/>
              <a:ext cx="266065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600" spc="-82" baseline="6944" dirty="0">
                  <a:latin typeface="MS UI Gothic"/>
                  <a:cs typeface="MS UI Gothic"/>
                </a:rPr>
                <a:t>●</a:t>
              </a:r>
              <a:r>
                <a:rPr sz="600" spc="-82" baseline="-1388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-67" baseline="-13888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400" spc="-15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-225" baseline="-1388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172" baseline="-13888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600" spc="-150" baseline="13888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600" baseline="13888">
                <a:latin typeface="MS UI Gothic"/>
                <a:cs typeface="MS UI Gothic"/>
              </a:endParaRPr>
            </a:p>
          </p:txBody>
        </p:sp>
        <p:sp>
          <p:nvSpPr>
            <p:cNvPr id="115" name="object 115"/>
            <p:cNvSpPr txBox="1"/>
            <p:nvPr/>
          </p:nvSpPr>
          <p:spPr>
            <a:xfrm>
              <a:off x="2107696" y="2747521"/>
              <a:ext cx="471805" cy="1154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90161">
                <a:lnSpc>
                  <a:spcPts val="360"/>
                </a:lnSpc>
                <a:spcBef>
                  <a:spcPts val="100"/>
                </a:spcBef>
              </a:pPr>
              <a:r>
                <a:rPr sz="600" baseline="1388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● </a:t>
              </a:r>
              <a:r>
                <a:rPr sz="400" dirty="0">
                  <a:latin typeface="MS UI Gothic"/>
                  <a:cs typeface="MS UI Gothic"/>
                </a:rPr>
                <a:t>●</a:t>
              </a:r>
              <a:r>
                <a:rPr sz="400" spc="100" dirty="0">
                  <a:latin typeface="MS UI Gothic"/>
                  <a:cs typeface="MS UI Gothic"/>
                </a:rPr>
                <a:t> </a:t>
              </a:r>
              <a:r>
                <a:rPr sz="40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  <a:p>
              <a:pPr marL="12699">
                <a:lnSpc>
                  <a:spcPts val="360"/>
                </a:lnSpc>
              </a:pPr>
              <a:r>
                <a:rPr sz="600" baseline="6944" dirty="0">
                  <a:latin typeface="MS UI Gothic"/>
                  <a:cs typeface="MS UI Gothic"/>
                </a:rPr>
                <a:t>●</a:t>
              </a: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116" name="object 116"/>
            <p:cNvSpPr txBox="1"/>
            <p:nvPr/>
          </p:nvSpPr>
          <p:spPr>
            <a:xfrm>
              <a:off x="2045716" y="3070988"/>
              <a:ext cx="4191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  <a:tabLst>
                  <a:tab pos="329532" algn="l"/>
                </a:tabLst>
              </a:pPr>
              <a:r>
                <a:rPr sz="600" spc="-300" baseline="6944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-307" baseline="20833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157" baseline="13888" dirty="0">
                  <a:latin typeface="MS UI Gothic"/>
                  <a:cs typeface="MS UI Gothic"/>
                </a:rPr>
                <a:t>●</a:t>
              </a:r>
              <a:r>
                <a:rPr sz="40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40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	</a:t>
              </a:r>
              <a:r>
                <a:rPr sz="600" spc="-300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117" name="object 117"/>
            <p:cNvSpPr txBox="1"/>
            <p:nvPr/>
          </p:nvSpPr>
          <p:spPr>
            <a:xfrm>
              <a:off x="1981326" y="3155316"/>
              <a:ext cx="495934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600" spc="-254" baseline="-27777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400" spc="-170" dirty="0">
                  <a:latin typeface="MS UI Gothic"/>
                  <a:cs typeface="MS UI Gothic"/>
                </a:rPr>
                <a:t>●</a:t>
              </a:r>
              <a:r>
                <a:rPr sz="600" spc="-254" baseline="-20833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802" baseline="-20833" dirty="0">
                  <a:solidFill>
                    <a:srgbClr val="0000FF"/>
                  </a:solidFill>
                  <a:latin typeface="MS UI Gothic"/>
                  <a:cs typeface="MS UI Gothic"/>
                </a:rPr>
                <a:t> </a:t>
              </a:r>
              <a:r>
                <a:rPr sz="600" baseline="-20833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00" spc="75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600" baseline="6944" dirty="0">
                  <a:latin typeface="MS UI Gothic"/>
                  <a:cs typeface="MS UI Gothic"/>
                </a:rPr>
                <a:t>●</a:t>
              </a:r>
              <a:endParaRPr sz="600" baseline="6944">
                <a:latin typeface="MS UI Gothic"/>
                <a:cs typeface="MS UI Gothic"/>
              </a:endParaRPr>
            </a:p>
          </p:txBody>
        </p:sp>
        <p:sp>
          <p:nvSpPr>
            <p:cNvPr id="118" name="object 118"/>
            <p:cNvSpPr txBox="1"/>
            <p:nvPr/>
          </p:nvSpPr>
          <p:spPr>
            <a:xfrm>
              <a:off x="2158492" y="2824609"/>
              <a:ext cx="331470" cy="743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699">
                <a:spcBef>
                  <a:spcPts val="100"/>
                </a:spcBef>
              </a:pPr>
              <a:r>
                <a:rPr sz="600" spc="-195" baseline="-27777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400" spc="-130" dirty="0">
                  <a:latin typeface="MS UI Gothic"/>
                  <a:cs typeface="MS UI Gothic"/>
                </a:rPr>
                <a:t>●</a:t>
              </a:r>
              <a:r>
                <a:rPr sz="600" spc="-195" baseline="-20833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37" baseline="-20833" dirty="0">
                  <a:solidFill>
                    <a:srgbClr val="0000FF"/>
                  </a:solidFill>
                  <a:latin typeface="MS UI Gothic"/>
                  <a:cs typeface="MS UI Gothic"/>
                </a:rPr>
                <a:t> </a:t>
              </a:r>
              <a:r>
                <a:rPr sz="40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baseline="-13888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44" baseline="-13888" dirty="0">
                  <a:solidFill>
                    <a:srgbClr val="0000FF"/>
                  </a:solidFill>
                  <a:latin typeface="MS UI Gothic"/>
                  <a:cs typeface="MS UI Gothic"/>
                </a:rPr>
                <a:t> </a:t>
              </a: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119" name="object 119"/>
            <p:cNvSpPr txBox="1"/>
            <p:nvPr/>
          </p:nvSpPr>
          <p:spPr>
            <a:xfrm>
              <a:off x="2426842" y="2946021"/>
              <a:ext cx="101600" cy="743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699">
                <a:spcBef>
                  <a:spcPts val="100"/>
                </a:spcBef>
              </a:pPr>
              <a:r>
                <a:rPr sz="400" spc="-204" dirty="0">
                  <a:latin typeface="MS UI Gothic"/>
                  <a:cs typeface="MS UI Gothic"/>
                </a:rPr>
                <a:t>●</a:t>
              </a:r>
              <a:r>
                <a:rPr sz="600" baseline="-20833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600" baseline="-20833">
                <a:latin typeface="MS UI Gothic"/>
                <a:cs typeface="MS UI Gothic"/>
              </a:endParaRPr>
            </a:p>
          </p:txBody>
        </p:sp>
        <p:sp>
          <p:nvSpPr>
            <p:cNvPr id="120" name="object 120"/>
            <p:cNvSpPr txBox="1"/>
            <p:nvPr/>
          </p:nvSpPr>
          <p:spPr>
            <a:xfrm>
              <a:off x="2120523" y="2872362"/>
              <a:ext cx="421005" cy="743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699">
                <a:spcBef>
                  <a:spcPts val="100"/>
                </a:spcBef>
              </a:pPr>
              <a:r>
                <a:rPr sz="600" baseline="6944" dirty="0">
                  <a:latin typeface="MS UI Gothic"/>
                  <a:cs typeface="MS UI Gothic"/>
                </a:rPr>
                <a:t>● </a:t>
              </a: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baseline="-27777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75" baseline="-27777" dirty="0">
                  <a:solidFill>
                    <a:srgbClr val="0000FF"/>
                  </a:solidFill>
                  <a:latin typeface="MS UI Gothic"/>
                  <a:cs typeface="MS UI Gothic"/>
                </a:rPr>
                <a:t> </a:t>
              </a:r>
              <a:r>
                <a:rPr sz="600" spc="-120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400" spc="-8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120" baseline="-20833" dirty="0">
                  <a:latin typeface="MS UI Gothic"/>
                  <a:cs typeface="MS UI Gothic"/>
                </a:rPr>
                <a:t>●</a:t>
              </a:r>
              <a:r>
                <a:rPr sz="600" spc="-120" baseline="-41666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600" baseline="-41666">
                <a:latin typeface="MS UI Gothic"/>
                <a:cs typeface="MS UI Gothic"/>
              </a:endParaRPr>
            </a:p>
          </p:txBody>
        </p:sp>
        <p:sp>
          <p:nvSpPr>
            <p:cNvPr id="121" name="object 121"/>
            <p:cNvSpPr txBox="1"/>
            <p:nvPr/>
          </p:nvSpPr>
          <p:spPr>
            <a:xfrm>
              <a:off x="2324865" y="2796415"/>
              <a:ext cx="216535" cy="743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699">
                <a:spcBef>
                  <a:spcPts val="100"/>
                </a:spcBef>
              </a:pPr>
              <a:r>
                <a:rPr sz="600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37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 </a:t>
              </a:r>
              <a:r>
                <a:rPr sz="400" spc="-150" dirty="0">
                  <a:latin typeface="MS UI Gothic"/>
                  <a:cs typeface="MS UI Gothic"/>
                </a:rPr>
                <a:t>●</a:t>
              </a:r>
              <a:r>
                <a:rPr sz="600" spc="-225" baseline="20833" dirty="0">
                  <a:latin typeface="MS UI Gothic"/>
                  <a:cs typeface="MS UI Gothic"/>
                </a:rPr>
                <a:t>●</a:t>
              </a:r>
              <a:endParaRPr sz="600" baseline="20833">
                <a:latin typeface="MS UI Gothic"/>
                <a:cs typeface="MS UI Gothic"/>
              </a:endParaRPr>
            </a:p>
          </p:txBody>
        </p:sp>
        <p:sp>
          <p:nvSpPr>
            <p:cNvPr id="122" name="object 122"/>
            <p:cNvSpPr txBox="1"/>
            <p:nvPr/>
          </p:nvSpPr>
          <p:spPr>
            <a:xfrm>
              <a:off x="2490342" y="2557147"/>
              <a:ext cx="76200" cy="743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699">
                <a:spcBef>
                  <a:spcPts val="100"/>
                </a:spcBef>
              </a:pP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123" name="object 123"/>
            <p:cNvSpPr txBox="1"/>
            <p:nvPr/>
          </p:nvSpPr>
          <p:spPr>
            <a:xfrm>
              <a:off x="2413765" y="3312414"/>
              <a:ext cx="203835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600" baseline="20833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150" baseline="20833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400" spc="-50" dirty="0">
                  <a:latin typeface="MS UI Gothic"/>
                  <a:cs typeface="MS UI Gothic"/>
                </a:rPr>
                <a:t>●</a:t>
              </a:r>
              <a:r>
                <a:rPr sz="600" spc="-75" baseline="1388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600" baseline="13888">
                <a:latin typeface="MS UI Gothic"/>
                <a:cs typeface="MS UI Gothic"/>
              </a:endParaRPr>
            </a:p>
          </p:txBody>
        </p:sp>
        <p:sp>
          <p:nvSpPr>
            <p:cNvPr id="124" name="object 124"/>
            <p:cNvSpPr txBox="1"/>
            <p:nvPr/>
          </p:nvSpPr>
          <p:spPr>
            <a:xfrm>
              <a:off x="2439416" y="3283713"/>
              <a:ext cx="1524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00" spc="5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600" baseline="6944" dirty="0">
                  <a:latin typeface="MS UI Gothic"/>
                  <a:cs typeface="MS UI Gothic"/>
                </a:rPr>
                <a:t>●</a:t>
              </a:r>
              <a:endParaRPr sz="600" baseline="6944">
                <a:latin typeface="MS UI Gothic"/>
                <a:cs typeface="MS UI Gothic"/>
              </a:endParaRPr>
            </a:p>
          </p:txBody>
        </p:sp>
        <p:sp>
          <p:nvSpPr>
            <p:cNvPr id="125" name="object 125"/>
            <p:cNvSpPr txBox="1"/>
            <p:nvPr/>
          </p:nvSpPr>
          <p:spPr>
            <a:xfrm>
              <a:off x="2580008" y="3182748"/>
              <a:ext cx="227965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600" spc="-254" baseline="34722" dirty="0">
                  <a:latin typeface="MS UI Gothic"/>
                  <a:cs typeface="MS UI Gothic"/>
                </a:rPr>
                <a:t>●</a:t>
              </a:r>
              <a:r>
                <a:rPr sz="600" spc="-254" baseline="13888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400" spc="-17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00" spc="290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40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126" name="object 126"/>
            <p:cNvSpPr txBox="1"/>
            <p:nvPr/>
          </p:nvSpPr>
          <p:spPr>
            <a:xfrm>
              <a:off x="2515742" y="2677290"/>
              <a:ext cx="177800" cy="743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699">
                <a:spcBef>
                  <a:spcPts val="100"/>
                </a:spcBef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00" spc="75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600" baseline="-27777" dirty="0">
                  <a:latin typeface="MS UI Gothic"/>
                  <a:cs typeface="MS UI Gothic"/>
                </a:rPr>
                <a:t>●</a:t>
              </a:r>
              <a:endParaRPr sz="600" baseline="-27777">
                <a:latin typeface="MS UI Gothic"/>
                <a:cs typeface="MS UI Gothic"/>
              </a:endParaRPr>
            </a:p>
          </p:txBody>
        </p:sp>
        <p:sp>
          <p:nvSpPr>
            <p:cNvPr id="127" name="object 127"/>
            <p:cNvSpPr txBox="1"/>
            <p:nvPr/>
          </p:nvSpPr>
          <p:spPr>
            <a:xfrm>
              <a:off x="2146177" y="2926082"/>
              <a:ext cx="573405" cy="743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699">
                <a:spcBef>
                  <a:spcPts val="100"/>
                </a:spcBef>
              </a:pPr>
              <a:r>
                <a:rPr sz="400" dirty="0">
                  <a:latin typeface="MS UI Gothic"/>
                  <a:cs typeface="MS UI Gothic"/>
                </a:rPr>
                <a:t>● </a:t>
              </a:r>
              <a:r>
                <a:rPr sz="400" spc="-155" dirty="0">
                  <a:latin typeface="MS UI Gothic"/>
                  <a:cs typeface="MS UI Gothic"/>
                </a:rPr>
                <a:t>●</a:t>
              </a:r>
              <a:r>
                <a:rPr sz="600" spc="-232" baseline="-13888" dirty="0">
                  <a:latin typeface="MS UI Gothic"/>
                  <a:cs typeface="MS UI Gothic"/>
                </a:rPr>
                <a:t>●</a:t>
              </a:r>
              <a:r>
                <a:rPr sz="600" spc="944" baseline="-13888" dirty="0">
                  <a:latin typeface="MS UI Gothic"/>
                  <a:cs typeface="MS UI Gothic"/>
                </a:rPr>
                <a:t> </a:t>
              </a:r>
              <a:r>
                <a:rPr sz="400" dirty="0">
                  <a:latin typeface="MS UI Gothic"/>
                  <a:cs typeface="MS UI Gothic"/>
                </a:rPr>
                <a:t>● </a:t>
              </a:r>
              <a:r>
                <a:rPr sz="600" baseline="13888" dirty="0">
                  <a:latin typeface="MS UI Gothic"/>
                  <a:cs typeface="MS UI Gothic"/>
                </a:rPr>
                <a:t>●</a:t>
              </a:r>
              <a:r>
                <a:rPr sz="600" baseline="-6944" dirty="0">
                  <a:latin typeface="MS UI Gothic"/>
                  <a:cs typeface="MS UI Gothic"/>
                </a:rPr>
                <a:t>●</a:t>
              </a:r>
              <a:r>
                <a:rPr sz="600" spc="150" baseline="-6944" dirty="0">
                  <a:latin typeface="MS UI Gothic"/>
                  <a:cs typeface="MS UI Gothic"/>
                </a:rPr>
                <a:t> </a:t>
              </a:r>
              <a:r>
                <a:rPr sz="600" baseline="6944" dirty="0">
                  <a:latin typeface="MS UI Gothic"/>
                  <a:cs typeface="MS UI Gothic"/>
                </a:rPr>
                <a:t>●</a:t>
              </a:r>
              <a:endParaRPr sz="600" baseline="6944">
                <a:latin typeface="MS UI Gothic"/>
                <a:cs typeface="MS UI Gothic"/>
              </a:endParaRPr>
            </a:p>
          </p:txBody>
        </p:sp>
        <p:sp>
          <p:nvSpPr>
            <p:cNvPr id="128" name="object 128"/>
            <p:cNvSpPr txBox="1"/>
            <p:nvPr/>
          </p:nvSpPr>
          <p:spPr>
            <a:xfrm>
              <a:off x="2656336" y="3397099"/>
              <a:ext cx="164465" cy="327013"/>
            </a:xfrm>
            <a:prstGeom prst="rect">
              <a:avLst/>
            </a:prstGeom>
          </p:spPr>
          <p:txBody>
            <a:bodyPr vert="horz" wrap="square" lIns="0" tIns="26670" rIns="0" bIns="0" rtlCol="0">
              <a:spAutoFit/>
            </a:bodyPr>
            <a:lstStyle/>
            <a:p>
              <a:pPr marL="50795">
                <a:spcBef>
                  <a:spcPts val="210"/>
                </a:spcBef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 dirty="0">
                <a:latin typeface="MS UI Gothic"/>
                <a:cs typeface="MS UI Gothic"/>
              </a:endParaRPr>
            </a:p>
            <a:p>
              <a:pPr marL="75557">
                <a:lnSpc>
                  <a:spcPts val="390"/>
                </a:lnSpc>
                <a:spcBef>
                  <a:spcPts val="110"/>
                </a:spcBef>
              </a:pPr>
              <a:r>
                <a:rPr sz="400" spc="-15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-232" baseline="6944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600" baseline="6944" dirty="0">
                <a:latin typeface="MS UI Gothic"/>
                <a:cs typeface="MS UI Gothic"/>
              </a:endParaRPr>
            </a:p>
            <a:p>
              <a:pPr marL="62859">
                <a:lnSpc>
                  <a:spcPts val="390"/>
                </a:lnSpc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 dirty="0">
                <a:latin typeface="MS UI Gothic"/>
                <a:cs typeface="MS UI Gothic"/>
              </a:endParaRPr>
            </a:p>
            <a:p>
              <a:pPr marL="12699">
                <a:spcBef>
                  <a:spcPts val="20"/>
                </a:spcBef>
              </a:pPr>
              <a:r>
                <a:rPr sz="400" dirty="0">
                  <a:latin typeface="MS UI Gothic"/>
                  <a:cs typeface="MS UI Gothic"/>
                </a:rPr>
                <a:t>●</a:t>
              </a:r>
            </a:p>
            <a:p>
              <a:pPr marL="100320">
                <a:spcBef>
                  <a:spcPts val="5"/>
                </a:spcBef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 dirty="0">
                <a:latin typeface="MS UI Gothic"/>
                <a:cs typeface="MS UI Gothic"/>
              </a:endParaRPr>
            </a:p>
          </p:txBody>
        </p:sp>
        <p:sp>
          <p:nvSpPr>
            <p:cNvPr id="129" name="object 129"/>
            <p:cNvSpPr txBox="1"/>
            <p:nvPr/>
          </p:nvSpPr>
          <p:spPr>
            <a:xfrm>
              <a:off x="2604774" y="3001899"/>
              <a:ext cx="140335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600" baseline="6944" dirty="0">
                  <a:latin typeface="MS UI Gothic"/>
                  <a:cs typeface="MS UI Gothic"/>
                </a:rPr>
                <a:t>●</a:t>
              </a:r>
              <a:r>
                <a:rPr sz="600" spc="-112" baseline="6944" dirty="0">
                  <a:latin typeface="MS UI Gothic"/>
                  <a:cs typeface="MS UI Gothic"/>
                </a:rPr>
                <a:t> </a:t>
              </a: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130" name="object 130"/>
            <p:cNvSpPr txBox="1"/>
            <p:nvPr/>
          </p:nvSpPr>
          <p:spPr>
            <a:xfrm>
              <a:off x="2273939" y="3077210"/>
              <a:ext cx="485775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  <a:tabLst>
                  <a:tab pos="266673" algn="l"/>
                </a:tabLst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	</a:t>
              </a:r>
              <a:r>
                <a:rPr sz="600" spc="-262" baseline="-20833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400" spc="-175" dirty="0">
                  <a:latin typeface="MS UI Gothic"/>
                  <a:cs typeface="MS UI Gothic"/>
                </a:rPr>
                <a:t>●●</a:t>
              </a:r>
              <a:r>
                <a:rPr sz="400" spc="-175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262" baseline="-20833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400" spc="-175" dirty="0">
                  <a:latin typeface="MS UI Gothic"/>
                  <a:cs typeface="MS UI Gothic"/>
                </a:rPr>
                <a:t>●</a:t>
              </a:r>
              <a:r>
                <a:rPr sz="600" spc="-262" baseline="-20833" dirty="0">
                  <a:latin typeface="MS UI Gothic"/>
                  <a:cs typeface="MS UI Gothic"/>
                </a:rPr>
                <a:t>●</a:t>
              </a:r>
              <a:endParaRPr sz="600" baseline="-20833">
                <a:latin typeface="MS UI Gothic"/>
                <a:cs typeface="MS UI Gothic"/>
              </a:endParaRPr>
            </a:p>
          </p:txBody>
        </p:sp>
        <p:sp>
          <p:nvSpPr>
            <p:cNvPr id="131" name="object 131"/>
            <p:cNvSpPr txBox="1"/>
            <p:nvPr/>
          </p:nvSpPr>
          <p:spPr>
            <a:xfrm>
              <a:off x="2694432" y="3295016"/>
              <a:ext cx="762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132" name="object 132"/>
            <p:cNvSpPr txBox="1"/>
            <p:nvPr/>
          </p:nvSpPr>
          <p:spPr>
            <a:xfrm>
              <a:off x="2237871" y="3214370"/>
              <a:ext cx="558165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600" baseline="6944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600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112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 </a:t>
              </a:r>
              <a:r>
                <a:rPr sz="600" spc="-187" baseline="13888" dirty="0">
                  <a:latin typeface="MS UI Gothic"/>
                  <a:cs typeface="MS UI Gothic"/>
                </a:rPr>
                <a:t>●</a:t>
              </a:r>
              <a:r>
                <a:rPr sz="600" spc="-187" baseline="6944" dirty="0">
                  <a:latin typeface="MS UI Gothic"/>
                  <a:cs typeface="MS UI Gothic"/>
                </a:rPr>
                <a:t>●</a:t>
              </a:r>
              <a:r>
                <a:rPr sz="600" spc="-187" baseline="1388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-187" baseline="13888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52" baseline="13888" dirty="0">
                  <a:solidFill>
                    <a:srgbClr val="0000FF"/>
                  </a:solidFill>
                  <a:latin typeface="MS UI Gothic"/>
                  <a:cs typeface="MS UI Gothic"/>
                </a:rPr>
                <a:t> </a:t>
              </a:r>
              <a:r>
                <a:rPr sz="600" spc="-300" baseline="13888" dirty="0">
                  <a:latin typeface="MS UI Gothic"/>
                  <a:cs typeface="MS UI Gothic"/>
                </a:rPr>
                <a:t>●</a:t>
              </a:r>
              <a:r>
                <a:rPr sz="600" spc="-300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600" baseline="6944">
                <a:latin typeface="MS UI Gothic"/>
                <a:cs typeface="MS UI Gothic"/>
              </a:endParaRPr>
            </a:p>
          </p:txBody>
        </p:sp>
        <p:sp>
          <p:nvSpPr>
            <p:cNvPr id="133" name="object 133"/>
            <p:cNvSpPr txBox="1"/>
            <p:nvPr/>
          </p:nvSpPr>
          <p:spPr>
            <a:xfrm>
              <a:off x="2668527" y="3254884"/>
              <a:ext cx="139065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699">
                <a:spcBef>
                  <a:spcPts val="95"/>
                </a:spcBef>
              </a:pPr>
              <a:r>
                <a:rPr sz="40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400" spc="-80" dirty="0">
                  <a:solidFill>
                    <a:srgbClr val="0000FF"/>
                  </a:solidFill>
                  <a:latin typeface="MS UI Gothic"/>
                  <a:cs typeface="MS UI Gothic"/>
                </a:rPr>
                <a:t> </a:t>
              </a:r>
              <a:r>
                <a:rPr sz="600" baseline="-20833" dirty="0">
                  <a:latin typeface="MS UI Gothic"/>
                  <a:cs typeface="MS UI Gothic"/>
                </a:rPr>
                <a:t>●</a:t>
              </a:r>
              <a:endParaRPr sz="600" baseline="-20833">
                <a:latin typeface="MS UI Gothic"/>
                <a:cs typeface="MS UI Gothic"/>
              </a:endParaRPr>
            </a:p>
          </p:txBody>
        </p:sp>
        <p:sp>
          <p:nvSpPr>
            <p:cNvPr id="134" name="object 134"/>
            <p:cNvSpPr txBox="1"/>
            <p:nvPr/>
          </p:nvSpPr>
          <p:spPr>
            <a:xfrm>
              <a:off x="2401189" y="3328419"/>
              <a:ext cx="419734" cy="11477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algn="ctr">
                <a:lnSpc>
                  <a:spcPts val="380"/>
                </a:lnSpc>
                <a:spcBef>
                  <a:spcPts val="95"/>
                </a:spcBef>
                <a:tabLst>
                  <a:tab pos="304770" algn="l"/>
                </a:tabLst>
              </a:pPr>
              <a:r>
                <a:rPr sz="400" spc="-2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baseline="1388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baseline="13888" dirty="0">
                  <a:solidFill>
                    <a:srgbClr val="FF0000"/>
                  </a:solidFill>
                  <a:latin typeface="Times New Roman"/>
                  <a:cs typeface="Times New Roman"/>
                </a:rPr>
                <a:t>   </a:t>
              </a:r>
              <a:r>
                <a:rPr sz="600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baseline="6944" dirty="0">
                  <a:solidFill>
                    <a:srgbClr val="0000FF"/>
                  </a:solidFill>
                  <a:latin typeface="Times New Roman"/>
                  <a:cs typeface="Times New Roman"/>
                </a:rPr>
                <a:t>	</a:t>
              </a:r>
              <a:r>
                <a:rPr sz="600" spc="-157" baseline="6944" dirty="0">
                  <a:latin typeface="MS UI Gothic"/>
                  <a:cs typeface="MS UI Gothic"/>
                </a:rPr>
                <a:t>●</a:t>
              </a:r>
              <a:r>
                <a:rPr sz="600" baseline="-13888" dirty="0">
                  <a:latin typeface="MS UI Gothic"/>
                  <a:cs typeface="MS UI Gothic"/>
                </a:rPr>
                <a:t>●</a:t>
              </a:r>
              <a:endParaRPr sz="600" baseline="-13888">
                <a:latin typeface="MS UI Gothic"/>
                <a:cs typeface="MS UI Gothic"/>
              </a:endParaRPr>
            </a:p>
            <a:p>
              <a:pPr marR="3810" algn="ctr">
                <a:lnSpc>
                  <a:spcPts val="380"/>
                </a:lnSpc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135" name="object 135"/>
            <p:cNvSpPr txBox="1"/>
            <p:nvPr/>
          </p:nvSpPr>
          <p:spPr>
            <a:xfrm>
              <a:off x="-29633" y="2753713"/>
              <a:ext cx="179536" cy="100330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699">
                <a:lnSpc>
                  <a:spcPts val="1410"/>
                </a:lnSpc>
              </a:pPr>
              <a:r>
                <a:rPr sz="1200" dirty="0">
                  <a:latin typeface="Times New Roman"/>
                  <a:cs typeface="Times New Roman"/>
                </a:rPr>
                <a:t>CT</a:t>
              </a:r>
              <a:r>
                <a:rPr sz="1200" spc="-75" dirty="0">
                  <a:latin typeface="Times New Roman"/>
                  <a:cs typeface="Times New Roman"/>
                </a:rPr>
                <a:t> </a:t>
              </a:r>
              <a:r>
                <a:rPr sz="1200" dirty="0">
                  <a:latin typeface="Times New Roman"/>
                  <a:cs typeface="Times New Roman"/>
                </a:rPr>
                <a:t>(mg/</a:t>
              </a:r>
              <a:r>
                <a:rPr sz="1200" dirty="0" err="1">
                  <a:latin typeface="Times New Roman"/>
                  <a:cs typeface="Times New Roman"/>
                </a:rPr>
                <a:t>L</a:t>
              </a:r>
              <a:r>
                <a:rPr lang="en-US" sz="1200" dirty="0" err="1">
                  <a:latin typeface="Times New Roman"/>
                  <a:cs typeface="Times New Roman"/>
                </a:rPr>
                <a:t>∙</a:t>
              </a:r>
              <a:r>
                <a:rPr sz="1200" dirty="0" err="1">
                  <a:latin typeface="Times New Roman"/>
                  <a:cs typeface="Times New Roman"/>
                </a:rPr>
                <a:t>min</a:t>
              </a:r>
              <a:r>
                <a:rPr sz="1200" dirty="0">
                  <a:latin typeface="Times New Roman"/>
                  <a:cs typeface="Times New Roman"/>
                </a:rPr>
                <a:t>)</a:t>
              </a:r>
            </a:p>
          </p:txBody>
        </p:sp>
        <p:sp>
          <p:nvSpPr>
            <p:cNvPr id="136" name="object 136"/>
            <p:cNvSpPr/>
            <p:nvPr/>
          </p:nvSpPr>
          <p:spPr>
            <a:xfrm>
              <a:off x="3538728" y="2625597"/>
              <a:ext cx="0" cy="1316990"/>
            </a:xfrm>
            <a:custGeom>
              <a:avLst/>
              <a:gdLst/>
              <a:ahLst/>
              <a:cxnLst/>
              <a:rect l="l" t="t" r="r" b="b"/>
              <a:pathLst>
                <a:path h="1316989">
                  <a:moveTo>
                    <a:pt x="0" y="1316989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447288" y="3942588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447288" y="3503549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447288" y="3064637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447288" y="2625597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 txBox="1"/>
            <p:nvPr/>
          </p:nvSpPr>
          <p:spPr>
            <a:xfrm>
              <a:off x="3170766" y="3853688"/>
              <a:ext cx="179536" cy="17780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699">
                <a:lnSpc>
                  <a:spcPts val="1410"/>
                </a:lnSpc>
              </a:pPr>
              <a:r>
                <a:rPr sz="1200" dirty="0">
                  <a:latin typeface="Times New Roman"/>
                  <a:cs typeface="Times New Roman"/>
                </a:rPr>
                <a:t>10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142" name="object 142"/>
            <p:cNvSpPr txBox="1"/>
            <p:nvPr/>
          </p:nvSpPr>
          <p:spPr>
            <a:xfrm>
              <a:off x="3170766" y="3414649"/>
              <a:ext cx="179536" cy="17780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699">
                <a:lnSpc>
                  <a:spcPts val="1410"/>
                </a:lnSpc>
              </a:pPr>
              <a:r>
                <a:rPr sz="1200" dirty="0">
                  <a:latin typeface="Times New Roman"/>
                  <a:cs typeface="Times New Roman"/>
                </a:rPr>
                <a:t>20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143" name="object 143"/>
            <p:cNvSpPr txBox="1"/>
            <p:nvPr/>
          </p:nvSpPr>
          <p:spPr>
            <a:xfrm>
              <a:off x="3170766" y="2975736"/>
              <a:ext cx="179536" cy="17780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699">
                <a:lnSpc>
                  <a:spcPts val="1410"/>
                </a:lnSpc>
              </a:pPr>
              <a:r>
                <a:rPr sz="1200" dirty="0">
                  <a:latin typeface="Times New Roman"/>
                  <a:cs typeface="Times New Roman"/>
                </a:rPr>
                <a:t>30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144" name="object 144"/>
            <p:cNvSpPr txBox="1"/>
            <p:nvPr/>
          </p:nvSpPr>
          <p:spPr>
            <a:xfrm>
              <a:off x="3170766" y="2536697"/>
              <a:ext cx="179536" cy="17780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699">
                <a:lnSpc>
                  <a:spcPts val="1410"/>
                </a:lnSpc>
              </a:pPr>
              <a:r>
                <a:rPr sz="1200" dirty="0">
                  <a:latin typeface="Times New Roman"/>
                  <a:cs typeface="Times New Roman"/>
                </a:rPr>
                <a:t>40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145" name="object 145"/>
            <p:cNvSpPr/>
            <p:nvPr/>
          </p:nvSpPr>
          <p:spPr>
            <a:xfrm>
              <a:off x="3538732" y="2304288"/>
              <a:ext cx="2295525" cy="1902460"/>
            </a:xfrm>
            <a:custGeom>
              <a:avLst/>
              <a:gdLst/>
              <a:ahLst/>
              <a:cxnLst/>
              <a:rect l="l" t="t" r="r" b="b"/>
              <a:pathLst>
                <a:path w="2295525" h="1902460">
                  <a:moveTo>
                    <a:pt x="0" y="1901952"/>
                  </a:moveTo>
                  <a:lnTo>
                    <a:pt x="2295144" y="1901952"/>
                  </a:lnTo>
                  <a:lnTo>
                    <a:pt x="2295144" y="0"/>
                  </a:lnTo>
                  <a:lnTo>
                    <a:pt x="0" y="0"/>
                  </a:lnTo>
                  <a:lnTo>
                    <a:pt x="0" y="190195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647566" y="4206239"/>
              <a:ext cx="2057400" cy="0"/>
            </a:xfrm>
            <a:custGeom>
              <a:avLst/>
              <a:gdLst/>
              <a:ahLst/>
              <a:cxnLst/>
              <a:rect l="l" t="t" r="r" b="b"/>
              <a:pathLst>
                <a:path w="2057400">
                  <a:moveTo>
                    <a:pt x="0" y="0"/>
                  </a:moveTo>
                  <a:lnTo>
                    <a:pt x="2056892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647566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3703192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3758819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3814317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869944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925570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981196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036695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092321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147946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4203446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259071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4314697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4370323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4425822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4481448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4537075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4592573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4648200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4703826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4759452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4814951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4870577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4926203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981702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5037328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5092953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5148579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5204078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5259704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5315330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5370829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5426455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5482082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5537708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5593207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5648833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5704459" y="42062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 txBox="1"/>
            <p:nvPr/>
          </p:nvSpPr>
          <p:spPr>
            <a:xfrm>
              <a:off x="3611245" y="3428492"/>
              <a:ext cx="635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187" name="object 187"/>
            <p:cNvSpPr txBox="1"/>
            <p:nvPr/>
          </p:nvSpPr>
          <p:spPr>
            <a:xfrm>
              <a:off x="3666997" y="3572511"/>
              <a:ext cx="635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188" name="object 188"/>
            <p:cNvSpPr txBox="1"/>
            <p:nvPr/>
          </p:nvSpPr>
          <p:spPr>
            <a:xfrm>
              <a:off x="3778377" y="3457195"/>
              <a:ext cx="635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189" name="object 189"/>
            <p:cNvSpPr txBox="1"/>
            <p:nvPr/>
          </p:nvSpPr>
          <p:spPr>
            <a:xfrm>
              <a:off x="3616071" y="3389758"/>
              <a:ext cx="23114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600" spc="15" baseline="1388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15" baseline="-20833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209" baseline="-20833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190" name="object 190"/>
            <p:cNvSpPr txBox="1"/>
            <p:nvPr/>
          </p:nvSpPr>
          <p:spPr>
            <a:xfrm>
              <a:off x="3834384" y="3483103"/>
              <a:ext cx="635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191" name="object 191"/>
            <p:cNvSpPr txBox="1"/>
            <p:nvPr/>
          </p:nvSpPr>
          <p:spPr>
            <a:xfrm>
              <a:off x="3839209" y="3354325"/>
              <a:ext cx="635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192" name="object 192"/>
            <p:cNvSpPr txBox="1"/>
            <p:nvPr/>
          </p:nvSpPr>
          <p:spPr>
            <a:xfrm>
              <a:off x="4556378" y="3814321"/>
              <a:ext cx="63500" cy="743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193" name="object 193"/>
            <p:cNvSpPr txBox="1"/>
            <p:nvPr/>
          </p:nvSpPr>
          <p:spPr>
            <a:xfrm>
              <a:off x="4501263" y="3787142"/>
              <a:ext cx="174625" cy="743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sz="600" baseline="1388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-142" baseline="13888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600" baseline="41666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194" name="object 194"/>
            <p:cNvSpPr txBox="1"/>
            <p:nvPr/>
          </p:nvSpPr>
          <p:spPr>
            <a:xfrm>
              <a:off x="4389757" y="3686178"/>
              <a:ext cx="401955" cy="11477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R="5079" algn="ctr">
                <a:lnSpc>
                  <a:spcPts val="385"/>
                </a:lnSpc>
                <a:spcBef>
                  <a:spcPts val="95"/>
                </a:spcBef>
                <a:tabLst>
                  <a:tab pos="337786" algn="l"/>
                </a:tabLst>
              </a:pPr>
              <a:r>
                <a:rPr sz="600" baseline="6944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baseline="6944" dirty="0">
                  <a:solidFill>
                    <a:srgbClr val="FF0000"/>
                  </a:solidFill>
                  <a:latin typeface="Times New Roman"/>
                  <a:cs typeface="Times New Roman"/>
                </a:rPr>
                <a:t>	</a:t>
              </a: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  <a:p>
              <a:pPr marR="1270" algn="ctr">
                <a:lnSpc>
                  <a:spcPts val="385"/>
                </a:lnSpc>
              </a:pPr>
              <a:r>
                <a:rPr sz="600" spc="-44" baseline="1388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-44" baseline="27777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baseline="27777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195" name="object 195"/>
            <p:cNvSpPr txBox="1"/>
            <p:nvPr/>
          </p:nvSpPr>
          <p:spPr>
            <a:xfrm>
              <a:off x="4937505" y="3822703"/>
              <a:ext cx="63500" cy="743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196" name="object 196"/>
            <p:cNvSpPr txBox="1"/>
            <p:nvPr/>
          </p:nvSpPr>
          <p:spPr>
            <a:xfrm>
              <a:off x="4950333" y="4010028"/>
              <a:ext cx="63500" cy="743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197" name="object 197"/>
            <p:cNvSpPr txBox="1"/>
            <p:nvPr/>
          </p:nvSpPr>
          <p:spPr>
            <a:xfrm>
              <a:off x="5048630" y="3737863"/>
              <a:ext cx="635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198" name="object 198"/>
            <p:cNvSpPr txBox="1"/>
            <p:nvPr/>
          </p:nvSpPr>
          <p:spPr>
            <a:xfrm>
              <a:off x="5167884" y="3523996"/>
              <a:ext cx="635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199" name="object 199"/>
            <p:cNvSpPr txBox="1"/>
            <p:nvPr/>
          </p:nvSpPr>
          <p:spPr>
            <a:xfrm>
              <a:off x="5215382" y="3813050"/>
              <a:ext cx="63500" cy="743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00" name="object 200"/>
            <p:cNvSpPr txBox="1"/>
            <p:nvPr/>
          </p:nvSpPr>
          <p:spPr>
            <a:xfrm>
              <a:off x="5327141" y="3718178"/>
              <a:ext cx="635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01" name="object 201"/>
            <p:cNvSpPr txBox="1"/>
            <p:nvPr/>
          </p:nvSpPr>
          <p:spPr>
            <a:xfrm>
              <a:off x="5617590" y="3514979"/>
              <a:ext cx="635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02" name="object 202"/>
            <p:cNvSpPr txBox="1"/>
            <p:nvPr/>
          </p:nvSpPr>
          <p:spPr>
            <a:xfrm>
              <a:off x="5604764" y="3635375"/>
              <a:ext cx="11938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600" spc="44" baseline="-20833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03" name="object 203"/>
            <p:cNvSpPr txBox="1"/>
            <p:nvPr/>
          </p:nvSpPr>
          <p:spPr>
            <a:xfrm>
              <a:off x="5668264" y="3216783"/>
              <a:ext cx="635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04" name="object 204"/>
            <p:cNvSpPr txBox="1"/>
            <p:nvPr/>
          </p:nvSpPr>
          <p:spPr>
            <a:xfrm>
              <a:off x="5716015" y="3400044"/>
              <a:ext cx="635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05" name="object 205"/>
            <p:cNvSpPr txBox="1"/>
            <p:nvPr/>
          </p:nvSpPr>
          <p:spPr>
            <a:xfrm>
              <a:off x="5723763" y="3459480"/>
              <a:ext cx="635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06" name="object 206"/>
            <p:cNvSpPr txBox="1"/>
            <p:nvPr/>
          </p:nvSpPr>
          <p:spPr>
            <a:xfrm>
              <a:off x="3659759" y="2899412"/>
              <a:ext cx="63500" cy="743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sz="40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07" name="object 207"/>
            <p:cNvSpPr txBox="1"/>
            <p:nvPr/>
          </p:nvSpPr>
          <p:spPr>
            <a:xfrm>
              <a:off x="3611245" y="3114549"/>
              <a:ext cx="230504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600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127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 </a:t>
              </a:r>
              <a:r>
                <a:rPr sz="40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08" name="object 208"/>
            <p:cNvSpPr txBox="1"/>
            <p:nvPr/>
          </p:nvSpPr>
          <p:spPr>
            <a:xfrm>
              <a:off x="3825747" y="2950591"/>
              <a:ext cx="635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40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09" name="object 209"/>
            <p:cNvSpPr txBox="1"/>
            <p:nvPr/>
          </p:nvSpPr>
          <p:spPr>
            <a:xfrm>
              <a:off x="3839209" y="2980817"/>
              <a:ext cx="635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40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10" name="object 210"/>
            <p:cNvSpPr txBox="1"/>
            <p:nvPr/>
          </p:nvSpPr>
          <p:spPr>
            <a:xfrm>
              <a:off x="4005453" y="3080765"/>
              <a:ext cx="635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40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11" name="object 211"/>
            <p:cNvSpPr txBox="1"/>
            <p:nvPr/>
          </p:nvSpPr>
          <p:spPr>
            <a:xfrm>
              <a:off x="4048125" y="2899032"/>
              <a:ext cx="63500" cy="743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sz="40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12" name="object 212"/>
            <p:cNvSpPr txBox="1"/>
            <p:nvPr/>
          </p:nvSpPr>
          <p:spPr>
            <a:xfrm>
              <a:off x="3993007" y="3112897"/>
              <a:ext cx="1270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40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400" spc="-75" dirty="0">
                  <a:solidFill>
                    <a:srgbClr val="0000FF"/>
                  </a:solidFill>
                  <a:latin typeface="MS UI Gothic"/>
                  <a:cs typeface="MS UI Gothic"/>
                </a:rPr>
                <a:t> </a:t>
              </a:r>
              <a:r>
                <a:rPr sz="40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13" name="object 213"/>
            <p:cNvSpPr txBox="1"/>
            <p:nvPr/>
          </p:nvSpPr>
          <p:spPr>
            <a:xfrm>
              <a:off x="4381753" y="3610991"/>
              <a:ext cx="762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600" spc="-450" baseline="-20833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14" name="object 214"/>
            <p:cNvSpPr txBox="1"/>
            <p:nvPr/>
          </p:nvSpPr>
          <p:spPr>
            <a:xfrm>
              <a:off x="4394580" y="3230118"/>
              <a:ext cx="635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40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15" name="object 215"/>
            <p:cNvSpPr txBox="1"/>
            <p:nvPr/>
          </p:nvSpPr>
          <p:spPr>
            <a:xfrm>
              <a:off x="4501260" y="2888490"/>
              <a:ext cx="63500" cy="743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sz="40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16" name="object 216"/>
            <p:cNvSpPr txBox="1"/>
            <p:nvPr/>
          </p:nvSpPr>
          <p:spPr>
            <a:xfrm>
              <a:off x="4548504" y="3405632"/>
              <a:ext cx="635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40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17" name="object 217"/>
            <p:cNvSpPr txBox="1"/>
            <p:nvPr/>
          </p:nvSpPr>
          <p:spPr>
            <a:xfrm>
              <a:off x="4556378" y="3436874"/>
              <a:ext cx="635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40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18" name="object 218"/>
            <p:cNvSpPr txBox="1"/>
            <p:nvPr/>
          </p:nvSpPr>
          <p:spPr>
            <a:xfrm>
              <a:off x="4937505" y="3695065"/>
              <a:ext cx="635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40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19" name="object 219"/>
            <p:cNvSpPr txBox="1"/>
            <p:nvPr/>
          </p:nvSpPr>
          <p:spPr>
            <a:xfrm>
              <a:off x="5223386" y="3372104"/>
              <a:ext cx="123825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600" baseline="6944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-135" baseline="6944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40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20" name="object 220"/>
            <p:cNvSpPr txBox="1"/>
            <p:nvPr/>
          </p:nvSpPr>
          <p:spPr>
            <a:xfrm>
              <a:off x="5327141" y="3306826"/>
              <a:ext cx="635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40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21" name="object 221"/>
            <p:cNvSpPr txBox="1"/>
            <p:nvPr/>
          </p:nvSpPr>
          <p:spPr>
            <a:xfrm>
              <a:off x="5334508" y="3048888"/>
              <a:ext cx="635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40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22" name="object 222"/>
            <p:cNvSpPr txBox="1"/>
            <p:nvPr/>
          </p:nvSpPr>
          <p:spPr>
            <a:xfrm>
              <a:off x="5561457" y="3036823"/>
              <a:ext cx="635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40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23" name="object 223"/>
            <p:cNvSpPr txBox="1"/>
            <p:nvPr/>
          </p:nvSpPr>
          <p:spPr>
            <a:xfrm>
              <a:off x="5557268" y="3658971"/>
              <a:ext cx="111125" cy="186590"/>
            </a:xfrm>
            <a:prstGeom prst="rect">
              <a:avLst/>
            </a:prstGeom>
          </p:spPr>
          <p:txBody>
            <a:bodyPr vert="horz" wrap="square" lIns="0" tIns="37465" rIns="0" bIns="0" rtlCol="0">
              <a:spAutoFit/>
            </a:bodyPr>
            <a:lstStyle/>
            <a:p>
              <a:pPr marL="46985">
                <a:spcBef>
                  <a:spcPts val="295"/>
                </a:spcBef>
              </a:pPr>
              <a:r>
                <a:rPr sz="40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  <a:p>
              <a:pPr>
                <a:spcBef>
                  <a:spcPts val="190"/>
                </a:spcBef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24" name="object 224"/>
            <p:cNvSpPr txBox="1"/>
            <p:nvPr/>
          </p:nvSpPr>
          <p:spPr>
            <a:xfrm>
              <a:off x="5617593" y="3430651"/>
              <a:ext cx="161925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600" spc="-97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52" baseline="-13888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40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25" name="object 225"/>
            <p:cNvSpPr txBox="1"/>
            <p:nvPr/>
          </p:nvSpPr>
          <p:spPr>
            <a:xfrm>
              <a:off x="3603625" y="2755522"/>
              <a:ext cx="63500" cy="743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26" name="object 226"/>
            <p:cNvSpPr txBox="1"/>
            <p:nvPr/>
          </p:nvSpPr>
          <p:spPr>
            <a:xfrm>
              <a:off x="3603625" y="2965196"/>
              <a:ext cx="762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600" spc="-457" baseline="-1388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27" name="object 227"/>
            <p:cNvSpPr txBox="1"/>
            <p:nvPr/>
          </p:nvSpPr>
          <p:spPr>
            <a:xfrm>
              <a:off x="3611245" y="3009900"/>
              <a:ext cx="12446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400" dirty="0">
                  <a:latin typeface="MS UI Gothic"/>
                  <a:cs typeface="MS UI Gothic"/>
                </a:rPr>
                <a:t>●</a:t>
              </a:r>
              <a:r>
                <a:rPr sz="400" spc="-90" dirty="0">
                  <a:latin typeface="MS UI Gothic"/>
                  <a:cs typeface="MS UI Gothic"/>
                </a:rPr>
                <a:t> </a:t>
              </a:r>
              <a:r>
                <a:rPr sz="600" baseline="13888" dirty="0">
                  <a:latin typeface="MS UI Gothic"/>
                  <a:cs typeface="MS UI Gothic"/>
                </a:rPr>
                <a:t>●</a:t>
              </a:r>
              <a:endParaRPr sz="600" baseline="13888">
                <a:latin typeface="MS UI Gothic"/>
                <a:cs typeface="MS UI Gothic"/>
              </a:endParaRPr>
            </a:p>
          </p:txBody>
        </p:sp>
        <p:sp>
          <p:nvSpPr>
            <p:cNvPr id="228" name="object 228"/>
            <p:cNvSpPr txBox="1"/>
            <p:nvPr/>
          </p:nvSpPr>
          <p:spPr>
            <a:xfrm>
              <a:off x="3659763" y="2784350"/>
              <a:ext cx="174625" cy="743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sz="600" baseline="-20833" dirty="0">
                  <a:latin typeface="MS UI Gothic"/>
                  <a:cs typeface="MS UI Gothic"/>
                </a:rPr>
                <a:t>●</a:t>
              </a:r>
              <a:r>
                <a:rPr sz="600" spc="22" baseline="-20833" dirty="0">
                  <a:latin typeface="MS UI Gothic"/>
                  <a:cs typeface="MS UI Gothic"/>
                </a:rPr>
                <a:t> </a:t>
              </a: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29" name="object 229"/>
            <p:cNvSpPr txBox="1"/>
            <p:nvPr/>
          </p:nvSpPr>
          <p:spPr>
            <a:xfrm>
              <a:off x="3778377" y="3078607"/>
              <a:ext cx="635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30" name="object 230"/>
            <p:cNvSpPr txBox="1"/>
            <p:nvPr/>
          </p:nvSpPr>
          <p:spPr>
            <a:xfrm>
              <a:off x="3783584" y="2930908"/>
              <a:ext cx="63500" cy="743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31" name="object 231"/>
            <p:cNvSpPr txBox="1"/>
            <p:nvPr/>
          </p:nvSpPr>
          <p:spPr>
            <a:xfrm>
              <a:off x="3666997" y="3166745"/>
              <a:ext cx="22225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600" baseline="-27777" dirty="0">
                  <a:latin typeface="MS UI Gothic"/>
                  <a:cs typeface="MS UI Gothic"/>
                </a:rPr>
                <a:t>●</a:t>
              </a:r>
              <a:r>
                <a:rPr sz="600" spc="127" baseline="-27777" dirty="0">
                  <a:latin typeface="MS UI Gothic"/>
                  <a:cs typeface="MS UI Gothic"/>
                </a:rPr>
                <a:t> </a:t>
              </a:r>
              <a:r>
                <a:rPr sz="400" spc="1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15" baseline="6944" dirty="0">
                  <a:latin typeface="MS UI Gothic"/>
                  <a:cs typeface="MS UI Gothic"/>
                </a:rPr>
                <a:t>●</a:t>
              </a:r>
              <a:endParaRPr sz="600" baseline="6944">
                <a:latin typeface="MS UI Gothic"/>
                <a:cs typeface="MS UI Gothic"/>
              </a:endParaRPr>
            </a:p>
          </p:txBody>
        </p:sp>
        <p:sp>
          <p:nvSpPr>
            <p:cNvPr id="232" name="object 232"/>
            <p:cNvSpPr txBox="1"/>
            <p:nvPr/>
          </p:nvSpPr>
          <p:spPr>
            <a:xfrm>
              <a:off x="3671823" y="3029207"/>
              <a:ext cx="231140" cy="11477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R="5079" algn="ctr">
                <a:lnSpc>
                  <a:spcPts val="370"/>
                </a:lnSpc>
                <a:spcBef>
                  <a:spcPts val="95"/>
                </a:spcBef>
              </a:pPr>
              <a:r>
                <a:rPr sz="600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112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 </a:t>
              </a: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  <a:p>
              <a:pPr marL="17143" algn="ctr">
                <a:lnSpc>
                  <a:spcPts val="370"/>
                </a:lnSpc>
              </a:pPr>
              <a:r>
                <a:rPr sz="40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33" name="object 233"/>
            <p:cNvSpPr txBox="1"/>
            <p:nvPr/>
          </p:nvSpPr>
          <p:spPr>
            <a:xfrm>
              <a:off x="3993007" y="2618488"/>
              <a:ext cx="63500" cy="743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34" name="object 234"/>
            <p:cNvSpPr txBox="1"/>
            <p:nvPr/>
          </p:nvSpPr>
          <p:spPr>
            <a:xfrm>
              <a:off x="3993010" y="3178686"/>
              <a:ext cx="131445" cy="355867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46350" algn="ctr">
                <a:lnSpc>
                  <a:spcPts val="360"/>
                </a:lnSpc>
                <a:spcBef>
                  <a:spcPts val="95"/>
                </a:spcBef>
              </a:pP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  <a:p>
              <a:pPr marR="5079" algn="ctr">
                <a:lnSpc>
                  <a:spcPts val="345"/>
                </a:lnSpc>
              </a:pPr>
              <a:r>
                <a:rPr sz="400" spc="-30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-97" baseline="13888" dirty="0">
                  <a:latin typeface="MS UI Gothic"/>
                  <a:cs typeface="MS UI Gothic"/>
                </a:rPr>
                <a:t>●</a:t>
              </a:r>
              <a:r>
                <a:rPr sz="600" spc="-450" baseline="6944" dirty="0">
                  <a:latin typeface="MS UI Gothic"/>
                  <a:cs typeface="MS UI Gothic"/>
                </a:rPr>
                <a:t>●</a:t>
              </a:r>
              <a:r>
                <a:rPr sz="600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600" baseline="6944">
                <a:latin typeface="MS UI Gothic"/>
                <a:cs typeface="MS UI Gothic"/>
              </a:endParaRPr>
            </a:p>
            <a:p>
              <a:pPr marL="7619">
                <a:lnSpc>
                  <a:spcPts val="465"/>
                </a:lnSpc>
              </a:pP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  <a:p>
              <a:pPr marL="7619">
                <a:lnSpc>
                  <a:spcPts val="430"/>
                </a:lnSpc>
                <a:spcBef>
                  <a:spcPts val="145"/>
                </a:spcBef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  <a:p>
              <a:pPr marL="54605" algn="ctr">
                <a:lnSpc>
                  <a:spcPts val="425"/>
                </a:lnSpc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  <a:p>
              <a:pPr marL="46350" algn="ctr">
                <a:spcBef>
                  <a:spcPts val="145"/>
                </a:spcBef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35" name="object 235"/>
            <p:cNvSpPr txBox="1"/>
            <p:nvPr/>
          </p:nvSpPr>
          <p:spPr>
            <a:xfrm>
              <a:off x="4060825" y="3012566"/>
              <a:ext cx="635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36" name="object 236"/>
            <p:cNvSpPr txBox="1"/>
            <p:nvPr/>
          </p:nvSpPr>
          <p:spPr>
            <a:xfrm>
              <a:off x="4381753" y="3389249"/>
              <a:ext cx="635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37" name="object 237"/>
            <p:cNvSpPr txBox="1"/>
            <p:nvPr/>
          </p:nvSpPr>
          <p:spPr>
            <a:xfrm>
              <a:off x="4492878" y="3339846"/>
              <a:ext cx="635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38" name="object 238"/>
            <p:cNvSpPr txBox="1"/>
            <p:nvPr/>
          </p:nvSpPr>
          <p:spPr>
            <a:xfrm>
              <a:off x="4505452" y="2763015"/>
              <a:ext cx="63500" cy="743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39" name="object 239"/>
            <p:cNvSpPr txBox="1"/>
            <p:nvPr/>
          </p:nvSpPr>
          <p:spPr>
            <a:xfrm>
              <a:off x="4548507" y="3636518"/>
              <a:ext cx="286385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  <a:tabLst>
                  <a:tab pos="222228" algn="l"/>
                </a:tabLst>
              </a:pPr>
              <a:r>
                <a:rPr sz="600" baseline="6944" dirty="0">
                  <a:latin typeface="MS UI Gothic"/>
                  <a:cs typeface="MS UI Gothic"/>
                </a:rPr>
                <a:t>●</a:t>
              </a:r>
              <a:r>
                <a:rPr sz="600" baseline="6944" dirty="0">
                  <a:latin typeface="Times New Roman"/>
                  <a:cs typeface="Times New Roman"/>
                </a:rPr>
                <a:t>	</a:t>
              </a: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40" name="object 240"/>
            <p:cNvSpPr txBox="1"/>
            <p:nvPr/>
          </p:nvSpPr>
          <p:spPr>
            <a:xfrm>
              <a:off x="4556378" y="3580002"/>
              <a:ext cx="29083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600" spc="-22" baseline="-20833" dirty="0">
                  <a:latin typeface="MS UI Gothic"/>
                  <a:cs typeface="MS UI Gothic"/>
                </a:rPr>
                <a:t>●</a:t>
              </a:r>
              <a:r>
                <a:rPr sz="400" spc="-15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600" baseline="-41666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-37" baseline="-41666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600" baseline="1388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600" baseline="13888">
                <a:latin typeface="MS UI Gothic"/>
                <a:cs typeface="MS UI Gothic"/>
              </a:endParaRPr>
            </a:p>
          </p:txBody>
        </p:sp>
        <p:sp>
          <p:nvSpPr>
            <p:cNvPr id="241" name="object 241"/>
            <p:cNvSpPr txBox="1"/>
            <p:nvPr/>
          </p:nvSpPr>
          <p:spPr>
            <a:xfrm>
              <a:off x="4560951" y="3545077"/>
              <a:ext cx="10668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600" spc="-97" baseline="-20833" dirty="0">
                  <a:latin typeface="MS UI Gothic"/>
                  <a:cs typeface="MS UI Gothic"/>
                </a:rPr>
                <a:t>●</a:t>
              </a: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42" name="object 242"/>
            <p:cNvSpPr txBox="1"/>
            <p:nvPr/>
          </p:nvSpPr>
          <p:spPr>
            <a:xfrm>
              <a:off x="4723384" y="3440176"/>
              <a:ext cx="635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43" name="object 243"/>
            <p:cNvSpPr txBox="1"/>
            <p:nvPr/>
          </p:nvSpPr>
          <p:spPr>
            <a:xfrm>
              <a:off x="4394583" y="3513204"/>
              <a:ext cx="396875" cy="11477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97780" algn="ctr">
                <a:lnSpc>
                  <a:spcPts val="415"/>
                </a:lnSpc>
                <a:spcBef>
                  <a:spcPts val="95"/>
                </a:spcBef>
              </a:pP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  <a:p>
              <a:pPr marR="5079" algn="ctr">
                <a:lnSpc>
                  <a:spcPts val="415"/>
                </a:lnSpc>
                <a:tabLst>
                  <a:tab pos="320008" algn="l"/>
                </a:tabLst>
              </a:pPr>
              <a:r>
                <a:rPr sz="600" baseline="13888" dirty="0">
                  <a:latin typeface="MS UI Gothic"/>
                  <a:cs typeface="MS UI Gothic"/>
                </a:rPr>
                <a:t>●</a:t>
              </a:r>
              <a:r>
                <a:rPr sz="600" baseline="13888" dirty="0">
                  <a:latin typeface="Times New Roman"/>
                  <a:cs typeface="Times New Roman"/>
                </a:rPr>
                <a:t>   </a:t>
              </a:r>
              <a:r>
                <a:rPr sz="600" spc="52" baseline="13888" dirty="0">
                  <a:latin typeface="Times New Roman"/>
                  <a:cs typeface="Times New Roman"/>
                </a:rPr>
                <a:t> </a:t>
              </a:r>
              <a:r>
                <a:rPr sz="400" dirty="0">
                  <a:latin typeface="MS UI Gothic"/>
                  <a:cs typeface="MS UI Gothic"/>
                </a:rPr>
                <a:t>●</a:t>
              </a:r>
              <a:r>
                <a:rPr sz="400" dirty="0">
                  <a:latin typeface="Times New Roman"/>
                  <a:cs typeface="Times New Roman"/>
                </a:rPr>
                <a:t>	</a:t>
              </a:r>
              <a:r>
                <a:rPr sz="400" spc="-30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44" name="object 244"/>
            <p:cNvSpPr txBox="1"/>
            <p:nvPr/>
          </p:nvSpPr>
          <p:spPr>
            <a:xfrm>
              <a:off x="4727955" y="3367408"/>
              <a:ext cx="106680" cy="11477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lnSpc>
                  <a:spcPts val="395"/>
                </a:lnSpc>
                <a:spcBef>
                  <a:spcPts val="95"/>
                </a:spcBef>
              </a:pPr>
              <a:r>
                <a:rPr sz="40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  <a:p>
              <a:pPr marL="43176">
                <a:lnSpc>
                  <a:spcPts val="395"/>
                </a:lnSpc>
              </a:pP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45" name="object 245"/>
            <p:cNvSpPr txBox="1"/>
            <p:nvPr/>
          </p:nvSpPr>
          <p:spPr>
            <a:xfrm>
              <a:off x="4779009" y="3312160"/>
              <a:ext cx="635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46" name="object 246"/>
            <p:cNvSpPr txBox="1"/>
            <p:nvPr/>
          </p:nvSpPr>
          <p:spPr>
            <a:xfrm>
              <a:off x="4560954" y="3473323"/>
              <a:ext cx="286385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600" baseline="-34722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400" dirty="0">
                  <a:solidFill>
                    <a:srgbClr val="0000FF"/>
                  </a:solidFill>
                  <a:latin typeface="MS UI Gothic"/>
                  <a:cs typeface="MS UI Gothic"/>
                </a:rPr>
                <a:t>● </a:t>
              </a:r>
              <a:r>
                <a:rPr sz="600" baseline="6944" dirty="0">
                  <a:latin typeface="MS UI Gothic"/>
                  <a:cs typeface="MS UI Gothic"/>
                </a:rPr>
                <a:t>●</a:t>
              </a:r>
              <a:r>
                <a:rPr sz="600" spc="-44" baseline="6944" dirty="0">
                  <a:latin typeface="MS UI Gothic"/>
                  <a:cs typeface="MS UI Gothic"/>
                </a:rPr>
                <a:t> </a:t>
              </a: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47" name="object 247"/>
            <p:cNvSpPr txBox="1"/>
            <p:nvPr/>
          </p:nvSpPr>
          <p:spPr>
            <a:xfrm>
              <a:off x="4937505" y="3407537"/>
              <a:ext cx="18796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600" spc="-225" baseline="27777" dirty="0">
                  <a:latin typeface="MS UI Gothic"/>
                  <a:cs typeface="MS UI Gothic"/>
                </a:rPr>
                <a:t>●</a:t>
              </a:r>
              <a:r>
                <a:rPr sz="600" spc="-225" baseline="13888" dirty="0">
                  <a:latin typeface="MS UI Gothic"/>
                  <a:cs typeface="MS UI Gothic"/>
                </a:rPr>
                <a:t>●</a:t>
              </a:r>
              <a:r>
                <a:rPr sz="600" spc="397" baseline="13888" dirty="0">
                  <a:latin typeface="MS UI Gothic"/>
                  <a:cs typeface="MS UI Gothic"/>
                </a:rPr>
                <a:t> </a:t>
              </a: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48" name="object 248"/>
            <p:cNvSpPr txBox="1"/>
            <p:nvPr/>
          </p:nvSpPr>
          <p:spPr>
            <a:xfrm>
              <a:off x="4945891" y="3316605"/>
              <a:ext cx="290195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400" dirty="0">
                  <a:latin typeface="MS UI Gothic"/>
                  <a:cs typeface="MS UI Gothic"/>
                </a:rPr>
                <a:t>● </a:t>
              </a:r>
              <a:r>
                <a:rPr sz="600" baseline="13888" dirty="0">
                  <a:latin typeface="MS UI Gothic"/>
                  <a:cs typeface="MS UI Gothic"/>
                </a:rPr>
                <a:t>●</a:t>
              </a:r>
              <a:r>
                <a:rPr sz="600" spc="52" baseline="13888" dirty="0">
                  <a:latin typeface="MS UI Gothic"/>
                  <a:cs typeface="MS UI Gothic"/>
                </a:rPr>
                <a:t> </a:t>
              </a:r>
              <a:r>
                <a:rPr sz="600" baseline="13888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600" baseline="13888">
                <a:latin typeface="MS UI Gothic"/>
                <a:cs typeface="MS UI Gothic"/>
              </a:endParaRPr>
            </a:p>
          </p:txBody>
        </p:sp>
        <p:sp>
          <p:nvSpPr>
            <p:cNvPr id="249" name="object 249"/>
            <p:cNvSpPr txBox="1"/>
            <p:nvPr/>
          </p:nvSpPr>
          <p:spPr>
            <a:xfrm>
              <a:off x="4950333" y="3087346"/>
              <a:ext cx="336550" cy="253916"/>
            </a:xfrm>
            <a:prstGeom prst="rect">
              <a:avLst/>
            </a:prstGeom>
          </p:spPr>
          <p:txBody>
            <a:bodyPr vert="horz" wrap="square" lIns="0" tIns="25400" rIns="0" bIns="0" rtlCol="0">
              <a:spAutoFit/>
            </a:bodyPr>
            <a:lstStyle/>
            <a:p>
              <a:pPr marL="111114">
                <a:spcBef>
                  <a:spcPts val="200"/>
                </a:spcBef>
              </a:pPr>
              <a:r>
                <a:rPr sz="400" dirty="0">
                  <a:latin typeface="MS UI Gothic"/>
                  <a:cs typeface="MS UI Gothic"/>
                </a:rPr>
                <a:t>●</a:t>
              </a:r>
              <a:r>
                <a:rPr sz="400" spc="50" dirty="0">
                  <a:latin typeface="MS UI Gothic"/>
                  <a:cs typeface="MS UI Gothic"/>
                </a:rPr>
                <a:t> </a:t>
              </a:r>
              <a:r>
                <a:rPr sz="40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  <a:p>
              <a:pPr marL="149210" algn="ctr">
                <a:lnSpc>
                  <a:spcPts val="395"/>
                </a:lnSpc>
                <a:spcBef>
                  <a:spcPts val="105"/>
                </a:spcBef>
              </a:pP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  <a:p>
              <a:pPr marL="106669">
                <a:lnSpc>
                  <a:spcPts val="355"/>
                </a:lnSpc>
              </a:pPr>
              <a:r>
                <a:rPr sz="40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  <a:p>
              <a:pPr marR="179687" algn="ctr">
                <a:lnSpc>
                  <a:spcPts val="440"/>
                </a:lnSpc>
              </a:pPr>
              <a:r>
                <a:rPr sz="40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400" spc="25" dirty="0">
                  <a:solidFill>
                    <a:srgbClr val="0000FF"/>
                  </a:solidFill>
                  <a:latin typeface="MS UI Gothic"/>
                  <a:cs typeface="MS UI Gothic"/>
                </a:rPr>
                <a:t> </a:t>
              </a:r>
              <a:r>
                <a:rPr sz="600" baseline="13888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600" baseline="13888">
                <a:latin typeface="MS UI Gothic"/>
                <a:cs typeface="MS UI Gothic"/>
              </a:endParaRPr>
            </a:p>
          </p:txBody>
        </p:sp>
        <p:sp>
          <p:nvSpPr>
            <p:cNvPr id="250" name="object 250"/>
            <p:cNvSpPr txBox="1"/>
            <p:nvPr/>
          </p:nvSpPr>
          <p:spPr>
            <a:xfrm>
              <a:off x="5215382" y="3474847"/>
              <a:ext cx="18288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600" baseline="-20833" dirty="0">
                  <a:latin typeface="MS UI Gothic"/>
                  <a:cs typeface="MS UI Gothic"/>
                </a:rPr>
                <a:t>●</a:t>
              </a:r>
              <a:r>
                <a:rPr sz="600" spc="-67" baseline="-20833" dirty="0">
                  <a:latin typeface="MS UI Gothic"/>
                  <a:cs typeface="MS UI Gothic"/>
                </a:rPr>
                <a:t> </a:t>
              </a: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baseline="1388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600" baseline="13888">
                <a:latin typeface="MS UI Gothic"/>
                <a:cs typeface="MS UI Gothic"/>
              </a:endParaRPr>
            </a:p>
          </p:txBody>
        </p:sp>
        <p:sp>
          <p:nvSpPr>
            <p:cNvPr id="251" name="object 251"/>
            <p:cNvSpPr txBox="1"/>
            <p:nvPr/>
          </p:nvSpPr>
          <p:spPr>
            <a:xfrm>
              <a:off x="5272404" y="2698244"/>
              <a:ext cx="63500" cy="743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52" name="object 252"/>
            <p:cNvSpPr txBox="1"/>
            <p:nvPr/>
          </p:nvSpPr>
          <p:spPr>
            <a:xfrm>
              <a:off x="5223383" y="2905226"/>
              <a:ext cx="119380" cy="164148"/>
            </a:xfrm>
            <a:prstGeom prst="rect">
              <a:avLst/>
            </a:prstGeom>
          </p:spPr>
          <p:txBody>
            <a:bodyPr vert="horz" wrap="square" lIns="0" tIns="27940" rIns="0" bIns="0" rtlCol="0">
              <a:spAutoFit/>
            </a:bodyPr>
            <a:lstStyle/>
            <a:p>
              <a:pPr>
                <a:spcBef>
                  <a:spcPts val="220"/>
                </a:spcBef>
              </a:pPr>
              <a:r>
                <a:rPr sz="600" spc="-15" baseline="-13888" dirty="0">
                  <a:latin typeface="MS UI Gothic"/>
                  <a:cs typeface="MS UI Gothic"/>
                </a:rPr>
                <a:t>●</a:t>
              </a:r>
              <a:r>
                <a:rPr sz="400" spc="-1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  <a:p>
              <a:pPr marL="55238">
                <a:spcBef>
                  <a:spcPts val="120"/>
                </a:spcBef>
              </a:pP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53" name="object 253"/>
            <p:cNvSpPr txBox="1"/>
            <p:nvPr/>
          </p:nvSpPr>
          <p:spPr>
            <a:xfrm>
              <a:off x="5057143" y="3460750"/>
              <a:ext cx="346075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600" baseline="20833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400" spc="10" dirty="0">
                  <a:latin typeface="MS UI Gothic"/>
                  <a:cs typeface="MS UI Gothic"/>
                </a:rPr>
                <a:t>●</a:t>
              </a:r>
              <a:r>
                <a:rPr sz="600" spc="15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22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 </a:t>
              </a:r>
              <a:r>
                <a:rPr sz="600" spc="15" baseline="48611" dirty="0">
                  <a:latin typeface="MS UI Gothic"/>
                  <a:cs typeface="MS UI Gothic"/>
                </a:rPr>
                <a:t>●</a:t>
              </a:r>
              <a:r>
                <a:rPr sz="600" spc="15" baseline="6944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600" baseline="6944">
                <a:latin typeface="MS UI Gothic"/>
                <a:cs typeface="MS UI Gothic"/>
              </a:endParaRPr>
            </a:p>
          </p:txBody>
        </p:sp>
        <p:sp>
          <p:nvSpPr>
            <p:cNvPr id="254" name="object 254"/>
            <p:cNvSpPr txBox="1"/>
            <p:nvPr/>
          </p:nvSpPr>
          <p:spPr>
            <a:xfrm>
              <a:off x="5057143" y="3022221"/>
              <a:ext cx="333375" cy="11477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R="5079" algn="r">
                <a:lnSpc>
                  <a:spcPts val="430"/>
                </a:lnSpc>
                <a:spcBef>
                  <a:spcPts val="95"/>
                </a:spcBef>
              </a:pP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  <a:p>
              <a:pPr>
                <a:lnSpc>
                  <a:spcPts val="430"/>
                </a:lnSpc>
              </a:pPr>
              <a:r>
                <a:rPr sz="400" dirty="0">
                  <a:latin typeface="MS UI Gothic"/>
                  <a:cs typeface="MS UI Gothic"/>
                </a:rPr>
                <a:t>●</a:t>
              </a:r>
              <a:r>
                <a:rPr sz="400" spc="100" dirty="0">
                  <a:latin typeface="MS UI Gothic"/>
                  <a:cs typeface="MS UI Gothic"/>
                </a:rPr>
                <a:t> </a:t>
              </a:r>
              <a:r>
                <a:rPr sz="600" spc="15" baseline="6944" dirty="0">
                  <a:latin typeface="MS UI Gothic"/>
                  <a:cs typeface="MS UI Gothic"/>
                </a:rPr>
                <a:t>●</a:t>
              </a:r>
              <a:r>
                <a:rPr sz="600" spc="15" baseline="13888" dirty="0">
                  <a:latin typeface="MS UI Gothic"/>
                  <a:cs typeface="MS UI Gothic"/>
                </a:rPr>
                <a:t>●</a:t>
              </a:r>
              <a:endParaRPr sz="600" baseline="13888">
                <a:latin typeface="MS UI Gothic"/>
                <a:cs typeface="MS UI Gothic"/>
              </a:endParaRPr>
            </a:p>
          </p:txBody>
        </p:sp>
        <p:sp>
          <p:nvSpPr>
            <p:cNvPr id="255" name="object 255"/>
            <p:cNvSpPr txBox="1"/>
            <p:nvPr/>
          </p:nvSpPr>
          <p:spPr>
            <a:xfrm>
              <a:off x="5278882" y="3225291"/>
              <a:ext cx="11938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400" spc="3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baseline="6944" dirty="0">
                  <a:latin typeface="MS UI Gothic"/>
                  <a:cs typeface="MS UI Gothic"/>
                </a:rPr>
                <a:t>●</a:t>
              </a:r>
              <a:endParaRPr sz="600" baseline="6944">
                <a:latin typeface="MS UI Gothic"/>
                <a:cs typeface="MS UI Gothic"/>
              </a:endParaRPr>
            </a:p>
          </p:txBody>
        </p:sp>
        <p:sp>
          <p:nvSpPr>
            <p:cNvPr id="256" name="object 256"/>
            <p:cNvSpPr txBox="1"/>
            <p:nvPr/>
          </p:nvSpPr>
          <p:spPr>
            <a:xfrm>
              <a:off x="5159883" y="3345561"/>
              <a:ext cx="243204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600" spc="-225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225" baseline="6944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-157" baseline="6944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600" baseline="-1388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baseline="-6944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600" spc="-127" baseline="-6944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57" name="object 257"/>
            <p:cNvSpPr txBox="1"/>
            <p:nvPr/>
          </p:nvSpPr>
          <p:spPr>
            <a:xfrm>
              <a:off x="5549138" y="3988564"/>
              <a:ext cx="63500" cy="743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58" name="object 258"/>
            <p:cNvSpPr txBox="1"/>
            <p:nvPr/>
          </p:nvSpPr>
          <p:spPr>
            <a:xfrm>
              <a:off x="5557265" y="2328928"/>
              <a:ext cx="63500" cy="743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59" name="object 259"/>
            <p:cNvSpPr txBox="1"/>
            <p:nvPr/>
          </p:nvSpPr>
          <p:spPr>
            <a:xfrm>
              <a:off x="5561457" y="3318383"/>
              <a:ext cx="635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60" name="object 260"/>
            <p:cNvSpPr txBox="1"/>
            <p:nvPr/>
          </p:nvSpPr>
          <p:spPr>
            <a:xfrm>
              <a:off x="5549138" y="3274060"/>
              <a:ext cx="243204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600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-82" baseline="6944" dirty="0">
                  <a:solidFill>
                    <a:srgbClr val="0000FF"/>
                  </a:solidFill>
                  <a:latin typeface="MS UI Gothic"/>
                  <a:cs typeface="MS UI Gothic"/>
                </a:rPr>
                <a:t> </a:t>
              </a:r>
              <a:r>
                <a:rPr sz="400" dirty="0">
                  <a:latin typeface="MS UI Gothic"/>
                  <a:cs typeface="MS UI Gothic"/>
                </a:rPr>
                <a:t>●</a:t>
              </a:r>
              <a:r>
                <a:rPr sz="400" spc="-75" dirty="0">
                  <a:latin typeface="MS UI Gothic"/>
                  <a:cs typeface="MS UI Gothic"/>
                </a:rPr>
                <a:t> </a:t>
              </a:r>
              <a:r>
                <a:rPr sz="600" spc="15" baseline="20833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spc="15" baseline="13888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endParaRPr sz="600" baseline="13888">
                <a:latin typeface="MS UI Gothic"/>
                <a:cs typeface="MS UI Gothic"/>
              </a:endParaRPr>
            </a:p>
          </p:txBody>
        </p:sp>
        <p:sp>
          <p:nvSpPr>
            <p:cNvPr id="261" name="object 261"/>
            <p:cNvSpPr txBox="1"/>
            <p:nvPr/>
          </p:nvSpPr>
          <p:spPr>
            <a:xfrm>
              <a:off x="5561457" y="3546605"/>
              <a:ext cx="120014" cy="135293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600" spc="52" baseline="-27777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  <a:p>
              <a:pPr marL="50795">
                <a:spcBef>
                  <a:spcPts val="20"/>
                </a:spcBef>
              </a:pP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62" name="object 262"/>
            <p:cNvSpPr txBox="1"/>
            <p:nvPr/>
          </p:nvSpPr>
          <p:spPr>
            <a:xfrm>
              <a:off x="5612513" y="3363468"/>
              <a:ext cx="123825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600" spc="-37" baseline="20833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400" spc="-300" dirty="0">
                  <a:latin typeface="MS UI Gothic"/>
                  <a:cs typeface="MS UI Gothic"/>
                </a:rPr>
                <a:t>●</a:t>
              </a:r>
              <a:r>
                <a:rPr sz="4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63" name="object 263"/>
            <p:cNvSpPr txBox="1"/>
            <p:nvPr/>
          </p:nvSpPr>
          <p:spPr>
            <a:xfrm>
              <a:off x="5668264" y="3099816"/>
              <a:ext cx="635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64" name="object 264"/>
            <p:cNvSpPr txBox="1"/>
            <p:nvPr/>
          </p:nvSpPr>
          <p:spPr>
            <a:xfrm>
              <a:off x="5716015" y="4090038"/>
              <a:ext cx="63500" cy="743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65" name="object 265"/>
            <p:cNvSpPr txBox="1"/>
            <p:nvPr/>
          </p:nvSpPr>
          <p:spPr>
            <a:xfrm>
              <a:off x="5668264" y="3164080"/>
              <a:ext cx="119380" cy="89127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4445">
                <a:lnSpc>
                  <a:spcPts val="340"/>
                </a:lnSpc>
                <a:spcBef>
                  <a:spcPts val="95"/>
                </a:spcBef>
              </a:pP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  <a:p>
              <a:pPr>
                <a:lnSpc>
                  <a:spcPts val="340"/>
                </a:lnSpc>
              </a:pPr>
              <a:r>
                <a:rPr sz="400" spc="30" dirty="0">
                  <a:solidFill>
                    <a:srgbClr val="0000FF"/>
                  </a:solidFill>
                  <a:latin typeface="MS UI Gothic"/>
                  <a:cs typeface="MS UI Gothic"/>
                </a:rPr>
                <a:t>●</a:t>
              </a:r>
              <a:r>
                <a:rPr sz="600" baseline="-13888" dirty="0">
                  <a:latin typeface="MS UI Gothic"/>
                  <a:cs typeface="MS UI Gothic"/>
                </a:rPr>
                <a:t>●</a:t>
              </a:r>
              <a:endParaRPr sz="600" baseline="-13888">
                <a:latin typeface="MS UI Gothic"/>
                <a:cs typeface="MS UI Gothic"/>
              </a:endParaRPr>
            </a:p>
          </p:txBody>
        </p:sp>
        <p:sp>
          <p:nvSpPr>
            <p:cNvPr id="266" name="object 266"/>
            <p:cNvSpPr txBox="1"/>
            <p:nvPr/>
          </p:nvSpPr>
          <p:spPr>
            <a:xfrm>
              <a:off x="5728842" y="3301873"/>
              <a:ext cx="63500" cy="7373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400" dirty="0">
                  <a:latin typeface="MS UI Gothic"/>
                  <a:cs typeface="MS UI Gothic"/>
                </a:rPr>
                <a:t>●</a:t>
              </a:r>
              <a:endParaRPr sz="400">
                <a:latin typeface="MS UI Gothic"/>
                <a:cs typeface="MS UI Gothic"/>
              </a:endParaRPr>
            </a:p>
          </p:txBody>
        </p:sp>
        <p:sp>
          <p:nvSpPr>
            <p:cNvPr id="267" name="object 267"/>
            <p:cNvSpPr txBox="1"/>
            <p:nvPr/>
          </p:nvSpPr>
          <p:spPr>
            <a:xfrm>
              <a:off x="2942166" y="2753713"/>
              <a:ext cx="179536" cy="100330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699">
                <a:lnSpc>
                  <a:spcPts val="1410"/>
                </a:lnSpc>
              </a:pPr>
              <a:r>
                <a:rPr sz="1200" dirty="0">
                  <a:latin typeface="Times New Roman"/>
                  <a:cs typeface="Times New Roman"/>
                </a:rPr>
                <a:t>CT</a:t>
              </a:r>
              <a:r>
                <a:rPr sz="1200" spc="-75" dirty="0">
                  <a:latin typeface="Times New Roman"/>
                  <a:cs typeface="Times New Roman"/>
                </a:rPr>
                <a:t> </a:t>
              </a:r>
              <a:r>
                <a:rPr sz="1200" dirty="0">
                  <a:latin typeface="Times New Roman"/>
                  <a:cs typeface="Times New Roman"/>
                </a:rPr>
                <a:t>(mg/</a:t>
              </a:r>
              <a:r>
                <a:rPr sz="1200" dirty="0" err="1">
                  <a:latin typeface="Times New Roman"/>
                  <a:cs typeface="Times New Roman"/>
                </a:rPr>
                <a:t>L</a:t>
              </a:r>
              <a:r>
                <a:rPr lang="en-US" sz="1200" dirty="0" err="1">
                  <a:latin typeface="Times New Roman"/>
                  <a:cs typeface="Times New Roman"/>
                </a:rPr>
                <a:t>∙</a:t>
              </a:r>
              <a:r>
                <a:rPr sz="1200" dirty="0" err="1">
                  <a:latin typeface="Times New Roman"/>
                  <a:cs typeface="Times New Roman"/>
                </a:rPr>
                <a:t>min</a:t>
              </a:r>
              <a:r>
                <a:rPr sz="1200" dirty="0">
                  <a:latin typeface="Times New Roman"/>
                  <a:cs typeface="Times New Roman"/>
                </a:rPr>
                <a:t>)</a:t>
              </a:r>
            </a:p>
          </p:txBody>
        </p:sp>
        <p:sp>
          <p:nvSpPr>
            <p:cNvPr id="268" name="bk object 16">
              <a:extLst>
                <a:ext uri="{FF2B5EF4-FFF2-40B4-BE49-F238E27FC236}">
                  <a16:creationId xmlns:a16="http://schemas.microsoft.com/office/drawing/2014/main" id="{F640E73A-2A7E-4ADD-B506-3884FD3E5297}"/>
                </a:ext>
              </a:extLst>
            </p:cNvPr>
            <p:cNvSpPr/>
            <p:nvPr/>
          </p:nvSpPr>
          <p:spPr>
            <a:xfrm>
              <a:off x="566927" y="2399792"/>
              <a:ext cx="0" cy="1764030"/>
            </a:xfrm>
            <a:custGeom>
              <a:avLst/>
              <a:gdLst/>
              <a:ahLst/>
              <a:cxnLst/>
              <a:rect l="l" t="t" r="r" b="b"/>
              <a:pathLst>
                <a:path h="1764030">
                  <a:moveTo>
                    <a:pt x="0" y="1764029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bk object 17">
              <a:extLst>
                <a:ext uri="{FF2B5EF4-FFF2-40B4-BE49-F238E27FC236}">
                  <a16:creationId xmlns:a16="http://schemas.microsoft.com/office/drawing/2014/main" id="{533944BF-6F67-4EC8-A86E-2036902248AB}"/>
                </a:ext>
              </a:extLst>
            </p:cNvPr>
            <p:cNvSpPr/>
            <p:nvPr/>
          </p:nvSpPr>
          <p:spPr>
            <a:xfrm>
              <a:off x="475487" y="4163822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bk object 18">
              <a:extLst>
                <a:ext uri="{FF2B5EF4-FFF2-40B4-BE49-F238E27FC236}">
                  <a16:creationId xmlns:a16="http://schemas.microsoft.com/office/drawing/2014/main" id="{D95AE2BD-7821-4CC8-9B27-36A9713820AE}"/>
                </a:ext>
              </a:extLst>
            </p:cNvPr>
            <p:cNvSpPr/>
            <p:nvPr/>
          </p:nvSpPr>
          <p:spPr>
            <a:xfrm>
              <a:off x="475487" y="3911854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bk object 19">
              <a:extLst>
                <a:ext uri="{FF2B5EF4-FFF2-40B4-BE49-F238E27FC236}">
                  <a16:creationId xmlns:a16="http://schemas.microsoft.com/office/drawing/2014/main" id="{B2C461A3-D711-4D6F-B52D-8C6BBE0385B8}"/>
                </a:ext>
              </a:extLst>
            </p:cNvPr>
            <p:cNvSpPr/>
            <p:nvPr/>
          </p:nvSpPr>
          <p:spPr>
            <a:xfrm>
              <a:off x="475487" y="3659758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bk object 20">
              <a:extLst>
                <a:ext uri="{FF2B5EF4-FFF2-40B4-BE49-F238E27FC236}">
                  <a16:creationId xmlns:a16="http://schemas.microsoft.com/office/drawing/2014/main" id="{76121E88-D766-4E2D-9CE6-A27269B33806}"/>
                </a:ext>
              </a:extLst>
            </p:cNvPr>
            <p:cNvSpPr/>
            <p:nvPr/>
          </p:nvSpPr>
          <p:spPr>
            <a:xfrm>
              <a:off x="475487" y="3407791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bk object 21">
              <a:extLst>
                <a:ext uri="{FF2B5EF4-FFF2-40B4-BE49-F238E27FC236}">
                  <a16:creationId xmlns:a16="http://schemas.microsoft.com/office/drawing/2014/main" id="{055BD20D-A40C-4BB4-A728-10B93B7E6A8D}"/>
                </a:ext>
              </a:extLst>
            </p:cNvPr>
            <p:cNvSpPr/>
            <p:nvPr/>
          </p:nvSpPr>
          <p:spPr>
            <a:xfrm>
              <a:off x="475487" y="3155822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bk object 22">
              <a:extLst>
                <a:ext uri="{FF2B5EF4-FFF2-40B4-BE49-F238E27FC236}">
                  <a16:creationId xmlns:a16="http://schemas.microsoft.com/office/drawing/2014/main" id="{8F66D773-D1AF-4BD5-B483-A9EBB139F585}"/>
                </a:ext>
              </a:extLst>
            </p:cNvPr>
            <p:cNvSpPr/>
            <p:nvPr/>
          </p:nvSpPr>
          <p:spPr>
            <a:xfrm>
              <a:off x="475487" y="2903727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bk object 23">
              <a:extLst>
                <a:ext uri="{FF2B5EF4-FFF2-40B4-BE49-F238E27FC236}">
                  <a16:creationId xmlns:a16="http://schemas.microsoft.com/office/drawing/2014/main" id="{2BD40FFB-13D9-473F-B6D4-E4A40005EE1D}"/>
                </a:ext>
              </a:extLst>
            </p:cNvPr>
            <p:cNvSpPr/>
            <p:nvPr/>
          </p:nvSpPr>
          <p:spPr>
            <a:xfrm>
              <a:off x="475487" y="2651759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bk object 24">
              <a:extLst>
                <a:ext uri="{FF2B5EF4-FFF2-40B4-BE49-F238E27FC236}">
                  <a16:creationId xmlns:a16="http://schemas.microsoft.com/office/drawing/2014/main" id="{6CDBC986-F5DF-45F0-B8EE-8EA6B8AC855C}"/>
                </a:ext>
              </a:extLst>
            </p:cNvPr>
            <p:cNvSpPr/>
            <p:nvPr/>
          </p:nvSpPr>
          <p:spPr>
            <a:xfrm>
              <a:off x="475487" y="2399792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8" name="object 2">
            <a:extLst>
              <a:ext uri="{FF2B5EF4-FFF2-40B4-BE49-F238E27FC236}">
                <a16:creationId xmlns:a16="http://schemas.microsoft.com/office/drawing/2014/main" id="{AE559B5D-4778-446D-B475-3B1B9CF84792}"/>
              </a:ext>
            </a:extLst>
          </p:cNvPr>
          <p:cNvSpPr txBox="1"/>
          <p:nvPr/>
        </p:nvSpPr>
        <p:spPr>
          <a:xfrm>
            <a:off x="252221" y="4147628"/>
            <a:ext cx="179536" cy="2159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0.0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9" name="object 3">
            <a:extLst>
              <a:ext uri="{FF2B5EF4-FFF2-40B4-BE49-F238E27FC236}">
                <a16:creationId xmlns:a16="http://schemas.microsoft.com/office/drawing/2014/main" id="{87B510AC-F789-49BF-AD59-A4C66FB951A8}"/>
              </a:ext>
            </a:extLst>
          </p:cNvPr>
          <p:cNvSpPr txBox="1"/>
          <p:nvPr/>
        </p:nvSpPr>
        <p:spPr>
          <a:xfrm>
            <a:off x="252221" y="3707446"/>
            <a:ext cx="179536" cy="2159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0.5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0" name="object 4">
            <a:extLst>
              <a:ext uri="{FF2B5EF4-FFF2-40B4-BE49-F238E27FC236}">
                <a16:creationId xmlns:a16="http://schemas.microsoft.com/office/drawing/2014/main" id="{B683212A-EA07-465D-9C62-FC4E406DC145}"/>
              </a:ext>
            </a:extLst>
          </p:cNvPr>
          <p:cNvSpPr txBox="1"/>
          <p:nvPr/>
        </p:nvSpPr>
        <p:spPr>
          <a:xfrm>
            <a:off x="252221" y="3267137"/>
            <a:ext cx="179536" cy="2159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1.0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1" name="object 5">
            <a:extLst>
              <a:ext uri="{FF2B5EF4-FFF2-40B4-BE49-F238E27FC236}">
                <a16:creationId xmlns:a16="http://schemas.microsoft.com/office/drawing/2014/main" id="{D8BE96DE-1BF8-4E34-9E8B-39D8CCF8E81C}"/>
              </a:ext>
            </a:extLst>
          </p:cNvPr>
          <p:cNvSpPr txBox="1"/>
          <p:nvPr/>
        </p:nvSpPr>
        <p:spPr>
          <a:xfrm>
            <a:off x="252221" y="2826828"/>
            <a:ext cx="179536" cy="2159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1.5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2" name="object 6">
            <a:extLst>
              <a:ext uri="{FF2B5EF4-FFF2-40B4-BE49-F238E27FC236}">
                <a16:creationId xmlns:a16="http://schemas.microsoft.com/office/drawing/2014/main" id="{E8A73011-CB59-4FF1-8395-F2D5AC13FA5C}"/>
              </a:ext>
            </a:extLst>
          </p:cNvPr>
          <p:cNvSpPr txBox="1"/>
          <p:nvPr/>
        </p:nvSpPr>
        <p:spPr>
          <a:xfrm>
            <a:off x="252221" y="2405824"/>
            <a:ext cx="179536" cy="2159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2.0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5" name="object 9">
            <a:extLst>
              <a:ext uri="{FF2B5EF4-FFF2-40B4-BE49-F238E27FC236}">
                <a16:creationId xmlns:a16="http://schemas.microsoft.com/office/drawing/2014/main" id="{3FC7442A-9BB9-4A9A-AB16-FEEF51D197B3}"/>
              </a:ext>
            </a:extLst>
          </p:cNvPr>
          <p:cNvSpPr txBox="1"/>
          <p:nvPr/>
        </p:nvSpPr>
        <p:spPr>
          <a:xfrm>
            <a:off x="23622" y="2776301"/>
            <a:ext cx="179536" cy="11982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Demand (D,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mg/L)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286" name="object 10">
            <a:extLst>
              <a:ext uri="{FF2B5EF4-FFF2-40B4-BE49-F238E27FC236}">
                <a16:creationId xmlns:a16="http://schemas.microsoft.com/office/drawing/2014/main" id="{EB320A07-5E78-4280-B9E7-B644A93FE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529141"/>
              </p:ext>
            </p:extLst>
          </p:nvPr>
        </p:nvGraphicFramePr>
        <p:xfrm>
          <a:off x="523981" y="2419350"/>
          <a:ext cx="2391401" cy="2022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0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0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30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30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30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30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30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6001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0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 gridSpan="1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50" dirty="0">
                        <a:latin typeface="Times New Roman"/>
                        <a:cs typeface="Times New Roman"/>
                      </a:endParaRPr>
                    </a:p>
                    <a:p>
                      <a:pPr marR="287655" algn="r">
                        <a:lnSpc>
                          <a:spcPct val="100000"/>
                        </a:lnSpc>
                      </a:pPr>
                      <a:r>
                        <a:rPr sz="400" dirty="0">
                          <a:latin typeface="MS UI Gothic"/>
                          <a:cs typeface="MS UI Gothic"/>
                        </a:rPr>
                        <a:t>●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 dirty="0">
                        <a:latin typeface="Times New Roman"/>
                        <a:cs typeface="Times New Roman"/>
                      </a:endParaRPr>
                    </a:p>
                    <a:p>
                      <a:pPr marR="1136015" algn="ctr">
                        <a:lnSpc>
                          <a:spcPts val="475"/>
                        </a:lnSpc>
                        <a:spcBef>
                          <a:spcPts val="250"/>
                        </a:spcBef>
                      </a:pPr>
                      <a:r>
                        <a:rPr sz="400" dirty="0">
                          <a:latin typeface="MS UI Gothic"/>
                          <a:cs typeface="MS UI Gothic"/>
                        </a:rPr>
                        <a:t>●</a:t>
                      </a:r>
                    </a:p>
                    <a:p>
                      <a:pPr marL="95250">
                        <a:lnSpc>
                          <a:spcPts val="475"/>
                        </a:lnSpc>
                      </a:pPr>
                      <a:r>
                        <a:rPr sz="400" dirty="0">
                          <a:latin typeface="MS UI Gothic"/>
                          <a:cs typeface="MS UI Gothic"/>
                        </a:rPr>
                        <a:t>●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 dirty="0">
                        <a:latin typeface="Times New Roman"/>
                        <a:cs typeface="Times New Roman"/>
                      </a:endParaRPr>
                    </a:p>
                    <a:p>
                      <a:pPr marL="400050">
                        <a:lnSpc>
                          <a:spcPts val="459"/>
                        </a:lnSpc>
                        <a:tabLst>
                          <a:tab pos="1163320" algn="l"/>
                        </a:tabLst>
                      </a:pPr>
                      <a:r>
                        <a:rPr sz="400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600" spc="-225" baseline="13888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spc="-225" baseline="6944" dirty="0">
                          <a:latin typeface="MS UI Gothic"/>
                          <a:cs typeface="MS UI Gothic"/>
                        </a:rPr>
                        <a:t>●</a:t>
                      </a:r>
                      <a:endParaRPr sz="600" baseline="6944" dirty="0">
                        <a:latin typeface="MS UI Gothic"/>
                        <a:cs typeface="MS UI Gothic"/>
                      </a:endParaRPr>
                    </a:p>
                    <a:p>
                      <a:pPr marL="107950">
                        <a:lnSpc>
                          <a:spcPts val="355"/>
                        </a:lnSpc>
                        <a:tabLst>
                          <a:tab pos="566420" algn="l"/>
                          <a:tab pos="1036319" algn="l"/>
                        </a:tabLst>
                      </a:pPr>
                      <a:r>
                        <a:rPr sz="600" spc="-75" baseline="-13888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spc="-75" baseline="6944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spc="-75" baseline="6944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400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600" baseline="-13888" dirty="0">
                          <a:latin typeface="MS UI Gothic"/>
                          <a:cs typeface="MS UI Gothic"/>
                        </a:rPr>
                        <a:t>●</a:t>
                      </a:r>
                    </a:p>
                    <a:p>
                      <a:pPr marL="196215">
                        <a:lnSpc>
                          <a:spcPts val="285"/>
                        </a:lnSpc>
                        <a:tabLst>
                          <a:tab pos="960119" algn="l"/>
                        </a:tabLst>
                      </a:pPr>
                      <a:r>
                        <a:rPr sz="600" baseline="-13888" dirty="0">
                          <a:latin typeface="MS UI Gothic"/>
                          <a:cs typeface="MS UI Gothic"/>
                        </a:rPr>
                        <a:t>●   </a:t>
                      </a:r>
                      <a:r>
                        <a:rPr sz="600" spc="165" baseline="-13888" dirty="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600" baseline="-34722" dirty="0">
                          <a:latin typeface="MS UI Gothic"/>
                          <a:cs typeface="MS UI Gothic"/>
                        </a:rPr>
                        <a:t>●   </a:t>
                      </a:r>
                      <a:r>
                        <a:rPr sz="600" spc="165" baseline="-34722" dirty="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400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600" baseline="6944" dirty="0">
                          <a:latin typeface="MS UI Gothic"/>
                          <a:cs typeface="MS UI Gothic"/>
                        </a:rPr>
                        <a:t>●</a:t>
                      </a:r>
                    </a:p>
                    <a:p>
                      <a:pPr marL="426720">
                        <a:lnSpc>
                          <a:spcPts val="390"/>
                        </a:lnSpc>
                        <a:tabLst>
                          <a:tab pos="654685" algn="l"/>
                          <a:tab pos="897255" algn="l"/>
                        </a:tabLst>
                      </a:pPr>
                      <a:r>
                        <a:rPr sz="600" baseline="6944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baseline="6944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600" baseline="-20833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baseline="-20833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400" dirty="0">
                          <a:latin typeface="MS UI Gothic"/>
                          <a:cs typeface="MS UI Gothic"/>
                        </a:rPr>
                        <a:t>●</a:t>
                      </a:r>
                    </a:p>
                    <a:p>
                      <a:pPr marL="69215">
                        <a:lnSpc>
                          <a:spcPts val="375"/>
                        </a:lnSpc>
                        <a:spcBef>
                          <a:spcPts val="114"/>
                        </a:spcBef>
                        <a:tabLst>
                          <a:tab pos="579120" algn="l"/>
                          <a:tab pos="1150620" algn="l"/>
                        </a:tabLst>
                      </a:pPr>
                      <a:r>
                        <a:rPr sz="600" baseline="13888" dirty="0"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sz="600" spc="75" baseline="13888" dirty="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600" baseline="6944" dirty="0">
                          <a:latin typeface="MS UI Gothic"/>
                          <a:cs typeface="MS UI Gothic"/>
                        </a:rPr>
                        <a:t>●  </a:t>
                      </a:r>
                      <a:r>
                        <a:rPr sz="600" spc="44" baseline="6944" dirty="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600" baseline="-13888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baseline="-13888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600" spc="-247" baseline="20833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spc="-247" baseline="6944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400" spc="-165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400" spc="-165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600" spc="-157" baseline="13888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400" spc="-105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spc="-157" baseline="6944" dirty="0">
                          <a:latin typeface="MS UI Gothic"/>
                          <a:cs typeface="MS UI Gothic"/>
                        </a:rPr>
                        <a:t>●● </a:t>
                      </a:r>
                      <a:r>
                        <a:rPr sz="600" baseline="27777" dirty="0"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sz="600" baseline="34722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spc="75" baseline="34722" dirty="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600" baseline="6944" dirty="0">
                          <a:latin typeface="MS UI Gothic"/>
                          <a:cs typeface="MS UI Gothic"/>
                        </a:rPr>
                        <a:t>●</a:t>
                      </a:r>
                    </a:p>
                    <a:p>
                      <a:pPr marL="154940" algn="ctr">
                        <a:lnSpc>
                          <a:spcPts val="335"/>
                        </a:lnSpc>
                        <a:tabLst>
                          <a:tab pos="537845" algn="l"/>
                          <a:tab pos="1059815" algn="l"/>
                          <a:tab pos="1301115" algn="l"/>
                        </a:tabLst>
                      </a:pPr>
                      <a:r>
                        <a:rPr sz="600" baseline="6944" dirty="0"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sz="600" spc="89" baseline="6944" dirty="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600" baseline="-13888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baseline="-13888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400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600" baseline="27777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baseline="27777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600" baseline="-13888" dirty="0">
                          <a:latin typeface="MS UI Gothic"/>
                          <a:cs typeface="MS UI Gothic"/>
                        </a:rPr>
                        <a:t>●</a:t>
                      </a:r>
                    </a:p>
                    <a:p>
                      <a:pPr marL="120650">
                        <a:lnSpc>
                          <a:spcPts val="415"/>
                        </a:lnSpc>
                        <a:tabLst>
                          <a:tab pos="1100455" algn="l"/>
                          <a:tab pos="1303020" algn="l"/>
                          <a:tab pos="1647825" algn="l"/>
                        </a:tabLst>
                      </a:pPr>
                      <a:r>
                        <a:rPr sz="600" spc="-157" baseline="13888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spc="-157" baseline="6944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400" spc="-105" dirty="0">
                          <a:latin typeface="MS UI Gothic"/>
                          <a:cs typeface="MS UI Gothic"/>
                        </a:rPr>
                        <a:t>●                             </a:t>
                      </a:r>
                      <a:r>
                        <a:rPr sz="400" spc="-100" dirty="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600" baseline="-6944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baseline="-6944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600" baseline="-20833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baseline="-20833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600" baseline="27777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baseline="27777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600" baseline="-13888" dirty="0">
                          <a:latin typeface="MS UI Gothic"/>
                          <a:cs typeface="MS UI Gothic"/>
                        </a:rPr>
                        <a:t>●</a:t>
                      </a:r>
                    </a:p>
                    <a:p>
                      <a:pPr marL="387350">
                        <a:lnSpc>
                          <a:spcPts val="235"/>
                        </a:lnSpc>
                        <a:tabLst>
                          <a:tab pos="731520" algn="l"/>
                          <a:tab pos="1075055" algn="l"/>
                          <a:tab pos="1315720" algn="l"/>
                          <a:tab pos="1661160" algn="l"/>
                        </a:tabLst>
                      </a:pPr>
                      <a:r>
                        <a:rPr sz="400" spc="-35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spc="-52" baseline="13888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spc="-52" baseline="6944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spc="-44" baseline="6944" dirty="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600" baseline="6944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baseline="6944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600" baseline="20833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baseline="20833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400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600" baseline="55555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spc="-30" baseline="55555" dirty="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600" baseline="20833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baseline="20833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600" baseline="13888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spc="127" baseline="13888" dirty="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600" baseline="20833" dirty="0">
                          <a:latin typeface="MS UI Gothic"/>
                          <a:cs typeface="MS UI Gothic"/>
                        </a:rPr>
                        <a:t>●</a:t>
                      </a:r>
                    </a:p>
                    <a:p>
                      <a:pPr marL="247015">
                        <a:lnSpc>
                          <a:spcPts val="265"/>
                        </a:lnSpc>
                        <a:tabLst>
                          <a:tab pos="1024255" algn="l"/>
                          <a:tab pos="1329055" algn="l"/>
                          <a:tab pos="1978660" algn="l"/>
                        </a:tabLst>
                      </a:pPr>
                      <a:r>
                        <a:rPr sz="600" baseline="-20833" dirty="0">
                          <a:latin typeface="MS UI Gothic"/>
                          <a:cs typeface="MS UI Gothic"/>
                        </a:rPr>
                        <a:t>●      </a:t>
                      </a:r>
                      <a:r>
                        <a:rPr sz="600" spc="75" baseline="-20833" dirty="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600" baseline="6944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spc="120" baseline="6944" dirty="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600" spc="-240" baseline="6944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spc="-240" baseline="13888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spc="-240" baseline="13888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400" dirty="0"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sz="400" spc="60" dirty="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600" baseline="-34722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baseline="-34722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400" dirty="0"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sz="400" spc="55" dirty="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600" spc="-150" baseline="6944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spc="-150" baseline="-13888" dirty="0">
                          <a:latin typeface="MS UI Gothic"/>
                          <a:cs typeface="MS UI Gothic"/>
                        </a:rPr>
                        <a:t>●●●                     </a:t>
                      </a:r>
                      <a:r>
                        <a:rPr sz="600" spc="-127" baseline="-13888" dirty="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600" baseline="-27777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baseline="-27777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600" spc="-75" baseline="6944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spc="-75" baseline="-6944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spc="-15" baseline="-6944" dirty="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600" spc="-82" baseline="-20833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spc="-82" baseline="-6944" dirty="0">
                          <a:latin typeface="MS UI Gothic"/>
                          <a:cs typeface="MS UI Gothic"/>
                        </a:rPr>
                        <a:t>●</a:t>
                      </a:r>
                      <a:endParaRPr sz="600" baseline="-6944" dirty="0">
                        <a:latin typeface="MS UI Gothic"/>
                        <a:cs typeface="MS UI Gothic"/>
                      </a:endParaRPr>
                    </a:p>
                    <a:p>
                      <a:pPr marL="208915">
                        <a:lnSpc>
                          <a:spcPts val="130"/>
                        </a:lnSpc>
                        <a:spcBef>
                          <a:spcPts val="100"/>
                        </a:spcBef>
                        <a:tabLst>
                          <a:tab pos="680720" algn="l"/>
                          <a:tab pos="1276985" algn="l"/>
                          <a:tab pos="1749425" algn="l"/>
                          <a:tab pos="1991360" algn="l"/>
                        </a:tabLst>
                      </a:pPr>
                      <a:r>
                        <a:rPr sz="600" spc="-150" baseline="20833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spc="-150" baseline="6944" dirty="0">
                          <a:latin typeface="MS UI Gothic"/>
                          <a:cs typeface="MS UI Gothic"/>
                        </a:rPr>
                        <a:t>●        </a:t>
                      </a:r>
                      <a:r>
                        <a:rPr sz="600" spc="-127" baseline="6944" dirty="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400" spc="-105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spc="-157" baseline="6944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spc="-157" baseline="20833" dirty="0">
                          <a:latin typeface="MS UI Gothic"/>
                          <a:cs typeface="MS UI Gothic"/>
                        </a:rPr>
                        <a:t>●                  </a:t>
                      </a:r>
                      <a:r>
                        <a:rPr sz="600" baseline="6944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baseline="6944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600" baseline="27777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baseline="27777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600" baseline="20833" dirty="0"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sz="600" spc="97" baseline="20833" dirty="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600" baseline="34722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baseline="34722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400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600" baseline="13888" dirty="0">
                          <a:latin typeface="MS UI Gothic"/>
                          <a:cs typeface="MS UI Gothic"/>
                        </a:rPr>
                        <a:t>●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1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1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1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0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gridSpan="15">
                  <a:txBody>
                    <a:bodyPr/>
                    <a:lstStyle/>
                    <a:p>
                      <a:pPr marR="25400" algn="ctr">
                        <a:lnSpc>
                          <a:spcPts val="345"/>
                        </a:lnSpc>
                        <a:tabLst>
                          <a:tab pos="204470" algn="l"/>
                          <a:tab pos="585470" algn="l"/>
                          <a:tab pos="1044575" algn="l"/>
                          <a:tab pos="1591310" algn="l"/>
                          <a:tab pos="2011045" algn="l"/>
                        </a:tabLst>
                      </a:pPr>
                      <a:r>
                        <a:rPr sz="600" baseline="-20833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baseline="-20833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600" baseline="20833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baseline="20833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600" baseline="27777" dirty="0"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sz="600" spc="82" baseline="27777" dirty="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600" baseline="6944" dirty="0">
                          <a:latin typeface="MS UI Gothic"/>
                          <a:cs typeface="MS UI Gothic"/>
                        </a:rPr>
                        <a:t>●   </a:t>
                      </a:r>
                      <a:r>
                        <a:rPr sz="600" spc="7" baseline="6944" dirty="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600" baseline="6944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baseline="6944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400" dirty="0"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sz="400" spc="50" dirty="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600" baseline="13888" dirty="0">
                          <a:latin typeface="MS UI Gothic"/>
                          <a:cs typeface="MS UI Gothic"/>
                        </a:rPr>
                        <a:t>●    </a:t>
                      </a:r>
                      <a:r>
                        <a:rPr sz="600" spc="150" baseline="13888" dirty="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600" baseline="20833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baseline="20833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600" spc="-202" baseline="13888" dirty="0">
                          <a:latin typeface="MS UI Gothic"/>
                          <a:cs typeface="MS UI Gothic"/>
                        </a:rPr>
                        <a:t>●●</a:t>
                      </a:r>
                      <a:r>
                        <a:rPr sz="600" spc="-202" baseline="6944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spc="562" baseline="6944" dirty="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600" baseline="-13888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baseline="-13888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400" spc="-45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spc="-67" baseline="-6944" dirty="0">
                          <a:latin typeface="MS UI Gothic"/>
                          <a:cs typeface="MS UI Gothic"/>
                        </a:rPr>
                        <a:t>●</a:t>
                      </a:r>
                      <a:endParaRPr sz="600" baseline="-6944" dirty="0">
                        <a:latin typeface="MS UI Gothic"/>
                        <a:cs typeface="MS UI Gothic"/>
                      </a:endParaRPr>
                    </a:p>
                    <a:p>
                      <a:pPr marL="349250">
                        <a:lnSpc>
                          <a:spcPts val="260"/>
                        </a:lnSpc>
                        <a:tabLst>
                          <a:tab pos="1813560" algn="l"/>
                          <a:tab pos="2004060" algn="l"/>
                        </a:tabLst>
                      </a:pPr>
                      <a:r>
                        <a:rPr sz="600" baseline="-13888" dirty="0">
                          <a:latin typeface="MS UI Gothic"/>
                          <a:cs typeface="MS UI Gothic"/>
                        </a:rPr>
                        <a:t>●        </a:t>
                      </a:r>
                      <a:r>
                        <a:rPr sz="600" baseline="-20833" dirty="0"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sz="400" dirty="0">
                          <a:latin typeface="MS UI Gothic"/>
                          <a:cs typeface="MS UI Gothic"/>
                        </a:rPr>
                        <a:t>●   </a:t>
                      </a:r>
                      <a:r>
                        <a:rPr sz="600" baseline="20833" dirty="0">
                          <a:latin typeface="MS UI Gothic"/>
                          <a:cs typeface="MS UI Gothic"/>
                        </a:rPr>
                        <a:t>●  </a:t>
                      </a:r>
                      <a:r>
                        <a:rPr sz="400" dirty="0"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sz="600" spc="-15" baseline="-20833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spc="-15" baseline="13888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spc="-44" baseline="13888" dirty="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400" dirty="0">
                          <a:latin typeface="MS UI Gothic"/>
                          <a:cs typeface="MS UI Gothic"/>
                        </a:rPr>
                        <a:t>●    </a:t>
                      </a:r>
                      <a:r>
                        <a:rPr sz="400" spc="100" dirty="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600" baseline="-13888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baseline="-13888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600" baseline="13888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baseline="13888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600" baseline="-13888" dirty="0">
                          <a:latin typeface="MS UI Gothic"/>
                          <a:cs typeface="MS UI Gothic"/>
                        </a:rPr>
                        <a:t>●  </a:t>
                      </a:r>
                      <a:r>
                        <a:rPr sz="600" spc="37" baseline="-13888" dirty="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600" spc="-75" baseline="6944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400" spc="-50" dirty="0">
                          <a:latin typeface="MS UI Gothic"/>
                          <a:cs typeface="MS UI Gothic"/>
                        </a:rPr>
                        <a:t>●</a:t>
                      </a:r>
                      <a:endParaRPr sz="400" dirty="0">
                        <a:latin typeface="MS UI Gothic"/>
                        <a:cs typeface="MS UI Gothic"/>
                      </a:endParaRPr>
                    </a:p>
                    <a:p>
                      <a:pPr marL="132715">
                        <a:lnSpc>
                          <a:spcPts val="365"/>
                        </a:lnSpc>
                        <a:tabLst>
                          <a:tab pos="513715" algn="l"/>
                          <a:tab pos="858519" algn="l"/>
                          <a:tab pos="1394460" algn="l"/>
                        </a:tabLst>
                      </a:pPr>
                      <a:r>
                        <a:rPr sz="600" baseline="-6944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baseline="-6944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600" baseline="-34722" dirty="0">
                          <a:latin typeface="MS UI Gothic"/>
                          <a:cs typeface="MS UI Gothic"/>
                        </a:rPr>
                        <a:t>●    </a:t>
                      </a:r>
                      <a:r>
                        <a:rPr sz="600" spc="0" baseline="-34722" dirty="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600" baseline="6944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baseline="6944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600" baseline="6944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400" dirty="0">
                          <a:latin typeface="MS UI Gothic"/>
                          <a:cs typeface="MS UI Gothic"/>
                        </a:rPr>
                        <a:t>●    </a:t>
                      </a:r>
                      <a:r>
                        <a:rPr sz="400" spc="90" dirty="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600" spc="-225" baseline="-27777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spc="-225" baseline="-13888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spc="75" baseline="-13888" dirty="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600" baseline="-13888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baseline="-13888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600" spc="-15" baseline="-6944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spc="-15" baseline="-13888" dirty="0"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sz="600" baseline="6944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spc="157" baseline="6944" dirty="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600" baseline="6944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baseline="-34722" dirty="0">
                          <a:latin typeface="MS UI Gothic"/>
                          <a:cs typeface="MS UI Gothic"/>
                        </a:rPr>
                        <a:t>●</a:t>
                      </a:r>
                    </a:p>
                    <a:p>
                      <a:pPr marL="795020">
                        <a:lnSpc>
                          <a:spcPts val="335"/>
                        </a:lnSpc>
                        <a:spcBef>
                          <a:spcPts val="20"/>
                        </a:spcBef>
                        <a:tabLst>
                          <a:tab pos="1228090" algn="l"/>
                          <a:tab pos="1546225" algn="l"/>
                          <a:tab pos="1851660" algn="l"/>
                        </a:tabLst>
                      </a:pPr>
                      <a:r>
                        <a:rPr sz="600" spc="-225" baseline="6944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spc="-225" baseline="27777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spc="562" baseline="27777" dirty="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600" baseline="41666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spc="-37" baseline="41666" dirty="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600" baseline="6944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baseline="6944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400" spc="-45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spc="-67" baseline="13888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spc="-67" baseline="13888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600" spc="-157" baseline="48611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spc="-157" baseline="34722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spc="-157" baseline="27777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spc="-157" baseline="27777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600" baseline="13888" dirty="0"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sz="400" dirty="0"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sz="600" baseline="34722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spc="7" baseline="34722" dirty="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600" baseline="13888" dirty="0">
                          <a:latin typeface="MS UI Gothic"/>
                          <a:cs typeface="MS UI Gothic"/>
                        </a:rPr>
                        <a:t>●</a:t>
                      </a:r>
                    </a:p>
                    <a:p>
                      <a:pPr marL="362585">
                        <a:lnSpc>
                          <a:spcPts val="300"/>
                        </a:lnSpc>
                        <a:tabLst>
                          <a:tab pos="782320" algn="l"/>
                          <a:tab pos="1290955" algn="l"/>
                          <a:tab pos="1826260" algn="l"/>
                          <a:tab pos="2080895" algn="l"/>
                        </a:tabLst>
                      </a:pPr>
                      <a:r>
                        <a:rPr sz="400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400" spc="-105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spc="-157" baseline="-13888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spc="-157" baseline="-20833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spc="-157" baseline="-20833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600" baseline="-20833" dirty="0">
                          <a:latin typeface="MS UI Gothic"/>
                          <a:cs typeface="MS UI Gothic"/>
                        </a:rPr>
                        <a:t>●      </a:t>
                      </a:r>
                      <a:r>
                        <a:rPr sz="600" spc="75" baseline="-20833" dirty="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600" spc="-202" baseline="6944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spc="-202" baseline="13888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spc="-202" baseline="20833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spc="-52" baseline="20833" dirty="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600" baseline="6944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baseline="6944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600" baseline="6944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baseline="13888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baseline="13888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600" baseline="-34722" dirty="0">
                          <a:latin typeface="MS UI Gothic"/>
                          <a:cs typeface="MS UI Gothic"/>
                        </a:rPr>
                        <a:t>●</a:t>
                      </a:r>
                    </a:p>
                    <a:p>
                      <a:pPr marL="40005" algn="ctr">
                        <a:lnSpc>
                          <a:spcPts val="430"/>
                        </a:lnSpc>
                        <a:tabLst>
                          <a:tab pos="524510" algn="l"/>
                          <a:tab pos="753745" algn="l"/>
                          <a:tab pos="1224915" algn="l"/>
                          <a:tab pos="1517015" algn="l"/>
                          <a:tab pos="1784350" algn="l"/>
                        </a:tabLst>
                      </a:pPr>
                      <a:r>
                        <a:rPr sz="600" baseline="6944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baseline="6944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400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600" spc="-157" baseline="-20833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spc="-300" baseline="-13888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baseline="-6944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baseline="-6944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600" baseline="20833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baseline="20833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600" baseline="6944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baseline="6944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600" baseline="20833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spc="0" baseline="20833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457" baseline="-20833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400" spc="-200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baseline="6944" dirty="0">
                          <a:latin typeface="MS UI Gothic"/>
                          <a:cs typeface="MS UI Gothic"/>
                        </a:rPr>
                        <a:t>●</a:t>
                      </a:r>
                    </a:p>
                    <a:p>
                      <a:pPr marL="1202055">
                        <a:lnSpc>
                          <a:spcPts val="315"/>
                        </a:lnSpc>
                        <a:tabLst>
                          <a:tab pos="1927860" algn="l"/>
                        </a:tabLst>
                      </a:pPr>
                      <a:r>
                        <a:rPr sz="600" baseline="20833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baseline="20833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600" baseline="6944" dirty="0">
                          <a:latin typeface="MS UI Gothic"/>
                          <a:cs typeface="MS UI Gothic"/>
                        </a:rPr>
                        <a:t>●   </a:t>
                      </a:r>
                      <a:r>
                        <a:rPr sz="600" spc="7" baseline="6944" dirty="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400" dirty="0">
                          <a:latin typeface="MS UI Gothic"/>
                          <a:cs typeface="MS UI Gothic"/>
                        </a:rPr>
                        <a:t>●</a:t>
                      </a:r>
                    </a:p>
                    <a:p>
                      <a:pPr marL="744220">
                        <a:lnSpc>
                          <a:spcPts val="330"/>
                        </a:lnSpc>
                        <a:tabLst>
                          <a:tab pos="1596390" algn="l"/>
                          <a:tab pos="1801495" algn="l"/>
                          <a:tab pos="2194560" algn="l"/>
                        </a:tabLst>
                      </a:pPr>
                      <a:r>
                        <a:rPr sz="600" baseline="-27777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baseline="-27777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400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400" dirty="0"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sz="400" spc="40" dirty="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600" spc="-150" baseline="6944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400" spc="-100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400" spc="-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600" baseline="-34722" dirty="0">
                          <a:latin typeface="MS UI Gothic"/>
                          <a:cs typeface="MS UI Gothic"/>
                        </a:rPr>
                        <a:t>●</a:t>
                      </a:r>
                    </a:p>
                    <a:p>
                      <a:pPr marR="64769" algn="ctr">
                        <a:lnSpc>
                          <a:spcPts val="330"/>
                        </a:lnSpc>
                        <a:spcBef>
                          <a:spcPts val="425"/>
                        </a:spcBef>
                        <a:tabLst>
                          <a:tab pos="1462405" algn="l"/>
                        </a:tabLst>
                      </a:pPr>
                      <a:r>
                        <a:rPr sz="600" baseline="20833" dirty="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sz="600" baseline="20833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400" dirty="0">
                          <a:latin typeface="MS UI Gothic"/>
                          <a:cs typeface="MS UI Gothic"/>
                        </a:rPr>
                        <a:t>●      </a:t>
                      </a:r>
                      <a:r>
                        <a:rPr sz="400" spc="10" dirty="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600" baseline="6944" dirty="0">
                          <a:latin typeface="MS UI Gothic"/>
                          <a:cs typeface="MS UI Gothic"/>
                        </a:rPr>
                        <a:t>●</a:t>
                      </a:r>
                    </a:p>
                    <a:p>
                      <a:pPr marR="377190" algn="r">
                        <a:lnSpc>
                          <a:spcPts val="330"/>
                        </a:lnSpc>
                      </a:pPr>
                      <a:r>
                        <a:rPr sz="400" dirty="0">
                          <a:latin typeface="MS UI Gothic"/>
                          <a:cs typeface="MS UI Gothic"/>
                        </a:rPr>
                        <a:t>●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1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1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7" name="object 11">
            <a:extLst>
              <a:ext uri="{FF2B5EF4-FFF2-40B4-BE49-F238E27FC236}">
                <a16:creationId xmlns:a16="http://schemas.microsoft.com/office/drawing/2014/main" id="{4E62543B-F9A8-4CB0-AD3C-258F9B0D0CF3}"/>
              </a:ext>
            </a:extLst>
          </p:cNvPr>
          <p:cNvSpPr txBox="1"/>
          <p:nvPr/>
        </p:nvSpPr>
        <p:spPr>
          <a:xfrm>
            <a:off x="3669326" y="3091878"/>
            <a:ext cx="635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88" name="object 12">
            <a:extLst>
              <a:ext uri="{FF2B5EF4-FFF2-40B4-BE49-F238E27FC236}">
                <a16:creationId xmlns:a16="http://schemas.microsoft.com/office/drawing/2014/main" id="{5400131F-7DD4-4D78-BFFC-370117A7E248}"/>
              </a:ext>
            </a:extLst>
          </p:cNvPr>
          <p:cNvSpPr txBox="1"/>
          <p:nvPr/>
        </p:nvSpPr>
        <p:spPr>
          <a:xfrm>
            <a:off x="3720253" y="3048444"/>
            <a:ext cx="167005" cy="74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600" baseline="6944" dirty="0">
                <a:latin typeface="MS UI Gothic"/>
                <a:cs typeface="MS UI Gothic"/>
              </a:rPr>
              <a:t>●</a:t>
            </a:r>
            <a:r>
              <a:rPr sz="600" spc="127" baseline="6944" dirty="0">
                <a:latin typeface="MS UI Gothic"/>
                <a:cs typeface="MS UI Gothic"/>
              </a:rPr>
              <a:t> </a:t>
            </a: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89" name="object 13">
            <a:extLst>
              <a:ext uri="{FF2B5EF4-FFF2-40B4-BE49-F238E27FC236}">
                <a16:creationId xmlns:a16="http://schemas.microsoft.com/office/drawing/2014/main" id="{649B0E02-FEF2-4B60-B0A1-EDF7AF495CFB}"/>
              </a:ext>
            </a:extLst>
          </p:cNvPr>
          <p:cNvSpPr txBox="1"/>
          <p:nvPr/>
        </p:nvSpPr>
        <p:spPr>
          <a:xfrm>
            <a:off x="3831632" y="2943416"/>
            <a:ext cx="63500" cy="74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90" name="object 14">
            <a:extLst>
              <a:ext uri="{FF2B5EF4-FFF2-40B4-BE49-F238E27FC236}">
                <a16:creationId xmlns:a16="http://schemas.microsoft.com/office/drawing/2014/main" id="{B912B28A-59F5-4D70-84DA-DAB4B0C8C33B}"/>
              </a:ext>
            </a:extLst>
          </p:cNvPr>
          <p:cNvSpPr txBox="1"/>
          <p:nvPr/>
        </p:nvSpPr>
        <p:spPr>
          <a:xfrm>
            <a:off x="3887639" y="3414458"/>
            <a:ext cx="635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91" name="object 15">
            <a:extLst>
              <a:ext uri="{FF2B5EF4-FFF2-40B4-BE49-F238E27FC236}">
                <a16:creationId xmlns:a16="http://schemas.microsoft.com/office/drawing/2014/main" id="{46FF910F-D243-4565-A434-0657A651081D}"/>
              </a:ext>
            </a:extLst>
          </p:cNvPr>
          <p:cNvSpPr txBox="1"/>
          <p:nvPr/>
        </p:nvSpPr>
        <p:spPr>
          <a:xfrm>
            <a:off x="3879003" y="3441762"/>
            <a:ext cx="76835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600" spc="-442" baseline="-13888" dirty="0">
                <a:latin typeface="MS UI Gothic"/>
                <a:cs typeface="MS UI Gothic"/>
              </a:rPr>
              <a:t>●</a:t>
            </a: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92" name="object 16">
            <a:extLst>
              <a:ext uri="{FF2B5EF4-FFF2-40B4-BE49-F238E27FC236}">
                <a16:creationId xmlns:a16="http://schemas.microsoft.com/office/drawing/2014/main" id="{AE55BED0-7980-4691-9AFB-655F8D8A3BBC}"/>
              </a:ext>
            </a:extLst>
          </p:cNvPr>
          <p:cNvSpPr txBox="1"/>
          <p:nvPr/>
        </p:nvSpPr>
        <p:spPr>
          <a:xfrm>
            <a:off x="4046262" y="3716464"/>
            <a:ext cx="635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93" name="object 17">
            <a:extLst>
              <a:ext uri="{FF2B5EF4-FFF2-40B4-BE49-F238E27FC236}">
                <a16:creationId xmlns:a16="http://schemas.microsoft.com/office/drawing/2014/main" id="{58E1464A-8E5D-4391-87CE-47CE3404EA97}"/>
              </a:ext>
            </a:extLst>
          </p:cNvPr>
          <p:cNvSpPr txBox="1"/>
          <p:nvPr/>
        </p:nvSpPr>
        <p:spPr>
          <a:xfrm>
            <a:off x="4101380" y="3237165"/>
            <a:ext cx="635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94" name="object 18">
            <a:extLst>
              <a:ext uri="{FF2B5EF4-FFF2-40B4-BE49-F238E27FC236}">
                <a16:creationId xmlns:a16="http://schemas.microsoft.com/office/drawing/2014/main" id="{32307883-EFE9-45F3-B4DD-B166AC1D3BAB}"/>
              </a:ext>
            </a:extLst>
          </p:cNvPr>
          <p:cNvSpPr txBox="1"/>
          <p:nvPr/>
        </p:nvSpPr>
        <p:spPr>
          <a:xfrm>
            <a:off x="4109762" y="3291522"/>
            <a:ext cx="635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95" name="object 19">
            <a:extLst>
              <a:ext uri="{FF2B5EF4-FFF2-40B4-BE49-F238E27FC236}">
                <a16:creationId xmlns:a16="http://schemas.microsoft.com/office/drawing/2014/main" id="{2A15C0C5-DA50-434C-A1B5-E57D5C1F888F}"/>
              </a:ext>
            </a:extLst>
          </p:cNvPr>
          <p:cNvSpPr txBox="1"/>
          <p:nvPr/>
        </p:nvSpPr>
        <p:spPr>
          <a:xfrm>
            <a:off x="4546133" y="2963100"/>
            <a:ext cx="63500" cy="74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96" name="object 20">
            <a:extLst>
              <a:ext uri="{FF2B5EF4-FFF2-40B4-BE49-F238E27FC236}">
                <a16:creationId xmlns:a16="http://schemas.microsoft.com/office/drawing/2014/main" id="{736B0FD0-E170-4A95-B183-3A2D9658881D}"/>
              </a:ext>
            </a:extLst>
          </p:cNvPr>
          <p:cNvSpPr txBox="1"/>
          <p:nvPr/>
        </p:nvSpPr>
        <p:spPr>
          <a:xfrm>
            <a:off x="4601759" y="2720022"/>
            <a:ext cx="63500" cy="74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97" name="object 21">
            <a:extLst>
              <a:ext uri="{FF2B5EF4-FFF2-40B4-BE49-F238E27FC236}">
                <a16:creationId xmlns:a16="http://schemas.microsoft.com/office/drawing/2014/main" id="{F3C15139-C14C-4F18-B891-25F32062E8C5}"/>
              </a:ext>
            </a:extLst>
          </p:cNvPr>
          <p:cNvSpPr txBox="1"/>
          <p:nvPr/>
        </p:nvSpPr>
        <p:spPr>
          <a:xfrm>
            <a:off x="4614206" y="2520632"/>
            <a:ext cx="63500" cy="74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98" name="object 22">
            <a:extLst>
              <a:ext uri="{FF2B5EF4-FFF2-40B4-BE49-F238E27FC236}">
                <a16:creationId xmlns:a16="http://schemas.microsoft.com/office/drawing/2014/main" id="{AF061419-DE5C-4FB3-B2F0-231EC6F210B9}"/>
              </a:ext>
            </a:extLst>
          </p:cNvPr>
          <p:cNvSpPr txBox="1"/>
          <p:nvPr/>
        </p:nvSpPr>
        <p:spPr>
          <a:xfrm>
            <a:off x="4447836" y="3030284"/>
            <a:ext cx="281305" cy="74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r>
              <a:rPr sz="400" spc="50" dirty="0">
                <a:latin typeface="MS UI Gothic"/>
                <a:cs typeface="MS UI Gothic"/>
              </a:rPr>
              <a:t> </a:t>
            </a:r>
            <a:r>
              <a:rPr sz="600" spc="15" baseline="6944" dirty="0">
                <a:latin typeface="MS UI Gothic"/>
                <a:cs typeface="MS UI Gothic"/>
              </a:rPr>
              <a:t>●</a:t>
            </a:r>
            <a:r>
              <a:rPr sz="400" spc="1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99" name="object 23">
            <a:extLst>
              <a:ext uri="{FF2B5EF4-FFF2-40B4-BE49-F238E27FC236}">
                <a16:creationId xmlns:a16="http://schemas.microsoft.com/office/drawing/2014/main" id="{0A8EB3E7-F5E0-4406-B31C-844A34C88EDE}"/>
              </a:ext>
            </a:extLst>
          </p:cNvPr>
          <p:cNvSpPr txBox="1"/>
          <p:nvPr/>
        </p:nvSpPr>
        <p:spPr>
          <a:xfrm>
            <a:off x="4768510" y="2885250"/>
            <a:ext cx="63500" cy="74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00" name="object 24">
            <a:extLst>
              <a:ext uri="{FF2B5EF4-FFF2-40B4-BE49-F238E27FC236}">
                <a16:creationId xmlns:a16="http://schemas.microsoft.com/office/drawing/2014/main" id="{75511DBF-E90A-43B9-9279-F4AD8301AE60}"/>
              </a:ext>
            </a:extLst>
          </p:cNvPr>
          <p:cNvSpPr txBox="1"/>
          <p:nvPr/>
        </p:nvSpPr>
        <p:spPr>
          <a:xfrm>
            <a:off x="4554516" y="3184461"/>
            <a:ext cx="333375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  <a:tabLst>
                <a:tab pos="269240" algn="l"/>
              </a:tabLst>
            </a:pPr>
            <a:r>
              <a:rPr sz="400" dirty="0">
                <a:latin typeface="MS UI Gothic"/>
                <a:cs typeface="MS UI Gothic"/>
              </a:rPr>
              <a:t>●</a:t>
            </a:r>
            <a:r>
              <a:rPr sz="400" dirty="0">
                <a:latin typeface="Times New Roman"/>
                <a:cs typeface="Times New Roman"/>
              </a:rPr>
              <a:t>	</a:t>
            </a:r>
            <a:r>
              <a:rPr sz="600" baseline="6944" dirty="0">
                <a:latin typeface="MS UI Gothic"/>
                <a:cs typeface="MS UI Gothic"/>
              </a:rPr>
              <a:t>●</a:t>
            </a:r>
            <a:endParaRPr sz="600" baseline="6944">
              <a:latin typeface="MS UI Gothic"/>
              <a:cs typeface="MS UI Gothic"/>
            </a:endParaRPr>
          </a:p>
        </p:txBody>
      </p:sp>
      <p:sp>
        <p:nvSpPr>
          <p:cNvPr id="301" name="object 25">
            <a:extLst>
              <a:ext uri="{FF2B5EF4-FFF2-40B4-BE49-F238E27FC236}">
                <a16:creationId xmlns:a16="http://schemas.microsoft.com/office/drawing/2014/main" id="{C71E6E3A-231D-43DA-9B25-3E2AFC97ADF1}"/>
              </a:ext>
            </a:extLst>
          </p:cNvPr>
          <p:cNvSpPr txBox="1"/>
          <p:nvPr/>
        </p:nvSpPr>
        <p:spPr>
          <a:xfrm>
            <a:off x="4999143" y="2902268"/>
            <a:ext cx="63500" cy="74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02" name="object 26">
            <a:extLst>
              <a:ext uri="{FF2B5EF4-FFF2-40B4-BE49-F238E27FC236}">
                <a16:creationId xmlns:a16="http://schemas.microsoft.com/office/drawing/2014/main" id="{E127BA18-55B5-444B-8AF1-C9A610B18CD4}"/>
              </a:ext>
            </a:extLst>
          </p:cNvPr>
          <p:cNvSpPr txBox="1"/>
          <p:nvPr/>
        </p:nvSpPr>
        <p:spPr>
          <a:xfrm>
            <a:off x="5003588" y="2632900"/>
            <a:ext cx="63500" cy="74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03" name="object 27">
            <a:extLst>
              <a:ext uri="{FF2B5EF4-FFF2-40B4-BE49-F238E27FC236}">
                <a16:creationId xmlns:a16="http://schemas.microsoft.com/office/drawing/2014/main" id="{2EDD6AFD-ED51-4BE0-80D8-B8BEA9068A7D}"/>
              </a:ext>
            </a:extLst>
          </p:cNvPr>
          <p:cNvSpPr txBox="1"/>
          <p:nvPr/>
        </p:nvSpPr>
        <p:spPr>
          <a:xfrm>
            <a:off x="5101885" y="2471991"/>
            <a:ext cx="63500" cy="74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04" name="object 28">
            <a:extLst>
              <a:ext uri="{FF2B5EF4-FFF2-40B4-BE49-F238E27FC236}">
                <a16:creationId xmlns:a16="http://schemas.microsoft.com/office/drawing/2014/main" id="{81AE3C76-5822-45A0-BAC0-FC30BC02BBED}"/>
              </a:ext>
            </a:extLst>
          </p:cNvPr>
          <p:cNvSpPr txBox="1"/>
          <p:nvPr/>
        </p:nvSpPr>
        <p:spPr>
          <a:xfrm>
            <a:off x="5213138" y="3019362"/>
            <a:ext cx="63500" cy="74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05" name="object 29">
            <a:extLst>
              <a:ext uri="{FF2B5EF4-FFF2-40B4-BE49-F238E27FC236}">
                <a16:creationId xmlns:a16="http://schemas.microsoft.com/office/drawing/2014/main" id="{F1964D38-50B9-418D-8455-BA74E3BF29B7}"/>
              </a:ext>
            </a:extLst>
          </p:cNvPr>
          <p:cNvSpPr txBox="1"/>
          <p:nvPr/>
        </p:nvSpPr>
        <p:spPr>
          <a:xfrm>
            <a:off x="5325659" y="3579304"/>
            <a:ext cx="635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06" name="object 30">
            <a:extLst>
              <a:ext uri="{FF2B5EF4-FFF2-40B4-BE49-F238E27FC236}">
                <a16:creationId xmlns:a16="http://schemas.microsoft.com/office/drawing/2014/main" id="{333EBDBA-5D67-4C8B-9034-FA70522EFB02}"/>
              </a:ext>
            </a:extLst>
          </p:cNvPr>
          <p:cNvSpPr txBox="1"/>
          <p:nvPr/>
        </p:nvSpPr>
        <p:spPr>
          <a:xfrm>
            <a:off x="5268637" y="2665285"/>
            <a:ext cx="175260" cy="74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600" baseline="-27777" dirty="0">
                <a:latin typeface="MS UI Gothic"/>
                <a:cs typeface="MS UI Gothic"/>
              </a:rPr>
              <a:t>●</a:t>
            </a:r>
            <a:r>
              <a:rPr sz="600" spc="37" baseline="-27777" dirty="0">
                <a:latin typeface="MS UI Gothic"/>
                <a:cs typeface="MS UI Gothic"/>
              </a:rPr>
              <a:t> </a:t>
            </a: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07" name="object 31">
            <a:extLst>
              <a:ext uri="{FF2B5EF4-FFF2-40B4-BE49-F238E27FC236}">
                <a16:creationId xmlns:a16="http://schemas.microsoft.com/office/drawing/2014/main" id="{4ADBEBCB-54C4-46BF-A8CB-4165F666B638}"/>
              </a:ext>
            </a:extLst>
          </p:cNvPr>
          <p:cNvSpPr txBox="1"/>
          <p:nvPr/>
        </p:nvSpPr>
        <p:spPr>
          <a:xfrm>
            <a:off x="5221139" y="3192334"/>
            <a:ext cx="230504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r>
              <a:rPr sz="400" spc="55" dirty="0">
                <a:latin typeface="MS UI Gothic"/>
                <a:cs typeface="MS UI Gothic"/>
              </a:rPr>
              <a:t> </a:t>
            </a:r>
            <a:r>
              <a:rPr sz="600" baseline="13888" dirty="0">
                <a:latin typeface="MS UI Gothic"/>
                <a:cs typeface="MS UI Gothic"/>
              </a:rPr>
              <a:t>●</a:t>
            </a:r>
            <a:r>
              <a:rPr sz="600" baseline="6944" dirty="0">
                <a:latin typeface="MS UI Gothic"/>
                <a:cs typeface="MS UI Gothic"/>
              </a:rPr>
              <a:t>●</a:t>
            </a:r>
            <a:endParaRPr sz="600" baseline="6944">
              <a:latin typeface="MS UI Gothic"/>
              <a:cs typeface="MS UI Gothic"/>
            </a:endParaRPr>
          </a:p>
        </p:txBody>
      </p:sp>
      <p:sp>
        <p:nvSpPr>
          <p:cNvPr id="308" name="object 32">
            <a:extLst>
              <a:ext uri="{FF2B5EF4-FFF2-40B4-BE49-F238E27FC236}">
                <a16:creationId xmlns:a16="http://schemas.microsoft.com/office/drawing/2014/main" id="{031B04BE-F1ED-489E-8112-E5348CB7F6BA}"/>
              </a:ext>
            </a:extLst>
          </p:cNvPr>
          <p:cNvSpPr txBox="1"/>
          <p:nvPr/>
        </p:nvSpPr>
        <p:spPr>
          <a:xfrm>
            <a:off x="5392715" y="3264471"/>
            <a:ext cx="635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09" name="object 33">
            <a:extLst>
              <a:ext uri="{FF2B5EF4-FFF2-40B4-BE49-F238E27FC236}">
                <a16:creationId xmlns:a16="http://schemas.microsoft.com/office/drawing/2014/main" id="{49C0F635-38E9-4E7D-93B8-CD138D5271E1}"/>
              </a:ext>
            </a:extLst>
          </p:cNvPr>
          <p:cNvSpPr txBox="1"/>
          <p:nvPr/>
        </p:nvSpPr>
        <p:spPr>
          <a:xfrm>
            <a:off x="5602393" y="2459546"/>
            <a:ext cx="63500" cy="74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10" name="object 34">
            <a:extLst>
              <a:ext uri="{FF2B5EF4-FFF2-40B4-BE49-F238E27FC236}">
                <a16:creationId xmlns:a16="http://schemas.microsoft.com/office/drawing/2014/main" id="{A9EF6E98-E4AA-439A-84DB-F7F64CC02F81}"/>
              </a:ext>
            </a:extLst>
          </p:cNvPr>
          <p:cNvSpPr txBox="1"/>
          <p:nvPr/>
        </p:nvSpPr>
        <p:spPr>
          <a:xfrm>
            <a:off x="5610520" y="3659314"/>
            <a:ext cx="635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11" name="object 35">
            <a:extLst>
              <a:ext uri="{FF2B5EF4-FFF2-40B4-BE49-F238E27FC236}">
                <a16:creationId xmlns:a16="http://schemas.microsoft.com/office/drawing/2014/main" id="{04D3E0E1-41F4-423F-B96A-C5C72130DF59}"/>
              </a:ext>
            </a:extLst>
          </p:cNvPr>
          <p:cNvSpPr txBox="1"/>
          <p:nvPr/>
        </p:nvSpPr>
        <p:spPr>
          <a:xfrm>
            <a:off x="5614712" y="3418140"/>
            <a:ext cx="635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12" name="object 36">
            <a:extLst>
              <a:ext uri="{FF2B5EF4-FFF2-40B4-BE49-F238E27FC236}">
                <a16:creationId xmlns:a16="http://schemas.microsoft.com/office/drawing/2014/main" id="{06E1EA32-E492-4067-990A-104AD8DB48FC}"/>
              </a:ext>
            </a:extLst>
          </p:cNvPr>
          <p:cNvSpPr txBox="1"/>
          <p:nvPr/>
        </p:nvSpPr>
        <p:spPr>
          <a:xfrm>
            <a:off x="5670845" y="3840288"/>
            <a:ext cx="635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13" name="object 37">
            <a:extLst>
              <a:ext uri="{FF2B5EF4-FFF2-40B4-BE49-F238E27FC236}">
                <a16:creationId xmlns:a16="http://schemas.microsoft.com/office/drawing/2014/main" id="{4C36EF4B-3C38-4546-AC85-6E1925AE3E14}"/>
              </a:ext>
            </a:extLst>
          </p:cNvPr>
          <p:cNvSpPr txBox="1"/>
          <p:nvPr/>
        </p:nvSpPr>
        <p:spPr>
          <a:xfrm>
            <a:off x="5769270" y="2621090"/>
            <a:ext cx="63500" cy="74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14" name="object 38">
            <a:extLst>
              <a:ext uri="{FF2B5EF4-FFF2-40B4-BE49-F238E27FC236}">
                <a16:creationId xmlns:a16="http://schemas.microsoft.com/office/drawing/2014/main" id="{909F5E64-1678-45C1-ACBA-6FE7CB5B855E}"/>
              </a:ext>
            </a:extLst>
          </p:cNvPr>
          <p:cNvSpPr/>
          <p:nvPr/>
        </p:nvSpPr>
        <p:spPr>
          <a:xfrm>
            <a:off x="3591983" y="2494597"/>
            <a:ext cx="0" cy="1761489"/>
          </a:xfrm>
          <a:custGeom>
            <a:avLst/>
            <a:gdLst/>
            <a:ahLst/>
            <a:cxnLst/>
            <a:rect l="l" t="t" r="r" b="b"/>
            <a:pathLst>
              <a:path h="1761489">
                <a:moveTo>
                  <a:pt x="0" y="176098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9">
            <a:extLst>
              <a:ext uri="{FF2B5EF4-FFF2-40B4-BE49-F238E27FC236}">
                <a16:creationId xmlns:a16="http://schemas.microsoft.com/office/drawing/2014/main" id="{E62387BF-57C5-4F99-9A62-A8A3F52DE7F9}"/>
              </a:ext>
            </a:extLst>
          </p:cNvPr>
          <p:cNvSpPr/>
          <p:nvPr/>
        </p:nvSpPr>
        <p:spPr>
          <a:xfrm>
            <a:off x="3500543" y="4255578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40">
            <a:extLst>
              <a:ext uri="{FF2B5EF4-FFF2-40B4-BE49-F238E27FC236}">
                <a16:creationId xmlns:a16="http://schemas.microsoft.com/office/drawing/2014/main" id="{0982E91C-6489-458D-91B0-AEC3914708B5}"/>
              </a:ext>
            </a:extLst>
          </p:cNvPr>
          <p:cNvSpPr/>
          <p:nvPr/>
        </p:nvSpPr>
        <p:spPr>
          <a:xfrm>
            <a:off x="3500543" y="381539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41">
            <a:extLst>
              <a:ext uri="{FF2B5EF4-FFF2-40B4-BE49-F238E27FC236}">
                <a16:creationId xmlns:a16="http://schemas.microsoft.com/office/drawing/2014/main" id="{7193A328-FC5A-48DE-848F-2D8E7CB77028}"/>
              </a:ext>
            </a:extLst>
          </p:cNvPr>
          <p:cNvSpPr/>
          <p:nvPr/>
        </p:nvSpPr>
        <p:spPr>
          <a:xfrm>
            <a:off x="3500543" y="3375087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42">
            <a:extLst>
              <a:ext uri="{FF2B5EF4-FFF2-40B4-BE49-F238E27FC236}">
                <a16:creationId xmlns:a16="http://schemas.microsoft.com/office/drawing/2014/main" id="{8AAEBB1B-0922-40A1-A42E-4147F7E52F77}"/>
              </a:ext>
            </a:extLst>
          </p:cNvPr>
          <p:cNvSpPr/>
          <p:nvPr/>
        </p:nvSpPr>
        <p:spPr>
          <a:xfrm>
            <a:off x="3500543" y="2934779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43">
            <a:extLst>
              <a:ext uri="{FF2B5EF4-FFF2-40B4-BE49-F238E27FC236}">
                <a16:creationId xmlns:a16="http://schemas.microsoft.com/office/drawing/2014/main" id="{F49B61F3-AF99-4C69-B8D0-F817D86BEF0A}"/>
              </a:ext>
            </a:extLst>
          </p:cNvPr>
          <p:cNvSpPr/>
          <p:nvPr/>
        </p:nvSpPr>
        <p:spPr>
          <a:xfrm>
            <a:off x="3500543" y="249459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44">
            <a:extLst>
              <a:ext uri="{FF2B5EF4-FFF2-40B4-BE49-F238E27FC236}">
                <a16:creationId xmlns:a16="http://schemas.microsoft.com/office/drawing/2014/main" id="{587EE174-E3BA-481D-8A1A-C85301C3199C}"/>
              </a:ext>
            </a:extLst>
          </p:cNvPr>
          <p:cNvSpPr txBox="1"/>
          <p:nvPr/>
        </p:nvSpPr>
        <p:spPr>
          <a:xfrm>
            <a:off x="3224021" y="4147628"/>
            <a:ext cx="179536" cy="2159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0.0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1" name="object 45">
            <a:extLst>
              <a:ext uri="{FF2B5EF4-FFF2-40B4-BE49-F238E27FC236}">
                <a16:creationId xmlns:a16="http://schemas.microsoft.com/office/drawing/2014/main" id="{EBCD84D7-326B-4108-B7AB-E5BEA3DDA6C0}"/>
              </a:ext>
            </a:extLst>
          </p:cNvPr>
          <p:cNvSpPr txBox="1"/>
          <p:nvPr/>
        </p:nvSpPr>
        <p:spPr>
          <a:xfrm>
            <a:off x="3224021" y="3707446"/>
            <a:ext cx="179536" cy="2159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0.5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2" name="object 46">
            <a:extLst>
              <a:ext uri="{FF2B5EF4-FFF2-40B4-BE49-F238E27FC236}">
                <a16:creationId xmlns:a16="http://schemas.microsoft.com/office/drawing/2014/main" id="{09DCF7E5-FC06-42FA-88E0-0DC531BBB2AF}"/>
              </a:ext>
            </a:extLst>
          </p:cNvPr>
          <p:cNvSpPr txBox="1"/>
          <p:nvPr/>
        </p:nvSpPr>
        <p:spPr>
          <a:xfrm>
            <a:off x="3224021" y="3267137"/>
            <a:ext cx="179536" cy="2159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1.0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3" name="object 47">
            <a:extLst>
              <a:ext uri="{FF2B5EF4-FFF2-40B4-BE49-F238E27FC236}">
                <a16:creationId xmlns:a16="http://schemas.microsoft.com/office/drawing/2014/main" id="{AA286D24-E687-40DE-9A9C-DFB5B366BCF0}"/>
              </a:ext>
            </a:extLst>
          </p:cNvPr>
          <p:cNvSpPr txBox="1"/>
          <p:nvPr/>
        </p:nvSpPr>
        <p:spPr>
          <a:xfrm>
            <a:off x="3224021" y="2826828"/>
            <a:ext cx="179536" cy="2159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1.5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4" name="object 48">
            <a:extLst>
              <a:ext uri="{FF2B5EF4-FFF2-40B4-BE49-F238E27FC236}">
                <a16:creationId xmlns:a16="http://schemas.microsoft.com/office/drawing/2014/main" id="{F3E9A5ED-5408-473E-9E4F-22C88A7B094B}"/>
              </a:ext>
            </a:extLst>
          </p:cNvPr>
          <p:cNvSpPr txBox="1"/>
          <p:nvPr/>
        </p:nvSpPr>
        <p:spPr>
          <a:xfrm>
            <a:off x="3224021" y="2405824"/>
            <a:ext cx="179536" cy="2159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2.0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5" name="object 49">
            <a:extLst>
              <a:ext uri="{FF2B5EF4-FFF2-40B4-BE49-F238E27FC236}">
                <a16:creationId xmlns:a16="http://schemas.microsoft.com/office/drawing/2014/main" id="{4628F0A9-6624-4B33-941F-0458EE9F5B2B}"/>
              </a:ext>
            </a:extLst>
          </p:cNvPr>
          <p:cNvSpPr/>
          <p:nvPr/>
        </p:nvSpPr>
        <p:spPr>
          <a:xfrm>
            <a:off x="3591984" y="2424112"/>
            <a:ext cx="2295525" cy="1902460"/>
          </a:xfrm>
          <a:custGeom>
            <a:avLst/>
            <a:gdLst/>
            <a:ahLst/>
            <a:cxnLst/>
            <a:rect l="l" t="t" r="r" b="b"/>
            <a:pathLst>
              <a:path w="2295525" h="1902460">
                <a:moveTo>
                  <a:pt x="0" y="1901952"/>
                </a:moveTo>
                <a:lnTo>
                  <a:pt x="2295144" y="1901952"/>
                </a:lnTo>
                <a:lnTo>
                  <a:pt x="2295144" y="0"/>
                </a:lnTo>
                <a:lnTo>
                  <a:pt x="0" y="0"/>
                </a:lnTo>
                <a:lnTo>
                  <a:pt x="0" y="19019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50">
            <a:extLst>
              <a:ext uri="{FF2B5EF4-FFF2-40B4-BE49-F238E27FC236}">
                <a16:creationId xmlns:a16="http://schemas.microsoft.com/office/drawing/2014/main" id="{CEEE0D5B-69FC-4C00-BB9B-8EF941CB5CB8}"/>
              </a:ext>
            </a:extLst>
          </p:cNvPr>
          <p:cNvSpPr/>
          <p:nvPr/>
        </p:nvSpPr>
        <p:spPr>
          <a:xfrm>
            <a:off x="3700821" y="4326063"/>
            <a:ext cx="205740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689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51">
            <a:extLst>
              <a:ext uri="{FF2B5EF4-FFF2-40B4-BE49-F238E27FC236}">
                <a16:creationId xmlns:a16="http://schemas.microsoft.com/office/drawing/2014/main" id="{FEFB1BF0-D706-4924-84D5-19C02BACD109}"/>
              </a:ext>
            </a:extLst>
          </p:cNvPr>
          <p:cNvSpPr/>
          <p:nvPr/>
        </p:nvSpPr>
        <p:spPr>
          <a:xfrm>
            <a:off x="3700821" y="4326063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52">
            <a:extLst>
              <a:ext uri="{FF2B5EF4-FFF2-40B4-BE49-F238E27FC236}">
                <a16:creationId xmlns:a16="http://schemas.microsoft.com/office/drawing/2014/main" id="{069B26E0-FAF5-4CB4-9B00-E91023D60D81}"/>
              </a:ext>
            </a:extLst>
          </p:cNvPr>
          <p:cNvSpPr/>
          <p:nvPr/>
        </p:nvSpPr>
        <p:spPr>
          <a:xfrm>
            <a:off x="3756447" y="4326063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53">
            <a:extLst>
              <a:ext uri="{FF2B5EF4-FFF2-40B4-BE49-F238E27FC236}">
                <a16:creationId xmlns:a16="http://schemas.microsoft.com/office/drawing/2014/main" id="{863F58A9-08DA-4B14-A2BE-35CEDB9A1790}"/>
              </a:ext>
            </a:extLst>
          </p:cNvPr>
          <p:cNvSpPr/>
          <p:nvPr/>
        </p:nvSpPr>
        <p:spPr>
          <a:xfrm>
            <a:off x="3812074" y="4326063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54">
            <a:extLst>
              <a:ext uri="{FF2B5EF4-FFF2-40B4-BE49-F238E27FC236}">
                <a16:creationId xmlns:a16="http://schemas.microsoft.com/office/drawing/2014/main" id="{CD92A121-6B4C-4434-AE9E-E32636A47E09}"/>
              </a:ext>
            </a:extLst>
          </p:cNvPr>
          <p:cNvSpPr/>
          <p:nvPr/>
        </p:nvSpPr>
        <p:spPr>
          <a:xfrm>
            <a:off x="3867572" y="4326063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55">
            <a:extLst>
              <a:ext uri="{FF2B5EF4-FFF2-40B4-BE49-F238E27FC236}">
                <a16:creationId xmlns:a16="http://schemas.microsoft.com/office/drawing/2014/main" id="{6712D4C3-6267-4F8D-B4CD-F5AF9FECFDB7}"/>
              </a:ext>
            </a:extLst>
          </p:cNvPr>
          <p:cNvSpPr/>
          <p:nvPr/>
        </p:nvSpPr>
        <p:spPr>
          <a:xfrm>
            <a:off x="3923199" y="4326063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56">
            <a:extLst>
              <a:ext uri="{FF2B5EF4-FFF2-40B4-BE49-F238E27FC236}">
                <a16:creationId xmlns:a16="http://schemas.microsoft.com/office/drawing/2014/main" id="{4F555056-5A73-4FA5-9083-3A7A94034286}"/>
              </a:ext>
            </a:extLst>
          </p:cNvPr>
          <p:cNvSpPr/>
          <p:nvPr/>
        </p:nvSpPr>
        <p:spPr>
          <a:xfrm>
            <a:off x="3978825" y="4326063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57">
            <a:extLst>
              <a:ext uri="{FF2B5EF4-FFF2-40B4-BE49-F238E27FC236}">
                <a16:creationId xmlns:a16="http://schemas.microsoft.com/office/drawing/2014/main" id="{035C6EB4-9B0A-4BC8-BC04-C7A6E5811B2F}"/>
              </a:ext>
            </a:extLst>
          </p:cNvPr>
          <p:cNvSpPr/>
          <p:nvPr/>
        </p:nvSpPr>
        <p:spPr>
          <a:xfrm>
            <a:off x="4034451" y="4326063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58">
            <a:extLst>
              <a:ext uri="{FF2B5EF4-FFF2-40B4-BE49-F238E27FC236}">
                <a16:creationId xmlns:a16="http://schemas.microsoft.com/office/drawing/2014/main" id="{3DA70136-163D-47D1-9D9A-A10035A2CAD0}"/>
              </a:ext>
            </a:extLst>
          </p:cNvPr>
          <p:cNvSpPr/>
          <p:nvPr/>
        </p:nvSpPr>
        <p:spPr>
          <a:xfrm>
            <a:off x="4089950" y="4326063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59">
            <a:extLst>
              <a:ext uri="{FF2B5EF4-FFF2-40B4-BE49-F238E27FC236}">
                <a16:creationId xmlns:a16="http://schemas.microsoft.com/office/drawing/2014/main" id="{50CF40AC-712C-4A3F-83A7-4261E9CE5B93}"/>
              </a:ext>
            </a:extLst>
          </p:cNvPr>
          <p:cNvSpPr/>
          <p:nvPr/>
        </p:nvSpPr>
        <p:spPr>
          <a:xfrm>
            <a:off x="4145576" y="4326063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60">
            <a:extLst>
              <a:ext uri="{FF2B5EF4-FFF2-40B4-BE49-F238E27FC236}">
                <a16:creationId xmlns:a16="http://schemas.microsoft.com/office/drawing/2014/main" id="{C826DF14-2620-4919-94F0-0466C75B923D}"/>
              </a:ext>
            </a:extLst>
          </p:cNvPr>
          <p:cNvSpPr/>
          <p:nvPr/>
        </p:nvSpPr>
        <p:spPr>
          <a:xfrm>
            <a:off x="4201201" y="4326063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61">
            <a:extLst>
              <a:ext uri="{FF2B5EF4-FFF2-40B4-BE49-F238E27FC236}">
                <a16:creationId xmlns:a16="http://schemas.microsoft.com/office/drawing/2014/main" id="{AA88611C-27D2-45D3-844D-15E5C0F78F32}"/>
              </a:ext>
            </a:extLst>
          </p:cNvPr>
          <p:cNvSpPr/>
          <p:nvPr/>
        </p:nvSpPr>
        <p:spPr>
          <a:xfrm>
            <a:off x="4256701" y="4326063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62">
            <a:extLst>
              <a:ext uri="{FF2B5EF4-FFF2-40B4-BE49-F238E27FC236}">
                <a16:creationId xmlns:a16="http://schemas.microsoft.com/office/drawing/2014/main" id="{59C3CF36-43C1-41E0-AD2B-84C014EFED15}"/>
              </a:ext>
            </a:extLst>
          </p:cNvPr>
          <p:cNvSpPr/>
          <p:nvPr/>
        </p:nvSpPr>
        <p:spPr>
          <a:xfrm>
            <a:off x="4312326" y="4326063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63">
            <a:extLst>
              <a:ext uri="{FF2B5EF4-FFF2-40B4-BE49-F238E27FC236}">
                <a16:creationId xmlns:a16="http://schemas.microsoft.com/office/drawing/2014/main" id="{511E433E-52E9-4DEB-91AE-2CCC753973D8}"/>
              </a:ext>
            </a:extLst>
          </p:cNvPr>
          <p:cNvSpPr/>
          <p:nvPr/>
        </p:nvSpPr>
        <p:spPr>
          <a:xfrm>
            <a:off x="4367952" y="4326063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64">
            <a:extLst>
              <a:ext uri="{FF2B5EF4-FFF2-40B4-BE49-F238E27FC236}">
                <a16:creationId xmlns:a16="http://schemas.microsoft.com/office/drawing/2014/main" id="{3B179195-8397-45AA-A53A-C06B538A7BF6}"/>
              </a:ext>
            </a:extLst>
          </p:cNvPr>
          <p:cNvSpPr/>
          <p:nvPr/>
        </p:nvSpPr>
        <p:spPr>
          <a:xfrm>
            <a:off x="4423578" y="4326063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65">
            <a:extLst>
              <a:ext uri="{FF2B5EF4-FFF2-40B4-BE49-F238E27FC236}">
                <a16:creationId xmlns:a16="http://schemas.microsoft.com/office/drawing/2014/main" id="{61BAD9D1-535B-41A6-AD33-0ADCD31B4536}"/>
              </a:ext>
            </a:extLst>
          </p:cNvPr>
          <p:cNvSpPr/>
          <p:nvPr/>
        </p:nvSpPr>
        <p:spPr>
          <a:xfrm>
            <a:off x="4479077" y="4326063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66">
            <a:extLst>
              <a:ext uri="{FF2B5EF4-FFF2-40B4-BE49-F238E27FC236}">
                <a16:creationId xmlns:a16="http://schemas.microsoft.com/office/drawing/2014/main" id="{740A8643-740B-46DE-BA75-FD77D557F351}"/>
              </a:ext>
            </a:extLst>
          </p:cNvPr>
          <p:cNvSpPr/>
          <p:nvPr/>
        </p:nvSpPr>
        <p:spPr>
          <a:xfrm>
            <a:off x="4534703" y="4326063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67">
            <a:extLst>
              <a:ext uri="{FF2B5EF4-FFF2-40B4-BE49-F238E27FC236}">
                <a16:creationId xmlns:a16="http://schemas.microsoft.com/office/drawing/2014/main" id="{387D4A39-A4AF-4633-A624-1F1FE0BC6032}"/>
              </a:ext>
            </a:extLst>
          </p:cNvPr>
          <p:cNvSpPr/>
          <p:nvPr/>
        </p:nvSpPr>
        <p:spPr>
          <a:xfrm>
            <a:off x="4590330" y="4326063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68">
            <a:extLst>
              <a:ext uri="{FF2B5EF4-FFF2-40B4-BE49-F238E27FC236}">
                <a16:creationId xmlns:a16="http://schemas.microsoft.com/office/drawing/2014/main" id="{9BE29BAD-D850-4641-B49D-2C130C27788B}"/>
              </a:ext>
            </a:extLst>
          </p:cNvPr>
          <p:cNvSpPr/>
          <p:nvPr/>
        </p:nvSpPr>
        <p:spPr>
          <a:xfrm>
            <a:off x="4645828" y="4326063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69">
            <a:extLst>
              <a:ext uri="{FF2B5EF4-FFF2-40B4-BE49-F238E27FC236}">
                <a16:creationId xmlns:a16="http://schemas.microsoft.com/office/drawing/2014/main" id="{6EA5491B-B30B-4E33-B17D-A060F873C0A4}"/>
              </a:ext>
            </a:extLst>
          </p:cNvPr>
          <p:cNvSpPr/>
          <p:nvPr/>
        </p:nvSpPr>
        <p:spPr>
          <a:xfrm>
            <a:off x="4701455" y="4326063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70">
            <a:extLst>
              <a:ext uri="{FF2B5EF4-FFF2-40B4-BE49-F238E27FC236}">
                <a16:creationId xmlns:a16="http://schemas.microsoft.com/office/drawing/2014/main" id="{D1E1421A-D219-4B82-9268-B23EBADFD6B3}"/>
              </a:ext>
            </a:extLst>
          </p:cNvPr>
          <p:cNvSpPr/>
          <p:nvPr/>
        </p:nvSpPr>
        <p:spPr>
          <a:xfrm>
            <a:off x="4757081" y="4326063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71">
            <a:extLst>
              <a:ext uri="{FF2B5EF4-FFF2-40B4-BE49-F238E27FC236}">
                <a16:creationId xmlns:a16="http://schemas.microsoft.com/office/drawing/2014/main" id="{F2A64C0E-CE10-46AD-B630-B900386770E1}"/>
              </a:ext>
            </a:extLst>
          </p:cNvPr>
          <p:cNvSpPr/>
          <p:nvPr/>
        </p:nvSpPr>
        <p:spPr>
          <a:xfrm>
            <a:off x="4812707" y="4326063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72">
            <a:extLst>
              <a:ext uri="{FF2B5EF4-FFF2-40B4-BE49-F238E27FC236}">
                <a16:creationId xmlns:a16="http://schemas.microsoft.com/office/drawing/2014/main" id="{EEDA2461-2831-4D95-9559-D82D5B403002}"/>
              </a:ext>
            </a:extLst>
          </p:cNvPr>
          <p:cNvSpPr/>
          <p:nvPr/>
        </p:nvSpPr>
        <p:spPr>
          <a:xfrm>
            <a:off x="4868206" y="4326063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73">
            <a:extLst>
              <a:ext uri="{FF2B5EF4-FFF2-40B4-BE49-F238E27FC236}">
                <a16:creationId xmlns:a16="http://schemas.microsoft.com/office/drawing/2014/main" id="{9D4A01E8-F878-4747-921C-D42F6280BF51}"/>
              </a:ext>
            </a:extLst>
          </p:cNvPr>
          <p:cNvSpPr/>
          <p:nvPr/>
        </p:nvSpPr>
        <p:spPr>
          <a:xfrm>
            <a:off x="4923832" y="4326063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74">
            <a:extLst>
              <a:ext uri="{FF2B5EF4-FFF2-40B4-BE49-F238E27FC236}">
                <a16:creationId xmlns:a16="http://schemas.microsoft.com/office/drawing/2014/main" id="{6EA788B5-D88B-497B-94E2-510A081191DB}"/>
              </a:ext>
            </a:extLst>
          </p:cNvPr>
          <p:cNvSpPr/>
          <p:nvPr/>
        </p:nvSpPr>
        <p:spPr>
          <a:xfrm>
            <a:off x="4979458" y="4326063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75">
            <a:extLst>
              <a:ext uri="{FF2B5EF4-FFF2-40B4-BE49-F238E27FC236}">
                <a16:creationId xmlns:a16="http://schemas.microsoft.com/office/drawing/2014/main" id="{0C038BA7-FF84-4647-B797-F0A94CF7E49C}"/>
              </a:ext>
            </a:extLst>
          </p:cNvPr>
          <p:cNvSpPr/>
          <p:nvPr/>
        </p:nvSpPr>
        <p:spPr>
          <a:xfrm>
            <a:off x="5034957" y="4326063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76">
            <a:extLst>
              <a:ext uri="{FF2B5EF4-FFF2-40B4-BE49-F238E27FC236}">
                <a16:creationId xmlns:a16="http://schemas.microsoft.com/office/drawing/2014/main" id="{15615D18-84DF-4670-9B82-D13AA9C0ACEE}"/>
              </a:ext>
            </a:extLst>
          </p:cNvPr>
          <p:cNvSpPr/>
          <p:nvPr/>
        </p:nvSpPr>
        <p:spPr>
          <a:xfrm>
            <a:off x="5090583" y="4326063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77">
            <a:extLst>
              <a:ext uri="{FF2B5EF4-FFF2-40B4-BE49-F238E27FC236}">
                <a16:creationId xmlns:a16="http://schemas.microsoft.com/office/drawing/2014/main" id="{04094BC9-52D7-4F1B-9C86-BB997ADD1CA0}"/>
              </a:ext>
            </a:extLst>
          </p:cNvPr>
          <p:cNvSpPr/>
          <p:nvPr/>
        </p:nvSpPr>
        <p:spPr>
          <a:xfrm>
            <a:off x="5146208" y="4326063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78">
            <a:extLst>
              <a:ext uri="{FF2B5EF4-FFF2-40B4-BE49-F238E27FC236}">
                <a16:creationId xmlns:a16="http://schemas.microsoft.com/office/drawing/2014/main" id="{867D8EA1-3921-4E87-AF61-AF7DC288D976}"/>
              </a:ext>
            </a:extLst>
          </p:cNvPr>
          <p:cNvSpPr/>
          <p:nvPr/>
        </p:nvSpPr>
        <p:spPr>
          <a:xfrm>
            <a:off x="5201834" y="4326063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79">
            <a:extLst>
              <a:ext uri="{FF2B5EF4-FFF2-40B4-BE49-F238E27FC236}">
                <a16:creationId xmlns:a16="http://schemas.microsoft.com/office/drawing/2014/main" id="{207E7CC9-EBE7-4341-9C59-4D43690770A5}"/>
              </a:ext>
            </a:extLst>
          </p:cNvPr>
          <p:cNvSpPr/>
          <p:nvPr/>
        </p:nvSpPr>
        <p:spPr>
          <a:xfrm>
            <a:off x="5257333" y="4326063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80">
            <a:extLst>
              <a:ext uri="{FF2B5EF4-FFF2-40B4-BE49-F238E27FC236}">
                <a16:creationId xmlns:a16="http://schemas.microsoft.com/office/drawing/2014/main" id="{D7C4E773-9F18-40EC-B927-F427A05E9648}"/>
              </a:ext>
            </a:extLst>
          </p:cNvPr>
          <p:cNvSpPr/>
          <p:nvPr/>
        </p:nvSpPr>
        <p:spPr>
          <a:xfrm>
            <a:off x="5312959" y="4326063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81">
            <a:extLst>
              <a:ext uri="{FF2B5EF4-FFF2-40B4-BE49-F238E27FC236}">
                <a16:creationId xmlns:a16="http://schemas.microsoft.com/office/drawing/2014/main" id="{C04A6127-7AC3-4A34-BF60-8D18D4963D82}"/>
              </a:ext>
            </a:extLst>
          </p:cNvPr>
          <p:cNvSpPr/>
          <p:nvPr/>
        </p:nvSpPr>
        <p:spPr>
          <a:xfrm>
            <a:off x="5368585" y="4326063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82">
            <a:extLst>
              <a:ext uri="{FF2B5EF4-FFF2-40B4-BE49-F238E27FC236}">
                <a16:creationId xmlns:a16="http://schemas.microsoft.com/office/drawing/2014/main" id="{DAC273B5-114E-4949-8961-210951AFC30A}"/>
              </a:ext>
            </a:extLst>
          </p:cNvPr>
          <p:cNvSpPr/>
          <p:nvPr/>
        </p:nvSpPr>
        <p:spPr>
          <a:xfrm>
            <a:off x="5424084" y="4326063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83">
            <a:extLst>
              <a:ext uri="{FF2B5EF4-FFF2-40B4-BE49-F238E27FC236}">
                <a16:creationId xmlns:a16="http://schemas.microsoft.com/office/drawing/2014/main" id="{7EBCA047-506A-42DE-8F7F-FEFD23BF0250}"/>
              </a:ext>
            </a:extLst>
          </p:cNvPr>
          <p:cNvSpPr/>
          <p:nvPr/>
        </p:nvSpPr>
        <p:spPr>
          <a:xfrm>
            <a:off x="5479710" y="4326063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84">
            <a:extLst>
              <a:ext uri="{FF2B5EF4-FFF2-40B4-BE49-F238E27FC236}">
                <a16:creationId xmlns:a16="http://schemas.microsoft.com/office/drawing/2014/main" id="{588B0696-74A8-4E38-9FF6-FD50FF065BF9}"/>
              </a:ext>
            </a:extLst>
          </p:cNvPr>
          <p:cNvSpPr/>
          <p:nvPr/>
        </p:nvSpPr>
        <p:spPr>
          <a:xfrm>
            <a:off x="5535337" y="4326063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85">
            <a:extLst>
              <a:ext uri="{FF2B5EF4-FFF2-40B4-BE49-F238E27FC236}">
                <a16:creationId xmlns:a16="http://schemas.microsoft.com/office/drawing/2014/main" id="{28AC6E7C-D5E1-4098-B2AB-FF0DB19BB6A7}"/>
              </a:ext>
            </a:extLst>
          </p:cNvPr>
          <p:cNvSpPr/>
          <p:nvPr/>
        </p:nvSpPr>
        <p:spPr>
          <a:xfrm>
            <a:off x="5590963" y="4326063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86">
            <a:extLst>
              <a:ext uri="{FF2B5EF4-FFF2-40B4-BE49-F238E27FC236}">
                <a16:creationId xmlns:a16="http://schemas.microsoft.com/office/drawing/2014/main" id="{B3722884-AB7B-4DB0-AAF3-2AA934689ABF}"/>
              </a:ext>
            </a:extLst>
          </p:cNvPr>
          <p:cNvSpPr/>
          <p:nvPr/>
        </p:nvSpPr>
        <p:spPr>
          <a:xfrm>
            <a:off x="5646462" y="4326063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87">
            <a:extLst>
              <a:ext uri="{FF2B5EF4-FFF2-40B4-BE49-F238E27FC236}">
                <a16:creationId xmlns:a16="http://schemas.microsoft.com/office/drawing/2014/main" id="{233B9B19-2A2C-4ED2-ACD0-2CEDAAA4C79D}"/>
              </a:ext>
            </a:extLst>
          </p:cNvPr>
          <p:cNvSpPr/>
          <p:nvPr/>
        </p:nvSpPr>
        <p:spPr>
          <a:xfrm>
            <a:off x="5702088" y="4326063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88">
            <a:extLst>
              <a:ext uri="{FF2B5EF4-FFF2-40B4-BE49-F238E27FC236}">
                <a16:creationId xmlns:a16="http://schemas.microsoft.com/office/drawing/2014/main" id="{1566EB31-0E68-4496-ABF3-46544EBB7296}"/>
              </a:ext>
            </a:extLst>
          </p:cNvPr>
          <p:cNvSpPr/>
          <p:nvPr/>
        </p:nvSpPr>
        <p:spPr>
          <a:xfrm>
            <a:off x="5757714" y="4326063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91">
            <a:extLst>
              <a:ext uri="{FF2B5EF4-FFF2-40B4-BE49-F238E27FC236}">
                <a16:creationId xmlns:a16="http://schemas.microsoft.com/office/drawing/2014/main" id="{755044D2-23B4-4DAD-A1A6-7F28C5E02607}"/>
              </a:ext>
            </a:extLst>
          </p:cNvPr>
          <p:cNvSpPr txBox="1"/>
          <p:nvPr/>
        </p:nvSpPr>
        <p:spPr>
          <a:xfrm>
            <a:off x="2995421" y="2776301"/>
            <a:ext cx="179536" cy="11982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Demand (D,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mg/L)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68" name="object 92">
            <a:extLst>
              <a:ext uri="{FF2B5EF4-FFF2-40B4-BE49-F238E27FC236}">
                <a16:creationId xmlns:a16="http://schemas.microsoft.com/office/drawing/2014/main" id="{E007925B-581E-4F37-9A9C-03128E230E1B}"/>
              </a:ext>
            </a:extLst>
          </p:cNvPr>
          <p:cNvSpPr txBox="1"/>
          <p:nvPr/>
        </p:nvSpPr>
        <p:spPr>
          <a:xfrm>
            <a:off x="3656880" y="3420300"/>
            <a:ext cx="120014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40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600" baseline="13888" dirty="0">
                <a:latin typeface="MS UI Gothic"/>
                <a:cs typeface="MS UI Gothic"/>
              </a:rPr>
              <a:t>●</a:t>
            </a:r>
            <a:endParaRPr sz="600" baseline="13888">
              <a:latin typeface="MS UI Gothic"/>
              <a:cs typeface="MS UI Gothic"/>
            </a:endParaRPr>
          </a:p>
        </p:txBody>
      </p:sp>
      <p:sp>
        <p:nvSpPr>
          <p:cNvPr id="369" name="object 93">
            <a:extLst>
              <a:ext uri="{FF2B5EF4-FFF2-40B4-BE49-F238E27FC236}">
                <a16:creationId xmlns:a16="http://schemas.microsoft.com/office/drawing/2014/main" id="{B98D30E8-6CA5-4C44-9B80-6314FFAC6202}"/>
              </a:ext>
            </a:extLst>
          </p:cNvPr>
          <p:cNvSpPr txBox="1"/>
          <p:nvPr/>
        </p:nvSpPr>
        <p:spPr>
          <a:xfrm>
            <a:off x="3664500" y="3338259"/>
            <a:ext cx="68580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405"/>
              </a:lnSpc>
              <a:spcBef>
                <a:spcPts val="95"/>
              </a:spcBef>
            </a:pPr>
            <a:r>
              <a:rPr sz="40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4445">
              <a:lnSpc>
                <a:spcPts val="405"/>
              </a:lnSpc>
            </a:pPr>
            <a:r>
              <a:rPr sz="40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70" name="object 94">
            <a:extLst>
              <a:ext uri="{FF2B5EF4-FFF2-40B4-BE49-F238E27FC236}">
                <a16:creationId xmlns:a16="http://schemas.microsoft.com/office/drawing/2014/main" id="{4FF361E9-ADDB-4F4E-B68D-FF63ED2A5365}"/>
              </a:ext>
            </a:extLst>
          </p:cNvPr>
          <p:cNvSpPr txBox="1"/>
          <p:nvPr/>
        </p:nvSpPr>
        <p:spPr>
          <a:xfrm>
            <a:off x="3713015" y="3169347"/>
            <a:ext cx="187325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400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600" baseline="-13888" dirty="0">
                <a:latin typeface="MS UI Gothic"/>
                <a:cs typeface="MS UI Gothic"/>
              </a:rPr>
              <a:t>●</a:t>
            </a:r>
            <a:endParaRPr sz="600" baseline="-13888">
              <a:latin typeface="MS UI Gothic"/>
              <a:cs typeface="MS UI Gothic"/>
            </a:endParaRPr>
          </a:p>
        </p:txBody>
      </p:sp>
      <p:sp>
        <p:nvSpPr>
          <p:cNvPr id="371" name="object 95">
            <a:extLst>
              <a:ext uri="{FF2B5EF4-FFF2-40B4-BE49-F238E27FC236}">
                <a16:creationId xmlns:a16="http://schemas.microsoft.com/office/drawing/2014/main" id="{A51F89C0-EA3D-4709-B8D8-38AE0FCB1B1B}"/>
              </a:ext>
            </a:extLst>
          </p:cNvPr>
          <p:cNvSpPr txBox="1"/>
          <p:nvPr/>
        </p:nvSpPr>
        <p:spPr>
          <a:xfrm>
            <a:off x="3656880" y="3232722"/>
            <a:ext cx="132080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">
              <a:lnSpc>
                <a:spcPts val="430"/>
              </a:lnSpc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>
              <a:lnSpc>
                <a:spcPts val="430"/>
              </a:lnSpc>
            </a:pPr>
            <a:r>
              <a:rPr sz="600" baseline="-27777" dirty="0">
                <a:latin typeface="MS UI Gothic"/>
                <a:cs typeface="MS UI Gothic"/>
              </a:rPr>
              <a:t>●</a:t>
            </a:r>
            <a:r>
              <a:rPr sz="600" spc="-67" baseline="-27777" dirty="0">
                <a:latin typeface="MS UI Gothic"/>
                <a:cs typeface="MS UI Gothic"/>
              </a:rPr>
              <a:t> </a:t>
            </a:r>
            <a:r>
              <a:rPr sz="40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72" name="object 96">
            <a:extLst>
              <a:ext uri="{FF2B5EF4-FFF2-40B4-BE49-F238E27FC236}">
                <a16:creationId xmlns:a16="http://schemas.microsoft.com/office/drawing/2014/main" id="{369A80B7-9668-469D-B82F-43BAD50B5157}"/>
              </a:ext>
            </a:extLst>
          </p:cNvPr>
          <p:cNvSpPr txBox="1"/>
          <p:nvPr/>
        </p:nvSpPr>
        <p:spPr>
          <a:xfrm>
            <a:off x="3720252" y="3155123"/>
            <a:ext cx="17526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40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00" spc="2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600" baseline="6944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600" baseline="6944">
              <a:latin typeface="MS UI Gothic"/>
              <a:cs typeface="MS UI Gothic"/>
            </a:endParaRPr>
          </a:p>
        </p:txBody>
      </p:sp>
      <p:sp>
        <p:nvSpPr>
          <p:cNvPr id="373" name="object 97">
            <a:extLst>
              <a:ext uri="{FF2B5EF4-FFF2-40B4-BE49-F238E27FC236}">
                <a16:creationId xmlns:a16="http://schemas.microsoft.com/office/drawing/2014/main" id="{FA39800E-318A-4329-A1CB-55A5CD9488F2}"/>
              </a:ext>
            </a:extLst>
          </p:cNvPr>
          <p:cNvSpPr txBox="1"/>
          <p:nvPr/>
        </p:nvSpPr>
        <p:spPr>
          <a:xfrm>
            <a:off x="3823758" y="3245293"/>
            <a:ext cx="132080" cy="1891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355" algn="ctr">
              <a:lnSpc>
                <a:spcPts val="395"/>
              </a:lnSpc>
              <a:spcBef>
                <a:spcPts val="95"/>
              </a:spcBef>
            </a:pPr>
            <a:r>
              <a:rPr sz="40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55244">
              <a:lnSpc>
                <a:spcPts val="395"/>
              </a:lnSpc>
            </a:pPr>
            <a:r>
              <a:rPr sz="40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R="5080" algn="ctr">
              <a:spcBef>
                <a:spcPts val="90"/>
              </a:spcBef>
            </a:pPr>
            <a:r>
              <a:rPr sz="400" spc="-30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600" baseline="1388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600" spc="-97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600" baseline="6944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600" baseline="6944">
              <a:latin typeface="MS UI Gothic"/>
              <a:cs typeface="MS UI Gothic"/>
            </a:endParaRPr>
          </a:p>
        </p:txBody>
      </p:sp>
      <p:sp>
        <p:nvSpPr>
          <p:cNvPr id="374" name="object 98">
            <a:extLst>
              <a:ext uri="{FF2B5EF4-FFF2-40B4-BE49-F238E27FC236}">
                <a16:creationId xmlns:a16="http://schemas.microsoft.com/office/drawing/2014/main" id="{666206F7-FAF3-4502-B5FE-D808036D2250}"/>
              </a:ext>
            </a:extLst>
          </p:cNvPr>
          <p:cNvSpPr txBox="1"/>
          <p:nvPr/>
        </p:nvSpPr>
        <p:spPr>
          <a:xfrm>
            <a:off x="4046262" y="3164014"/>
            <a:ext cx="635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40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75" name="object 99">
            <a:extLst>
              <a:ext uri="{FF2B5EF4-FFF2-40B4-BE49-F238E27FC236}">
                <a16:creationId xmlns:a16="http://schemas.microsoft.com/office/drawing/2014/main" id="{883626C3-7DA0-40D2-A80D-DD7EEBB29C37}"/>
              </a:ext>
            </a:extLst>
          </p:cNvPr>
          <p:cNvSpPr txBox="1"/>
          <p:nvPr/>
        </p:nvSpPr>
        <p:spPr>
          <a:xfrm>
            <a:off x="4054264" y="3381566"/>
            <a:ext cx="123189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430"/>
              </a:lnSpc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3810">
              <a:lnSpc>
                <a:spcPts val="430"/>
              </a:lnSpc>
            </a:pPr>
            <a:r>
              <a:rPr sz="400" spc="3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600" baseline="13888" dirty="0">
                <a:latin typeface="MS UI Gothic"/>
                <a:cs typeface="MS UI Gothic"/>
              </a:rPr>
              <a:t>●</a:t>
            </a:r>
            <a:endParaRPr sz="600" baseline="13888">
              <a:latin typeface="MS UI Gothic"/>
              <a:cs typeface="MS UI Gothic"/>
            </a:endParaRPr>
          </a:p>
        </p:txBody>
      </p:sp>
      <p:sp>
        <p:nvSpPr>
          <p:cNvPr id="376" name="object 100">
            <a:extLst>
              <a:ext uri="{FF2B5EF4-FFF2-40B4-BE49-F238E27FC236}">
                <a16:creationId xmlns:a16="http://schemas.microsoft.com/office/drawing/2014/main" id="{E0DCC70F-50E6-402E-B337-8D1809E26253}"/>
              </a:ext>
            </a:extLst>
          </p:cNvPr>
          <p:cNvSpPr txBox="1"/>
          <p:nvPr/>
        </p:nvSpPr>
        <p:spPr>
          <a:xfrm>
            <a:off x="4109762" y="3126294"/>
            <a:ext cx="635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40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77" name="object 101">
            <a:extLst>
              <a:ext uri="{FF2B5EF4-FFF2-40B4-BE49-F238E27FC236}">
                <a16:creationId xmlns:a16="http://schemas.microsoft.com/office/drawing/2014/main" id="{613BF2D7-1A36-4074-BE5F-B2C05031B5F6}"/>
              </a:ext>
            </a:extLst>
          </p:cNvPr>
          <p:cNvSpPr txBox="1"/>
          <p:nvPr/>
        </p:nvSpPr>
        <p:spPr>
          <a:xfrm>
            <a:off x="4058709" y="3260534"/>
            <a:ext cx="118745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600" spc="44" baseline="-20833" dirty="0">
                <a:latin typeface="MS UI Gothic"/>
                <a:cs typeface="MS UI Gothic"/>
              </a:rPr>
              <a:t>●</a:t>
            </a:r>
            <a:r>
              <a:rPr sz="40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78" name="object 102">
            <a:extLst>
              <a:ext uri="{FF2B5EF4-FFF2-40B4-BE49-F238E27FC236}">
                <a16:creationId xmlns:a16="http://schemas.microsoft.com/office/drawing/2014/main" id="{6B08993B-5FCB-482C-A98B-93AF81765D75}"/>
              </a:ext>
            </a:extLst>
          </p:cNvPr>
          <p:cNvSpPr txBox="1"/>
          <p:nvPr/>
        </p:nvSpPr>
        <p:spPr>
          <a:xfrm>
            <a:off x="4435008" y="3386899"/>
            <a:ext cx="635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40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79" name="object 103">
            <a:extLst>
              <a:ext uri="{FF2B5EF4-FFF2-40B4-BE49-F238E27FC236}">
                <a16:creationId xmlns:a16="http://schemas.microsoft.com/office/drawing/2014/main" id="{E47E049F-BF7A-4EB3-9C30-C0089B1E6835}"/>
              </a:ext>
            </a:extLst>
          </p:cNvPr>
          <p:cNvSpPr txBox="1"/>
          <p:nvPr/>
        </p:nvSpPr>
        <p:spPr>
          <a:xfrm>
            <a:off x="4447835" y="3513899"/>
            <a:ext cx="635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40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80" name="object 104">
            <a:extLst>
              <a:ext uri="{FF2B5EF4-FFF2-40B4-BE49-F238E27FC236}">
                <a16:creationId xmlns:a16="http://schemas.microsoft.com/office/drawing/2014/main" id="{8EFF7DF0-D615-4B2A-AAB2-AB37DD8D312C}"/>
              </a:ext>
            </a:extLst>
          </p:cNvPr>
          <p:cNvSpPr txBox="1"/>
          <p:nvPr/>
        </p:nvSpPr>
        <p:spPr>
          <a:xfrm>
            <a:off x="4435009" y="3125279"/>
            <a:ext cx="465455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ctr">
              <a:lnSpc>
                <a:spcPts val="385"/>
              </a:lnSpc>
              <a:spcBef>
                <a:spcPts val="95"/>
              </a:spcBef>
              <a:tabLst>
                <a:tab pos="401320" algn="l"/>
              </a:tabLst>
            </a:pPr>
            <a:r>
              <a:rPr sz="400" dirty="0">
                <a:latin typeface="MS UI Gothic"/>
                <a:cs typeface="MS UI Gothic"/>
              </a:rPr>
              <a:t>●</a:t>
            </a:r>
            <a:r>
              <a:rPr sz="400" dirty="0">
                <a:latin typeface="Times New Roman"/>
                <a:cs typeface="Times New Roman"/>
              </a:rPr>
              <a:t>    </a:t>
            </a:r>
            <a:r>
              <a:rPr sz="400" spc="-25" dirty="0">
                <a:latin typeface="Times New Roman"/>
                <a:cs typeface="Times New Roman"/>
              </a:rPr>
              <a:t> </a:t>
            </a:r>
            <a:r>
              <a:rPr sz="600" baseline="1388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600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600" baseline="6944" dirty="0">
                <a:latin typeface="MS UI Gothic"/>
                <a:cs typeface="MS UI Gothic"/>
              </a:rPr>
              <a:t>●</a:t>
            </a:r>
            <a:endParaRPr sz="600" baseline="6944">
              <a:latin typeface="MS UI Gothic"/>
              <a:cs typeface="MS UI Gothic"/>
            </a:endParaRPr>
          </a:p>
          <a:p>
            <a:pPr marL="55244" algn="ctr">
              <a:lnSpc>
                <a:spcPts val="385"/>
              </a:lnSpc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81" name="object 105">
            <a:extLst>
              <a:ext uri="{FF2B5EF4-FFF2-40B4-BE49-F238E27FC236}">
                <a16:creationId xmlns:a16="http://schemas.microsoft.com/office/drawing/2014/main" id="{0AC52CAF-59E7-402D-8534-D9D2A17D48ED}"/>
              </a:ext>
            </a:extLst>
          </p:cNvPr>
          <p:cNvSpPr txBox="1"/>
          <p:nvPr/>
        </p:nvSpPr>
        <p:spPr>
          <a:xfrm>
            <a:off x="4601759" y="3206687"/>
            <a:ext cx="238760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420"/>
              </a:lnSpc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>
              <a:lnSpc>
                <a:spcPts val="420"/>
              </a:lnSpc>
            </a:pPr>
            <a:r>
              <a:rPr sz="40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82" name="object 106">
            <a:extLst>
              <a:ext uri="{FF2B5EF4-FFF2-40B4-BE49-F238E27FC236}">
                <a16:creationId xmlns:a16="http://schemas.microsoft.com/office/drawing/2014/main" id="{E68E173A-A282-46BC-8E09-384DA64AB158}"/>
              </a:ext>
            </a:extLst>
          </p:cNvPr>
          <p:cNvSpPr txBox="1"/>
          <p:nvPr/>
        </p:nvSpPr>
        <p:spPr>
          <a:xfrm>
            <a:off x="4614206" y="3277933"/>
            <a:ext cx="635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40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83" name="object 107">
            <a:extLst>
              <a:ext uri="{FF2B5EF4-FFF2-40B4-BE49-F238E27FC236}">
                <a16:creationId xmlns:a16="http://schemas.microsoft.com/office/drawing/2014/main" id="{723FC5E6-19CA-4D0A-851D-0B2C4BC9417E}"/>
              </a:ext>
            </a:extLst>
          </p:cNvPr>
          <p:cNvSpPr txBox="1"/>
          <p:nvPr/>
        </p:nvSpPr>
        <p:spPr>
          <a:xfrm>
            <a:off x="4558708" y="3071303"/>
            <a:ext cx="273685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 </a:t>
            </a:r>
            <a:r>
              <a:rPr sz="600" baseline="20833" dirty="0">
                <a:latin typeface="MS UI Gothic"/>
                <a:cs typeface="MS UI Gothic"/>
              </a:rPr>
              <a:t>●</a:t>
            </a:r>
            <a:r>
              <a:rPr sz="600" spc="37" baseline="20833" dirty="0">
                <a:latin typeface="MS UI Gothic"/>
                <a:cs typeface="MS UI Gothic"/>
              </a:rPr>
              <a:t> </a:t>
            </a:r>
            <a:r>
              <a:rPr sz="600" baseline="6944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600" baseline="6944">
              <a:latin typeface="MS UI Gothic"/>
              <a:cs typeface="MS UI Gothic"/>
            </a:endParaRPr>
          </a:p>
        </p:txBody>
      </p:sp>
      <p:sp>
        <p:nvSpPr>
          <p:cNvPr id="384" name="object 108">
            <a:extLst>
              <a:ext uri="{FF2B5EF4-FFF2-40B4-BE49-F238E27FC236}">
                <a16:creationId xmlns:a16="http://schemas.microsoft.com/office/drawing/2014/main" id="{1EBF0400-B16B-4BFC-AA60-4AFA333B7FAA}"/>
              </a:ext>
            </a:extLst>
          </p:cNvPr>
          <p:cNvSpPr txBox="1"/>
          <p:nvPr/>
        </p:nvSpPr>
        <p:spPr>
          <a:xfrm>
            <a:off x="4657132" y="3340264"/>
            <a:ext cx="187960" cy="217804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spcBef>
                <a:spcPts val="30"/>
              </a:spcBef>
            </a:pPr>
            <a:endParaRPr sz="300">
              <a:latin typeface="Times New Roman"/>
              <a:cs typeface="Times New Roman"/>
            </a:endParaRPr>
          </a:p>
          <a:p>
            <a:pPr marL="12700"/>
            <a:r>
              <a:rPr sz="600" baseline="6944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600" spc="135" baseline="6944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40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>
              <a:spcBef>
                <a:spcPts val="275"/>
              </a:spcBef>
            </a:pPr>
            <a:r>
              <a:rPr sz="400" dirty="0">
                <a:solidFill>
                  <a:srgbClr val="FF0000"/>
                </a:solidFill>
                <a:latin typeface="MS UI Gothic"/>
                <a:cs typeface="MS UI Gothic"/>
              </a:rPr>
              <a:t>●  </a:t>
            </a:r>
            <a:r>
              <a:rPr sz="400" spc="10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600" baseline="6944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600" baseline="6944">
              <a:latin typeface="MS UI Gothic"/>
              <a:cs typeface="MS UI Gothic"/>
            </a:endParaRPr>
          </a:p>
        </p:txBody>
      </p:sp>
      <p:sp>
        <p:nvSpPr>
          <p:cNvPr id="385" name="object 109">
            <a:extLst>
              <a:ext uri="{FF2B5EF4-FFF2-40B4-BE49-F238E27FC236}">
                <a16:creationId xmlns:a16="http://schemas.microsoft.com/office/drawing/2014/main" id="{0F9D4A44-77C4-4730-9E03-1AE98F6E0A05}"/>
              </a:ext>
            </a:extLst>
          </p:cNvPr>
          <p:cNvSpPr txBox="1"/>
          <p:nvPr/>
        </p:nvSpPr>
        <p:spPr>
          <a:xfrm>
            <a:off x="4558708" y="3338004"/>
            <a:ext cx="329565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600" baseline="-13888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600" baseline="6944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400" spc="-30" dirty="0">
                <a:latin typeface="MS UI Gothic"/>
                <a:cs typeface="MS UI Gothic"/>
              </a:rPr>
              <a:t>●</a:t>
            </a:r>
            <a:r>
              <a:rPr sz="600" spc="-44" baseline="-1388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600" baseline="-13888">
              <a:latin typeface="MS UI Gothic"/>
              <a:cs typeface="MS UI Gothic"/>
            </a:endParaRPr>
          </a:p>
        </p:txBody>
      </p:sp>
      <p:sp>
        <p:nvSpPr>
          <p:cNvPr id="386" name="object 110">
            <a:extLst>
              <a:ext uri="{FF2B5EF4-FFF2-40B4-BE49-F238E27FC236}">
                <a16:creationId xmlns:a16="http://schemas.microsoft.com/office/drawing/2014/main" id="{EF22186E-7E2C-4351-A47C-0094CA33DD12}"/>
              </a:ext>
            </a:extLst>
          </p:cNvPr>
          <p:cNvSpPr txBox="1"/>
          <p:nvPr/>
        </p:nvSpPr>
        <p:spPr>
          <a:xfrm>
            <a:off x="4832265" y="3435793"/>
            <a:ext cx="67945" cy="133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465"/>
              </a:lnSpc>
              <a:spcBef>
                <a:spcPts val="95"/>
              </a:spcBef>
            </a:pPr>
            <a:r>
              <a:rPr sz="40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4445">
              <a:lnSpc>
                <a:spcPts val="465"/>
              </a:lnSpc>
            </a:pPr>
            <a:r>
              <a:rPr sz="40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87" name="object 111">
            <a:extLst>
              <a:ext uri="{FF2B5EF4-FFF2-40B4-BE49-F238E27FC236}">
                <a16:creationId xmlns:a16="http://schemas.microsoft.com/office/drawing/2014/main" id="{13F7F79F-02F6-4A86-BBBE-2E1BE4ED8D80}"/>
              </a:ext>
            </a:extLst>
          </p:cNvPr>
          <p:cNvSpPr txBox="1"/>
          <p:nvPr/>
        </p:nvSpPr>
        <p:spPr>
          <a:xfrm>
            <a:off x="4990761" y="3020250"/>
            <a:ext cx="183515" cy="3180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">
              <a:lnSpc>
                <a:spcPts val="425"/>
              </a:lnSpc>
              <a:spcBef>
                <a:spcPts val="100"/>
              </a:spcBef>
            </a:pPr>
            <a:r>
              <a:rPr sz="40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algn="ctr">
              <a:lnSpc>
                <a:spcPts val="415"/>
              </a:lnSpc>
            </a:pPr>
            <a:r>
              <a:rPr sz="40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00" spc="11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600" baseline="6944" dirty="0">
                <a:latin typeface="MS UI Gothic"/>
                <a:cs typeface="MS UI Gothic"/>
              </a:rPr>
              <a:t>●</a:t>
            </a:r>
            <a:endParaRPr sz="600" baseline="6944">
              <a:latin typeface="MS UI Gothic"/>
              <a:cs typeface="MS UI Gothic"/>
            </a:endParaRPr>
          </a:p>
          <a:p>
            <a:pPr marL="89535" algn="ctr">
              <a:lnSpc>
                <a:spcPts val="420"/>
              </a:lnSpc>
            </a:pPr>
            <a:r>
              <a:rPr sz="40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>
              <a:lnSpc>
                <a:spcPts val="430"/>
              </a:lnSpc>
            </a:pPr>
            <a:r>
              <a:rPr sz="40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106680" algn="ctr">
              <a:spcBef>
                <a:spcPts val="260"/>
              </a:spcBef>
            </a:pPr>
            <a:r>
              <a:rPr sz="40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88" name="object 112">
            <a:extLst>
              <a:ext uri="{FF2B5EF4-FFF2-40B4-BE49-F238E27FC236}">
                <a16:creationId xmlns:a16="http://schemas.microsoft.com/office/drawing/2014/main" id="{90A3A030-395B-4D1B-871D-831DDA2F9C8E}"/>
              </a:ext>
            </a:extLst>
          </p:cNvPr>
          <p:cNvSpPr txBox="1"/>
          <p:nvPr/>
        </p:nvSpPr>
        <p:spPr>
          <a:xfrm>
            <a:off x="5114839" y="3404679"/>
            <a:ext cx="635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40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89" name="object 113">
            <a:extLst>
              <a:ext uri="{FF2B5EF4-FFF2-40B4-BE49-F238E27FC236}">
                <a16:creationId xmlns:a16="http://schemas.microsoft.com/office/drawing/2014/main" id="{5B613263-C527-4FC3-9DC6-542BEF08FEC8}"/>
              </a:ext>
            </a:extLst>
          </p:cNvPr>
          <p:cNvSpPr txBox="1"/>
          <p:nvPr/>
        </p:nvSpPr>
        <p:spPr>
          <a:xfrm>
            <a:off x="5213138" y="2782253"/>
            <a:ext cx="63500" cy="74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40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90" name="object 114">
            <a:extLst>
              <a:ext uri="{FF2B5EF4-FFF2-40B4-BE49-F238E27FC236}">
                <a16:creationId xmlns:a16="http://schemas.microsoft.com/office/drawing/2014/main" id="{7888D216-062C-45F6-8D27-7CC62D2F7B43}"/>
              </a:ext>
            </a:extLst>
          </p:cNvPr>
          <p:cNvSpPr txBox="1"/>
          <p:nvPr/>
        </p:nvSpPr>
        <p:spPr>
          <a:xfrm>
            <a:off x="5221139" y="3243770"/>
            <a:ext cx="635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40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91" name="object 115">
            <a:extLst>
              <a:ext uri="{FF2B5EF4-FFF2-40B4-BE49-F238E27FC236}">
                <a16:creationId xmlns:a16="http://schemas.microsoft.com/office/drawing/2014/main" id="{363639B2-40CB-4680-BA26-2C7666B5D806}"/>
              </a:ext>
            </a:extLst>
          </p:cNvPr>
          <p:cNvSpPr txBox="1"/>
          <p:nvPr/>
        </p:nvSpPr>
        <p:spPr>
          <a:xfrm>
            <a:off x="5268638" y="2873286"/>
            <a:ext cx="71755" cy="158377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>
              <a:spcBef>
                <a:spcPts val="175"/>
              </a:spcBef>
            </a:pPr>
            <a:r>
              <a:rPr sz="40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7620">
              <a:spcBef>
                <a:spcPts val="80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92" name="object 116">
            <a:extLst>
              <a:ext uri="{FF2B5EF4-FFF2-40B4-BE49-F238E27FC236}">
                <a16:creationId xmlns:a16="http://schemas.microsoft.com/office/drawing/2014/main" id="{F2DA0F32-0FF1-4258-A38B-4EB3C5047760}"/>
              </a:ext>
            </a:extLst>
          </p:cNvPr>
          <p:cNvSpPr txBox="1"/>
          <p:nvPr/>
        </p:nvSpPr>
        <p:spPr>
          <a:xfrm>
            <a:off x="5281209" y="3450907"/>
            <a:ext cx="635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40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93" name="object 117">
            <a:extLst>
              <a:ext uri="{FF2B5EF4-FFF2-40B4-BE49-F238E27FC236}">
                <a16:creationId xmlns:a16="http://schemas.microsoft.com/office/drawing/2014/main" id="{052AB068-8D07-4994-8BA9-C50F2BB6C9B7}"/>
              </a:ext>
            </a:extLst>
          </p:cNvPr>
          <p:cNvSpPr txBox="1"/>
          <p:nvPr/>
        </p:nvSpPr>
        <p:spPr>
          <a:xfrm>
            <a:off x="5332137" y="3147630"/>
            <a:ext cx="635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40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94" name="object 118">
            <a:extLst>
              <a:ext uri="{FF2B5EF4-FFF2-40B4-BE49-F238E27FC236}">
                <a16:creationId xmlns:a16="http://schemas.microsoft.com/office/drawing/2014/main" id="{002BAAFD-9BD3-42EC-9FC2-3224715687CC}"/>
              </a:ext>
            </a:extLst>
          </p:cNvPr>
          <p:cNvSpPr txBox="1"/>
          <p:nvPr/>
        </p:nvSpPr>
        <p:spPr>
          <a:xfrm>
            <a:off x="5380396" y="2847403"/>
            <a:ext cx="63500" cy="74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40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95" name="object 119">
            <a:extLst>
              <a:ext uri="{FF2B5EF4-FFF2-40B4-BE49-F238E27FC236}">
                <a16:creationId xmlns:a16="http://schemas.microsoft.com/office/drawing/2014/main" id="{9AC1F65D-0FCD-468F-AEE2-CFA8877B484D}"/>
              </a:ext>
            </a:extLst>
          </p:cNvPr>
          <p:cNvSpPr txBox="1"/>
          <p:nvPr/>
        </p:nvSpPr>
        <p:spPr>
          <a:xfrm>
            <a:off x="5225965" y="3309530"/>
            <a:ext cx="225425" cy="16030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>
              <a:spcBef>
                <a:spcPts val="190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>
              <a:spcBef>
                <a:spcPts val="90"/>
              </a:spcBef>
            </a:pPr>
            <a:r>
              <a:rPr sz="400" spc="3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600" spc="52" baseline="6944" dirty="0">
                <a:latin typeface="MS UI Gothic"/>
                <a:cs typeface="MS UI Gothic"/>
              </a:rPr>
              <a:t>●</a:t>
            </a:r>
            <a:r>
              <a:rPr sz="40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600" baseline="2777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600" baseline="27777">
              <a:latin typeface="MS UI Gothic"/>
              <a:cs typeface="MS UI Gothic"/>
            </a:endParaRPr>
          </a:p>
        </p:txBody>
      </p:sp>
      <p:sp>
        <p:nvSpPr>
          <p:cNvPr id="396" name="object 120">
            <a:extLst>
              <a:ext uri="{FF2B5EF4-FFF2-40B4-BE49-F238E27FC236}">
                <a16:creationId xmlns:a16="http://schemas.microsoft.com/office/drawing/2014/main" id="{4F236D36-ECF0-44C4-A65E-B41707EECC17}"/>
              </a:ext>
            </a:extLst>
          </p:cNvPr>
          <p:cNvSpPr txBox="1"/>
          <p:nvPr/>
        </p:nvSpPr>
        <p:spPr>
          <a:xfrm>
            <a:off x="5392715" y="3414458"/>
            <a:ext cx="635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40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97" name="object 121">
            <a:extLst>
              <a:ext uri="{FF2B5EF4-FFF2-40B4-BE49-F238E27FC236}">
                <a16:creationId xmlns:a16="http://schemas.microsoft.com/office/drawing/2014/main" id="{62CC2163-B628-4E71-81C6-2C6AC0880E28}"/>
              </a:ext>
            </a:extLst>
          </p:cNvPr>
          <p:cNvSpPr txBox="1"/>
          <p:nvPr/>
        </p:nvSpPr>
        <p:spPr>
          <a:xfrm>
            <a:off x="5614712" y="3236912"/>
            <a:ext cx="635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40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98" name="object 122">
            <a:extLst>
              <a:ext uri="{FF2B5EF4-FFF2-40B4-BE49-F238E27FC236}">
                <a16:creationId xmlns:a16="http://schemas.microsoft.com/office/drawing/2014/main" id="{B27C9F73-2475-445E-8A0E-3FE24F84E3BC}"/>
              </a:ext>
            </a:extLst>
          </p:cNvPr>
          <p:cNvSpPr txBox="1"/>
          <p:nvPr/>
        </p:nvSpPr>
        <p:spPr>
          <a:xfrm>
            <a:off x="5670845" y="3326954"/>
            <a:ext cx="1143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40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600" baseline="-20833" dirty="0">
                <a:latin typeface="MS UI Gothic"/>
                <a:cs typeface="MS UI Gothic"/>
              </a:rPr>
              <a:t>●</a:t>
            </a:r>
            <a:endParaRPr sz="600" baseline="-20833">
              <a:latin typeface="MS UI Gothic"/>
              <a:cs typeface="MS UI Gothic"/>
            </a:endParaRPr>
          </a:p>
        </p:txBody>
      </p:sp>
      <p:sp>
        <p:nvSpPr>
          <p:cNvPr id="399" name="object 123">
            <a:extLst>
              <a:ext uri="{FF2B5EF4-FFF2-40B4-BE49-F238E27FC236}">
                <a16:creationId xmlns:a16="http://schemas.microsoft.com/office/drawing/2014/main" id="{BE849B75-30C5-4A1C-88A3-AF53C1233C1C}"/>
              </a:ext>
            </a:extLst>
          </p:cNvPr>
          <p:cNvSpPr txBox="1"/>
          <p:nvPr/>
        </p:nvSpPr>
        <p:spPr>
          <a:xfrm>
            <a:off x="5713518" y="3150297"/>
            <a:ext cx="762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600" spc="-450" baseline="6944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00" name="object 124">
            <a:extLst>
              <a:ext uri="{FF2B5EF4-FFF2-40B4-BE49-F238E27FC236}">
                <a16:creationId xmlns:a16="http://schemas.microsoft.com/office/drawing/2014/main" id="{CA42C41B-986A-4445-BD2C-6B0E7C04A901}"/>
              </a:ext>
            </a:extLst>
          </p:cNvPr>
          <p:cNvSpPr txBox="1"/>
          <p:nvPr/>
        </p:nvSpPr>
        <p:spPr>
          <a:xfrm>
            <a:off x="5721519" y="3472370"/>
            <a:ext cx="635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40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01" name="object 125">
            <a:extLst>
              <a:ext uri="{FF2B5EF4-FFF2-40B4-BE49-F238E27FC236}">
                <a16:creationId xmlns:a16="http://schemas.microsoft.com/office/drawing/2014/main" id="{74DD8332-96B4-4A02-BBC0-0930C7A3D78A}"/>
              </a:ext>
            </a:extLst>
          </p:cNvPr>
          <p:cNvSpPr txBox="1"/>
          <p:nvPr/>
        </p:nvSpPr>
        <p:spPr>
          <a:xfrm>
            <a:off x="5665766" y="3166680"/>
            <a:ext cx="123825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40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400" spc="-9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600" baseline="-20833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600" baseline="-20833">
              <a:latin typeface="MS UI Gothic"/>
              <a:cs typeface="MS UI Gothic"/>
            </a:endParaRPr>
          </a:p>
        </p:txBody>
      </p:sp>
      <p:sp>
        <p:nvSpPr>
          <p:cNvPr id="402" name="object 126">
            <a:extLst>
              <a:ext uri="{FF2B5EF4-FFF2-40B4-BE49-F238E27FC236}">
                <a16:creationId xmlns:a16="http://schemas.microsoft.com/office/drawing/2014/main" id="{865B14CD-2861-4852-B580-F54D1798CDE7}"/>
              </a:ext>
            </a:extLst>
          </p:cNvPr>
          <p:cNvSpPr txBox="1"/>
          <p:nvPr/>
        </p:nvSpPr>
        <p:spPr>
          <a:xfrm>
            <a:off x="5602393" y="2876232"/>
            <a:ext cx="24320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400" spc="1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600" spc="15" baseline="-2777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600" spc="209" baseline="-2777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40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55244">
              <a:spcBef>
                <a:spcPts val="330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7620">
              <a:lnSpc>
                <a:spcPts val="434"/>
              </a:lnSpc>
              <a:spcBef>
                <a:spcPts val="65"/>
              </a:spcBef>
            </a:pPr>
            <a:r>
              <a:rPr sz="400" spc="1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600" spc="15" baseline="6944" dirty="0">
                <a:latin typeface="MS UI Gothic"/>
                <a:cs typeface="MS UI Gothic"/>
              </a:rPr>
              <a:t>●</a:t>
            </a:r>
            <a:endParaRPr sz="600" baseline="6944">
              <a:latin typeface="MS UI Gothic"/>
              <a:cs typeface="MS UI Gothic"/>
            </a:endParaRPr>
          </a:p>
          <a:p>
            <a:pPr marR="5080" algn="r">
              <a:lnSpc>
                <a:spcPts val="434"/>
              </a:lnSpc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03" name="object 127">
            <a:extLst>
              <a:ext uri="{FF2B5EF4-FFF2-40B4-BE49-F238E27FC236}">
                <a16:creationId xmlns:a16="http://schemas.microsoft.com/office/drawing/2014/main" id="{7EB3B15C-B98F-451C-A8BE-4A891FF6D3DE}"/>
              </a:ext>
            </a:extLst>
          </p:cNvPr>
          <p:cNvSpPr txBox="1"/>
          <p:nvPr/>
        </p:nvSpPr>
        <p:spPr>
          <a:xfrm>
            <a:off x="5777018" y="3379914"/>
            <a:ext cx="635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40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04" name="object 128">
            <a:extLst>
              <a:ext uri="{FF2B5EF4-FFF2-40B4-BE49-F238E27FC236}">
                <a16:creationId xmlns:a16="http://schemas.microsoft.com/office/drawing/2014/main" id="{F4A8944B-9FE7-4C90-9D6B-DEC570D52AFA}"/>
              </a:ext>
            </a:extLst>
          </p:cNvPr>
          <p:cNvSpPr txBox="1"/>
          <p:nvPr/>
        </p:nvSpPr>
        <p:spPr>
          <a:xfrm>
            <a:off x="5782097" y="3571303"/>
            <a:ext cx="635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40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05" name="object 2">
            <a:extLst>
              <a:ext uri="{FF2B5EF4-FFF2-40B4-BE49-F238E27FC236}">
                <a16:creationId xmlns:a16="http://schemas.microsoft.com/office/drawing/2014/main" id="{213FB4A6-66C0-4628-A7BB-9A3EA22C8A0A}"/>
              </a:ext>
            </a:extLst>
          </p:cNvPr>
          <p:cNvSpPr txBox="1"/>
          <p:nvPr/>
        </p:nvSpPr>
        <p:spPr>
          <a:xfrm>
            <a:off x="648758" y="1575182"/>
            <a:ext cx="76200" cy="74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06" name="object 3">
            <a:extLst>
              <a:ext uri="{FF2B5EF4-FFF2-40B4-BE49-F238E27FC236}">
                <a16:creationId xmlns:a16="http://schemas.microsoft.com/office/drawing/2014/main" id="{27F51913-06F6-4F0E-B7F6-7785D624ADA5}"/>
              </a:ext>
            </a:extLst>
          </p:cNvPr>
          <p:cNvSpPr txBox="1"/>
          <p:nvPr/>
        </p:nvSpPr>
        <p:spPr>
          <a:xfrm>
            <a:off x="700320" y="100838"/>
            <a:ext cx="76200" cy="74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07" name="object 4">
            <a:extLst>
              <a:ext uri="{FF2B5EF4-FFF2-40B4-BE49-F238E27FC236}">
                <a16:creationId xmlns:a16="http://schemas.microsoft.com/office/drawing/2014/main" id="{FDCA8147-3ABD-4BC0-AAAA-622147FCB180}"/>
              </a:ext>
            </a:extLst>
          </p:cNvPr>
          <p:cNvSpPr txBox="1"/>
          <p:nvPr/>
        </p:nvSpPr>
        <p:spPr>
          <a:xfrm>
            <a:off x="763184" y="1529563"/>
            <a:ext cx="114300" cy="156453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spcBef>
                <a:spcPts val="160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50165">
              <a:spcBef>
                <a:spcPts val="6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08" name="object 5">
            <a:extLst>
              <a:ext uri="{FF2B5EF4-FFF2-40B4-BE49-F238E27FC236}">
                <a16:creationId xmlns:a16="http://schemas.microsoft.com/office/drawing/2014/main" id="{F7BACC5D-E6FB-4ECB-8398-1A755210A5F6}"/>
              </a:ext>
            </a:extLst>
          </p:cNvPr>
          <p:cNvSpPr txBox="1"/>
          <p:nvPr/>
        </p:nvSpPr>
        <p:spPr>
          <a:xfrm>
            <a:off x="826558" y="972312"/>
            <a:ext cx="762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09" name="object 6">
            <a:extLst>
              <a:ext uri="{FF2B5EF4-FFF2-40B4-BE49-F238E27FC236}">
                <a16:creationId xmlns:a16="http://schemas.microsoft.com/office/drawing/2014/main" id="{50F457E8-E7B1-4CD7-86A3-8C96E6844BDA}"/>
              </a:ext>
            </a:extLst>
          </p:cNvPr>
          <p:cNvSpPr txBox="1"/>
          <p:nvPr/>
        </p:nvSpPr>
        <p:spPr>
          <a:xfrm>
            <a:off x="853482" y="112904"/>
            <a:ext cx="76200" cy="74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10" name="object 7">
            <a:extLst>
              <a:ext uri="{FF2B5EF4-FFF2-40B4-BE49-F238E27FC236}">
                <a16:creationId xmlns:a16="http://schemas.microsoft.com/office/drawing/2014/main" id="{5DCFAD9E-3F26-483F-BD32-9BE710C6BE75}"/>
              </a:ext>
            </a:extLst>
          </p:cNvPr>
          <p:cNvSpPr txBox="1"/>
          <p:nvPr/>
        </p:nvSpPr>
        <p:spPr>
          <a:xfrm>
            <a:off x="738038" y="1270763"/>
            <a:ext cx="229870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85"/>
              </a:lnSpc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88265">
              <a:lnSpc>
                <a:spcPts val="385"/>
              </a:lnSpc>
            </a:pPr>
            <a:r>
              <a:rPr sz="400" dirty="0">
                <a:latin typeface="MS UI Gothic"/>
                <a:cs typeface="MS UI Gothic"/>
              </a:rPr>
              <a:t>●</a:t>
            </a:r>
            <a:r>
              <a:rPr sz="400" spc="-65" dirty="0">
                <a:latin typeface="MS UI Gothic"/>
                <a:cs typeface="MS UI Gothic"/>
              </a:rPr>
              <a:t> </a:t>
            </a:r>
            <a:r>
              <a:rPr sz="600" spc="-225" baseline="13888" dirty="0">
                <a:latin typeface="MS UI Gothic"/>
                <a:cs typeface="MS UI Gothic"/>
              </a:rPr>
              <a:t>●●</a:t>
            </a:r>
            <a:endParaRPr sz="600" baseline="13888">
              <a:latin typeface="MS UI Gothic"/>
              <a:cs typeface="MS UI Gothic"/>
            </a:endParaRPr>
          </a:p>
        </p:txBody>
      </p:sp>
      <p:sp>
        <p:nvSpPr>
          <p:cNvPr id="411" name="object 8">
            <a:extLst>
              <a:ext uri="{FF2B5EF4-FFF2-40B4-BE49-F238E27FC236}">
                <a16:creationId xmlns:a16="http://schemas.microsoft.com/office/drawing/2014/main" id="{29A6E70C-7A46-4DE7-8F4F-A0F39BF5F925}"/>
              </a:ext>
            </a:extLst>
          </p:cNvPr>
          <p:cNvSpPr txBox="1"/>
          <p:nvPr/>
        </p:nvSpPr>
        <p:spPr>
          <a:xfrm>
            <a:off x="840274" y="1222628"/>
            <a:ext cx="1397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baseline="6944" dirty="0">
                <a:latin typeface="MS UI Gothic"/>
                <a:cs typeface="MS UI Gothic"/>
              </a:rPr>
              <a:t>●</a:t>
            </a:r>
            <a:r>
              <a:rPr sz="600" spc="-112" baseline="6944" dirty="0">
                <a:latin typeface="MS UI Gothic"/>
                <a:cs typeface="MS UI Gothic"/>
              </a:rPr>
              <a:t> </a:t>
            </a: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12" name="object 9">
            <a:extLst>
              <a:ext uri="{FF2B5EF4-FFF2-40B4-BE49-F238E27FC236}">
                <a16:creationId xmlns:a16="http://schemas.microsoft.com/office/drawing/2014/main" id="{EF4C3948-E521-421B-85C4-E1F8C99F8721}"/>
              </a:ext>
            </a:extLst>
          </p:cNvPr>
          <p:cNvSpPr txBox="1"/>
          <p:nvPr/>
        </p:nvSpPr>
        <p:spPr>
          <a:xfrm>
            <a:off x="661331" y="1323339"/>
            <a:ext cx="356870" cy="118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365"/>
              </a:lnSpc>
              <a:spcBef>
                <a:spcPts val="95"/>
              </a:spcBef>
              <a:tabLst>
                <a:tab pos="254635" algn="l"/>
              </a:tabLst>
            </a:pPr>
            <a:r>
              <a:rPr sz="400" spc="-300" dirty="0">
                <a:latin typeface="MS UI Gothic"/>
                <a:cs typeface="MS UI Gothic"/>
              </a:rPr>
              <a:t>●</a:t>
            </a:r>
            <a:r>
              <a:rPr sz="600" spc="-450" baseline="6944" dirty="0">
                <a:latin typeface="MS UI Gothic"/>
                <a:cs typeface="MS UI Gothic"/>
              </a:rPr>
              <a:t>●</a:t>
            </a:r>
            <a:r>
              <a:rPr sz="600" baseline="6944" dirty="0">
                <a:latin typeface="MS UI Gothic"/>
                <a:cs typeface="MS UI Gothic"/>
              </a:rPr>
              <a:t>●</a:t>
            </a:r>
            <a:r>
              <a:rPr sz="600" baseline="6944" dirty="0">
                <a:latin typeface="Times New Roman"/>
                <a:cs typeface="Times New Roman"/>
              </a:rPr>
              <a:t>	</a:t>
            </a:r>
            <a:r>
              <a:rPr sz="400" spc="-200" dirty="0">
                <a:latin typeface="MS UI Gothic"/>
                <a:cs typeface="MS UI Gothic"/>
              </a:rPr>
              <a:t>●</a:t>
            </a: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R="92710" algn="ctr">
              <a:lnSpc>
                <a:spcPts val="365"/>
              </a:lnSpc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13" name="object 10">
            <a:extLst>
              <a:ext uri="{FF2B5EF4-FFF2-40B4-BE49-F238E27FC236}">
                <a16:creationId xmlns:a16="http://schemas.microsoft.com/office/drawing/2014/main" id="{1D8365BF-AEC3-4192-A322-21EBB83A127D}"/>
              </a:ext>
            </a:extLst>
          </p:cNvPr>
          <p:cNvSpPr txBox="1"/>
          <p:nvPr/>
        </p:nvSpPr>
        <p:spPr>
          <a:xfrm>
            <a:off x="725339" y="1456055"/>
            <a:ext cx="318135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215900" algn="l"/>
              </a:tabLst>
            </a:pPr>
            <a:r>
              <a:rPr sz="400" dirty="0">
                <a:latin typeface="MS UI Gothic"/>
                <a:cs typeface="MS UI Gothic"/>
              </a:rPr>
              <a:t>●</a:t>
            </a:r>
            <a:r>
              <a:rPr sz="400" dirty="0">
                <a:latin typeface="Times New Roman"/>
                <a:cs typeface="Times New Roman"/>
              </a:rPr>
              <a:t>	</a:t>
            </a:r>
            <a:r>
              <a:rPr sz="400" spc="-100" dirty="0">
                <a:latin typeface="MS UI Gothic"/>
                <a:cs typeface="MS UI Gothic"/>
              </a:rPr>
              <a:t>●</a:t>
            </a:r>
            <a:r>
              <a:rPr sz="600" baseline="6944" dirty="0">
                <a:latin typeface="MS UI Gothic"/>
                <a:cs typeface="MS UI Gothic"/>
              </a:rPr>
              <a:t>●</a:t>
            </a:r>
            <a:endParaRPr sz="600" baseline="6944">
              <a:latin typeface="MS UI Gothic"/>
              <a:cs typeface="MS UI Gothic"/>
            </a:endParaRPr>
          </a:p>
        </p:txBody>
      </p:sp>
      <p:sp>
        <p:nvSpPr>
          <p:cNvPr id="414" name="object 11">
            <a:extLst>
              <a:ext uri="{FF2B5EF4-FFF2-40B4-BE49-F238E27FC236}">
                <a16:creationId xmlns:a16="http://schemas.microsoft.com/office/drawing/2014/main" id="{75F8D0BF-8FD7-4B58-BC5B-8CF35FAF1530}"/>
              </a:ext>
            </a:extLst>
          </p:cNvPr>
          <p:cNvSpPr txBox="1"/>
          <p:nvPr/>
        </p:nvSpPr>
        <p:spPr>
          <a:xfrm>
            <a:off x="979466" y="1167256"/>
            <a:ext cx="635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" spc="-19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15" name="object 12">
            <a:extLst>
              <a:ext uri="{FF2B5EF4-FFF2-40B4-BE49-F238E27FC236}">
                <a16:creationId xmlns:a16="http://schemas.microsoft.com/office/drawing/2014/main" id="{84A034A7-B5A0-401C-8397-889FBAD316EF}"/>
              </a:ext>
            </a:extLst>
          </p:cNvPr>
          <p:cNvSpPr txBox="1"/>
          <p:nvPr/>
        </p:nvSpPr>
        <p:spPr>
          <a:xfrm>
            <a:off x="992293" y="1073023"/>
            <a:ext cx="762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16" name="object 13">
            <a:extLst>
              <a:ext uri="{FF2B5EF4-FFF2-40B4-BE49-F238E27FC236}">
                <a16:creationId xmlns:a16="http://schemas.microsoft.com/office/drawing/2014/main" id="{5451EECB-4AB8-4AD7-921E-2BD2458AEB43}"/>
              </a:ext>
            </a:extLst>
          </p:cNvPr>
          <p:cNvSpPr txBox="1"/>
          <p:nvPr/>
        </p:nvSpPr>
        <p:spPr>
          <a:xfrm>
            <a:off x="1006135" y="1144270"/>
            <a:ext cx="762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17" name="object 14">
            <a:extLst>
              <a:ext uri="{FF2B5EF4-FFF2-40B4-BE49-F238E27FC236}">
                <a16:creationId xmlns:a16="http://schemas.microsoft.com/office/drawing/2014/main" id="{04351893-6E98-443E-B89C-A62835886835}"/>
              </a:ext>
            </a:extLst>
          </p:cNvPr>
          <p:cNvSpPr txBox="1"/>
          <p:nvPr/>
        </p:nvSpPr>
        <p:spPr>
          <a:xfrm>
            <a:off x="775759" y="1471040"/>
            <a:ext cx="381635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317500" algn="l"/>
              </a:tabLst>
            </a:pPr>
            <a:r>
              <a:rPr sz="600" baseline="6944" dirty="0">
                <a:latin typeface="MS UI Gothic"/>
                <a:cs typeface="MS UI Gothic"/>
              </a:rPr>
              <a:t>●</a:t>
            </a:r>
            <a:r>
              <a:rPr sz="600" baseline="6944" dirty="0">
                <a:latin typeface="Times New Roman"/>
                <a:cs typeface="Times New Roman"/>
              </a:rPr>
              <a:t>	</a:t>
            </a: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18" name="object 15">
            <a:extLst>
              <a:ext uri="{FF2B5EF4-FFF2-40B4-BE49-F238E27FC236}">
                <a16:creationId xmlns:a16="http://schemas.microsoft.com/office/drawing/2014/main" id="{B920AE5C-A1B4-40E3-BA69-B69E1D50E3B1}"/>
              </a:ext>
            </a:extLst>
          </p:cNvPr>
          <p:cNvSpPr txBox="1"/>
          <p:nvPr/>
        </p:nvSpPr>
        <p:spPr>
          <a:xfrm>
            <a:off x="1105959" y="1293114"/>
            <a:ext cx="89535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450" baseline="-20833" dirty="0">
                <a:latin typeface="MS UI Gothic"/>
                <a:cs typeface="MS UI Gothic"/>
              </a:rPr>
              <a:t>●</a:t>
            </a: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19" name="object 16">
            <a:extLst>
              <a:ext uri="{FF2B5EF4-FFF2-40B4-BE49-F238E27FC236}">
                <a16:creationId xmlns:a16="http://schemas.microsoft.com/office/drawing/2014/main" id="{8FC72B20-3E5A-415C-888C-41F4862C515F}"/>
              </a:ext>
            </a:extLst>
          </p:cNvPr>
          <p:cNvSpPr txBox="1"/>
          <p:nvPr/>
        </p:nvSpPr>
        <p:spPr>
          <a:xfrm>
            <a:off x="1070016" y="1233170"/>
            <a:ext cx="13843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r>
              <a:rPr sz="400" spc="-80" dirty="0">
                <a:latin typeface="MS UI Gothic"/>
                <a:cs typeface="MS UI Gothic"/>
              </a:rPr>
              <a:t> </a:t>
            </a:r>
            <a:r>
              <a:rPr sz="600" baseline="13888" dirty="0">
                <a:latin typeface="MS UI Gothic"/>
                <a:cs typeface="MS UI Gothic"/>
              </a:rPr>
              <a:t>●</a:t>
            </a:r>
            <a:endParaRPr sz="600" baseline="13888">
              <a:latin typeface="MS UI Gothic"/>
              <a:cs typeface="MS UI Gothic"/>
            </a:endParaRPr>
          </a:p>
        </p:txBody>
      </p:sp>
      <p:sp>
        <p:nvSpPr>
          <p:cNvPr id="420" name="object 17">
            <a:extLst>
              <a:ext uri="{FF2B5EF4-FFF2-40B4-BE49-F238E27FC236}">
                <a16:creationId xmlns:a16="http://schemas.microsoft.com/office/drawing/2014/main" id="{6091F4C8-A396-4033-AE3F-C643889CDECB}"/>
              </a:ext>
            </a:extLst>
          </p:cNvPr>
          <p:cNvSpPr txBox="1"/>
          <p:nvPr/>
        </p:nvSpPr>
        <p:spPr>
          <a:xfrm>
            <a:off x="1146090" y="1109217"/>
            <a:ext cx="762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21" name="object 18">
            <a:extLst>
              <a:ext uri="{FF2B5EF4-FFF2-40B4-BE49-F238E27FC236}">
                <a16:creationId xmlns:a16="http://schemas.microsoft.com/office/drawing/2014/main" id="{A113EC29-E894-4F98-B465-81BA69F98730}"/>
              </a:ext>
            </a:extLst>
          </p:cNvPr>
          <p:cNvSpPr txBox="1"/>
          <p:nvPr/>
        </p:nvSpPr>
        <p:spPr>
          <a:xfrm>
            <a:off x="1158408" y="699643"/>
            <a:ext cx="76200" cy="74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22" name="object 19">
            <a:extLst>
              <a:ext uri="{FF2B5EF4-FFF2-40B4-BE49-F238E27FC236}">
                <a16:creationId xmlns:a16="http://schemas.microsoft.com/office/drawing/2014/main" id="{84C3F026-B8DF-4C24-9ED6-02C3384D082B}"/>
              </a:ext>
            </a:extLst>
          </p:cNvPr>
          <p:cNvSpPr txBox="1"/>
          <p:nvPr/>
        </p:nvSpPr>
        <p:spPr>
          <a:xfrm>
            <a:off x="712384" y="1391412"/>
            <a:ext cx="59817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baseline="-6944" dirty="0">
                <a:latin typeface="MS UI Gothic"/>
                <a:cs typeface="MS UI Gothic"/>
              </a:rPr>
              <a:t>● </a:t>
            </a:r>
            <a:r>
              <a:rPr sz="600" baseline="27777" dirty="0">
                <a:latin typeface="MS UI Gothic"/>
                <a:cs typeface="MS UI Gothic"/>
              </a:rPr>
              <a:t>● </a:t>
            </a:r>
            <a:r>
              <a:rPr sz="600" baseline="41666" dirty="0">
                <a:latin typeface="MS UI Gothic"/>
                <a:cs typeface="MS UI Gothic"/>
              </a:rPr>
              <a:t>● </a:t>
            </a:r>
            <a:r>
              <a:rPr sz="400" dirty="0">
                <a:latin typeface="MS UI Gothic"/>
                <a:cs typeface="MS UI Gothic"/>
              </a:rPr>
              <a:t>●</a:t>
            </a:r>
            <a:r>
              <a:rPr sz="400" spc="-20" dirty="0">
                <a:latin typeface="MS UI Gothic"/>
                <a:cs typeface="MS UI Gothic"/>
              </a:rPr>
              <a:t> </a:t>
            </a:r>
            <a:r>
              <a:rPr sz="600" spc="-232" baseline="-13888" dirty="0">
                <a:latin typeface="MS UI Gothic"/>
                <a:cs typeface="MS UI Gothic"/>
              </a:rPr>
              <a:t>●</a:t>
            </a:r>
            <a:r>
              <a:rPr sz="600" spc="-232" baseline="-6944" dirty="0">
                <a:latin typeface="MS UI Gothic"/>
                <a:cs typeface="MS UI Gothic"/>
              </a:rPr>
              <a:t>●</a:t>
            </a:r>
            <a:r>
              <a:rPr sz="600" spc="525" baseline="-6944" dirty="0">
                <a:latin typeface="MS UI Gothic"/>
                <a:cs typeface="MS UI Gothic"/>
              </a:rPr>
              <a:t> </a:t>
            </a:r>
            <a:r>
              <a:rPr sz="600" spc="-270" baseline="6944" dirty="0">
                <a:latin typeface="MS UI Gothic"/>
                <a:cs typeface="MS UI Gothic"/>
              </a:rPr>
              <a:t>●●</a:t>
            </a:r>
            <a:r>
              <a:rPr sz="600" spc="-270" baseline="13888" dirty="0">
                <a:latin typeface="MS UI Gothic"/>
                <a:cs typeface="MS UI Gothic"/>
              </a:rPr>
              <a:t>●</a:t>
            </a:r>
            <a:r>
              <a:rPr sz="600" spc="-270" baseline="6944" dirty="0">
                <a:latin typeface="MS UI Gothic"/>
                <a:cs typeface="MS UI Gothic"/>
              </a:rPr>
              <a:t>●</a:t>
            </a:r>
            <a:endParaRPr sz="600" baseline="6944">
              <a:latin typeface="MS UI Gothic"/>
              <a:cs typeface="MS UI Gothic"/>
            </a:endParaRPr>
          </a:p>
        </p:txBody>
      </p:sp>
      <p:sp>
        <p:nvSpPr>
          <p:cNvPr id="423" name="object 20">
            <a:extLst>
              <a:ext uri="{FF2B5EF4-FFF2-40B4-BE49-F238E27FC236}">
                <a16:creationId xmlns:a16="http://schemas.microsoft.com/office/drawing/2014/main" id="{EE81CDFC-DE4E-45A9-BB6C-F062503FADE9}"/>
              </a:ext>
            </a:extLst>
          </p:cNvPr>
          <p:cNvSpPr txBox="1"/>
          <p:nvPr/>
        </p:nvSpPr>
        <p:spPr>
          <a:xfrm>
            <a:off x="1247308" y="1445260"/>
            <a:ext cx="889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" spc="-300" dirty="0">
                <a:latin typeface="MS UI Gothic"/>
                <a:cs typeface="MS UI Gothic"/>
              </a:rPr>
              <a:t>●</a:t>
            </a: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24" name="object 21">
            <a:extLst>
              <a:ext uri="{FF2B5EF4-FFF2-40B4-BE49-F238E27FC236}">
                <a16:creationId xmlns:a16="http://schemas.microsoft.com/office/drawing/2014/main" id="{AF5EC016-5889-4DEF-82CF-B5379A9F5A65}"/>
              </a:ext>
            </a:extLst>
          </p:cNvPr>
          <p:cNvSpPr txBox="1"/>
          <p:nvPr/>
        </p:nvSpPr>
        <p:spPr>
          <a:xfrm>
            <a:off x="1311063" y="829436"/>
            <a:ext cx="762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25" name="object 22">
            <a:extLst>
              <a:ext uri="{FF2B5EF4-FFF2-40B4-BE49-F238E27FC236}">
                <a16:creationId xmlns:a16="http://schemas.microsoft.com/office/drawing/2014/main" id="{597086D0-9B32-420D-B54B-5707CD84092D}"/>
              </a:ext>
            </a:extLst>
          </p:cNvPr>
          <p:cNvSpPr txBox="1"/>
          <p:nvPr/>
        </p:nvSpPr>
        <p:spPr>
          <a:xfrm>
            <a:off x="1323890" y="1046861"/>
            <a:ext cx="762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26" name="object 23">
            <a:extLst>
              <a:ext uri="{FF2B5EF4-FFF2-40B4-BE49-F238E27FC236}">
                <a16:creationId xmlns:a16="http://schemas.microsoft.com/office/drawing/2014/main" id="{93A7AF59-B8E1-4196-B6D1-715DF5A45DD7}"/>
              </a:ext>
            </a:extLst>
          </p:cNvPr>
          <p:cNvSpPr txBox="1"/>
          <p:nvPr/>
        </p:nvSpPr>
        <p:spPr>
          <a:xfrm>
            <a:off x="1412535" y="1474978"/>
            <a:ext cx="762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27" name="object 24">
            <a:extLst>
              <a:ext uri="{FF2B5EF4-FFF2-40B4-BE49-F238E27FC236}">
                <a16:creationId xmlns:a16="http://schemas.microsoft.com/office/drawing/2014/main" id="{7B05BB7F-018B-468D-A483-04601A688702}"/>
              </a:ext>
            </a:extLst>
          </p:cNvPr>
          <p:cNvSpPr txBox="1"/>
          <p:nvPr/>
        </p:nvSpPr>
        <p:spPr>
          <a:xfrm>
            <a:off x="1298235" y="1265937"/>
            <a:ext cx="215900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90"/>
              </a:lnSpc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R="5080" algn="r">
              <a:lnSpc>
                <a:spcPts val="390"/>
              </a:lnSpc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28" name="object 25">
            <a:extLst>
              <a:ext uri="{FF2B5EF4-FFF2-40B4-BE49-F238E27FC236}">
                <a16:creationId xmlns:a16="http://schemas.microsoft.com/office/drawing/2014/main" id="{105897DE-D575-4AAE-9605-A45697B77295}"/>
              </a:ext>
            </a:extLst>
          </p:cNvPr>
          <p:cNvSpPr txBox="1"/>
          <p:nvPr/>
        </p:nvSpPr>
        <p:spPr>
          <a:xfrm>
            <a:off x="1451016" y="1131950"/>
            <a:ext cx="762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29" name="object 26">
            <a:extLst>
              <a:ext uri="{FF2B5EF4-FFF2-40B4-BE49-F238E27FC236}">
                <a16:creationId xmlns:a16="http://schemas.microsoft.com/office/drawing/2014/main" id="{CCA747D3-2C9C-4B06-AE46-1CB09E1414B7}"/>
              </a:ext>
            </a:extLst>
          </p:cNvPr>
          <p:cNvSpPr txBox="1"/>
          <p:nvPr/>
        </p:nvSpPr>
        <p:spPr>
          <a:xfrm>
            <a:off x="1425235" y="1101471"/>
            <a:ext cx="11176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" spc="-120" dirty="0">
                <a:latin typeface="MS UI Gothic"/>
                <a:cs typeface="MS UI Gothic"/>
              </a:rPr>
              <a:t>●</a:t>
            </a:r>
            <a:r>
              <a:rPr sz="600" baseline="6944" dirty="0">
                <a:latin typeface="MS UI Gothic"/>
                <a:cs typeface="MS UI Gothic"/>
              </a:rPr>
              <a:t>●</a:t>
            </a:r>
            <a:endParaRPr sz="600" baseline="6944">
              <a:latin typeface="MS UI Gothic"/>
              <a:cs typeface="MS UI Gothic"/>
            </a:endParaRPr>
          </a:p>
        </p:txBody>
      </p:sp>
      <p:sp>
        <p:nvSpPr>
          <p:cNvPr id="430" name="object 27">
            <a:extLst>
              <a:ext uri="{FF2B5EF4-FFF2-40B4-BE49-F238E27FC236}">
                <a16:creationId xmlns:a16="http://schemas.microsoft.com/office/drawing/2014/main" id="{503D3628-F924-4F76-B0F2-A5DA24385E3D}"/>
              </a:ext>
            </a:extLst>
          </p:cNvPr>
          <p:cNvSpPr txBox="1"/>
          <p:nvPr/>
        </p:nvSpPr>
        <p:spPr>
          <a:xfrm>
            <a:off x="1019344" y="1494917"/>
            <a:ext cx="5461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342265" algn="l"/>
              </a:tabLst>
            </a:pPr>
            <a:r>
              <a:rPr sz="400" spc="-155" dirty="0">
                <a:latin typeface="MS UI Gothic"/>
                <a:cs typeface="MS UI Gothic"/>
              </a:rPr>
              <a:t>●</a:t>
            </a:r>
            <a:r>
              <a:rPr sz="600" spc="-232" baseline="-13888" dirty="0">
                <a:latin typeface="MS UI Gothic"/>
                <a:cs typeface="MS UI Gothic"/>
              </a:rPr>
              <a:t>●</a:t>
            </a:r>
            <a:r>
              <a:rPr sz="600" spc="-232" baseline="-13888" dirty="0">
                <a:latin typeface="Times New Roman"/>
                <a:cs typeface="Times New Roman"/>
              </a:rPr>
              <a:t>	</a:t>
            </a:r>
            <a:r>
              <a:rPr sz="400" spc="-50" dirty="0">
                <a:latin typeface="MS UI Gothic"/>
                <a:cs typeface="MS UI Gothic"/>
              </a:rPr>
              <a:t>●</a:t>
            </a:r>
            <a:r>
              <a:rPr sz="600" spc="-75" baseline="-20833" dirty="0">
                <a:latin typeface="MS UI Gothic"/>
                <a:cs typeface="MS UI Gothic"/>
              </a:rPr>
              <a:t>●</a:t>
            </a:r>
            <a:r>
              <a:rPr sz="600" spc="-30" baseline="-20833" dirty="0">
                <a:latin typeface="MS UI Gothic"/>
                <a:cs typeface="MS UI Gothic"/>
              </a:rPr>
              <a:t> </a:t>
            </a:r>
            <a:r>
              <a:rPr sz="600" baseline="13888" dirty="0">
                <a:latin typeface="MS UI Gothic"/>
                <a:cs typeface="MS UI Gothic"/>
              </a:rPr>
              <a:t>●</a:t>
            </a:r>
            <a:endParaRPr sz="600" baseline="13888">
              <a:latin typeface="MS UI Gothic"/>
              <a:cs typeface="MS UI Gothic"/>
            </a:endParaRPr>
          </a:p>
        </p:txBody>
      </p:sp>
      <p:sp>
        <p:nvSpPr>
          <p:cNvPr id="431" name="object 28">
            <a:extLst>
              <a:ext uri="{FF2B5EF4-FFF2-40B4-BE49-F238E27FC236}">
                <a16:creationId xmlns:a16="http://schemas.microsoft.com/office/drawing/2014/main" id="{9ACB1234-4F3D-4C49-BD21-1A4A0BCF4463}"/>
              </a:ext>
            </a:extLst>
          </p:cNvPr>
          <p:cNvSpPr txBox="1"/>
          <p:nvPr/>
        </p:nvSpPr>
        <p:spPr>
          <a:xfrm>
            <a:off x="1374308" y="1531620"/>
            <a:ext cx="228600" cy="1154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6510" algn="r">
              <a:lnSpc>
                <a:spcPts val="409"/>
              </a:lnSpc>
              <a:spcBef>
                <a:spcPts val="100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r>
              <a:rPr sz="400" spc="10" dirty="0">
                <a:latin typeface="MS UI Gothic"/>
                <a:cs typeface="MS UI Gothic"/>
              </a:rPr>
              <a:t> </a:t>
            </a:r>
            <a:r>
              <a:rPr sz="600" spc="-225" baseline="13888" dirty="0">
                <a:latin typeface="MS UI Gothic"/>
                <a:cs typeface="MS UI Gothic"/>
              </a:rPr>
              <a:t>●</a:t>
            </a:r>
            <a:r>
              <a:rPr sz="600" spc="-225" baseline="6944" dirty="0">
                <a:latin typeface="MS UI Gothic"/>
                <a:cs typeface="MS UI Gothic"/>
              </a:rPr>
              <a:t>●</a:t>
            </a:r>
            <a:endParaRPr sz="600" baseline="6944">
              <a:latin typeface="MS UI Gothic"/>
              <a:cs typeface="MS UI Gothic"/>
            </a:endParaRPr>
          </a:p>
          <a:p>
            <a:pPr marR="5080" algn="r">
              <a:lnSpc>
                <a:spcPts val="409"/>
              </a:lnSpc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32" name="object 29">
            <a:extLst>
              <a:ext uri="{FF2B5EF4-FFF2-40B4-BE49-F238E27FC236}">
                <a16:creationId xmlns:a16="http://schemas.microsoft.com/office/drawing/2014/main" id="{7EB9C33B-B5B8-4813-93D6-B1213E723949}"/>
              </a:ext>
            </a:extLst>
          </p:cNvPr>
          <p:cNvSpPr txBox="1"/>
          <p:nvPr/>
        </p:nvSpPr>
        <p:spPr>
          <a:xfrm>
            <a:off x="1539408" y="1788033"/>
            <a:ext cx="76200" cy="74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33" name="object 30">
            <a:extLst>
              <a:ext uri="{FF2B5EF4-FFF2-40B4-BE49-F238E27FC236}">
                <a16:creationId xmlns:a16="http://schemas.microsoft.com/office/drawing/2014/main" id="{E35A3E2D-F4ED-4D46-8EAD-8540469B049F}"/>
              </a:ext>
            </a:extLst>
          </p:cNvPr>
          <p:cNvSpPr txBox="1"/>
          <p:nvPr/>
        </p:nvSpPr>
        <p:spPr>
          <a:xfrm>
            <a:off x="1093005" y="1339723"/>
            <a:ext cx="587375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 </a:t>
            </a:r>
            <a:r>
              <a:rPr sz="400" spc="-75" dirty="0">
                <a:latin typeface="MS UI Gothic"/>
                <a:cs typeface="MS UI Gothic"/>
              </a:rPr>
              <a:t>●</a:t>
            </a:r>
            <a:r>
              <a:rPr sz="600" spc="-112" baseline="6944" dirty="0">
                <a:latin typeface="MS UI Gothic"/>
                <a:cs typeface="MS UI Gothic"/>
              </a:rPr>
              <a:t>●●● </a:t>
            </a:r>
            <a:r>
              <a:rPr sz="600" baseline="6944" dirty="0">
                <a:latin typeface="MS UI Gothic"/>
                <a:cs typeface="MS UI Gothic"/>
              </a:rPr>
              <a:t>●</a:t>
            </a:r>
            <a:r>
              <a:rPr sz="600" spc="97" baseline="6944" dirty="0">
                <a:latin typeface="MS UI Gothic"/>
                <a:cs typeface="MS UI Gothic"/>
              </a:rPr>
              <a:t> </a:t>
            </a:r>
            <a:r>
              <a:rPr sz="600" baseline="6944" dirty="0">
                <a:latin typeface="MS UI Gothic"/>
                <a:cs typeface="MS UI Gothic"/>
              </a:rPr>
              <a:t>●</a:t>
            </a:r>
            <a:endParaRPr sz="600" baseline="6944">
              <a:latin typeface="MS UI Gothic"/>
              <a:cs typeface="MS UI Gothic"/>
            </a:endParaRPr>
          </a:p>
        </p:txBody>
      </p:sp>
      <p:sp>
        <p:nvSpPr>
          <p:cNvPr id="434" name="object 31">
            <a:extLst>
              <a:ext uri="{FF2B5EF4-FFF2-40B4-BE49-F238E27FC236}">
                <a16:creationId xmlns:a16="http://schemas.microsoft.com/office/drawing/2014/main" id="{C1292A36-34F6-4292-8814-A69ECF554BDC}"/>
              </a:ext>
            </a:extLst>
          </p:cNvPr>
          <p:cNvSpPr txBox="1"/>
          <p:nvPr/>
        </p:nvSpPr>
        <p:spPr>
          <a:xfrm>
            <a:off x="1615863" y="1236725"/>
            <a:ext cx="762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35" name="object 32">
            <a:extLst>
              <a:ext uri="{FF2B5EF4-FFF2-40B4-BE49-F238E27FC236}">
                <a16:creationId xmlns:a16="http://schemas.microsoft.com/office/drawing/2014/main" id="{EA664676-7AF3-42E7-8D47-3A737A9EA099}"/>
              </a:ext>
            </a:extLst>
          </p:cNvPr>
          <p:cNvSpPr txBox="1"/>
          <p:nvPr/>
        </p:nvSpPr>
        <p:spPr>
          <a:xfrm>
            <a:off x="1208066" y="1428114"/>
            <a:ext cx="49784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baseline="13888" dirty="0">
                <a:latin typeface="MS UI Gothic"/>
                <a:cs typeface="MS UI Gothic"/>
              </a:rPr>
              <a:t>● </a:t>
            </a:r>
            <a:r>
              <a:rPr sz="600" spc="-75" baseline="20833" dirty="0">
                <a:latin typeface="MS UI Gothic"/>
                <a:cs typeface="MS UI Gothic"/>
              </a:rPr>
              <a:t>●</a:t>
            </a:r>
            <a:r>
              <a:rPr sz="600" spc="-75" baseline="6944" dirty="0">
                <a:latin typeface="MS UI Gothic"/>
                <a:cs typeface="MS UI Gothic"/>
              </a:rPr>
              <a:t>●</a:t>
            </a:r>
            <a:r>
              <a:rPr sz="600" spc="7" baseline="6944" dirty="0">
                <a:latin typeface="MS UI Gothic"/>
                <a:cs typeface="MS UI Gothic"/>
              </a:rPr>
              <a:t> </a:t>
            </a:r>
            <a:r>
              <a:rPr sz="600" spc="-300" baseline="13888" dirty="0">
                <a:latin typeface="MS UI Gothic"/>
                <a:cs typeface="MS UI Gothic"/>
              </a:rPr>
              <a:t>●</a:t>
            </a:r>
            <a:r>
              <a:rPr sz="400" spc="-200" dirty="0">
                <a:latin typeface="MS UI Gothic"/>
                <a:cs typeface="MS UI Gothic"/>
              </a:rPr>
              <a:t>●</a:t>
            </a:r>
            <a:r>
              <a:rPr sz="600" spc="-300" baseline="6944" dirty="0">
                <a:latin typeface="MS UI Gothic"/>
                <a:cs typeface="MS UI Gothic"/>
              </a:rPr>
              <a:t>●●</a:t>
            </a:r>
            <a:r>
              <a:rPr sz="600" spc="-300" baseline="20833" dirty="0">
                <a:latin typeface="MS UI Gothic"/>
                <a:cs typeface="MS UI Gothic"/>
              </a:rPr>
              <a:t>●</a:t>
            </a:r>
            <a:endParaRPr sz="600" baseline="20833">
              <a:latin typeface="MS UI Gothic"/>
              <a:cs typeface="MS UI Gothic"/>
            </a:endParaRPr>
          </a:p>
        </p:txBody>
      </p:sp>
      <p:sp>
        <p:nvSpPr>
          <p:cNvPr id="436" name="object 33">
            <a:extLst>
              <a:ext uri="{FF2B5EF4-FFF2-40B4-BE49-F238E27FC236}">
                <a16:creationId xmlns:a16="http://schemas.microsoft.com/office/drawing/2014/main" id="{B61727F0-C3E8-4F38-9C00-FB90BEDC4C60}"/>
              </a:ext>
            </a:extLst>
          </p:cNvPr>
          <p:cNvSpPr txBox="1"/>
          <p:nvPr/>
        </p:nvSpPr>
        <p:spPr>
          <a:xfrm>
            <a:off x="1642913" y="1469770"/>
            <a:ext cx="762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37" name="object 34">
            <a:extLst>
              <a:ext uri="{FF2B5EF4-FFF2-40B4-BE49-F238E27FC236}">
                <a16:creationId xmlns:a16="http://schemas.microsoft.com/office/drawing/2014/main" id="{318B7FA5-1AAD-467C-8AB2-E14E13B119D6}"/>
              </a:ext>
            </a:extLst>
          </p:cNvPr>
          <p:cNvSpPr txBox="1"/>
          <p:nvPr/>
        </p:nvSpPr>
        <p:spPr>
          <a:xfrm>
            <a:off x="1654472" y="1442339"/>
            <a:ext cx="89535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" spc="-300" dirty="0">
                <a:latin typeface="MS UI Gothic"/>
                <a:cs typeface="MS UI Gothic"/>
              </a:rPr>
              <a:t>●</a:t>
            </a: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38" name="object 35">
            <a:extLst>
              <a:ext uri="{FF2B5EF4-FFF2-40B4-BE49-F238E27FC236}">
                <a16:creationId xmlns:a16="http://schemas.microsoft.com/office/drawing/2014/main" id="{4344458D-21F2-40EF-B224-7B8A7B37BD40}"/>
              </a:ext>
            </a:extLst>
          </p:cNvPr>
          <p:cNvSpPr txBox="1"/>
          <p:nvPr/>
        </p:nvSpPr>
        <p:spPr>
          <a:xfrm>
            <a:off x="1679997" y="1500886"/>
            <a:ext cx="762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39" name="object 36">
            <a:extLst>
              <a:ext uri="{FF2B5EF4-FFF2-40B4-BE49-F238E27FC236}">
                <a16:creationId xmlns:a16="http://schemas.microsoft.com/office/drawing/2014/main" id="{6CDB059B-00CA-492E-992B-2DC75C39363F}"/>
              </a:ext>
            </a:extLst>
          </p:cNvPr>
          <p:cNvSpPr txBox="1"/>
          <p:nvPr/>
        </p:nvSpPr>
        <p:spPr>
          <a:xfrm>
            <a:off x="1706033" y="1110106"/>
            <a:ext cx="762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40" name="object 37">
            <a:extLst>
              <a:ext uri="{FF2B5EF4-FFF2-40B4-BE49-F238E27FC236}">
                <a16:creationId xmlns:a16="http://schemas.microsoft.com/office/drawing/2014/main" id="{4A6DF4CC-BD2F-459D-A5A4-3C0BB44460D6}"/>
              </a:ext>
            </a:extLst>
          </p:cNvPr>
          <p:cNvSpPr txBox="1"/>
          <p:nvPr/>
        </p:nvSpPr>
        <p:spPr>
          <a:xfrm>
            <a:off x="1716829" y="1581913"/>
            <a:ext cx="102235" cy="74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" spc="-195" dirty="0">
                <a:latin typeface="MS UI Gothic"/>
                <a:cs typeface="MS UI Gothic"/>
              </a:rPr>
              <a:t>●</a:t>
            </a: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41" name="object 38">
            <a:extLst>
              <a:ext uri="{FF2B5EF4-FFF2-40B4-BE49-F238E27FC236}">
                <a16:creationId xmlns:a16="http://schemas.microsoft.com/office/drawing/2014/main" id="{31ADFC6F-E3FE-4222-B81D-A25BA5BD3AC5}"/>
              </a:ext>
            </a:extLst>
          </p:cNvPr>
          <p:cNvSpPr txBox="1"/>
          <p:nvPr/>
        </p:nvSpPr>
        <p:spPr>
          <a:xfrm>
            <a:off x="1781343" y="1359027"/>
            <a:ext cx="762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42" name="object 39">
            <a:extLst>
              <a:ext uri="{FF2B5EF4-FFF2-40B4-BE49-F238E27FC236}">
                <a16:creationId xmlns:a16="http://schemas.microsoft.com/office/drawing/2014/main" id="{257B5D91-2BE6-4403-B520-5EF3E5639C04}"/>
              </a:ext>
            </a:extLst>
          </p:cNvPr>
          <p:cNvSpPr txBox="1"/>
          <p:nvPr/>
        </p:nvSpPr>
        <p:spPr>
          <a:xfrm>
            <a:off x="1693841" y="1540765"/>
            <a:ext cx="177165" cy="74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00" baseline="13888" dirty="0">
                <a:latin typeface="MS UI Gothic"/>
                <a:cs typeface="MS UI Gothic"/>
              </a:rPr>
              <a:t>●</a:t>
            </a:r>
            <a:r>
              <a:rPr sz="600" spc="-120" baseline="13888" dirty="0">
                <a:latin typeface="MS UI Gothic"/>
                <a:cs typeface="MS UI Gothic"/>
              </a:rPr>
              <a:t> </a:t>
            </a:r>
            <a:r>
              <a:rPr sz="400" spc="-50" dirty="0">
                <a:latin typeface="MS UI Gothic"/>
                <a:cs typeface="MS UI Gothic"/>
              </a:rPr>
              <a:t>●</a:t>
            </a:r>
            <a:r>
              <a:rPr sz="600" spc="-75" baseline="6944" dirty="0">
                <a:latin typeface="MS UI Gothic"/>
                <a:cs typeface="MS UI Gothic"/>
              </a:rPr>
              <a:t>●</a:t>
            </a:r>
            <a:endParaRPr sz="600" baseline="6944">
              <a:latin typeface="MS UI Gothic"/>
              <a:cs typeface="MS UI Gothic"/>
            </a:endParaRPr>
          </a:p>
        </p:txBody>
      </p:sp>
      <p:sp>
        <p:nvSpPr>
          <p:cNvPr id="443" name="object 40">
            <a:extLst>
              <a:ext uri="{FF2B5EF4-FFF2-40B4-BE49-F238E27FC236}">
                <a16:creationId xmlns:a16="http://schemas.microsoft.com/office/drawing/2014/main" id="{D9145EE8-3E86-4EC3-8130-9EFCBD5DA001}"/>
              </a:ext>
            </a:extLst>
          </p:cNvPr>
          <p:cNvSpPr txBox="1"/>
          <p:nvPr/>
        </p:nvSpPr>
        <p:spPr>
          <a:xfrm>
            <a:off x="1807379" y="1446022"/>
            <a:ext cx="103505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135" baseline="6944" dirty="0">
                <a:latin typeface="MS UI Gothic"/>
                <a:cs typeface="MS UI Gothic"/>
              </a:rPr>
              <a:t>●</a:t>
            </a:r>
            <a:r>
              <a:rPr sz="400" spc="-12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44" name="object 41">
            <a:extLst>
              <a:ext uri="{FF2B5EF4-FFF2-40B4-BE49-F238E27FC236}">
                <a16:creationId xmlns:a16="http://schemas.microsoft.com/office/drawing/2014/main" id="{BDA34077-2437-46DC-9906-8D9E760B3E0F}"/>
              </a:ext>
            </a:extLst>
          </p:cNvPr>
          <p:cNvSpPr txBox="1"/>
          <p:nvPr/>
        </p:nvSpPr>
        <p:spPr>
          <a:xfrm>
            <a:off x="1729909" y="1601342"/>
            <a:ext cx="203200" cy="1154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90"/>
              </a:lnSpc>
              <a:spcBef>
                <a:spcPts val="100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12700">
              <a:lnSpc>
                <a:spcPts val="390"/>
              </a:lnSpc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45" name="object 42">
            <a:extLst>
              <a:ext uri="{FF2B5EF4-FFF2-40B4-BE49-F238E27FC236}">
                <a16:creationId xmlns:a16="http://schemas.microsoft.com/office/drawing/2014/main" id="{9CFA42C1-9B14-498E-989B-24541B1570B0}"/>
              </a:ext>
            </a:extLst>
          </p:cNvPr>
          <p:cNvSpPr txBox="1"/>
          <p:nvPr/>
        </p:nvSpPr>
        <p:spPr>
          <a:xfrm>
            <a:off x="1870371" y="1313814"/>
            <a:ext cx="762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46" name="object 43">
            <a:extLst>
              <a:ext uri="{FF2B5EF4-FFF2-40B4-BE49-F238E27FC236}">
                <a16:creationId xmlns:a16="http://schemas.microsoft.com/office/drawing/2014/main" id="{CCA55EF2-03A3-4EFD-B2F5-A1516BFD557A}"/>
              </a:ext>
            </a:extLst>
          </p:cNvPr>
          <p:cNvSpPr txBox="1"/>
          <p:nvPr/>
        </p:nvSpPr>
        <p:spPr>
          <a:xfrm>
            <a:off x="1895009" y="1278509"/>
            <a:ext cx="9017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442" baseline="6944" dirty="0">
                <a:latin typeface="MS UI Gothic"/>
                <a:cs typeface="MS UI Gothic"/>
              </a:rPr>
              <a:t>●</a:t>
            </a: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47" name="object 44">
            <a:extLst>
              <a:ext uri="{FF2B5EF4-FFF2-40B4-BE49-F238E27FC236}">
                <a16:creationId xmlns:a16="http://schemas.microsoft.com/office/drawing/2014/main" id="{ED7599A8-4FAA-495E-B981-720D0E61849D}"/>
              </a:ext>
            </a:extLst>
          </p:cNvPr>
          <p:cNvSpPr txBox="1"/>
          <p:nvPr/>
        </p:nvSpPr>
        <p:spPr>
          <a:xfrm>
            <a:off x="1920281" y="1212214"/>
            <a:ext cx="762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48" name="object 45">
            <a:extLst>
              <a:ext uri="{FF2B5EF4-FFF2-40B4-BE49-F238E27FC236}">
                <a16:creationId xmlns:a16="http://schemas.microsoft.com/office/drawing/2014/main" id="{75D39F2C-060A-40D3-8391-2CB262E85115}"/>
              </a:ext>
            </a:extLst>
          </p:cNvPr>
          <p:cNvSpPr txBox="1"/>
          <p:nvPr/>
        </p:nvSpPr>
        <p:spPr>
          <a:xfrm>
            <a:off x="2010959" y="1632840"/>
            <a:ext cx="76200" cy="74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49" name="object 46">
            <a:extLst>
              <a:ext uri="{FF2B5EF4-FFF2-40B4-BE49-F238E27FC236}">
                <a16:creationId xmlns:a16="http://schemas.microsoft.com/office/drawing/2014/main" id="{07D3C73D-E611-41F3-8738-59FE0F86EDB8}"/>
              </a:ext>
            </a:extLst>
          </p:cNvPr>
          <p:cNvSpPr txBox="1"/>
          <p:nvPr/>
        </p:nvSpPr>
        <p:spPr>
          <a:xfrm>
            <a:off x="2048553" y="1299210"/>
            <a:ext cx="89535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442" baseline="6944" dirty="0">
                <a:latin typeface="MS UI Gothic"/>
                <a:cs typeface="MS UI Gothic"/>
              </a:rPr>
              <a:t>●</a:t>
            </a: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50" name="object 47">
            <a:extLst>
              <a:ext uri="{FF2B5EF4-FFF2-40B4-BE49-F238E27FC236}">
                <a16:creationId xmlns:a16="http://schemas.microsoft.com/office/drawing/2014/main" id="{836B5A82-9D83-4C51-ACD2-D9A4D1AB5798}"/>
              </a:ext>
            </a:extLst>
          </p:cNvPr>
          <p:cNvSpPr txBox="1"/>
          <p:nvPr/>
        </p:nvSpPr>
        <p:spPr>
          <a:xfrm>
            <a:off x="2075349" y="1145921"/>
            <a:ext cx="762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51" name="object 48">
            <a:extLst>
              <a:ext uri="{FF2B5EF4-FFF2-40B4-BE49-F238E27FC236}">
                <a16:creationId xmlns:a16="http://schemas.microsoft.com/office/drawing/2014/main" id="{9A5223D5-38F5-4B63-88B4-A55B600D2D12}"/>
              </a:ext>
            </a:extLst>
          </p:cNvPr>
          <p:cNvSpPr txBox="1"/>
          <p:nvPr/>
        </p:nvSpPr>
        <p:spPr>
          <a:xfrm>
            <a:off x="1770168" y="1408304"/>
            <a:ext cx="431800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90"/>
              </a:lnSpc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●●</a:t>
            </a:r>
            <a:endParaRPr sz="400">
              <a:latin typeface="MS UI Gothic"/>
              <a:cs typeface="MS UI Gothic"/>
            </a:endParaRPr>
          </a:p>
          <a:p>
            <a:pPr marL="124460">
              <a:lnSpc>
                <a:spcPts val="290"/>
              </a:lnSpc>
            </a:pPr>
            <a:r>
              <a:rPr sz="600" spc="-209" baseline="-34722" dirty="0">
                <a:latin typeface="MS UI Gothic"/>
                <a:cs typeface="MS UI Gothic"/>
              </a:rPr>
              <a:t>●</a:t>
            </a:r>
            <a:r>
              <a:rPr sz="600" spc="-209" baseline="-13888" dirty="0">
                <a:latin typeface="MS UI Gothic"/>
                <a:cs typeface="MS UI Gothic"/>
              </a:rPr>
              <a:t>●</a:t>
            </a:r>
            <a:r>
              <a:rPr sz="600" spc="-209" baseline="-20833" dirty="0">
                <a:latin typeface="MS UI Gothic"/>
                <a:cs typeface="MS UI Gothic"/>
              </a:rPr>
              <a:t>●</a:t>
            </a:r>
            <a:r>
              <a:rPr sz="600" spc="-209" baseline="-6944" dirty="0">
                <a:latin typeface="MS UI Gothic"/>
                <a:cs typeface="MS UI Gothic"/>
              </a:rPr>
              <a:t>●</a:t>
            </a:r>
            <a:r>
              <a:rPr sz="400" spc="-140" dirty="0">
                <a:latin typeface="MS UI Gothic"/>
                <a:cs typeface="MS UI Gothic"/>
              </a:rPr>
              <a:t>●</a:t>
            </a:r>
            <a:r>
              <a:rPr sz="400" spc="400" dirty="0">
                <a:latin typeface="MS UI Gothic"/>
                <a:cs typeface="MS UI Gothic"/>
              </a:rPr>
              <a:t> </a:t>
            </a: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52" name="object 49">
            <a:extLst>
              <a:ext uri="{FF2B5EF4-FFF2-40B4-BE49-F238E27FC236}">
                <a16:creationId xmlns:a16="http://schemas.microsoft.com/office/drawing/2014/main" id="{FE1627C9-2FED-46A5-8446-2164F81D6F7C}"/>
              </a:ext>
            </a:extLst>
          </p:cNvPr>
          <p:cNvSpPr txBox="1"/>
          <p:nvPr/>
        </p:nvSpPr>
        <p:spPr>
          <a:xfrm>
            <a:off x="1832272" y="1485137"/>
            <a:ext cx="511809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 </a:t>
            </a:r>
            <a:r>
              <a:rPr sz="600" spc="-217" baseline="6944" dirty="0">
                <a:latin typeface="MS UI Gothic"/>
                <a:cs typeface="MS UI Gothic"/>
              </a:rPr>
              <a:t>●●</a:t>
            </a:r>
            <a:r>
              <a:rPr sz="600" spc="494" baseline="6944" dirty="0">
                <a:latin typeface="MS UI Gothic"/>
                <a:cs typeface="MS UI Gothic"/>
              </a:rPr>
              <a:t> </a:t>
            </a:r>
            <a:r>
              <a:rPr sz="400" dirty="0">
                <a:latin typeface="MS UI Gothic"/>
                <a:cs typeface="MS UI Gothic"/>
              </a:rPr>
              <a:t>●</a:t>
            </a:r>
            <a:r>
              <a:rPr sz="400" spc="-85" dirty="0">
                <a:latin typeface="MS UI Gothic"/>
                <a:cs typeface="MS UI Gothic"/>
              </a:rPr>
              <a:t> </a:t>
            </a:r>
            <a:r>
              <a:rPr sz="600" spc="-202" baseline="-20833" dirty="0">
                <a:latin typeface="MS UI Gothic"/>
                <a:cs typeface="MS UI Gothic"/>
              </a:rPr>
              <a:t>●</a:t>
            </a:r>
            <a:r>
              <a:rPr sz="600" spc="-202" baseline="-27777" dirty="0">
                <a:latin typeface="MS UI Gothic"/>
                <a:cs typeface="MS UI Gothic"/>
              </a:rPr>
              <a:t>●</a:t>
            </a:r>
            <a:r>
              <a:rPr sz="600" spc="-202" baseline="-34722" dirty="0">
                <a:latin typeface="MS UI Gothic"/>
                <a:cs typeface="MS UI Gothic"/>
              </a:rPr>
              <a:t>●</a:t>
            </a:r>
            <a:r>
              <a:rPr sz="600" spc="-15" baseline="-34722" dirty="0">
                <a:latin typeface="MS UI Gothic"/>
                <a:cs typeface="MS UI Gothic"/>
              </a:rPr>
              <a:t> </a:t>
            </a:r>
            <a:r>
              <a:rPr sz="600" baseline="-13888" dirty="0">
                <a:latin typeface="MS UI Gothic"/>
                <a:cs typeface="MS UI Gothic"/>
              </a:rPr>
              <a:t>●</a:t>
            </a:r>
            <a:endParaRPr sz="600" baseline="-13888">
              <a:latin typeface="MS UI Gothic"/>
              <a:cs typeface="MS UI Gothic"/>
            </a:endParaRPr>
          </a:p>
        </p:txBody>
      </p:sp>
      <p:sp>
        <p:nvSpPr>
          <p:cNvPr id="453" name="object 50">
            <a:extLst>
              <a:ext uri="{FF2B5EF4-FFF2-40B4-BE49-F238E27FC236}">
                <a16:creationId xmlns:a16="http://schemas.microsoft.com/office/drawing/2014/main" id="{DBBA873D-D9F5-4468-952E-10B92423B70D}"/>
              </a:ext>
            </a:extLst>
          </p:cNvPr>
          <p:cNvSpPr txBox="1"/>
          <p:nvPr/>
        </p:nvSpPr>
        <p:spPr>
          <a:xfrm>
            <a:off x="2278168" y="1614424"/>
            <a:ext cx="76200" cy="74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54" name="object 51">
            <a:extLst>
              <a:ext uri="{FF2B5EF4-FFF2-40B4-BE49-F238E27FC236}">
                <a16:creationId xmlns:a16="http://schemas.microsoft.com/office/drawing/2014/main" id="{1A5887C6-C29F-46BD-9B09-F7B12BEFC030}"/>
              </a:ext>
            </a:extLst>
          </p:cNvPr>
          <p:cNvSpPr txBox="1"/>
          <p:nvPr/>
        </p:nvSpPr>
        <p:spPr>
          <a:xfrm>
            <a:off x="2215049" y="1381633"/>
            <a:ext cx="2286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32" baseline="13888" dirty="0">
                <a:latin typeface="MS UI Gothic"/>
                <a:cs typeface="MS UI Gothic"/>
              </a:rPr>
              <a:t>●</a:t>
            </a:r>
            <a:r>
              <a:rPr sz="400" spc="-155" dirty="0">
                <a:latin typeface="MS UI Gothic"/>
                <a:cs typeface="MS UI Gothic"/>
              </a:rPr>
              <a:t>●</a:t>
            </a:r>
            <a:r>
              <a:rPr sz="400" spc="290" dirty="0">
                <a:latin typeface="MS UI Gothic"/>
                <a:cs typeface="MS UI Gothic"/>
              </a:rPr>
              <a:t> </a:t>
            </a:r>
            <a:r>
              <a:rPr sz="600" spc="-150" baseline="6944" dirty="0">
                <a:latin typeface="MS UI Gothic"/>
                <a:cs typeface="MS UI Gothic"/>
              </a:rPr>
              <a:t>●</a:t>
            </a:r>
            <a:r>
              <a:rPr sz="600" spc="-150" baseline="-20833" dirty="0">
                <a:latin typeface="MS UI Gothic"/>
                <a:cs typeface="MS UI Gothic"/>
              </a:rPr>
              <a:t>●</a:t>
            </a:r>
            <a:endParaRPr sz="600" baseline="-20833">
              <a:latin typeface="MS UI Gothic"/>
              <a:cs typeface="MS UI Gothic"/>
            </a:endParaRPr>
          </a:p>
        </p:txBody>
      </p:sp>
      <p:sp>
        <p:nvSpPr>
          <p:cNvPr id="455" name="object 52">
            <a:extLst>
              <a:ext uri="{FF2B5EF4-FFF2-40B4-BE49-F238E27FC236}">
                <a16:creationId xmlns:a16="http://schemas.microsoft.com/office/drawing/2014/main" id="{331874A6-CFBA-4A34-AFBF-9AB2BECF59C8}"/>
              </a:ext>
            </a:extLst>
          </p:cNvPr>
          <p:cNvSpPr txBox="1"/>
          <p:nvPr/>
        </p:nvSpPr>
        <p:spPr>
          <a:xfrm>
            <a:off x="2381037" y="1036828"/>
            <a:ext cx="762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56" name="object 53">
            <a:extLst>
              <a:ext uri="{FF2B5EF4-FFF2-40B4-BE49-F238E27FC236}">
                <a16:creationId xmlns:a16="http://schemas.microsoft.com/office/drawing/2014/main" id="{71D168AE-2707-46DF-AD2A-62D42EB89FAA}"/>
              </a:ext>
            </a:extLst>
          </p:cNvPr>
          <p:cNvSpPr txBox="1"/>
          <p:nvPr/>
        </p:nvSpPr>
        <p:spPr>
          <a:xfrm>
            <a:off x="2392722" y="1342898"/>
            <a:ext cx="762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57" name="object 54">
            <a:extLst>
              <a:ext uri="{FF2B5EF4-FFF2-40B4-BE49-F238E27FC236}">
                <a16:creationId xmlns:a16="http://schemas.microsoft.com/office/drawing/2014/main" id="{AD51C3BB-0444-44A0-87A9-559FDEDCB7F2}"/>
              </a:ext>
            </a:extLst>
          </p:cNvPr>
          <p:cNvSpPr txBox="1"/>
          <p:nvPr/>
        </p:nvSpPr>
        <p:spPr>
          <a:xfrm>
            <a:off x="2354494" y="1436750"/>
            <a:ext cx="2032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baseline="20833" dirty="0">
                <a:latin typeface="MS UI Gothic"/>
                <a:cs typeface="MS UI Gothic"/>
              </a:rPr>
              <a:t>●</a:t>
            </a:r>
            <a:r>
              <a:rPr sz="600" spc="7" baseline="20833" dirty="0">
                <a:latin typeface="MS UI Gothic"/>
                <a:cs typeface="MS UI Gothic"/>
              </a:rPr>
              <a:t> </a:t>
            </a:r>
            <a:r>
              <a:rPr sz="600" spc="-202" baseline="13888" dirty="0">
                <a:latin typeface="MS UI Gothic"/>
                <a:cs typeface="MS UI Gothic"/>
              </a:rPr>
              <a:t>●</a:t>
            </a:r>
            <a:r>
              <a:rPr sz="400" spc="-135" dirty="0">
                <a:latin typeface="MS UI Gothic"/>
                <a:cs typeface="MS UI Gothic"/>
              </a:rPr>
              <a:t>●</a:t>
            </a:r>
            <a:r>
              <a:rPr sz="600" spc="-202" baseline="13888" dirty="0">
                <a:latin typeface="MS UI Gothic"/>
                <a:cs typeface="MS UI Gothic"/>
              </a:rPr>
              <a:t>●</a:t>
            </a:r>
            <a:endParaRPr sz="600" baseline="13888">
              <a:latin typeface="MS UI Gothic"/>
              <a:cs typeface="MS UI Gothic"/>
            </a:endParaRPr>
          </a:p>
        </p:txBody>
      </p:sp>
      <p:sp>
        <p:nvSpPr>
          <p:cNvPr id="458" name="object 55">
            <a:extLst>
              <a:ext uri="{FF2B5EF4-FFF2-40B4-BE49-F238E27FC236}">
                <a16:creationId xmlns:a16="http://schemas.microsoft.com/office/drawing/2014/main" id="{56C0E813-2C06-4E05-BFB2-3F5F58E10009}"/>
              </a:ext>
            </a:extLst>
          </p:cNvPr>
          <p:cNvSpPr txBox="1"/>
          <p:nvPr/>
        </p:nvSpPr>
        <p:spPr>
          <a:xfrm>
            <a:off x="2507023" y="1311403"/>
            <a:ext cx="102235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445"/>
              </a:lnSpc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12700">
              <a:lnSpc>
                <a:spcPts val="445"/>
              </a:lnSpc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59" name="object 56">
            <a:extLst>
              <a:ext uri="{FF2B5EF4-FFF2-40B4-BE49-F238E27FC236}">
                <a16:creationId xmlns:a16="http://schemas.microsoft.com/office/drawing/2014/main" id="{8342BF41-4EC1-4392-B039-BEE8CDD6B596}"/>
              </a:ext>
            </a:extLst>
          </p:cNvPr>
          <p:cNvSpPr txBox="1"/>
          <p:nvPr/>
        </p:nvSpPr>
        <p:spPr>
          <a:xfrm>
            <a:off x="2545375" y="1039622"/>
            <a:ext cx="762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60" name="object 57">
            <a:extLst>
              <a:ext uri="{FF2B5EF4-FFF2-40B4-BE49-F238E27FC236}">
                <a16:creationId xmlns:a16="http://schemas.microsoft.com/office/drawing/2014/main" id="{E9F31CAA-2694-408F-9E97-013A6B594E1A}"/>
              </a:ext>
            </a:extLst>
          </p:cNvPr>
          <p:cNvSpPr txBox="1"/>
          <p:nvPr/>
        </p:nvSpPr>
        <p:spPr>
          <a:xfrm>
            <a:off x="2660310" y="1344675"/>
            <a:ext cx="762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61" name="object 58">
            <a:extLst>
              <a:ext uri="{FF2B5EF4-FFF2-40B4-BE49-F238E27FC236}">
                <a16:creationId xmlns:a16="http://schemas.microsoft.com/office/drawing/2014/main" id="{8F19358A-26D1-415F-911D-F9CE0A2F91F5}"/>
              </a:ext>
            </a:extLst>
          </p:cNvPr>
          <p:cNvSpPr txBox="1"/>
          <p:nvPr/>
        </p:nvSpPr>
        <p:spPr>
          <a:xfrm>
            <a:off x="2685965" y="1064133"/>
            <a:ext cx="762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62" name="object 59">
            <a:extLst>
              <a:ext uri="{FF2B5EF4-FFF2-40B4-BE49-F238E27FC236}">
                <a16:creationId xmlns:a16="http://schemas.microsoft.com/office/drawing/2014/main" id="{50F471C6-4432-4FDC-9A56-76E0F1A8F778}"/>
              </a:ext>
            </a:extLst>
          </p:cNvPr>
          <p:cNvSpPr txBox="1"/>
          <p:nvPr/>
        </p:nvSpPr>
        <p:spPr>
          <a:xfrm>
            <a:off x="2023278" y="1532890"/>
            <a:ext cx="765810" cy="74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00" baseline="13888" dirty="0">
                <a:latin typeface="MS UI Gothic"/>
                <a:cs typeface="MS UI Gothic"/>
              </a:rPr>
              <a:t>● </a:t>
            </a:r>
            <a:r>
              <a:rPr sz="600" spc="-150" baseline="13888" dirty="0">
                <a:latin typeface="MS UI Gothic"/>
                <a:cs typeface="MS UI Gothic"/>
              </a:rPr>
              <a:t>●</a:t>
            </a:r>
            <a:r>
              <a:rPr sz="400" spc="-100" dirty="0">
                <a:latin typeface="MS UI Gothic"/>
                <a:cs typeface="MS UI Gothic"/>
              </a:rPr>
              <a:t>● </a:t>
            </a:r>
            <a:r>
              <a:rPr sz="600" spc="-75" baseline="13888" dirty="0">
                <a:latin typeface="MS UI Gothic"/>
                <a:cs typeface="MS UI Gothic"/>
              </a:rPr>
              <a:t>●</a:t>
            </a:r>
            <a:r>
              <a:rPr sz="600" spc="-75" baseline="6944" dirty="0">
                <a:latin typeface="MS UI Gothic"/>
                <a:cs typeface="MS UI Gothic"/>
              </a:rPr>
              <a:t>● </a:t>
            </a:r>
            <a:r>
              <a:rPr sz="600" baseline="6944" dirty="0">
                <a:latin typeface="MS UI Gothic"/>
                <a:cs typeface="MS UI Gothic"/>
              </a:rPr>
              <a:t>●</a:t>
            </a:r>
            <a:r>
              <a:rPr sz="600" spc="150" baseline="6944" dirty="0">
                <a:latin typeface="MS UI Gothic"/>
                <a:cs typeface="MS UI Gothic"/>
              </a:rPr>
              <a:t> </a:t>
            </a:r>
            <a:r>
              <a:rPr sz="600" spc="-202" baseline="-13888" dirty="0">
                <a:latin typeface="MS UI Gothic"/>
                <a:cs typeface="MS UI Gothic"/>
              </a:rPr>
              <a:t>●●</a:t>
            </a:r>
            <a:r>
              <a:rPr sz="600" spc="-202" baseline="6944" dirty="0">
                <a:latin typeface="MS UI Gothic"/>
                <a:cs typeface="MS UI Gothic"/>
              </a:rPr>
              <a:t>●</a:t>
            </a:r>
            <a:r>
              <a:rPr sz="600" spc="262" baseline="6944" dirty="0">
                <a:latin typeface="MS UI Gothic"/>
                <a:cs typeface="MS UI Gothic"/>
              </a:rPr>
              <a:t> </a:t>
            </a: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63" name="object 60">
            <a:extLst>
              <a:ext uri="{FF2B5EF4-FFF2-40B4-BE49-F238E27FC236}">
                <a16:creationId xmlns:a16="http://schemas.microsoft.com/office/drawing/2014/main" id="{ACB46CD2-666E-40B6-A4C5-37AE9873E65D}"/>
              </a:ext>
            </a:extLst>
          </p:cNvPr>
          <p:cNvSpPr txBox="1"/>
          <p:nvPr/>
        </p:nvSpPr>
        <p:spPr>
          <a:xfrm>
            <a:off x="2609638" y="1510919"/>
            <a:ext cx="189865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" spc="-55" dirty="0">
                <a:latin typeface="MS UI Gothic"/>
                <a:cs typeface="MS UI Gothic"/>
              </a:rPr>
              <a:t>●</a:t>
            </a:r>
            <a:r>
              <a:rPr sz="600" spc="-82" baseline="27777" dirty="0">
                <a:latin typeface="MS UI Gothic"/>
                <a:cs typeface="MS UI Gothic"/>
              </a:rPr>
              <a:t>●</a:t>
            </a:r>
            <a:r>
              <a:rPr sz="600" spc="-37" baseline="27777" dirty="0">
                <a:latin typeface="MS UI Gothic"/>
                <a:cs typeface="MS UI Gothic"/>
              </a:rPr>
              <a:t> </a:t>
            </a:r>
            <a:r>
              <a:rPr sz="600" spc="-457" baseline="13888" dirty="0">
                <a:latin typeface="MS UI Gothic"/>
                <a:cs typeface="MS UI Gothic"/>
              </a:rPr>
              <a:t>●●</a:t>
            </a:r>
            <a:endParaRPr sz="600" baseline="13888">
              <a:latin typeface="MS UI Gothic"/>
              <a:cs typeface="MS UI Gothic"/>
            </a:endParaRPr>
          </a:p>
        </p:txBody>
      </p:sp>
      <p:sp>
        <p:nvSpPr>
          <p:cNvPr id="464" name="object 61">
            <a:extLst>
              <a:ext uri="{FF2B5EF4-FFF2-40B4-BE49-F238E27FC236}">
                <a16:creationId xmlns:a16="http://schemas.microsoft.com/office/drawing/2014/main" id="{9ADF3683-1CDE-4575-80E6-C5DBF394D11F}"/>
              </a:ext>
            </a:extLst>
          </p:cNvPr>
          <p:cNvSpPr txBox="1"/>
          <p:nvPr/>
        </p:nvSpPr>
        <p:spPr>
          <a:xfrm>
            <a:off x="2035979" y="1475994"/>
            <a:ext cx="789305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baseline="20833" dirty="0">
                <a:latin typeface="MS UI Gothic"/>
                <a:cs typeface="MS UI Gothic"/>
              </a:rPr>
              <a:t>● </a:t>
            </a:r>
            <a:r>
              <a:rPr sz="600" spc="-232" baseline="13888" dirty="0">
                <a:latin typeface="MS UI Gothic"/>
                <a:cs typeface="MS UI Gothic"/>
              </a:rPr>
              <a:t>●</a:t>
            </a:r>
            <a:r>
              <a:rPr sz="400" spc="-155" dirty="0">
                <a:latin typeface="MS UI Gothic"/>
                <a:cs typeface="MS UI Gothic"/>
              </a:rPr>
              <a:t>●</a:t>
            </a:r>
            <a:r>
              <a:rPr sz="400" spc="-40" dirty="0">
                <a:latin typeface="MS UI Gothic"/>
                <a:cs typeface="MS UI Gothic"/>
              </a:rPr>
              <a:t> </a:t>
            </a:r>
            <a:r>
              <a:rPr sz="600" baseline="6944" dirty="0">
                <a:latin typeface="MS UI Gothic"/>
                <a:cs typeface="MS UI Gothic"/>
              </a:rPr>
              <a:t>● </a:t>
            </a:r>
            <a:r>
              <a:rPr sz="600" baseline="13888" dirty="0">
                <a:latin typeface="MS UI Gothic"/>
                <a:cs typeface="MS UI Gothic"/>
              </a:rPr>
              <a:t>● </a:t>
            </a:r>
            <a:r>
              <a:rPr sz="600" baseline="27777" dirty="0">
                <a:latin typeface="MS UI Gothic"/>
                <a:cs typeface="MS UI Gothic"/>
              </a:rPr>
              <a:t>● </a:t>
            </a:r>
            <a:r>
              <a:rPr sz="400" spc="-135" dirty="0">
                <a:latin typeface="MS UI Gothic"/>
                <a:cs typeface="MS UI Gothic"/>
              </a:rPr>
              <a:t>●</a:t>
            </a:r>
            <a:r>
              <a:rPr sz="600" spc="-202" baseline="-13888" dirty="0">
                <a:latin typeface="MS UI Gothic"/>
                <a:cs typeface="MS UI Gothic"/>
              </a:rPr>
              <a:t>●</a:t>
            </a:r>
            <a:r>
              <a:rPr sz="600" spc="-202" baseline="20833" dirty="0">
                <a:latin typeface="MS UI Gothic"/>
                <a:cs typeface="MS UI Gothic"/>
              </a:rPr>
              <a:t>●</a:t>
            </a:r>
            <a:r>
              <a:rPr sz="400" spc="-135" dirty="0">
                <a:latin typeface="MS UI Gothic"/>
                <a:cs typeface="MS UI Gothic"/>
              </a:rPr>
              <a:t>●</a:t>
            </a:r>
            <a:r>
              <a:rPr sz="600" spc="-202" baseline="6944" dirty="0">
                <a:latin typeface="MS UI Gothic"/>
                <a:cs typeface="MS UI Gothic"/>
              </a:rPr>
              <a:t>●</a:t>
            </a:r>
            <a:r>
              <a:rPr sz="400" spc="-135" dirty="0">
                <a:latin typeface="MS UI Gothic"/>
                <a:cs typeface="MS UI Gothic"/>
              </a:rPr>
              <a:t>●</a:t>
            </a:r>
            <a:r>
              <a:rPr sz="400" spc="350" dirty="0">
                <a:latin typeface="MS UI Gothic"/>
                <a:cs typeface="MS UI Gothic"/>
              </a:rPr>
              <a:t> </a:t>
            </a:r>
            <a:r>
              <a:rPr sz="600" baseline="27777" dirty="0">
                <a:latin typeface="MS UI Gothic"/>
                <a:cs typeface="MS UI Gothic"/>
              </a:rPr>
              <a:t>●</a:t>
            </a:r>
            <a:r>
              <a:rPr sz="600" spc="7" baseline="27777" dirty="0">
                <a:latin typeface="MS UI Gothic"/>
                <a:cs typeface="MS UI Gothic"/>
              </a:rPr>
              <a:t> </a:t>
            </a:r>
            <a:r>
              <a:rPr sz="600" baseline="-6944" dirty="0">
                <a:latin typeface="MS UI Gothic"/>
                <a:cs typeface="MS UI Gothic"/>
              </a:rPr>
              <a:t>●</a:t>
            </a:r>
            <a:endParaRPr sz="600" baseline="-6944">
              <a:latin typeface="MS UI Gothic"/>
              <a:cs typeface="MS UI Gothic"/>
            </a:endParaRPr>
          </a:p>
        </p:txBody>
      </p:sp>
      <p:sp>
        <p:nvSpPr>
          <p:cNvPr id="465" name="object 62">
            <a:extLst>
              <a:ext uri="{FF2B5EF4-FFF2-40B4-BE49-F238E27FC236}">
                <a16:creationId xmlns:a16="http://schemas.microsoft.com/office/drawing/2014/main" id="{0A862011-3473-4766-8AC6-C657E3C0C298}"/>
              </a:ext>
            </a:extLst>
          </p:cNvPr>
          <p:cNvSpPr txBox="1"/>
          <p:nvPr/>
        </p:nvSpPr>
        <p:spPr>
          <a:xfrm>
            <a:off x="2252769" y="1562227"/>
            <a:ext cx="584835" cy="74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42900" algn="l"/>
              </a:tabLst>
            </a:pPr>
            <a:r>
              <a:rPr sz="600" baseline="-13888" dirty="0">
                <a:latin typeface="MS UI Gothic"/>
                <a:cs typeface="MS UI Gothic"/>
              </a:rPr>
              <a:t>●</a:t>
            </a:r>
            <a:r>
              <a:rPr sz="600" baseline="6944" dirty="0">
                <a:latin typeface="MS UI Gothic"/>
                <a:cs typeface="MS UI Gothic"/>
              </a:rPr>
              <a:t>●</a:t>
            </a:r>
            <a:r>
              <a:rPr sz="600" baseline="6944" dirty="0">
                <a:latin typeface="Times New Roman"/>
                <a:cs typeface="Times New Roman"/>
              </a:rPr>
              <a:t>	</a:t>
            </a:r>
            <a:r>
              <a:rPr sz="600" baseline="-20833" dirty="0">
                <a:latin typeface="MS UI Gothic"/>
                <a:cs typeface="MS UI Gothic"/>
              </a:rPr>
              <a:t>●</a:t>
            </a:r>
            <a:r>
              <a:rPr sz="600" baseline="6944" dirty="0">
                <a:latin typeface="MS UI Gothic"/>
                <a:cs typeface="MS UI Gothic"/>
              </a:rPr>
              <a:t>●</a:t>
            </a:r>
            <a:r>
              <a:rPr sz="600" spc="22" baseline="6944" dirty="0">
                <a:latin typeface="MS UI Gothic"/>
                <a:cs typeface="MS UI Gothic"/>
              </a:rPr>
              <a:t> </a:t>
            </a: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66" name="object 63">
            <a:extLst>
              <a:ext uri="{FF2B5EF4-FFF2-40B4-BE49-F238E27FC236}">
                <a16:creationId xmlns:a16="http://schemas.microsoft.com/office/drawing/2014/main" id="{8AAE87FC-2E00-47A5-84EF-3818CB2721BD}"/>
              </a:ext>
            </a:extLst>
          </p:cNvPr>
          <p:cNvSpPr txBox="1"/>
          <p:nvPr/>
        </p:nvSpPr>
        <p:spPr>
          <a:xfrm>
            <a:off x="2698156" y="1419860"/>
            <a:ext cx="1524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 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67" name="object 64">
            <a:extLst>
              <a:ext uri="{FF2B5EF4-FFF2-40B4-BE49-F238E27FC236}">
                <a16:creationId xmlns:a16="http://schemas.microsoft.com/office/drawing/2014/main" id="{CE32EE30-9591-4ABB-98E3-112A9919A7BB}"/>
              </a:ext>
            </a:extLst>
          </p:cNvPr>
          <p:cNvSpPr/>
          <p:nvPr/>
        </p:nvSpPr>
        <p:spPr>
          <a:xfrm>
            <a:off x="596560" y="393192"/>
            <a:ext cx="0" cy="1514475"/>
          </a:xfrm>
          <a:custGeom>
            <a:avLst/>
            <a:gdLst/>
            <a:ahLst/>
            <a:cxnLst/>
            <a:rect l="l" t="t" r="r" b="b"/>
            <a:pathLst>
              <a:path h="1514475">
                <a:moveTo>
                  <a:pt x="0" y="15144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65">
            <a:extLst>
              <a:ext uri="{FF2B5EF4-FFF2-40B4-BE49-F238E27FC236}">
                <a16:creationId xmlns:a16="http://schemas.microsoft.com/office/drawing/2014/main" id="{8AF1D0E9-68F7-48DE-8F6F-E2E6156D66D0}"/>
              </a:ext>
            </a:extLst>
          </p:cNvPr>
          <p:cNvSpPr/>
          <p:nvPr/>
        </p:nvSpPr>
        <p:spPr>
          <a:xfrm>
            <a:off x="505120" y="1907666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66">
            <a:extLst>
              <a:ext uri="{FF2B5EF4-FFF2-40B4-BE49-F238E27FC236}">
                <a16:creationId xmlns:a16="http://schemas.microsoft.com/office/drawing/2014/main" id="{98003F5A-391E-4F77-A7A5-D5FB172A70AC}"/>
              </a:ext>
            </a:extLst>
          </p:cNvPr>
          <p:cNvSpPr/>
          <p:nvPr/>
        </p:nvSpPr>
        <p:spPr>
          <a:xfrm>
            <a:off x="505120" y="1529079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67">
            <a:extLst>
              <a:ext uri="{FF2B5EF4-FFF2-40B4-BE49-F238E27FC236}">
                <a16:creationId xmlns:a16="http://schemas.microsoft.com/office/drawing/2014/main" id="{7C0EAC2B-DF0B-4770-BC77-17A8DA7AA473}"/>
              </a:ext>
            </a:extLst>
          </p:cNvPr>
          <p:cNvSpPr/>
          <p:nvPr/>
        </p:nvSpPr>
        <p:spPr>
          <a:xfrm>
            <a:off x="505120" y="1150365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68">
            <a:extLst>
              <a:ext uri="{FF2B5EF4-FFF2-40B4-BE49-F238E27FC236}">
                <a16:creationId xmlns:a16="http://schemas.microsoft.com/office/drawing/2014/main" id="{CDC6FF85-F629-43FE-9FA1-86ED89542F97}"/>
              </a:ext>
            </a:extLst>
          </p:cNvPr>
          <p:cNvSpPr/>
          <p:nvPr/>
        </p:nvSpPr>
        <p:spPr>
          <a:xfrm>
            <a:off x="505120" y="771778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69">
            <a:extLst>
              <a:ext uri="{FF2B5EF4-FFF2-40B4-BE49-F238E27FC236}">
                <a16:creationId xmlns:a16="http://schemas.microsoft.com/office/drawing/2014/main" id="{1317994E-8FDC-4B0E-B12E-05A4793913A2}"/>
              </a:ext>
            </a:extLst>
          </p:cNvPr>
          <p:cNvSpPr/>
          <p:nvPr/>
        </p:nvSpPr>
        <p:spPr>
          <a:xfrm>
            <a:off x="505120" y="393191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70">
            <a:extLst>
              <a:ext uri="{FF2B5EF4-FFF2-40B4-BE49-F238E27FC236}">
                <a16:creationId xmlns:a16="http://schemas.microsoft.com/office/drawing/2014/main" id="{2F292C19-A371-42BB-ACE0-F323ADEE0E2E}"/>
              </a:ext>
            </a:extLst>
          </p:cNvPr>
          <p:cNvSpPr txBox="1"/>
          <p:nvPr/>
        </p:nvSpPr>
        <p:spPr>
          <a:xfrm>
            <a:off x="228599" y="1761616"/>
            <a:ext cx="179536" cy="2921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0.00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74" name="object 71">
            <a:extLst>
              <a:ext uri="{FF2B5EF4-FFF2-40B4-BE49-F238E27FC236}">
                <a16:creationId xmlns:a16="http://schemas.microsoft.com/office/drawing/2014/main" id="{46D66A1E-06F9-425C-B65E-20908153E3E6}"/>
              </a:ext>
            </a:extLst>
          </p:cNvPr>
          <p:cNvSpPr txBox="1"/>
          <p:nvPr/>
        </p:nvSpPr>
        <p:spPr>
          <a:xfrm>
            <a:off x="228599" y="1004315"/>
            <a:ext cx="179536" cy="2921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0.04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75" name="object 72">
            <a:extLst>
              <a:ext uri="{FF2B5EF4-FFF2-40B4-BE49-F238E27FC236}">
                <a16:creationId xmlns:a16="http://schemas.microsoft.com/office/drawing/2014/main" id="{885C4B2F-F72D-4200-A5E0-DF519BAB916C}"/>
              </a:ext>
            </a:extLst>
          </p:cNvPr>
          <p:cNvSpPr txBox="1"/>
          <p:nvPr/>
        </p:nvSpPr>
        <p:spPr>
          <a:xfrm>
            <a:off x="228599" y="247141"/>
            <a:ext cx="179536" cy="2921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0.08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76" name="object 73">
            <a:extLst>
              <a:ext uri="{FF2B5EF4-FFF2-40B4-BE49-F238E27FC236}">
                <a16:creationId xmlns:a16="http://schemas.microsoft.com/office/drawing/2014/main" id="{F702E385-73FD-450D-ACF8-C68D884D593D}"/>
              </a:ext>
            </a:extLst>
          </p:cNvPr>
          <p:cNvSpPr/>
          <p:nvPr/>
        </p:nvSpPr>
        <p:spPr>
          <a:xfrm>
            <a:off x="596561" y="76200"/>
            <a:ext cx="2295525" cy="1902460"/>
          </a:xfrm>
          <a:custGeom>
            <a:avLst/>
            <a:gdLst/>
            <a:ahLst/>
            <a:cxnLst/>
            <a:rect l="l" t="t" r="r" b="b"/>
            <a:pathLst>
              <a:path w="2295525" h="1902460">
                <a:moveTo>
                  <a:pt x="0" y="1901952"/>
                </a:moveTo>
                <a:lnTo>
                  <a:pt x="2295144" y="1901952"/>
                </a:lnTo>
                <a:lnTo>
                  <a:pt x="2295144" y="0"/>
                </a:lnTo>
                <a:lnTo>
                  <a:pt x="0" y="0"/>
                </a:lnTo>
                <a:lnTo>
                  <a:pt x="0" y="19019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74">
            <a:extLst>
              <a:ext uri="{FF2B5EF4-FFF2-40B4-BE49-F238E27FC236}">
                <a16:creationId xmlns:a16="http://schemas.microsoft.com/office/drawing/2014/main" id="{1E8691CB-4669-4FAD-8283-626EB527A069}"/>
              </a:ext>
            </a:extLst>
          </p:cNvPr>
          <p:cNvSpPr/>
          <p:nvPr/>
        </p:nvSpPr>
        <p:spPr>
          <a:xfrm>
            <a:off x="793285" y="1978151"/>
            <a:ext cx="1985645" cy="0"/>
          </a:xfrm>
          <a:custGeom>
            <a:avLst/>
            <a:gdLst/>
            <a:ahLst/>
            <a:cxnLst/>
            <a:rect l="l" t="t" r="r" b="b"/>
            <a:pathLst>
              <a:path w="1985645">
                <a:moveTo>
                  <a:pt x="0" y="0"/>
                </a:moveTo>
                <a:lnTo>
                  <a:pt x="198526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75">
            <a:extLst>
              <a:ext uri="{FF2B5EF4-FFF2-40B4-BE49-F238E27FC236}">
                <a16:creationId xmlns:a16="http://schemas.microsoft.com/office/drawing/2014/main" id="{207AA45E-2156-43CC-A9CB-43E1E3290CDB}"/>
              </a:ext>
            </a:extLst>
          </p:cNvPr>
          <p:cNvSpPr/>
          <p:nvPr/>
        </p:nvSpPr>
        <p:spPr>
          <a:xfrm>
            <a:off x="793284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76">
            <a:extLst>
              <a:ext uri="{FF2B5EF4-FFF2-40B4-BE49-F238E27FC236}">
                <a16:creationId xmlns:a16="http://schemas.microsoft.com/office/drawing/2014/main" id="{EFC25958-E267-4471-9159-E41E595792AC}"/>
              </a:ext>
            </a:extLst>
          </p:cNvPr>
          <p:cNvSpPr/>
          <p:nvPr/>
        </p:nvSpPr>
        <p:spPr>
          <a:xfrm>
            <a:off x="946065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77">
            <a:extLst>
              <a:ext uri="{FF2B5EF4-FFF2-40B4-BE49-F238E27FC236}">
                <a16:creationId xmlns:a16="http://schemas.microsoft.com/office/drawing/2014/main" id="{0309236A-4AFD-4768-9410-97CBBAB4E1A9}"/>
              </a:ext>
            </a:extLst>
          </p:cNvPr>
          <p:cNvSpPr/>
          <p:nvPr/>
        </p:nvSpPr>
        <p:spPr>
          <a:xfrm>
            <a:off x="1098719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78">
            <a:extLst>
              <a:ext uri="{FF2B5EF4-FFF2-40B4-BE49-F238E27FC236}">
                <a16:creationId xmlns:a16="http://schemas.microsoft.com/office/drawing/2014/main" id="{ED100E57-F1E2-49C3-B210-46AB6736C92F}"/>
              </a:ext>
            </a:extLst>
          </p:cNvPr>
          <p:cNvSpPr/>
          <p:nvPr/>
        </p:nvSpPr>
        <p:spPr>
          <a:xfrm>
            <a:off x="1251499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79">
            <a:extLst>
              <a:ext uri="{FF2B5EF4-FFF2-40B4-BE49-F238E27FC236}">
                <a16:creationId xmlns:a16="http://schemas.microsoft.com/office/drawing/2014/main" id="{BE09E280-FE80-418D-8F23-8E4F7277EF6D}"/>
              </a:ext>
            </a:extLst>
          </p:cNvPr>
          <p:cNvSpPr/>
          <p:nvPr/>
        </p:nvSpPr>
        <p:spPr>
          <a:xfrm>
            <a:off x="1404154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80">
            <a:extLst>
              <a:ext uri="{FF2B5EF4-FFF2-40B4-BE49-F238E27FC236}">
                <a16:creationId xmlns:a16="http://schemas.microsoft.com/office/drawing/2014/main" id="{0D62819A-DF86-4994-9348-31BF25CDDC96}"/>
              </a:ext>
            </a:extLst>
          </p:cNvPr>
          <p:cNvSpPr/>
          <p:nvPr/>
        </p:nvSpPr>
        <p:spPr>
          <a:xfrm>
            <a:off x="1556935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81">
            <a:extLst>
              <a:ext uri="{FF2B5EF4-FFF2-40B4-BE49-F238E27FC236}">
                <a16:creationId xmlns:a16="http://schemas.microsoft.com/office/drawing/2014/main" id="{50FDDB6A-69FF-41FB-82CF-DF768C0B3ABF}"/>
              </a:ext>
            </a:extLst>
          </p:cNvPr>
          <p:cNvSpPr/>
          <p:nvPr/>
        </p:nvSpPr>
        <p:spPr>
          <a:xfrm>
            <a:off x="1709588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82">
            <a:extLst>
              <a:ext uri="{FF2B5EF4-FFF2-40B4-BE49-F238E27FC236}">
                <a16:creationId xmlns:a16="http://schemas.microsoft.com/office/drawing/2014/main" id="{2A893E94-C0B1-45DB-B42B-6EFE5ABF75A2}"/>
              </a:ext>
            </a:extLst>
          </p:cNvPr>
          <p:cNvSpPr/>
          <p:nvPr/>
        </p:nvSpPr>
        <p:spPr>
          <a:xfrm>
            <a:off x="1862369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83">
            <a:extLst>
              <a:ext uri="{FF2B5EF4-FFF2-40B4-BE49-F238E27FC236}">
                <a16:creationId xmlns:a16="http://schemas.microsoft.com/office/drawing/2014/main" id="{FB867C45-E3F1-4EF7-A627-62BEFCB26828}"/>
              </a:ext>
            </a:extLst>
          </p:cNvPr>
          <p:cNvSpPr/>
          <p:nvPr/>
        </p:nvSpPr>
        <p:spPr>
          <a:xfrm>
            <a:off x="2015024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84">
            <a:extLst>
              <a:ext uri="{FF2B5EF4-FFF2-40B4-BE49-F238E27FC236}">
                <a16:creationId xmlns:a16="http://schemas.microsoft.com/office/drawing/2014/main" id="{43C7CB39-3C00-418E-ABEB-7BCB48B3F86C}"/>
              </a:ext>
            </a:extLst>
          </p:cNvPr>
          <p:cNvSpPr/>
          <p:nvPr/>
        </p:nvSpPr>
        <p:spPr>
          <a:xfrm>
            <a:off x="2167805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85">
            <a:extLst>
              <a:ext uri="{FF2B5EF4-FFF2-40B4-BE49-F238E27FC236}">
                <a16:creationId xmlns:a16="http://schemas.microsoft.com/office/drawing/2014/main" id="{4589920A-B8E2-42F9-BBC0-9755857C4D4A}"/>
              </a:ext>
            </a:extLst>
          </p:cNvPr>
          <p:cNvSpPr/>
          <p:nvPr/>
        </p:nvSpPr>
        <p:spPr>
          <a:xfrm>
            <a:off x="2320459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86">
            <a:extLst>
              <a:ext uri="{FF2B5EF4-FFF2-40B4-BE49-F238E27FC236}">
                <a16:creationId xmlns:a16="http://schemas.microsoft.com/office/drawing/2014/main" id="{7786B274-B70C-442E-98ED-A906FCB1DD02}"/>
              </a:ext>
            </a:extLst>
          </p:cNvPr>
          <p:cNvSpPr/>
          <p:nvPr/>
        </p:nvSpPr>
        <p:spPr>
          <a:xfrm>
            <a:off x="2473112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87">
            <a:extLst>
              <a:ext uri="{FF2B5EF4-FFF2-40B4-BE49-F238E27FC236}">
                <a16:creationId xmlns:a16="http://schemas.microsoft.com/office/drawing/2014/main" id="{EC4AA884-3B4A-4A48-B54D-581D66357D0D}"/>
              </a:ext>
            </a:extLst>
          </p:cNvPr>
          <p:cNvSpPr/>
          <p:nvPr/>
        </p:nvSpPr>
        <p:spPr>
          <a:xfrm>
            <a:off x="2625893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88">
            <a:extLst>
              <a:ext uri="{FF2B5EF4-FFF2-40B4-BE49-F238E27FC236}">
                <a16:creationId xmlns:a16="http://schemas.microsoft.com/office/drawing/2014/main" id="{2E5AB25A-3630-418F-A33D-DE6DB147988B}"/>
              </a:ext>
            </a:extLst>
          </p:cNvPr>
          <p:cNvSpPr/>
          <p:nvPr/>
        </p:nvSpPr>
        <p:spPr>
          <a:xfrm>
            <a:off x="2778547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91">
            <a:extLst>
              <a:ext uri="{FF2B5EF4-FFF2-40B4-BE49-F238E27FC236}">
                <a16:creationId xmlns:a16="http://schemas.microsoft.com/office/drawing/2014/main" id="{B2049325-FA62-4F47-A513-A456EB180A2F}"/>
              </a:ext>
            </a:extLst>
          </p:cNvPr>
          <p:cNvSpPr/>
          <p:nvPr/>
        </p:nvSpPr>
        <p:spPr>
          <a:xfrm>
            <a:off x="596561" y="1428242"/>
            <a:ext cx="2295525" cy="0"/>
          </a:xfrm>
          <a:custGeom>
            <a:avLst/>
            <a:gdLst/>
            <a:ahLst/>
            <a:cxnLst/>
            <a:rect l="l" t="t" r="r" b="b"/>
            <a:pathLst>
              <a:path w="2295525">
                <a:moveTo>
                  <a:pt x="0" y="0"/>
                </a:moveTo>
                <a:lnTo>
                  <a:pt x="2295144" y="0"/>
                </a:lnTo>
              </a:path>
            </a:pathLst>
          </a:custGeom>
          <a:ln w="1905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92">
            <a:extLst>
              <a:ext uri="{FF2B5EF4-FFF2-40B4-BE49-F238E27FC236}">
                <a16:creationId xmlns:a16="http://schemas.microsoft.com/office/drawing/2014/main" id="{4EEE7E32-2B8D-468D-83FF-B5B4581D3A5C}"/>
              </a:ext>
            </a:extLst>
          </p:cNvPr>
          <p:cNvSpPr txBox="1"/>
          <p:nvPr/>
        </p:nvSpPr>
        <p:spPr>
          <a:xfrm>
            <a:off x="0" y="474316"/>
            <a:ext cx="179536" cy="11061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Decay (k,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</a:t>
            </a:r>
            <a:r>
              <a:rPr lang="en-US" sz="1200" baseline="30000" dirty="0">
                <a:latin typeface="Times New Roman"/>
                <a:cs typeface="Times New Roman"/>
              </a:rPr>
              <a:t> −1</a:t>
            </a:r>
            <a:r>
              <a:rPr sz="12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496" name="object 93">
            <a:extLst>
              <a:ext uri="{FF2B5EF4-FFF2-40B4-BE49-F238E27FC236}">
                <a16:creationId xmlns:a16="http://schemas.microsoft.com/office/drawing/2014/main" id="{53755BED-7867-477C-AB42-761CF88DC3CA}"/>
              </a:ext>
            </a:extLst>
          </p:cNvPr>
          <p:cNvSpPr txBox="1"/>
          <p:nvPr/>
        </p:nvSpPr>
        <p:spPr>
          <a:xfrm>
            <a:off x="3633258" y="1262506"/>
            <a:ext cx="635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97" name="object 94">
            <a:extLst>
              <a:ext uri="{FF2B5EF4-FFF2-40B4-BE49-F238E27FC236}">
                <a16:creationId xmlns:a16="http://schemas.microsoft.com/office/drawing/2014/main" id="{E068325D-1481-4706-819A-C3CA9FF3A5F7}"/>
              </a:ext>
            </a:extLst>
          </p:cNvPr>
          <p:cNvSpPr txBox="1"/>
          <p:nvPr/>
        </p:nvSpPr>
        <p:spPr>
          <a:xfrm>
            <a:off x="3676692" y="975996"/>
            <a:ext cx="83820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">
              <a:lnSpc>
                <a:spcPts val="440"/>
              </a:lnSpc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12700">
              <a:lnSpc>
                <a:spcPts val="440"/>
              </a:lnSpc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98" name="object 95">
            <a:extLst>
              <a:ext uri="{FF2B5EF4-FFF2-40B4-BE49-F238E27FC236}">
                <a16:creationId xmlns:a16="http://schemas.microsoft.com/office/drawing/2014/main" id="{DE846724-D2D9-420F-A611-F06E601DA6AA}"/>
              </a:ext>
            </a:extLst>
          </p:cNvPr>
          <p:cNvSpPr txBox="1"/>
          <p:nvPr/>
        </p:nvSpPr>
        <p:spPr>
          <a:xfrm>
            <a:off x="3640878" y="1402080"/>
            <a:ext cx="230504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600" baseline="6944" dirty="0">
                <a:latin typeface="MS UI Gothic"/>
                <a:cs typeface="MS UI Gothic"/>
              </a:rPr>
              <a:t>● </a:t>
            </a:r>
            <a:r>
              <a:rPr sz="400" dirty="0">
                <a:latin typeface="MS UI Gothic"/>
                <a:cs typeface="MS UI Gothic"/>
              </a:rPr>
              <a:t>●</a:t>
            </a:r>
            <a:r>
              <a:rPr sz="400" spc="60" dirty="0">
                <a:latin typeface="MS UI Gothic"/>
                <a:cs typeface="MS UI Gothic"/>
              </a:rPr>
              <a:t> </a:t>
            </a:r>
            <a:r>
              <a:rPr sz="600" baseline="-13888" dirty="0">
                <a:latin typeface="MS UI Gothic"/>
                <a:cs typeface="MS UI Gothic"/>
              </a:rPr>
              <a:t>●</a:t>
            </a:r>
            <a:endParaRPr sz="600" baseline="-13888">
              <a:latin typeface="MS UI Gothic"/>
              <a:cs typeface="MS UI Gothic"/>
            </a:endParaRPr>
          </a:p>
        </p:txBody>
      </p:sp>
      <p:sp>
        <p:nvSpPr>
          <p:cNvPr id="499" name="object 96">
            <a:extLst>
              <a:ext uri="{FF2B5EF4-FFF2-40B4-BE49-F238E27FC236}">
                <a16:creationId xmlns:a16="http://schemas.microsoft.com/office/drawing/2014/main" id="{3EE3B72E-53DA-4710-9D2F-EF9E344154F9}"/>
              </a:ext>
            </a:extLst>
          </p:cNvPr>
          <p:cNvSpPr txBox="1"/>
          <p:nvPr/>
        </p:nvSpPr>
        <p:spPr>
          <a:xfrm>
            <a:off x="3842680" y="877442"/>
            <a:ext cx="762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500" name="object 97">
            <a:extLst>
              <a:ext uri="{FF2B5EF4-FFF2-40B4-BE49-F238E27FC236}">
                <a16:creationId xmlns:a16="http://schemas.microsoft.com/office/drawing/2014/main" id="{D3FD94B4-C434-4071-A61F-36A02BF8DB27}"/>
              </a:ext>
            </a:extLst>
          </p:cNvPr>
          <p:cNvSpPr txBox="1"/>
          <p:nvPr/>
        </p:nvSpPr>
        <p:spPr>
          <a:xfrm>
            <a:off x="3787437" y="1206500"/>
            <a:ext cx="140335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r>
              <a:rPr sz="400" spc="-75" dirty="0">
                <a:latin typeface="MS UI Gothic"/>
                <a:cs typeface="MS UI Gothic"/>
              </a:rPr>
              <a:t> </a:t>
            </a:r>
            <a:r>
              <a:rPr sz="600" baseline="6944" dirty="0">
                <a:latin typeface="MS UI Gothic"/>
                <a:cs typeface="MS UI Gothic"/>
              </a:rPr>
              <a:t>●</a:t>
            </a:r>
            <a:endParaRPr sz="600" baseline="6944">
              <a:latin typeface="MS UI Gothic"/>
              <a:cs typeface="MS UI Gothic"/>
            </a:endParaRPr>
          </a:p>
        </p:txBody>
      </p:sp>
      <p:sp>
        <p:nvSpPr>
          <p:cNvPr id="501" name="object 98">
            <a:extLst>
              <a:ext uri="{FF2B5EF4-FFF2-40B4-BE49-F238E27FC236}">
                <a16:creationId xmlns:a16="http://schemas.microsoft.com/office/drawing/2014/main" id="{09A270E2-F9ED-48D8-9BCF-1A40F743496A}"/>
              </a:ext>
            </a:extLst>
          </p:cNvPr>
          <p:cNvSpPr txBox="1"/>
          <p:nvPr/>
        </p:nvSpPr>
        <p:spPr>
          <a:xfrm>
            <a:off x="4009940" y="1128522"/>
            <a:ext cx="762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502" name="object 99">
            <a:extLst>
              <a:ext uri="{FF2B5EF4-FFF2-40B4-BE49-F238E27FC236}">
                <a16:creationId xmlns:a16="http://schemas.microsoft.com/office/drawing/2014/main" id="{4DE8E354-6188-4CC1-8101-B32C2DFFF5BE}"/>
              </a:ext>
            </a:extLst>
          </p:cNvPr>
          <p:cNvSpPr txBox="1"/>
          <p:nvPr/>
        </p:nvSpPr>
        <p:spPr>
          <a:xfrm>
            <a:off x="4017941" y="1160525"/>
            <a:ext cx="762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503" name="object 100">
            <a:extLst>
              <a:ext uri="{FF2B5EF4-FFF2-40B4-BE49-F238E27FC236}">
                <a16:creationId xmlns:a16="http://schemas.microsoft.com/office/drawing/2014/main" id="{E7C94F97-A844-49B7-A2E7-0C966219343F}"/>
              </a:ext>
            </a:extLst>
          </p:cNvPr>
          <p:cNvSpPr txBox="1"/>
          <p:nvPr/>
        </p:nvSpPr>
        <p:spPr>
          <a:xfrm>
            <a:off x="4065058" y="980059"/>
            <a:ext cx="762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504" name="object 101">
            <a:extLst>
              <a:ext uri="{FF2B5EF4-FFF2-40B4-BE49-F238E27FC236}">
                <a16:creationId xmlns:a16="http://schemas.microsoft.com/office/drawing/2014/main" id="{8D832EEA-33FE-4FB4-9F24-EFA230F4B894}"/>
              </a:ext>
            </a:extLst>
          </p:cNvPr>
          <p:cNvSpPr txBox="1"/>
          <p:nvPr/>
        </p:nvSpPr>
        <p:spPr>
          <a:xfrm>
            <a:off x="3868843" y="1265809"/>
            <a:ext cx="285115" cy="176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8890" algn="r"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R="5080" algn="r">
              <a:lnSpc>
                <a:spcPts val="405"/>
              </a:lnSpc>
              <a:spcBef>
                <a:spcPts val="20"/>
              </a:spcBef>
              <a:tabLst>
                <a:tab pos="220979" algn="l"/>
              </a:tabLst>
            </a:pPr>
            <a:r>
              <a:rPr sz="400" dirty="0">
                <a:latin typeface="MS UI Gothic"/>
                <a:cs typeface="MS UI Gothic"/>
              </a:rPr>
              <a:t>●</a:t>
            </a:r>
            <a:r>
              <a:rPr sz="400" dirty="0">
                <a:latin typeface="Times New Roman"/>
                <a:cs typeface="Times New Roman"/>
              </a:rPr>
              <a:t>	</a:t>
            </a: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R="60325" algn="r">
              <a:lnSpc>
                <a:spcPts val="405"/>
              </a:lnSpc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505" name="object 102">
            <a:extLst>
              <a:ext uri="{FF2B5EF4-FFF2-40B4-BE49-F238E27FC236}">
                <a16:creationId xmlns:a16="http://schemas.microsoft.com/office/drawing/2014/main" id="{BACD7936-DC01-484F-8B98-69078C977264}"/>
              </a:ext>
            </a:extLst>
          </p:cNvPr>
          <p:cNvSpPr txBox="1"/>
          <p:nvPr/>
        </p:nvSpPr>
        <p:spPr>
          <a:xfrm>
            <a:off x="4398687" y="1107695"/>
            <a:ext cx="84455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09"/>
              </a:lnSpc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20320">
              <a:lnSpc>
                <a:spcPts val="409"/>
              </a:lnSpc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506" name="object 103">
            <a:extLst>
              <a:ext uri="{FF2B5EF4-FFF2-40B4-BE49-F238E27FC236}">
                <a16:creationId xmlns:a16="http://schemas.microsoft.com/office/drawing/2014/main" id="{F61BE8B5-90B3-4A49-BFA0-E75A23A59768}"/>
              </a:ext>
            </a:extLst>
          </p:cNvPr>
          <p:cNvSpPr txBox="1"/>
          <p:nvPr/>
        </p:nvSpPr>
        <p:spPr>
          <a:xfrm>
            <a:off x="4411513" y="967867"/>
            <a:ext cx="18288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baseline="6944" dirty="0">
                <a:latin typeface="MS UI Gothic"/>
                <a:cs typeface="MS UI Gothic"/>
              </a:rPr>
              <a:t>●</a:t>
            </a:r>
            <a:r>
              <a:rPr sz="600" spc="157" baseline="6944" dirty="0">
                <a:latin typeface="MS UI Gothic"/>
                <a:cs typeface="MS UI Gothic"/>
              </a:rPr>
              <a:t> </a:t>
            </a: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507" name="object 104">
            <a:extLst>
              <a:ext uri="{FF2B5EF4-FFF2-40B4-BE49-F238E27FC236}">
                <a16:creationId xmlns:a16="http://schemas.microsoft.com/office/drawing/2014/main" id="{C7B5AD4C-6EBD-49F4-94F5-084248F55C84}"/>
              </a:ext>
            </a:extLst>
          </p:cNvPr>
          <p:cNvSpPr txBox="1"/>
          <p:nvPr/>
        </p:nvSpPr>
        <p:spPr>
          <a:xfrm>
            <a:off x="4573311" y="1122934"/>
            <a:ext cx="762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508" name="object 105">
            <a:extLst>
              <a:ext uri="{FF2B5EF4-FFF2-40B4-BE49-F238E27FC236}">
                <a16:creationId xmlns:a16="http://schemas.microsoft.com/office/drawing/2014/main" id="{7EF5156F-B205-4B4E-956D-61FA6FB9E5B8}"/>
              </a:ext>
            </a:extLst>
          </p:cNvPr>
          <p:cNvSpPr txBox="1"/>
          <p:nvPr/>
        </p:nvSpPr>
        <p:spPr>
          <a:xfrm>
            <a:off x="4620810" y="910336"/>
            <a:ext cx="762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509" name="object 106">
            <a:extLst>
              <a:ext uri="{FF2B5EF4-FFF2-40B4-BE49-F238E27FC236}">
                <a16:creationId xmlns:a16="http://schemas.microsoft.com/office/drawing/2014/main" id="{0962F9F6-583E-4DB2-B72F-0570A3F35186}"/>
              </a:ext>
            </a:extLst>
          </p:cNvPr>
          <p:cNvSpPr txBox="1"/>
          <p:nvPr/>
        </p:nvSpPr>
        <p:spPr>
          <a:xfrm>
            <a:off x="4522512" y="1188568"/>
            <a:ext cx="187325" cy="187231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sz="400" dirty="0">
                <a:latin typeface="MS UI Gothic"/>
                <a:cs typeface="MS UI Gothic"/>
              </a:rPr>
              <a:t>● </a:t>
            </a:r>
            <a:r>
              <a:rPr sz="600" baseline="6944" dirty="0">
                <a:latin typeface="MS UI Gothic"/>
                <a:cs typeface="MS UI Gothic"/>
              </a:rPr>
              <a:t>●</a:t>
            </a:r>
            <a:endParaRPr sz="600" baseline="6944">
              <a:latin typeface="MS UI Gothic"/>
              <a:cs typeface="MS UI Gothic"/>
            </a:endParaRPr>
          </a:p>
          <a:p>
            <a:pPr marL="55244">
              <a:spcBef>
                <a:spcPts val="200"/>
              </a:spcBef>
            </a:pPr>
            <a:r>
              <a:rPr sz="600" spc="-232" baseline="6944" dirty="0">
                <a:latin typeface="MS UI Gothic"/>
                <a:cs typeface="MS UI Gothic"/>
              </a:rPr>
              <a:t>●</a:t>
            </a:r>
            <a:r>
              <a:rPr sz="400" spc="-155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510" name="object 107">
            <a:extLst>
              <a:ext uri="{FF2B5EF4-FFF2-40B4-BE49-F238E27FC236}">
                <a16:creationId xmlns:a16="http://schemas.microsoft.com/office/drawing/2014/main" id="{492E6CB6-F589-4462-BE02-ACFB2328D1E4}"/>
              </a:ext>
            </a:extLst>
          </p:cNvPr>
          <p:cNvSpPr txBox="1"/>
          <p:nvPr/>
        </p:nvSpPr>
        <p:spPr>
          <a:xfrm>
            <a:off x="4628937" y="1085850"/>
            <a:ext cx="187960" cy="186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r>
              <a:rPr sz="400" spc="25" dirty="0">
                <a:latin typeface="MS UI Gothic"/>
                <a:cs typeface="MS UI Gothic"/>
              </a:rPr>
              <a:t> </a:t>
            </a:r>
            <a:r>
              <a:rPr sz="600" baseline="-20833" dirty="0">
                <a:latin typeface="MS UI Gothic"/>
                <a:cs typeface="MS UI Gothic"/>
              </a:rPr>
              <a:t>●</a:t>
            </a:r>
            <a:endParaRPr sz="600" baseline="-20833">
              <a:latin typeface="MS UI Gothic"/>
              <a:cs typeface="MS UI Gothic"/>
            </a:endParaRPr>
          </a:p>
          <a:p>
            <a:pPr marL="94615" algn="ctr">
              <a:spcBef>
                <a:spcPts val="37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511" name="object 108">
            <a:extLst>
              <a:ext uri="{FF2B5EF4-FFF2-40B4-BE49-F238E27FC236}">
                <a16:creationId xmlns:a16="http://schemas.microsoft.com/office/drawing/2014/main" id="{888E6FC1-DC2E-43F2-AA68-FED58904F2F3}"/>
              </a:ext>
            </a:extLst>
          </p:cNvPr>
          <p:cNvSpPr txBox="1"/>
          <p:nvPr/>
        </p:nvSpPr>
        <p:spPr>
          <a:xfrm>
            <a:off x="4744888" y="760983"/>
            <a:ext cx="762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512" name="object 109">
            <a:extLst>
              <a:ext uri="{FF2B5EF4-FFF2-40B4-BE49-F238E27FC236}">
                <a16:creationId xmlns:a16="http://schemas.microsoft.com/office/drawing/2014/main" id="{6C817796-5B65-4CFC-B9D8-49E5F95500F0}"/>
              </a:ext>
            </a:extLst>
          </p:cNvPr>
          <p:cNvSpPr txBox="1"/>
          <p:nvPr/>
        </p:nvSpPr>
        <p:spPr>
          <a:xfrm>
            <a:off x="4788068" y="913892"/>
            <a:ext cx="762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513" name="object 110">
            <a:extLst>
              <a:ext uri="{FF2B5EF4-FFF2-40B4-BE49-F238E27FC236}">
                <a16:creationId xmlns:a16="http://schemas.microsoft.com/office/drawing/2014/main" id="{C44100AC-B885-4AD7-86F4-1DD124CC495E}"/>
              </a:ext>
            </a:extLst>
          </p:cNvPr>
          <p:cNvSpPr txBox="1"/>
          <p:nvPr/>
        </p:nvSpPr>
        <p:spPr>
          <a:xfrm>
            <a:off x="4808642" y="1346327"/>
            <a:ext cx="635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514" name="object 111">
            <a:extLst>
              <a:ext uri="{FF2B5EF4-FFF2-40B4-BE49-F238E27FC236}">
                <a16:creationId xmlns:a16="http://schemas.microsoft.com/office/drawing/2014/main" id="{B809CCCF-01BF-4DA6-B7B0-432901A1155E}"/>
              </a:ext>
            </a:extLst>
          </p:cNvPr>
          <p:cNvSpPr txBox="1"/>
          <p:nvPr/>
        </p:nvSpPr>
        <p:spPr>
          <a:xfrm>
            <a:off x="4813215" y="1218692"/>
            <a:ext cx="635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515" name="object 112">
            <a:extLst>
              <a:ext uri="{FF2B5EF4-FFF2-40B4-BE49-F238E27FC236}">
                <a16:creationId xmlns:a16="http://schemas.microsoft.com/office/drawing/2014/main" id="{86880121-7924-4383-950C-D375221FCEEE}"/>
              </a:ext>
            </a:extLst>
          </p:cNvPr>
          <p:cNvSpPr txBox="1"/>
          <p:nvPr/>
        </p:nvSpPr>
        <p:spPr>
          <a:xfrm>
            <a:off x="4975521" y="1527810"/>
            <a:ext cx="63500" cy="74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516" name="object 113">
            <a:extLst>
              <a:ext uri="{FF2B5EF4-FFF2-40B4-BE49-F238E27FC236}">
                <a16:creationId xmlns:a16="http://schemas.microsoft.com/office/drawing/2014/main" id="{CC9253C7-D6D3-497B-B500-9466341A04ED}"/>
              </a:ext>
            </a:extLst>
          </p:cNvPr>
          <p:cNvSpPr txBox="1"/>
          <p:nvPr/>
        </p:nvSpPr>
        <p:spPr>
          <a:xfrm>
            <a:off x="5078263" y="1612265"/>
            <a:ext cx="63500" cy="74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517" name="object 114">
            <a:extLst>
              <a:ext uri="{FF2B5EF4-FFF2-40B4-BE49-F238E27FC236}">
                <a16:creationId xmlns:a16="http://schemas.microsoft.com/office/drawing/2014/main" id="{82746829-C40F-4FC4-8BC9-030E9D0E28EA}"/>
              </a:ext>
            </a:extLst>
          </p:cNvPr>
          <p:cNvSpPr txBox="1"/>
          <p:nvPr/>
        </p:nvSpPr>
        <p:spPr>
          <a:xfrm>
            <a:off x="5176816" y="1038987"/>
            <a:ext cx="762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518" name="object 115">
            <a:extLst>
              <a:ext uri="{FF2B5EF4-FFF2-40B4-BE49-F238E27FC236}">
                <a16:creationId xmlns:a16="http://schemas.microsoft.com/office/drawing/2014/main" id="{768A35DC-1A5B-4F04-B818-19CE48968D26}"/>
              </a:ext>
            </a:extLst>
          </p:cNvPr>
          <p:cNvSpPr txBox="1"/>
          <p:nvPr/>
        </p:nvSpPr>
        <p:spPr>
          <a:xfrm>
            <a:off x="4979967" y="1269111"/>
            <a:ext cx="281305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 </a:t>
            </a:r>
            <a:r>
              <a:rPr sz="600" baseline="-27777" dirty="0">
                <a:latin typeface="MS UI Gothic"/>
                <a:cs typeface="MS UI Gothic"/>
              </a:rPr>
              <a:t>●</a:t>
            </a:r>
            <a:r>
              <a:rPr sz="600" spc="120" baseline="-27777" dirty="0">
                <a:latin typeface="MS UI Gothic"/>
                <a:cs typeface="MS UI Gothic"/>
              </a:rPr>
              <a:t> </a:t>
            </a:r>
            <a:r>
              <a:rPr sz="600" baseline="6944" dirty="0">
                <a:latin typeface="MS UI Gothic"/>
                <a:cs typeface="MS UI Gothic"/>
              </a:rPr>
              <a:t>●</a:t>
            </a:r>
            <a:endParaRPr sz="600" baseline="6944">
              <a:latin typeface="MS UI Gothic"/>
              <a:cs typeface="MS UI Gothic"/>
            </a:endParaRPr>
          </a:p>
        </p:txBody>
      </p:sp>
      <p:sp>
        <p:nvSpPr>
          <p:cNvPr id="519" name="object 116">
            <a:extLst>
              <a:ext uri="{FF2B5EF4-FFF2-40B4-BE49-F238E27FC236}">
                <a16:creationId xmlns:a16="http://schemas.microsoft.com/office/drawing/2014/main" id="{BA715F48-E845-4830-96F7-49FF0435B757}"/>
              </a:ext>
            </a:extLst>
          </p:cNvPr>
          <p:cNvSpPr txBox="1"/>
          <p:nvPr/>
        </p:nvSpPr>
        <p:spPr>
          <a:xfrm>
            <a:off x="5257587" y="1211706"/>
            <a:ext cx="635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520" name="object 117">
            <a:extLst>
              <a:ext uri="{FF2B5EF4-FFF2-40B4-BE49-F238E27FC236}">
                <a16:creationId xmlns:a16="http://schemas.microsoft.com/office/drawing/2014/main" id="{AAD6EC4C-24A5-473B-8E25-AF423260DF92}"/>
              </a:ext>
            </a:extLst>
          </p:cNvPr>
          <p:cNvSpPr txBox="1"/>
          <p:nvPr/>
        </p:nvSpPr>
        <p:spPr>
          <a:xfrm>
            <a:off x="4967138" y="1333627"/>
            <a:ext cx="40513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 </a:t>
            </a:r>
            <a:r>
              <a:rPr sz="600" baseline="6944" dirty="0">
                <a:latin typeface="MS UI Gothic"/>
                <a:cs typeface="MS UI Gothic"/>
              </a:rPr>
              <a:t>● </a:t>
            </a:r>
            <a:r>
              <a:rPr sz="600" baseline="34722" dirty="0">
                <a:latin typeface="MS UI Gothic"/>
                <a:cs typeface="MS UI Gothic"/>
              </a:rPr>
              <a:t>●</a:t>
            </a:r>
            <a:r>
              <a:rPr sz="600" spc="75" baseline="34722" dirty="0">
                <a:latin typeface="MS UI Gothic"/>
                <a:cs typeface="MS UI Gothic"/>
              </a:rPr>
              <a:t> </a:t>
            </a:r>
            <a:r>
              <a:rPr sz="600" baseline="6944" dirty="0">
                <a:latin typeface="MS UI Gothic"/>
                <a:cs typeface="MS UI Gothic"/>
              </a:rPr>
              <a:t>●</a:t>
            </a:r>
            <a:endParaRPr sz="600" baseline="6944">
              <a:latin typeface="MS UI Gothic"/>
              <a:cs typeface="MS UI Gothic"/>
            </a:endParaRPr>
          </a:p>
        </p:txBody>
      </p:sp>
      <p:sp>
        <p:nvSpPr>
          <p:cNvPr id="521" name="object 118">
            <a:extLst>
              <a:ext uri="{FF2B5EF4-FFF2-40B4-BE49-F238E27FC236}">
                <a16:creationId xmlns:a16="http://schemas.microsoft.com/office/drawing/2014/main" id="{E73F4822-83AB-47D3-A545-4C0F2790EA2D}"/>
              </a:ext>
            </a:extLst>
          </p:cNvPr>
          <p:cNvSpPr txBox="1"/>
          <p:nvPr/>
        </p:nvSpPr>
        <p:spPr>
          <a:xfrm>
            <a:off x="5245015" y="1513712"/>
            <a:ext cx="17526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r>
              <a:rPr sz="400" spc="25" dirty="0">
                <a:latin typeface="MS UI Gothic"/>
                <a:cs typeface="MS UI Gothic"/>
              </a:rPr>
              <a:t> </a:t>
            </a:r>
            <a:r>
              <a:rPr sz="600" baseline="13888" dirty="0">
                <a:latin typeface="MS UI Gothic"/>
                <a:cs typeface="MS UI Gothic"/>
              </a:rPr>
              <a:t>●</a:t>
            </a:r>
            <a:endParaRPr sz="600" baseline="13888">
              <a:latin typeface="MS UI Gothic"/>
              <a:cs typeface="MS UI Gothic"/>
            </a:endParaRPr>
          </a:p>
        </p:txBody>
      </p:sp>
      <p:sp>
        <p:nvSpPr>
          <p:cNvPr id="522" name="object 119">
            <a:extLst>
              <a:ext uri="{FF2B5EF4-FFF2-40B4-BE49-F238E27FC236}">
                <a16:creationId xmlns:a16="http://schemas.microsoft.com/office/drawing/2014/main" id="{CED3C767-A31C-423D-9116-D4B255E63B47}"/>
              </a:ext>
            </a:extLst>
          </p:cNvPr>
          <p:cNvSpPr txBox="1"/>
          <p:nvPr/>
        </p:nvSpPr>
        <p:spPr>
          <a:xfrm>
            <a:off x="5289337" y="1145031"/>
            <a:ext cx="143510" cy="133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55"/>
              </a:lnSpc>
              <a:spcBef>
                <a:spcPts val="95"/>
              </a:spcBef>
            </a:pPr>
            <a:r>
              <a:rPr sz="600" baseline="6944" dirty="0">
                <a:latin typeface="MS UI Gothic"/>
                <a:cs typeface="MS UI Gothic"/>
              </a:rPr>
              <a:t>●</a:t>
            </a:r>
            <a:r>
              <a:rPr sz="600" spc="-82" baseline="6944" dirty="0">
                <a:latin typeface="MS UI Gothic"/>
                <a:cs typeface="MS UI Gothic"/>
              </a:rPr>
              <a:t> </a:t>
            </a: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74295">
              <a:lnSpc>
                <a:spcPts val="455"/>
              </a:lnSpc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523" name="object 120">
            <a:extLst>
              <a:ext uri="{FF2B5EF4-FFF2-40B4-BE49-F238E27FC236}">
                <a16:creationId xmlns:a16="http://schemas.microsoft.com/office/drawing/2014/main" id="{CB7F74BD-4899-45DC-9767-A9CCD3639E08}"/>
              </a:ext>
            </a:extLst>
          </p:cNvPr>
          <p:cNvSpPr txBox="1"/>
          <p:nvPr/>
        </p:nvSpPr>
        <p:spPr>
          <a:xfrm>
            <a:off x="5578390" y="1008761"/>
            <a:ext cx="762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524" name="object 121">
            <a:extLst>
              <a:ext uri="{FF2B5EF4-FFF2-40B4-BE49-F238E27FC236}">
                <a16:creationId xmlns:a16="http://schemas.microsoft.com/office/drawing/2014/main" id="{0D62C3AA-EEC5-4E80-A97F-92833666216F}"/>
              </a:ext>
            </a:extLst>
          </p:cNvPr>
          <p:cNvSpPr txBox="1"/>
          <p:nvPr/>
        </p:nvSpPr>
        <p:spPr>
          <a:xfrm>
            <a:off x="5634523" y="109601"/>
            <a:ext cx="76200" cy="74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525" name="object 122">
            <a:extLst>
              <a:ext uri="{FF2B5EF4-FFF2-40B4-BE49-F238E27FC236}">
                <a16:creationId xmlns:a16="http://schemas.microsoft.com/office/drawing/2014/main" id="{5D5C1369-615B-4EAB-94A2-16181199C211}"/>
              </a:ext>
            </a:extLst>
          </p:cNvPr>
          <p:cNvSpPr txBox="1"/>
          <p:nvPr/>
        </p:nvSpPr>
        <p:spPr>
          <a:xfrm>
            <a:off x="5677197" y="1120140"/>
            <a:ext cx="84455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95"/>
              </a:lnSpc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20320">
              <a:lnSpc>
                <a:spcPts val="395"/>
              </a:lnSpc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526" name="object 123">
            <a:extLst>
              <a:ext uri="{FF2B5EF4-FFF2-40B4-BE49-F238E27FC236}">
                <a16:creationId xmlns:a16="http://schemas.microsoft.com/office/drawing/2014/main" id="{5C1EEC82-073A-4BC0-BA20-71314A73F0AD}"/>
              </a:ext>
            </a:extLst>
          </p:cNvPr>
          <p:cNvSpPr txBox="1"/>
          <p:nvPr/>
        </p:nvSpPr>
        <p:spPr>
          <a:xfrm>
            <a:off x="5578772" y="1316737"/>
            <a:ext cx="187325" cy="2789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244">
              <a:lnSpc>
                <a:spcPts val="475"/>
              </a:lnSpc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r>
              <a:rPr sz="400" spc="-45" dirty="0">
                <a:latin typeface="MS UI Gothic"/>
                <a:cs typeface="MS UI Gothic"/>
              </a:rPr>
              <a:t> </a:t>
            </a:r>
            <a:r>
              <a:rPr sz="600" baseline="6944" dirty="0">
                <a:latin typeface="MS UI Gothic"/>
                <a:cs typeface="MS UI Gothic"/>
              </a:rPr>
              <a:t>●</a:t>
            </a:r>
            <a:endParaRPr sz="600" baseline="6944">
              <a:latin typeface="MS UI Gothic"/>
              <a:cs typeface="MS UI Gothic"/>
            </a:endParaRPr>
          </a:p>
          <a:p>
            <a:pPr marR="1905" algn="ctr">
              <a:lnSpc>
                <a:spcPts val="395"/>
              </a:lnSpc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R="128905" algn="ctr">
              <a:lnSpc>
                <a:spcPts val="400"/>
              </a:lnSpc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R="112395" algn="ctr">
              <a:spcBef>
                <a:spcPts val="340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527" name="object 124">
            <a:extLst>
              <a:ext uri="{FF2B5EF4-FFF2-40B4-BE49-F238E27FC236}">
                <a16:creationId xmlns:a16="http://schemas.microsoft.com/office/drawing/2014/main" id="{AE9FB5EE-491E-4934-84DF-79C24A516EB2}"/>
              </a:ext>
            </a:extLst>
          </p:cNvPr>
          <p:cNvSpPr txBox="1"/>
          <p:nvPr/>
        </p:nvSpPr>
        <p:spPr>
          <a:xfrm>
            <a:off x="5732948" y="563372"/>
            <a:ext cx="76200" cy="74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528" name="object 125">
            <a:extLst>
              <a:ext uri="{FF2B5EF4-FFF2-40B4-BE49-F238E27FC236}">
                <a16:creationId xmlns:a16="http://schemas.microsoft.com/office/drawing/2014/main" id="{218CB21C-9CE5-429D-B6F5-F90EA8588441}"/>
              </a:ext>
            </a:extLst>
          </p:cNvPr>
          <p:cNvSpPr txBox="1"/>
          <p:nvPr/>
        </p:nvSpPr>
        <p:spPr>
          <a:xfrm>
            <a:off x="5758475" y="1216406"/>
            <a:ext cx="63500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529" name="object 126">
            <a:extLst>
              <a:ext uri="{FF2B5EF4-FFF2-40B4-BE49-F238E27FC236}">
                <a16:creationId xmlns:a16="http://schemas.microsoft.com/office/drawing/2014/main" id="{FFE8AC91-5A0B-4339-A438-9BC7AF4DDB0B}"/>
              </a:ext>
            </a:extLst>
          </p:cNvPr>
          <p:cNvSpPr/>
          <p:nvPr/>
        </p:nvSpPr>
        <p:spPr>
          <a:xfrm>
            <a:off x="3568361" y="393192"/>
            <a:ext cx="0" cy="1514475"/>
          </a:xfrm>
          <a:custGeom>
            <a:avLst/>
            <a:gdLst/>
            <a:ahLst/>
            <a:cxnLst/>
            <a:rect l="l" t="t" r="r" b="b"/>
            <a:pathLst>
              <a:path h="1514475">
                <a:moveTo>
                  <a:pt x="0" y="15144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127">
            <a:extLst>
              <a:ext uri="{FF2B5EF4-FFF2-40B4-BE49-F238E27FC236}">
                <a16:creationId xmlns:a16="http://schemas.microsoft.com/office/drawing/2014/main" id="{C975AA61-BC65-436E-9778-4B4762A6CD42}"/>
              </a:ext>
            </a:extLst>
          </p:cNvPr>
          <p:cNvSpPr/>
          <p:nvPr/>
        </p:nvSpPr>
        <p:spPr>
          <a:xfrm>
            <a:off x="3476921" y="190766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128">
            <a:extLst>
              <a:ext uri="{FF2B5EF4-FFF2-40B4-BE49-F238E27FC236}">
                <a16:creationId xmlns:a16="http://schemas.microsoft.com/office/drawing/2014/main" id="{2A3B6E3B-BE74-436E-A576-53986B388C0D}"/>
              </a:ext>
            </a:extLst>
          </p:cNvPr>
          <p:cNvSpPr/>
          <p:nvPr/>
        </p:nvSpPr>
        <p:spPr>
          <a:xfrm>
            <a:off x="3476921" y="1529079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129">
            <a:extLst>
              <a:ext uri="{FF2B5EF4-FFF2-40B4-BE49-F238E27FC236}">
                <a16:creationId xmlns:a16="http://schemas.microsoft.com/office/drawing/2014/main" id="{E89536A7-55BF-48AB-A2CB-2B6C82B657A5}"/>
              </a:ext>
            </a:extLst>
          </p:cNvPr>
          <p:cNvSpPr/>
          <p:nvPr/>
        </p:nvSpPr>
        <p:spPr>
          <a:xfrm>
            <a:off x="3476921" y="115036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130">
            <a:extLst>
              <a:ext uri="{FF2B5EF4-FFF2-40B4-BE49-F238E27FC236}">
                <a16:creationId xmlns:a16="http://schemas.microsoft.com/office/drawing/2014/main" id="{17183827-46CE-428A-8352-1DD6A4E4CC89}"/>
              </a:ext>
            </a:extLst>
          </p:cNvPr>
          <p:cNvSpPr/>
          <p:nvPr/>
        </p:nvSpPr>
        <p:spPr>
          <a:xfrm>
            <a:off x="3476921" y="771778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131">
            <a:extLst>
              <a:ext uri="{FF2B5EF4-FFF2-40B4-BE49-F238E27FC236}">
                <a16:creationId xmlns:a16="http://schemas.microsoft.com/office/drawing/2014/main" id="{79AF7183-9ABE-490E-9480-68C82F5A1795}"/>
              </a:ext>
            </a:extLst>
          </p:cNvPr>
          <p:cNvSpPr/>
          <p:nvPr/>
        </p:nvSpPr>
        <p:spPr>
          <a:xfrm>
            <a:off x="3476921" y="39319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132">
            <a:extLst>
              <a:ext uri="{FF2B5EF4-FFF2-40B4-BE49-F238E27FC236}">
                <a16:creationId xmlns:a16="http://schemas.microsoft.com/office/drawing/2014/main" id="{337DE0E2-47B4-43BF-B3DB-08C2990FC563}"/>
              </a:ext>
            </a:extLst>
          </p:cNvPr>
          <p:cNvSpPr txBox="1"/>
          <p:nvPr/>
        </p:nvSpPr>
        <p:spPr>
          <a:xfrm>
            <a:off x="3200399" y="1761616"/>
            <a:ext cx="179536" cy="2921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0.00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36" name="object 133">
            <a:extLst>
              <a:ext uri="{FF2B5EF4-FFF2-40B4-BE49-F238E27FC236}">
                <a16:creationId xmlns:a16="http://schemas.microsoft.com/office/drawing/2014/main" id="{5B69D5A9-495D-418F-8207-5E45E94A6D74}"/>
              </a:ext>
            </a:extLst>
          </p:cNvPr>
          <p:cNvSpPr txBox="1"/>
          <p:nvPr/>
        </p:nvSpPr>
        <p:spPr>
          <a:xfrm>
            <a:off x="3200399" y="1004315"/>
            <a:ext cx="179536" cy="2921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0.04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37" name="object 134">
            <a:extLst>
              <a:ext uri="{FF2B5EF4-FFF2-40B4-BE49-F238E27FC236}">
                <a16:creationId xmlns:a16="http://schemas.microsoft.com/office/drawing/2014/main" id="{AAAB72A5-04A6-4376-A614-45B3B42401BF}"/>
              </a:ext>
            </a:extLst>
          </p:cNvPr>
          <p:cNvSpPr txBox="1"/>
          <p:nvPr/>
        </p:nvSpPr>
        <p:spPr>
          <a:xfrm>
            <a:off x="3200399" y="247141"/>
            <a:ext cx="179536" cy="2921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0.08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38" name="object 135">
            <a:extLst>
              <a:ext uri="{FF2B5EF4-FFF2-40B4-BE49-F238E27FC236}">
                <a16:creationId xmlns:a16="http://schemas.microsoft.com/office/drawing/2014/main" id="{BDFBAE65-E4BF-42AF-A422-0646E695A8DF}"/>
              </a:ext>
            </a:extLst>
          </p:cNvPr>
          <p:cNvSpPr/>
          <p:nvPr/>
        </p:nvSpPr>
        <p:spPr>
          <a:xfrm>
            <a:off x="3568362" y="76200"/>
            <a:ext cx="2295525" cy="1902460"/>
          </a:xfrm>
          <a:custGeom>
            <a:avLst/>
            <a:gdLst/>
            <a:ahLst/>
            <a:cxnLst/>
            <a:rect l="l" t="t" r="r" b="b"/>
            <a:pathLst>
              <a:path w="2295525" h="1902460">
                <a:moveTo>
                  <a:pt x="0" y="1901952"/>
                </a:moveTo>
                <a:lnTo>
                  <a:pt x="2295144" y="1901952"/>
                </a:lnTo>
                <a:lnTo>
                  <a:pt x="2295144" y="0"/>
                </a:lnTo>
                <a:lnTo>
                  <a:pt x="0" y="0"/>
                </a:lnTo>
                <a:lnTo>
                  <a:pt x="0" y="19019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136">
            <a:extLst>
              <a:ext uri="{FF2B5EF4-FFF2-40B4-BE49-F238E27FC236}">
                <a16:creationId xmlns:a16="http://schemas.microsoft.com/office/drawing/2014/main" id="{5A72C014-3FD0-40CF-9893-2A4A5C55FF05}"/>
              </a:ext>
            </a:extLst>
          </p:cNvPr>
          <p:cNvSpPr/>
          <p:nvPr/>
        </p:nvSpPr>
        <p:spPr>
          <a:xfrm>
            <a:off x="3677199" y="1978151"/>
            <a:ext cx="205740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689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137">
            <a:extLst>
              <a:ext uri="{FF2B5EF4-FFF2-40B4-BE49-F238E27FC236}">
                <a16:creationId xmlns:a16="http://schemas.microsoft.com/office/drawing/2014/main" id="{C89DE181-FEB9-48C7-9B8E-9E436766BC05}"/>
              </a:ext>
            </a:extLst>
          </p:cNvPr>
          <p:cNvSpPr/>
          <p:nvPr/>
        </p:nvSpPr>
        <p:spPr>
          <a:xfrm>
            <a:off x="3677199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138">
            <a:extLst>
              <a:ext uri="{FF2B5EF4-FFF2-40B4-BE49-F238E27FC236}">
                <a16:creationId xmlns:a16="http://schemas.microsoft.com/office/drawing/2014/main" id="{C7072D25-7007-4AC7-8EF1-7A296A758BB3}"/>
              </a:ext>
            </a:extLst>
          </p:cNvPr>
          <p:cNvSpPr/>
          <p:nvPr/>
        </p:nvSpPr>
        <p:spPr>
          <a:xfrm>
            <a:off x="3732825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139">
            <a:extLst>
              <a:ext uri="{FF2B5EF4-FFF2-40B4-BE49-F238E27FC236}">
                <a16:creationId xmlns:a16="http://schemas.microsoft.com/office/drawing/2014/main" id="{83C5A5A1-1C25-4CFE-AA25-EAADDE1A7069}"/>
              </a:ext>
            </a:extLst>
          </p:cNvPr>
          <p:cNvSpPr/>
          <p:nvPr/>
        </p:nvSpPr>
        <p:spPr>
          <a:xfrm>
            <a:off x="3788452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140">
            <a:extLst>
              <a:ext uri="{FF2B5EF4-FFF2-40B4-BE49-F238E27FC236}">
                <a16:creationId xmlns:a16="http://schemas.microsoft.com/office/drawing/2014/main" id="{FF2DEC71-5B4A-4039-8A76-8CECAC66DC9E}"/>
              </a:ext>
            </a:extLst>
          </p:cNvPr>
          <p:cNvSpPr/>
          <p:nvPr/>
        </p:nvSpPr>
        <p:spPr>
          <a:xfrm>
            <a:off x="3843950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141">
            <a:extLst>
              <a:ext uri="{FF2B5EF4-FFF2-40B4-BE49-F238E27FC236}">
                <a16:creationId xmlns:a16="http://schemas.microsoft.com/office/drawing/2014/main" id="{4DFAE089-C670-4F8F-B419-08E0864868F1}"/>
              </a:ext>
            </a:extLst>
          </p:cNvPr>
          <p:cNvSpPr/>
          <p:nvPr/>
        </p:nvSpPr>
        <p:spPr>
          <a:xfrm>
            <a:off x="3899577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142">
            <a:extLst>
              <a:ext uri="{FF2B5EF4-FFF2-40B4-BE49-F238E27FC236}">
                <a16:creationId xmlns:a16="http://schemas.microsoft.com/office/drawing/2014/main" id="{FF141DDE-3CBF-4831-A43D-A2C7D7CDF2BB}"/>
              </a:ext>
            </a:extLst>
          </p:cNvPr>
          <p:cNvSpPr/>
          <p:nvPr/>
        </p:nvSpPr>
        <p:spPr>
          <a:xfrm>
            <a:off x="3955203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143">
            <a:extLst>
              <a:ext uri="{FF2B5EF4-FFF2-40B4-BE49-F238E27FC236}">
                <a16:creationId xmlns:a16="http://schemas.microsoft.com/office/drawing/2014/main" id="{0A00B133-A8ED-401F-9008-3E6F9473142A}"/>
              </a:ext>
            </a:extLst>
          </p:cNvPr>
          <p:cNvSpPr/>
          <p:nvPr/>
        </p:nvSpPr>
        <p:spPr>
          <a:xfrm>
            <a:off x="4010829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144">
            <a:extLst>
              <a:ext uri="{FF2B5EF4-FFF2-40B4-BE49-F238E27FC236}">
                <a16:creationId xmlns:a16="http://schemas.microsoft.com/office/drawing/2014/main" id="{2F2972ED-221B-4A7E-91A9-49CE39B9D25D}"/>
              </a:ext>
            </a:extLst>
          </p:cNvPr>
          <p:cNvSpPr/>
          <p:nvPr/>
        </p:nvSpPr>
        <p:spPr>
          <a:xfrm>
            <a:off x="4066328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145">
            <a:extLst>
              <a:ext uri="{FF2B5EF4-FFF2-40B4-BE49-F238E27FC236}">
                <a16:creationId xmlns:a16="http://schemas.microsoft.com/office/drawing/2014/main" id="{8D505EF0-6EB2-42A1-A042-63FF761959FD}"/>
              </a:ext>
            </a:extLst>
          </p:cNvPr>
          <p:cNvSpPr/>
          <p:nvPr/>
        </p:nvSpPr>
        <p:spPr>
          <a:xfrm>
            <a:off x="4121954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146">
            <a:extLst>
              <a:ext uri="{FF2B5EF4-FFF2-40B4-BE49-F238E27FC236}">
                <a16:creationId xmlns:a16="http://schemas.microsoft.com/office/drawing/2014/main" id="{588C0C85-6795-4D6D-B8FC-CC5F9E6F3993}"/>
              </a:ext>
            </a:extLst>
          </p:cNvPr>
          <p:cNvSpPr/>
          <p:nvPr/>
        </p:nvSpPr>
        <p:spPr>
          <a:xfrm>
            <a:off x="4177579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147">
            <a:extLst>
              <a:ext uri="{FF2B5EF4-FFF2-40B4-BE49-F238E27FC236}">
                <a16:creationId xmlns:a16="http://schemas.microsoft.com/office/drawing/2014/main" id="{E9E5997B-BFC5-4F05-B332-07BC675098AA}"/>
              </a:ext>
            </a:extLst>
          </p:cNvPr>
          <p:cNvSpPr/>
          <p:nvPr/>
        </p:nvSpPr>
        <p:spPr>
          <a:xfrm>
            <a:off x="4233079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148">
            <a:extLst>
              <a:ext uri="{FF2B5EF4-FFF2-40B4-BE49-F238E27FC236}">
                <a16:creationId xmlns:a16="http://schemas.microsoft.com/office/drawing/2014/main" id="{05B76157-5E55-4CB5-B196-41E197F92EA3}"/>
              </a:ext>
            </a:extLst>
          </p:cNvPr>
          <p:cNvSpPr/>
          <p:nvPr/>
        </p:nvSpPr>
        <p:spPr>
          <a:xfrm>
            <a:off x="4288704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149">
            <a:extLst>
              <a:ext uri="{FF2B5EF4-FFF2-40B4-BE49-F238E27FC236}">
                <a16:creationId xmlns:a16="http://schemas.microsoft.com/office/drawing/2014/main" id="{E71A7179-AD8B-48BD-A46D-2C6039A4E20D}"/>
              </a:ext>
            </a:extLst>
          </p:cNvPr>
          <p:cNvSpPr/>
          <p:nvPr/>
        </p:nvSpPr>
        <p:spPr>
          <a:xfrm>
            <a:off x="4344330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150">
            <a:extLst>
              <a:ext uri="{FF2B5EF4-FFF2-40B4-BE49-F238E27FC236}">
                <a16:creationId xmlns:a16="http://schemas.microsoft.com/office/drawing/2014/main" id="{B5586EDA-217D-4B0B-BB75-2DA70E99B65D}"/>
              </a:ext>
            </a:extLst>
          </p:cNvPr>
          <p:cNvSpPr/>
          <p:nvPr/>
        </p:nvSpPr>
        <p:spPr>
          <a:xfrm>
            <a:off x="4399956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151">
            <a:extLst>
              <a:ext uri="{FF2B5EF4-FFF2-40B4-BE49-F238E27FC236}">
                <a16:creationId xmlns:a16="http://schemas.microsoft.com/office/drawing/2014/main" id="{252EA341-5A9A-4D3E-A895-86EC77143474}"/>
              </a:ext>
            </a:extLst>
          </p:cNvPr>
          <p:cNvSpPr/>
          <p:nvPr/>
        </p:nvSpPr>
        <p:spPr>
          <a:xfrm>
            <a:off x="4455455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152">
            <a:extLst>
              <a:ext uri="{FF2B5EF4-FFF2-40B4-BE49-F238E27FC236}">
                <a16:creationId xmlns:a16="http://schemas.microsoft.com/office/drawing/2014/main" id="{1E9E272D-DDB7-4D90-B04C-F1C06F7AED37}"/>
              </a:ext>
            </a:extLst>
          </p:cNvPr>
          <p:cNvSpPr/>
          <p:nvPr/>
        </p:nvSpPr>
        <p:spPr>
          <a:xfrm>
            <a:off x="4511081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153">
            <a:extLst>
              <a:ext uri="{FF2B5EF4-FFF2-40B4-BE49-F238E27FC236}">
                <a16:creationId xmlns:a16="http://schemas.microsoft.com/office/drawing/2014/main" id="{052BE308-DCD7-485B-B5BD-B43FCF4A59D7}"/>
              </a:ext>
            </a:extLst>
          </p:cNvPr>
          <p:cNvSpPr/>
          <p:nvPr/>
        </p:nvSpPr>
        <p:spPr>
          <a:xfrm>
            <a:off x="4566708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154">
            <a:extLst>
              <a:ext uri="{FF2B5EF4-FFF2-40B4-BE49-F238E27FC236}">
                <a16:creationId xmlns:a16="http://schemas.microsoft.com/office/drawing/2014/main" id="{D5A79F9C-E8E6-4753-B02D-69D4DB042F39}"/>
              </a:ext>
            </a:extLst>
          </p:cNvPr>
          <p:cNvSpPr/>
          <p:nvPr/>
        </p:nvSpPr>
        <p:spPr>
          <a:xfrm>
            <a:off x="4622206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155">
            <a:extLst>
              <a:ext uri="{FF2B5EF4-FFF2-40B4-BE49-F238E27FC236}">
                <a16:creationId xmlns:a16="http://schemas.microsoft.com/office/drawing/2014/main" id="{E183F1AA-7C73-45CD-B038-38272C7A22B0}"/>
              </a:ext>
            </a:extLst>
          </p:cNvPr>
          <p:cNvSpPr/>
          <p:nvPr/>
        </p:nvSpPr>
        <p:spPr>
          <a:xfrm>
            <a:off x="4677833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156">
            <a:extLst>
              <a:ext uri="{FF2B5EF4-FFF2-40B4-BE49-F238E27FC236}">
                <a16:creationId xmlns:a16="http://schemas.microsoft.com/office/drawing/2014/main" id="{36A60362-8B69-4B31-888D-C50030210FB0}"/>
              </a:ext>
            </a:extLst>
          </p:cNvPr>
          <p:cNvSpPr/>
          <p:nvPr/>
        </p:nvSpPr>
        <p:spPr>
          <a:xfrm>
            <a:off x="4733459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157">
            <a:extLst>
              <a:ext uri="{FF2B5EF4-FFF2-40B4-BE49-F238E27FC236}">
                <a16:creationId xmlns:a16="http://schemas.microsoft.com/office/drawing/2014/main" id="{88027888-5115-4988-9841-C6552354BA62}"/>
              </a:ext>
            </a:extLst>
          </p:cNvPr>
          <p:cNvSpPr/>
          <p:nvPr/>
        </p:nvSpPr>
        <p:spPr>
          <a:xfrm>
            <a:off x="4789085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158">
            <a:extLst>
              <a:ext uri="{FF2B5EF4-FFF2-40B4-BE49-F238E27FC236}">
                <a16:creationId xmlns:a16="http://schemas.microsoft.com/office/drawing/2014/main" id="{0B56FAA1-F633-42A6-BFBF-D921478FE778}"/>
              </a:ext>
            </a:extLst>
          </p:cNvPr>
          <p:cNvSpPr/>
          <p:nvPr/>
        </p:nvSpPr>
        <p:spPr>
          <a:xfrm>
            <a:off x="4844584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159">
            <a:extLst>
              <a:ext uri="{FF2B5EF4-FFF2-40B4-BE49-F238E27FC236}">
                <a16:creationId xmlns:a16="http://schemas.microsoft.com/office/drawing/2014/main" id="{5BBA7C1F-9EB4-48AD-88BF-2DF5A9D27F18}"/>
              </a:ext>
            </a:extLst>
          </p:cNvPr>
          <p:cNvSpPr/>
          <p:nvPr/>
        </p:nvSpPr>
        <p:spPr>
          <a:xfrm>
            <a:off x="4900210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160">
            <a:extLst>
              <a:ext uri="{FF2B5EF4-FFF2-40B4-BE49-F238E27FC236}">
                <a16:creationId xmlns:a16="http://schemas.microsoft.com/office/drawing/2014/main" id="{39D56EC8-B0C3-4488-BCA5-B22C693376E5}"/>
              </a:ext>
            </a:extLst>
          </p:cNvPr>
          <p:cNvSpPr/>
          <p:nvPr/>
        </p:nvSpPr>
        <p:spPr>
          <a:xfrm>
            <a:off x="4955836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161">
            <a:extLst>
              <a:ext uri="{FF2B5EF4-FFF2-40B4-BE49-F238E27FC236}">
                <a16:creationId xmlns:a16="http://schemas.microsoft.com/office/drawing/2014/main" id="{3B375A65-FAF4-4CF0-A56D-ECE816920575}"/>
              </a:ext>
            </a:extLst>
          </p:cNvPr>
          <p:cNvSpPr/>
          <p:nvPr/>
        </p:nvSpPr>
        <p:spPr>
          <a:xfrm>
            <a:off x="5011335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162">
            <a:extLst>
              <a:ext uri="{FF2B5EF4-FFF2-40B4-BE49-F238E27FC236}">
                <a16:creationId xmlns:a16="http://schemas.microsoft.com/office/drawing/2014/main" id="{D674B087-26C4-464C-B633-9543747FA3C5}"/>
              </a:ext>
            </a:extLst>
          </p:cNvPr>
          <p:cNvSpPr/>
          <p:nvPr/>
        </p:nvSpPr>
        <p:spPr>
          <a:xfrm>
            <a:off x="5066961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163">
            <a:extLst>
              <a:ext uri="{FF2B5EF4-FFF2-40B4-BE49-F238E27FC236}">
                <a16:creationId xmlns:a16="http://schemas.microsoft.com/office/drawing/2014/main" id="{77D2D596-779F-42A4-9E60-F718A33C791F}"/>
              </a:ext>
            </a:extLst>
          </p:cNvPr>
          <p:cNvSpPr/>
          <p:nvPr/>
        </p:nvSpPr>
        <p:spPr>
          <a:xfrm>
            <a:off x="5122586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164">
            <a:extLst>
              <a:ext uri="{FF2B5EF4-FFF2-40B4-BE49-F238E27FC236}">
                <a16:creationId xmlns:a16="http://schemas.microsoft.com/office/drawing/2014/main" id="{322EB742-100C-4401-B9AD-5D9857076D21}"/>
              </a:ext>
            </a:extLst>
          </p:cNvPr>
          <p:cNvSpPr/>
          <p:nvPr/>
        </p:nvSpPr>
        <p:spPr>
          <a:xfrm>
            <a:off x="5178212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165">
            <a:extLst>
              <a:ext uri="{FF2B5EF4-FFF2-40B4-BE49-F238E27FC236}">
                <a16:creationId xmlns:a16="http://schemas.microsoft.com/office/drawing/2014/main" id="{20CDC011-F87F-4C11-9154-13E1EFC76300}"/>
              </a:ext>
            </a:extLst>
          </p:cNvPr>
          <p:cNvSpPr/>
          <p:nvPr/>
        </p:nvSpPr>
        <p:spPr>
          <a:xfrm>
            <a:off x="5233711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166">
            <a:extLst>
              <a:ext uri="{FF2B5EF4-FFF2-40B4-BE49-F238E27FC236}">
                <a16:creationId xmlns:a16="http://schemas.microsoft.com/office/drawing/2014/main" id="{9DCC8589-1587-4939-B3E1-472FC991C40B}"/>
              </a:ext>
            </a:extLst>
          </p:cNvPr>
          <p:cNvSpPr/>
          <p:nvPr/>
        </p:nvSpPr>
        <p:spPr>
          <a:xfrm>
            <a:off x="5289337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167">
            <a:extLst>
              <a:ext uri="{FF2B5EF4-FFF2-40B4-BE49-F238E27FC236}">
                <a16:creationId xmlns:a16="http://schemas.microsoft.com/office/drawing/2014/main" id="{C476D5F7-B8AE-4992-8599-034BB4619B63}"/>
              </a:ext>
            </a:extLst>
          </p:cNvPr>
          <p:cNvSpPr/>
          <p:nvPr/>
        </p:nvSpPr>
        <p:spPr>
          <a:xfrm>
            <a:off x="5344963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168">
            <a:extLst>
              <a:ext uri="{FF2B5EF4-FFF2-40B4-BE49-F238E27FC236}">
                <a16:creationId xmlns:a16="http://schemas.microsoft.com/office/drawing/2014/main" id="{4A94E20E-0BB5-46AF-8DE9-F1590F0D8435}"/>
              </a:ext>
            </a:extLst>
          </p:cNvPr>
          <p:cNvSpPr/>
          <p:nvPr/>
        </p:nvSpPr>
        <p:spPr>
          <a:xfrm>
            <a:off x="5400462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169">
            <a:extLst>
              <a:ext uri="{FF2B5EF4-FFF2-40B4-BE49-F238E27FC236}">
                <a16:creationId xmlns:a16="http://schemas.microsoft.com/office/drawing/2014/main" id="{AE9CAACE-3FDA-4132-A855-35BBB6B93869}"/>
              </a:ext>
            </a:extLst>
          </p:cNvPr>
          <p:cNvSpPr/>
          <p:nvPr/>
        </p:nvSpPr>
        <p:spPr>
          <a:xfrm>
            <a:off x="5456088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170">
            <a:extLst>
              <a:ext uri="{FF2B5EF4-FFF2-40B4-BE49-F238E27FC236}">
                <a16:creationId xmlns:a16="http://schemas.microsoft.com/office/drawing/2014/main" id="{52D7E033-44E9-4751-A782-FBF5715D8B7D}"/>
              </a:ext>
            </a:extLst>
          </p:cNvPr>
          <p:cNvSpPr/>
          <p:nvPr/>
        </p:nvSpPr>
        <p:spPr>
          <a:xfrm>
            <a:off x="5511715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171">
            <a:extLst>
              <a:ext uri="{FF2B5EF4-FFF2-40B4-BE49-F238E27FC236}">
                <a16:creationId xmlns:a16="http://schemas.microsoft.com/office/drawing/2014/main" id="{366F7633-CD62-4F0C-8D2A-980BCB073D96}"/>
              </a:ext>
            </a:extLst>
          </p:cNvPr>
          <p:cNvSpPr/>
          <p:nvPr/>
        </p:nvSpPr>
        <p:spPr>
          <a:xfrm>
            <a:off x="5567341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172">
            <a:extLst>
              <a:ext uri="{FF2B5EF4-FFF2-40B4-BE49-F238E27FC236}">
                <a16:creationId xmlns:a16="http://schemas.microsoft.com/office/drawing/2014/main" id="{E6350CA6-67E5-4A6D-9A5A-AF7C2081C08A}"/>
              </a:ext>
            </a:extLst>
          </p:cNvPr>
          <p:cNvSpPr/>
          <p:nvPr/>
        </p:nvSpPr>
        <p:spPr>
          <a:xfrm>
            <a:off x="5622840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173">
            <a:extLst>
              <a:ext uri="{FF2B5EF4-FFF2-40B4-BE49-F238E27FC236}">
                <a16:creationId xmlns:a16="http://schemas.microsoft.com/office/drawing/2014/main" id="{70B3A54D-86BD-47AD-BD11-96666019D8B2}"/>
              </a:ext>
            </a:extLst>
          </p:cNvPr>
          <p:cNvSpPr/>
          <p:nvPr/>
        </p:nvSpPr>
        <p:spPr>
          <a:xfrm>
            <a:off x="5678466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174">
            <a:extLst>
              <a:ext uri="{FF2B5EF4-FFF2-40B4-BE49-F238E27FC236}">
                <a16:creationId xmlns:a16="http://schemas.microsoft.com/office/drawing/2014/main" id="{E74B2C9C-D217-4F42-A5FD-310AE8357E65}"/>
              </a:ext>
            </a:extLst>
          </p:cNvPr>
          <p:cNvSpPr/>
          <p:nvPr/>
        </p:nvSpPr>
        <p:spPr>
          <a:xfrm>
            <a:off x="5734092" y="1978151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177">
            <a:extLst>
              <a:ext uri="{FF2B5EF4-FFF2-40B4-BE49-F238E27FC236}">
                <a16:creationId xmlns:a16="http://schemas.microsoft.com/office/drawing/2014/main" id="{2110A8EC-F625-4498-87E5-C737D657C364}"/>
              </a:ext>
            </a:extLst>
          </p:cNvPr>
          <p:cNvSpPr/>
          <p:nvPr/>
        </p:nvSpPr>
        <p:spPr>
          <a:xfrm>
            <a:off x="3568362" y="1261109"/>
            <a:ext cx="2295525" cy="0"/>
          </a:xfrm>
          <a:custGeom>
            <a:avLst/>
            <a:gdLst/>
            <a:ahLst/>
            <a:cxnLst/>
            <a:rect l="l" t="t" r="r" b="b"/>
            <a:pathLst>
              <a:path w="2295525">
                <a:moveTo>
                  <a:pt x="0" y="0"/>
                </a:moveTo>
                <a:lnTo>
                  <a:pt x="2295144" y="0"/>
                </a:lnTo>
              </a:path>
            </a:pathLst>
          </a:custGeom>
          <a:ln w="1905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178">
            <a:extLst>
              <a:ext uri="{FF2B5EF4-FFF2-40B4-BE49-F238E27FC236}">
                <a16:creationId xmlns:a16="http://schemas.microsoft.com/office/drawing/2014/main" id="{767A9033-0003-49D4-B8E7-58BF43CD9FFA}"/>
              </a:ext>
            </a:extLst>
          </p:cNvPr>
          <p:cNvSpPr txBox="1"/>
          <p:nvPr/>
        </p:nvSpPr>
        <p:spPr>
          <a:xfrm>
            <a:off x="2971799" y="474316"/>
            <a:ext cx="179536" cy="11061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Decay (k,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</a:t>
            </a:r>
            <a:r>
              <a:rPr sz="1200" baseline="30000" dirty="0">
                <a:latin typeface="Times New Roman"/>
                <a:cs typeface="Times New Roman"/>
              </a:rPr>
              <a:t>−1</a:t>
            </a:r>
            <a:r>
              <a:rPr sz="1200" dirty="0">
                <a:latin typeface="Times New Roman"/>
                <a:cs typeface="Times New Roman"/>
              </a:rPr>
              <a:t>)</a:t>
            </a:r>
          </a:p>
        </p:txBody>
      </p:sp>
      <p:grpSp>
        <p:nvGrpSpPr>
          <p:cNvPr id="584" name="Group 583">
            <a:extLst>
              <a:ext uri="{FF2B5EF4-FFF2-40B4-BE49-F238E27FC236}">
                <a16:creationId xmlns:a16="http://schemas.microsoft.com/office/drawing/2014/main" id="{3169D08E-DB31-4AC8-A8B7-ECEFD9977AA3}"/>
              </a:ext>
            </a:extLst>
          </p:cNvPr>
          <p:cNvGrpSpPr/>
          <p:nvPr/>
        </p:nvGrpSpPr>
        <p:grpSpPr>
          <a:xfrm>
            <a:off x="596349" y="2064885"/>
            <a:ext cx="2207243" cy="197490"/>
            <a:chOff x="596348" y="2012310"/>
            <a:chExt cx="2207243" cy="197490"/>
          </a:xfrm>
        </p:grpSpPr>
        <p:sp>
          <p:nvSpPr>
            <p:cNvPr id="492" name="object 89">
              <a:extLst>
                <a:ext uri="{FF2B5EF4-FFF2-40B4-BE49-F238E27FC236}">
                  <a16:creationId xmlns:a16="http://schemas.microsoft.com/office/drawing/2014/main" id="{C152DBFE-8945-48F3-834D-7989C31D4640}"/>
                </a:ext>
              </a:extLst>
            </p:cNvPr>
            <p:cNvSpPr txBox="1"/>
            <p:nvPr/>
          </p:nvSpPr>
          <p:spPr>
            <a:xfrm>
              <a:off x="596348" y="2012310"/>
              <a:ext cx="380661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spcBef>
                  <a:spcPts val="100"/>
                </a:spcBef>
              </a:pPr>
              <a:r>
                <a:rPr sz="1200" dirty="0">
                  <a:latin typeface="Times New Roman"/>
                  <a:cs typeface="Times New Roman"/>
                </a:rPr>
                <a:t>10/03</a:t>
              </a:r>
            </a:p>
          </p:txBody>
        </p:sp>
        <p:sp>
          <p:nvSpPr>
            <p:cNvPr id="493" name="object 90">
              <a:extLst>
                <a:ext uri="{FF2B5EF4-FFF2-40B4-BE49-F238E27FC236}">
                  <a16:creationId xmlns:a16="http://schemas.microsoft.com/office/drawing/2014/main" id="{B4AA63C2-A758-4927-8240-839B019A06EB}"/>
                </a:ext>
              </a:extLst>
            </p:cNvPr>
            <p:cNvSpPr txBox="1"/>
            <p:nvPr/>
          </p:nvSpPr>
          <p:spPr>
            <a:xfrm>
              <a:off x="2430846" y="2012310"/>
              <a:ext cx="37274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spcBef>
                  <a:spcPts val="100"/>
                </a:spcBef>
              </a:pPr>
              <a:r>
                <a:rPr sz="1200" dirty="0">
                  <a:latin typeface="Times New Roman"/>
                  <a:cs typeface="Times New Roman"/>
                </a:rPr>
                <a:t>10/15</a:t>
              </a:r>
            </a:p>
          </p:txBody>
        </p:sp>
        <p:sp>
          <p:nvSpPr>
            <p:cNvPr id="582" name="object 89">
              <a:extLst>
                <a:ext uri="{FF2B5EF4-FFF2-40B4-BE49-F238E27FC236}">
                  <a16:creationId xmlns:a16="http://schemas.microsoft.com/office/drawing/2014/main" id="{1E2133CA-250A-46D6-BEA3-AE83A593F9CA}"/>
                </a:ext>
              </a:extLst>
            </p:cNvPr>
            <p:cNvSpPr txBox="1"/>
            <p:nvPr/>
          </p:nvSpPr>
          <p:spPr>
            <a:xfrm>
              <a:off x="1193968" y="2012310"/>
              <a:ext cx="380661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spcBef>
                  <a:spcPts val="100"/>
                </a:spcBef>
              </a:pPr>
              <a:r>
                <a:rPr sz="1200" dirty="0">
                  <a:latin typeface="Times New Roman"/>
                  <a:cs typeface="Times New Roman"/>
                </a:rPr>
                <a:t>10/0</a:t>
              </a:r>
              <a:r>
                <a:rPr lang="en-US" sz="1200" dirty="0">
                  <a:latin typeface="Times New Roman"/>
                  <a:cs typeface="Times New Roman"/>
                </a:rPr>
                <a:t>7</a:t>
              </a:r>
              <a:endParaRPr sz="1200" dirty="0">
                <a:latin typeface="Times New Roman"/>
                <a:cs typeface="Times New Roman"/>
              </a:endParaRPr>
            </a:p>
          </p:txBody>
        </p:sp>
        <p:sp>
          <p:nvSpPr>
            <p:cNvPr id="583" name="object 89">
              <a:extLst>
                <a:ext uri="{FF2B5EF4-FFF2-40B4-BE49-F238E27FC236}">
                  <a16:creationId xmlns:a16="http://schemas.microsoft.com/office/drawing/2014/main" id="{A5A984F1-C8D5-44EF-A1AD-4DC9C677A156}"/>
                </a:ext>
              </a:extLst>
            </p:cNvPr>
            <p:cNvSpPr txBox="1"/>
            <p:nvPr/>
          </p:nvSpPr>
          <p:spPr>
            <a:xfrm>
              <a:off x="1831172" y="2012310"/>
              <a:ext cx="380661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spcBef>
                  <a:spcPts val="100"/>
                </a:spcBef>
              </a:pPr>
              <a:r>
                <a:rPr sz="1200" dirty="0">
                  <a:latin typeface="Times New Roman"/>
                  <a:cs typeface="Times New Roman"/>
                </a:rPr>
                <a:t>10/</a:t>
              </a:r>
              <a:r>
                <a:rPr lang="en-US" sz="1200" dirty="0">
                  <a:latin typeface="Times New Roman"/>
                  <a:cs typeface="Times New Roman"/>
                </a:rPr>
                <a:t>11</a:t>
              </a:r>
              <a:endParaRPr sz="12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A2AAFC4D-7968-419B-9A6B-FF4B60B230CC}"/>
              </a:ext>
            </a:extLst>
          </p:cNvPr>
          <p:cNvGrpSpPr/>
          <p:nvPr/>
        </p:nvGrpSpPr>
        <p:grpSpPr>
          <a:xfrm>
            <a:off x="576376" y="4438293"/>
            <a:ext cx="2207243" cy="197490"/>
            <a:chOff x="596348" y="2012310"/>
            <a:chExt cx="2207243" cy="197490"/>
          </a:xfrm>
        </p:grpSpPr>
        <p:sp>
          <p:nvSpPr>
            <p:cNvPr id="590" name="object 89">
              <a:extLst>
                <a:ext uri="{FF2B5EF4-FFF2-40B4-BE49-F238E27FC236}">
                  <a16:creationId xmlns:a16="http://schemas.microsoft.com/office/drawing/2014/main" id="{2946195A-1189-4028-915B-75F8FA87245A}"/>
                </a:ext>
              </a:extLst>
            </p:cNvPr>
            <p:cNvSpPr txBox="1"/>
            <p:nvPr/>
          </p:nvSpPr>
          <p:spPr>
            <a:xfrm>
              <a:off x="596348" y="2012310"/>
              <a:ext cx="380661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spcBef>
                  <a:spcPts val="100"/>
                </a:spcBef>
              </a:pPr>
              <a:r>
                <a:rPr sz="1200" dirty="0">
                  <a:latin typeface="Times New Roman"/>
                  <a:cs typeface="Times New Roman"/>
                </a:rPr>
                <a:t>10/03</a:t>
              </a:r>
            </a:p>
          </p:txBody>
        </p:sp>
        <p:sp>
          <p:nvSpPr>
            <p:cNvPr id="591" name="object 90">
              <a:extLst>
                <a:ext uri="{FF2B5EF4-FFF2-40B4-BE49-F238E27FC236}">
                  <a16:creationId xmlns:a16="http://schemas.microsoft.com/office/drawing/2014/main" id="{FEDABBAA-2A28-4FF6-A432-45232A753D1B}"/>
                </a:ext>
              </a:extLst>
            </p:cNvPr>
            <p:cNvSpPr txBox="1"/>
            <p:nvPr/>
          </p:nvSpPr>
          <p:spPr>
            <a:xfrm>
              <a:off x="2430846" y="2012310"/>
              <a:ext cx="37274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spcBef>
                  <a:spcPts val="100"/>
                </a:spcBef>
              </a:pPr>
              <a:r>
                <a:rPr sz="1200" dirty="0">
                  <a:latin typeface="Times New Roman"/>
                  <a:cs typeface="Times New Roman"/>
                </a:rPr>
                <a:t>10/15</a:t>
              </a:r>
            </a:p>
          </p:txBody>
        </p:sp>
        <p:sp>
          <p:nvSpPr>
            <p:cNvPr id="592" name="object 89">
              <a:extLst>
                <a:ext uri="{FF2B5EF4-FFF2-40B4-BE49-F238E27FC236}">
                  <a16:creationId xmlns:a16="http://schemas.microsoft.com/office/drawing/2014/main" id="{7C141F9E-59D6-492C-B563-2B9EB934394B}"/>
                </a:ext>
              </a:extLst>
            </p:cNvPr>
            <p:cNvSpPr txBox="1"/>
            <p:nvPr/>
          </p:nvSpPr>
          <p:spPr>
            <a:xfrm>
              <a:off x="1193968" y="2012310"/>
              <a:ext cx="380661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spcBef>
                  <a:spcPts val="100"/>
                </a:spcBef>
              </a:pPr>
              <a:r>
                <a:rPr sz="1200" dirty="0">
                  <a:latin typeface="Times New Roman"/>
                  <a:cs typeface="Times New Roman"/>
                </a:rPr>
                <a:t>10/0</a:t>
              </a:r>
              <a:r>
                <a:rPr lang="en-US" sz="1200" dirty="0">
                  <a:latin typeface="Times New Roman"/>
                  <a:cs typeface="Times New Roman"/>
                </a:rPr>
                <a:t>7</a:t>
              </a:r>
              <a:endParaRPr sz="1200" dirty="0">
                <a:latin typeface="Times New Roman"/>
                <a:cs typeface="Times New Roman"/>
              </a:endParaRPr>
            </a:p>
          </p:txBody>
        </p:sp>
        <p:sp>
          <p:nvSpPr>
            <p:cNvPr id="593" name="object 89">
              <a:extLst>
                <a:ext uri="{FF2B5EF4-FFF2-40B4-BE49-F238E27FC236}">
                  <a16:creationId xmlns:a16="http://schemas.microsoft.com/office/drawing/2014/main" id="{CA4ED3DA-33C8-4FCC-96D4-0F7556804000}"/>
                </a:ext>
              </a:extLst>
            </p:cNvPr>
            <p:cNvSpPr txBox="1"/>
            <p:nvPr/>
          </p:nvSpPr>
          <p:spPr>
            <a:xfrm>
              <a:off x="1831172" y="2012310"/>
              <a:ext cx="380661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spcBef>
                  <a:spcPts val="100"/>
                </a:spcBef>
              </a:pPr>
              <a:r>
                <a:rPr sz="1200" dirty="0">
                  <a:latin typeface="Times New Roman"/>
                  <a:cs typeface="Times New Roman"/>
                </a:rPr>
                <a:t>10/</a:t>
              </a:r>
              <a:r>
                <a:rPr lang="en-US" sz="1200" dirty="0">
                  <a:latin typeface="Times New Roman"/>
                  <a:cs typeface="Times New Roman"/>
                </a:rPr>
                <a:t>11</a:t>
              </a:r>
              <a:endParaRPr sz="12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594" name="Group 593">
            <a:extLst>
              <a:ext uri="{FF2B5EF4-FFF2-40B4-BE49-F238E27FC236}">
                <a16:creationId xmlns:a16="http://schemas.microsoft.com/office/drawing/2014/main" id="{1CABF796-BFB1-4010-878F-E5918E9CA7A6}"/>
              </a:ext>
            </a:extLst>
          </p:cNvPr>
          <p:cNvGrpSpPr/>
          <p:nvPr/>
        </p:nvGrpSpPr>
        <p:grpSpPr>
          <a:xfrm>
            <a:off x="578713" y="6728167"/>
            <a:ext cx="2207243" cy="197490"/>
            <a:chOff x="596348" y="2012310"/>
            <a:chExt cx="2207243" cy="197490"/>
          </a:xfrm>
        </p:grpSpPr>
        <p:sp>
          <p:nvSpPr>
            <p:cNvPr id="595" name="object 89">
              <a:extLst>
                <a:ext uri="{FF2B5EF4-FFF2-40B4-BE49-F238E27FC236}">
                  <a16:creationId xmlns:a16="http://schemas.microsoft.com/office/drawing/2014/main" id="{6C36C3A6-AC15-4C88-A1E4-BF80CFDD1813}"/>
                </a:ext>
              </a:extLst>
            </p:cNvPr>
            <p:cNvSpPr txBox="1"/>
            <p:nvPr/>
          </p:nvSpPr>
          <p:spPr>
            <a:xfrm>
              <a:off x="596348" y="2012310"/>
              <a:ext cx="380661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spcBef>
                  <a:spcPts val="100"/>
                </a:spcBef>
              </a:pPr>
              <a:r>
                <a:rPr sz="1200" dirty="0">
                  <a:latin typeface="Times New Roman"/>
                  <a:cs typeface="Times New Roman"/>
                </a:rPr>
                <a:t>10/03</a:t>
              </a:r>
            </a:p>
          </p:txBody>
        </p:sp>
        <p:sp>
          <p:nvSpPr>
            <p:cNvPr id="596" name="object 90">
              <a:extLst>
                <a:ext uri="{FF2B5EF4-FFF2-40B4-BE49-F238E27FC236}">
                  <a16:creationId xmlns:a16="http://schemas.microsoft.com/office/drawing/2014/main" id="{59D75730-16A1-462D-A02B-6CE3149A5F6D}"/>
                </a:ext>
              </a:extLst>
            </p:cNvPr>
            <p:cNvSpPr txBox="1"/>
            <p:nvPr/>
          </p:nvSpPr>
          <p:spPr>
            <a:xfrm>
              <a:off x="2430846" y="2012310"/>
              <a:ext cx="37274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spcBef>
                  <a:spcPts val="100"/>
                </a:spcBef>
              </a:pPr>
              <a:r>
                <a:rPr sz="1200" dirty="0">
                  <a:latin typeface="Times New Roman"/>
                  <a:cs typeface="Times New Roman"/>
                </a:rPr>
                <a:t>10/15</a:t>
              </a:r>
            </a:p>
          </p:txBody>
        </p:sp>
        <p:sp>
          <p:nvSpPr>
            <p:cNvPr id="597" name="object 89">
              <a:extLst>
                <a:ext uri="{FF2B5EF4-FFF2-40B4-BE49-F238E27FC236}">
                  <a16:creationId xmlns:a16="http://schemas.microsoft.com/office/drawing/2014/main" id="{C35C87FC-2132-4C03-83B0-01B5034BC708}"/>
                </a:ext>
              </a:extLst>
            </p:cNvPr>
            <p:cNvSpPr txBox="1"/>
            <p:nvPr/>
          </p:nvSpPr>
          <p:spPr>
            <a:xfrm>
              <a:off x="1193968" y="2012310"/>
              <a:ext cx="380661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spcBef>
                  <a:spcPts val="100"/>
                </a:spcBef>
              </a:pPr>
              <a:r>
                <a:rPr sz="1200" dirty="0">
                  <a:latin typeface="Times New Roman"/>
                  <a:cs typeface="Times New Roman"/>
                </a:rPr>
                <a:t>10/0</a:t>
              </a:r>
              <a:r>
                <a:rPr lang="en-US" sz="1200" dirty="0">
                  <a:latin typeface="Times New Roman"/>
                  <a:cs typeface="Times New Roman"/>
                </a:rPr>
                <a:t>7</a:t>
              </a:r>
              <a:endParaRPr sz="1200" dirty="0">
                <a:latin typeface="Times New Roman"/>
                <a:cs typeface="Times New Roman"/>
              </a:endParaRPr>
            </a:p>
          </p:txBody>
        </p:sp>
        <p:sp>
          <p:nvSpPr>
            <p:cNvPr id="598" name="object 89">
              <a:extLst>
                <a:ext uri="{FF2B5EF4-FFF2-40B4-BE49-F238E27FC236}">
                  <a16:creationId xmlns:a16="http://schemas.microsoft.com/office/drawing/2014/main" id="{85C9E0B4-D973-4F55-98D5-E54F651971DA}"/>
                </a:ext>
              </a:extLst>
            </p:cNvPr>
            <p:cNvSpPr txBox="1"/>
            <p:nvPr/>
          </p:nvSpPr>
          <p:spPr>
            <a:xfrm>
              <a:off x="1831172" y="2012310"/>
              <a:ext cx="380661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spcBef>
                  <a:spcPts val="100"/>
                </a:spcBef>
              </a:pPr>
              <a:r>
                <a:rPr sz="1200" dirty="0">
                  <a:latin typeface="Times New Roman"/>
                  <a:cs typeface="Times New Roman"/>
                </a:rPr>
                <a:t>10/</a:t>
              </a:r>
              <a:r>
                <a:rPr lang="en-US" sz="1200" dirty="0">
                  <a:latin typeface="Times New Roman"/>
                  <a:cs typeface="Times New Roman"/>
                </a:rPr>
                <a:t>11</a:t>
              </a:r>
              <a:endParaRPr sz="1200" dirty="0">
                <a:latin typeface="Times New Roman"/>
                <a:cs typeface="Times New Roman"/>
              </a:endParaRPr>
            </a:p>
          </p:txBody>
        </p:sp>
      </p:grpSp>
      <p:sp>
        <p:nvSpPr>
          <p:cNvPr id="599" name="object 91">
            <a:extLst>
              <a:ext uri="{FF2B5EF4-FFF2-40B4-BE49-F238E27FC236}">
                <a16:creationId xmlns:a16="http://schemas.microsoft.com/office/drawing/2014/main" id="{5D64185C-E4BE-452F-931C-3652EB5CC2F4}"/>
              </a:ext>
            </a:extLst>
          </p:cNvPr>
          <p:cNvSpPr/>
          <p:nvPr/>
        </p:nvSpPr>
        <p:spPr>
          <a:xfrm>
            <a:off x="622406" y="3710175"/>
            <a:ext cx="2295525" cy="0"/>
          </a:xfrm>
          <a:custGeom>
            <a:avLst/>
            <a:gdLst/>
            <a:ahLst/>
            <a:cxnLst/>
            <a:rect l="l" t="t" r="r" b="b"/>
            <a:pathLst>
              <a:path w="2295525">
                <a:moveTo>
                  <a:pt x="0" y="0"/>
                </a:moveTo>
                <a:lnTo>
                  <a:pt x="2295144" y="0"/>
                </a:lnTo>
              </a:path>
            </a:pathLst>
          </a:custGeom>
          <a:ln w="1905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909CE1E7-8AF4-4E62-AE18-AC79533FA83C}"/>
              </a:ext>
            </a:extLst>
          </p:cNvPr>
          <p:cNvGrpSpPr/>
          <p:nvPr/>
        </p:nvGrpSpPr>
        <p:grpSpPr>
          <a:xfrm>
            <a:off x="3506069" y="2070186"/>
            <a:ext cx="2213164" cy="197490"/>
            <a:chOff x="3490891" y="1986983"/>
            <a:chExt cx="2213164" cy="197490"/>
          </a:xfrm>
        </p:grpSpPr>
        <p:sp>
          <p:nvSpPr>
            <p:cNvPr id="578" name="object 175">
              <a:extLst>
                <a:ext uri="{FF2B5EF4-FFF2-40B4-BE49-F238E27FC236}">
                  <a16:creationId xmlns:a16="http://schemas.microsoft.com/office/drawing/2014/main" id="{1C4A0505-6E88-4CAA-9770-2A72D62E2454}"/>
                </a:ext>
              </a:extLst>
            </p:cNvPr>
            <p:cNvSpPr txBox="1"/>
            <p:nvPr/>
          </p:nvSpPr>
          <p:spPr>
            <a:xfrm>
              <a:off x="3490891" y="1986983"/>
              <a:ext cx="371918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spcBef>
                  <a:spcPts val="100"/>
                </a:spcBef>
              </a:pPr>
              <a:r>
                <a:rPr sz="1200" dirty="0">
                  <a:latin typeface="Times New Roman"/>
                  <a:cs typeface="Times New Roman"/>
                </a:rPr>
                <a:t>06/25</a:t>
              </a:r>
            </a:p>
          </p:txBody>
        </p:sp>
        <p:sp>
          <p:nvSpPr>
            <p:cNvPr id="606" name="object 175">
              <a:extLst>
                <a:ext uri="{FF2B5EF4-FFF2-40B4-BE49-F238E27FC236}">
                  <a16:creationId xmlns:a16="http://schemas.microsoft.com/office/drawing/2014/main" id="{C36F1F3A-4691-4239-B424-F0A95F1EAA2D}"/>
                </a:ext>
              </a:extLst>
            </p:cNvPr>
            <p:cNvSpPr txBox="1"/>
            <p:nvPr/>
          </p:nvSpPr>
          <p:spPr>
            <a:xfrm>
              <a:off x="4090501" y="1986983"/>
              <a:ext cx="371918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spcBef>
                  <a:spcPts val="100"/>
                </a:spcBef>
              </a:pPr>
              <a:r>
                <a:rPr sz="1200" dirty="0">
                  <a:latin typeface="Times New Roman"/>
                  <a:cs typeface="Times New Roman"/>
                </a:rPr>
                <a:t>0</a:t>
              </a:r>
              <a:r>
                <a:rPr lang="en-US" sz="1200" dirty="0">
                  <a:latin typeface="Times New Roman"/>
                  <a:cs typeface="Times New Roman"/>
                </a:rPr>
                <a:t>7</a:t>
              </a:r>
              <a:r>
                <a:rPr sz="1200" dirty="0">
                  <a:latin typeface="Times New Roman"/>
                  <a:cs typeface="Times New Roman"/>
                </a:rPr>
                <a:t>/</a:t>
              </a:r>
              <a:r>
                <a:rPr lang="en-US" sz="1200" dirty="0">
                  <a:latin typeface="Times New Roman"/>
                  <a:cs typeface="Times New Roman"/>
                </a:rPr>
                <a:t>06</a:t>
              </a:r>
              <a:endParaRPr sz="1200" dirty="0">
                <a:latin typeface="Times New Roman"/>
                <a:cs typeface="Times New Roman"/>
              </a:endParaRPr>
            </a:p>
          </p:txBody>
        </p:sp>
        <p:sp>
          <p:nvSpPr>
            <p:cNvPr id="607" name="object 175">
              <a:extLst>
                <a:ext uri="{FF2B5EF4-FFF2-40B4-BE49-F238E27FC236}">
                  <a16:creationId xmlns:a16="http://schemas.microsoft.com/office/drawing/2014/main" id="{E0C59A0C-83EE-46D4-935E-C98C6B19A099}"/>
                </a:ext>
              </a:extLst>
            </p:cNvPr>
            <p:cNvSpPr txBox="1"/>
            <p:nvPr/>
          </p:nvSpPr>
          <p:spPr>
            <a:xfrm>
              <a:off x="4725205" y="1986983"/>
              <a:ext cx="371918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spcBef>
                  <a:spcPts val="100"/>
                </a:spcBef>
              </a:pPr>
              <a:r>
                <a:rPr sz="1200" dirty="0">
                  <a:latin typeface="Times New Roman"/>
                  <a:cs typeface="Times New Roman"/>
                </a:rPr>
                <a:t>0</a:t>
              </a:r>
              <a:r>
                <a:rPr lang="en-US" sz="1200" dirty="0">
                  <a:latin typeface="Times New Roman"/>
                  <a:cs typeface="Times New Roman"/>
                </a:rPr>
                <a:t>7</a:t>
              </a:r>
              <a:r>
                <a:rPr sz="1200" dirty="0">
                  <a:latin typeface="Times New Roman"/>
                  <a:cs typeface="Times New Roman"/>
                </a:rPr>
                <a:t>/</a:t>
              </a:r>
              <a:r>
                <a:rPr lang="en-US" sz="1200" dirty="0">
                  <a:latin typeface="Times New Roman"/>
                  <a:cs typeface="Times New Roman"/>
                </a:rPr>
                <a:t>17</a:t>
              </a:r>
              <a:endParaRPr sz="1200" dirty="0">
                <a:latin typeface="Times New Roman"/>
                <a:cs typeface="Times New Roman"/>
              </a:endParaRPr>
            </a:p>
          </p:txBody>
        </p:sp>
        <p:sp>
          <p:nvSpPr>
            <p:cNvPr id="608" name="object 175">
              <a:extLst>
                <a:ext uri="{FF2B5EF4-FFF2-40B4-BE49-F238E27FC236}">
                  <a16:creationId xmlns:a16="http://schemas.microsoft.com/office/drawing/2014/main" id="{CC7E88C1-A6E0-4DB6-8FA4-29808977F593}"/>
                </a:ext>
              </a:extLst>
            </p:cNvPr>
            <p:cNvSpPr txBox="1"/>
            <p:nvPr/>
          </p:nvSpPr>
          <p:spPr>
            <a:xfrm>
              <a:off x="5332137" y="1986983"/>
              <a:ext cx="371918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spcBef>
                  <a:spcPts val="100"/>
                </a:spcBef>
              </a:pPr>
              <a:r>
                <a:rPr sz="1200" dirty="0">
                  <a:latin typeface="Times New Roman"/>
                  <a:cs typeface="Times New Roman"/>
                </a:rPr>
                <a:t>0</a:t>
              </a:r>
              <a:r>
                <a:rPr lang="en-US" sz="1200" dirty="0">
                  <a:latin typeface="Times New Roman"/>
                  <a:cs typeface="Times New Roman"/>
                </a:rPr>
                <a:t>7</a:t>
              </a:r>
              <a:r>
                <a:rPr sz="1200" dirty="0">
                  <a:latin typeface="Times New Roman"/>
                  <a:cs typeface="Times New Roman"/>
                </a:rPr>
                <a:t>/</a:t>
              </a:r>
              <a:r>
                <a:rPr lang="en-US" sz="1200" dirty="0">
                  <a:latin typeface="Times New Roman"/>
                  <a:cs typeface="Times New Roman"/>
                </a:rPr>
                <a:t>28</a:t>
              </a:r>
              <a:endParaRPr sz="12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D6FC290D-C636-4A57-9549-946684297C5A}"/>
              </a:ext>
            </a:extLst>
          </p:cNvPr>
          <p:cNvGrpSpPr/>
          <p:nvPr/>
        </p:nvGrpSpPr>
        <p:grpSpPr>
          <a:xfrm>
            <a:off x="3521539" y="4417371"/>
            <a:ext cx="2213164" cy="197490"/>
            <a:chOff x="3490891" y="1986983"/>
            <a:chExt cx="2213164" cy="197490"/>
          </a:xfrm>
        </p:grpSpPr>
        <p:sp>
          <p:nvSpPr>
            <p:cNvPr id="616" name="object 175">
              <a:extLst>
                <a:ext uri="{FF2B5EF4-FFF2-40B4-BE49-F238E27FC236}">
                  <a16:creationId xmlns:a16="http://schemas.microsoft.com/office/drawing/2014/main" id="{75A366FF-E232-4730-9850-A8D408897C1D}"/>
                </a:ext>
              </a:extLst>
            </p:cNvPr>
            <p:cNvSpPr txBox="1"/>
            <p:nvPr/>
          </p:nvSpPr>
          <p:spPr>
            <a:xfrm>
              <a:off x="3490891" y="1986983"/>
              <a:ext cx="371918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spcBef>
                  <a:spcPts val="100"/>
                </a:spcBef>
              </a:pPr>
              <a:r>
                <a:rPr sz="1200" dirty="0">
                  <a:latin typeface="Times New Roman"/>
                  <a:cs typeface="Times New Roman"/>
                </a:rPr>
                <a:t>06/25</a:t>
              </a:r>
            </a:p>
          </p:txBody>
        </p:sp>
        <p:sp>
          <p:nvSpPr>
            <p:cNvPr id="617" name="object 175">
              <a:extLst>
                <a:ext uri="{FF2B5EF4-FFF2-40B4-BE49-F238E27FC236}">
                  <a16:creationId xmlns:a16="http://schemas.microsoft.com/office/drawing/2014/main" id="{E99CB4B5-5616-4EC8-9EDE-B43BDCA346E3}"/>
                </a:ext>
              </a:extLst>
            </p:cNvPr>
            <p:cNvSpPr txBox="1"/>
            <p:nvPr/>
          </p:nvSpPr>
          <p:spPr>
            <a:xfrm>
              <a:off x="4090501" y="1986983"/>
              <a:ext cx="371918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spcBef>
                  <a:spcPts val="100"/>
                </a:spcBef>
              </a:pPr>
              <a:r>
                <a:rPr sz="1200" dirty="0">
                  <a:latin typeface="Times New Roman"/>
                  <a:cs typeface="Times New Roman"/>
                </a:rPr>
                <a:t>0</a:t>
              </a:r>
              <a:r>
                <a:rPr lang="en-US" sz="1200" dirty="0">
                  <a:latin typeface="Times New Roman"/>
                  <a:cs typeface="Times New Roman"/>
                </a:rPr>
                <a:t>7</a:t>
              </a:r>
              <a:r>
                <a:rPr sz="1200" dirty="0">
                  <a:latin typeface="Times New Roman"/>
                  <a:cs typeface="Times New Roman"/>
                </a:rPr>
                <a:t>/</a:t>
              </a:r>
              <a:r>
                <a:rPr lang="en-US" sz="1200" dirty="0">
                  <a:latin typeface="Times New Roman"/>
                  <a:cs typeface="Times New Roman"/>
                </a:rPr>
                <a:t>06</a:t>
              </a:r>
              <a:endParaRPr sz="1200" dirty="0">
                <a:latin typeface="Times New Roman"/>
                <a:cs typeface="Times New Roman"/>
              </a:endParaRPr>
            </a:p>
          </p:txBody>
        </p:sp>
        <p:sp>
          <p:nvSpPr>
            <p:cNvPr id="618" name="object 175">
              <a:extLst>
                <a:ext uri="{FF2B5EF4-FFF2-40B4-BE49-F238E27FC236}">
                  <a16:creationId xmlns:a16="http://schemas.microsoft.com/office/drawing/2014/main" id="{833201B8-E166-4F0F-BF09-3B788D0C6C51}"/>
                </a:ext>
              </a:extLst>
            </p:cNvPr>
            <p:cNvSpPr txBox="1"/>
            <p:nvPr/>
          </p:nvSpPr>
          <p:spPr>
            <a:xfrm>
              <a:off x="4725205" y="1986983"/>
              <a:ext cx="371918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spcBef>
                  <a:spcPts val="100"/>
                </a:spcBef>
              </a:pPr>
              <a:r>
                <a:rPr sz="1200" dirty="0">
                  <a:latin typeface="Times New Roman"/>
                  <a:cs typeface="Times New Roman"/>
                </a:rPr>
                <a:t>0</a:t>
              </a:r>
              <a:r>
                <a:rPr lang="en-US" sz="1200" dirty="0">
                  <a:latin typeface="Times New Roman"/>
                  <a:cs typeface="Times New Roman"/>
                </a:rPr>
                <a:t>7</a:t>
              </a:r>
              <a:r>
                <a:rPr sz="1200" dirty="0">
                  <a:latin typeface="Times New Roman"/>
                  <a:cs typeface="Times New Roman"/>
                </a:rPr>
                <a:t>/</a:t>
              </a:r>
              <a:r>
                <a:rPr lang="en-US" sz="1200" dirty="0">
                  <a:latin typeface="Times New Roman"/>
                  <a:cs typeface="Times New Roman"/>
                </a:rPr>
                <a:t>17</a:t>
              </a:r>
              <a:endParaRPr sz="1200" dirty="0">
                <a:latin typeface="Times New Roman"/>
                <a:cs typeface="Times New Roman"/>
              </a:endParaRPr>
            </a:p>
          </p:txBody>
        </p:sp>
        <p:sp>
          <p:nvSpPr>
            <p:cNvPr id="619" name="object 175">
              <a:extLst>
                <a:ext uri="{FF2B5EF4-FFF2-40B4-BE49-F238E27FC236}">
                  <a16:creationId xmlns:a16="http://schemas.microsoft.com/office/drawing/2014/main" id="{6945104E-2CE9-44AD-B1A3-D96F282EAD7D}"/>
                </a:ext>
              </a:extLst>
            </p:cNvPr>
            <p:cNvSpPr txBox="1"/>
            <p:nvPr/>
          </p:nvSpPr>
          <p:spPr>
            <a:xfrm>
              <a:off x="5332137" y="1986983"/>
              <a:ext cx="371918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spcBef>
                  <a:spcPts val="100"/>
                </a:spcBef>
              </a:pPr>
              <a:r>
                <a:rPr sz="1200" dirty="0">
                  <a:latin typeface="Times New Roman"/>
                  <a:cs typeface="Times New Roman"/>
                </a:rPr>
                <a:t>0</a:t>
              </a:r>
              <a:r>
                <a:rPr lang="en-US" sz="1200" dirty="0">
                  <a:latin typeface="Times New Roman"/>
                  <a:cs typeface="Times New Roman"/>
                </a:rPr>
                <a:t>7</a:t>
              </a:r>
              <a:r>
                <a:rPr sz="1200" dirty="0">
                  <a:latin typeface="Times New Roman"/>
                  <a:cs typeface="Times New Roman"/>
                </a:rPr>
                <a:t>/</a:t>
              </a:r>
              <a:r>
                <a:rPr lang="en-US" sz="1200" dirty="0">
                  <a:latin typeface="Times New Roman"/>
                  <a:cs typeface="Times New Roman"/>
                </a:rPr>
                <a:t>28</a:t>
              </a:r>
              <a:endParaRPr sz="12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620" name="Group 619">
            <a:extLst>
              <a:ext uri="{FF2B5EF4-FFF2-40B4-BE49-F238E27FC236}">
                <a16:creationId xmlns:a16="http://schemas.microsoft.com/office/drawing/2014/main" id="{3BE01951-865C-4747-BD7A-5E360302F56E}"/>
              </a:ext>
            </a:extLst>
          </p:cNvPr>
          <p:cNvGrpSpPr/>
          <p:nvPr/>
        </p:nvGrpSpPr>
        <p:grpSpPr>
          <a:xfrm>
            <a:off x="3474921" y="6726587"/>
            <a:ext cx="2213164" cy="197490"/>
            <a:chOff x="3490891" y="1986983"/>
            <a:chExt cx="2213164" cy="197490"/>
          </a:xfrm>
        </p:grpSpPr>
        <p:sp>
          <p:nvSpPr>
            <p:cNvPr id="621" name="object 175">
              <a:extLst>
                <a:ext uri="{FF2B5EF4-FFF2-40B4-BE49-F238E27FC236}">
                  <a16:creationId xmlns:a16="http://schemas.microsoft.com/office/drawing/2014/main" id="{FC36528D-37F4-423B-B900-627ED781CC7D}"/>
                </a:ext>
              </a:extLst>
            </p:cNvPr>
            <p:cNvSpPr txBox="1"/>
            <p:nvPr/>
          </p:nvSpPr>
          <p:spPr>
            <a:xfrm>
              <a:off x="3490891" y="1986983"/>
              <a:ext cx="371918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spcBef>
                  <a:spcPts val="100"/>
                </a:spcBef>
              </a:pPr>
              <a:r>
                <a:rPr sz="1200" dirty="0">
                  <a:latin typeface="Times New Roman"/>
                  <a:cs typeface="Times New Roman"/>
                </a:rPr>
                <a:t>06/25</a:t>
              </a:r>
            </a:p>
          </p:txBody>
        </p:sp>
        <p:sp>
          <p:nvSpPr>
            <p:cNvPr id="622" name="object 175">
              <a:extLst>
                <a:ext uri="{FF2B5EF4-FFF2-40B4-BE49-F238E27FC236}">
                  <a16:creationId xmlns:a16="http://schemas.microsoft.com/office/drawing/2014/main" id="{8EC50F50-7715-449E-8884-C4973B091CC3}"/>
                </a:ext>
              </a:extLst>
            </p:cNvPr>
            <p:cNvSpPr txBox="1"/>
            <p:nvPr/>
          </p:nvSpPr>
          <p:spPr>
            <a:xfrm>
              <a:off x="4090501" y="1986983"/>
              <a:ext cx="371918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spcBef>
                  <a:spcPts val="100"/>
                </a:spcBef>
              </a:pPr>
              <a:r>
                <a:rPr sz="1200" dirty="0">
                  <a:latin typeface="Times New Roman"/>
                  <a:cs typeface="Times New Roman"/>
                </a:rPr>
                <a:t>0</a:t>
              </a:r>
              <a:r>
                <a:rPr lang="en-US" sz="1200" dirty="0">
                  <a:latin typeface="Times New Roman"/>
                  <a:cs typeface="Times New Roman"/>
                </a:rPr>
                <a:t>7</a:t>
              </a:r>
              <a:r>
                <a:rPr sz="1200" dirty="0">
                  <a:latin typeface="Times New Roman"/>
                  <a:cs typeface="Times New Roman"/>
                </a:rPr>
                <a:t>/</a:t>
              </a:r>
              <a:r>
                <a:rPr lang="en-US" sz="1200" dirty="0">
                  <a:latin typeface="Times New Roman"/>
                  <a:cs typeface="Times New Roman"/>
                </a:rPr>
                <a:t>06</a:t>
              </a:r>
              <a:endParaRPr sz="1200" dirty="0">
                <a:latin typeface="Times New Roman"/>
                <a:cs typeface="Times New Roman"/>
              </a:endParaRPr>
            </a:p>
          </p:txBody>
        </p:sp>
        <p:sp>
          <p:nvSpPr>
            <p:cNvPr id="623" name="object 175">
              <a:extLst>
                <a:ext uri="{FF2B5EF4-FFF2-40B4-BE49-F238E27FC236}">
                  <a16:creationId xmlns:a16="http://schemas.microsoft.com/office/drawing/2014/main" id="{813B6644-4D8A-434E-947A-7FDE0F044767}"/>
                </a:ext>
              </a:extLst>
            </p:cNvPr>
            <p:cNvSpPr txBox="1"/>
            <p:nvPr/>
          </p:nvSpPr>
          <p:spPr>
            <a:xfrm>
              <a:off x="4725205" y="1986983"/>
              <a:ext cx="371918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spcBef>
                  <a:spcPts val="100"/>
                </a:spcBef>
              </a:pPr>
              <a:r>
                <a:rPr sz="1200" dirty="0">
                  <a:latin typeface="Times New Roman"/>
                  <a:cs typeface="Times New Roman"/>
                </a:rPr>
                <a:t>0</a:t>
              </a:r>
              <a:r>
                <a:rPr lang="en-US" sz="1200" dirty="0">
                  <a:latin typeface="Times New Roman"/>
                  <a:cs typeface="Times New Roman"/>
                </a:rPr>
                <a:t>7</a:t>
              </a:r>
              <a:r>
                <a:rPr sz="1200" dirty="0">
                  <a:latin typeface="Times New Roman"/>
                  <a:cs typeface="Times New Roman"/>
                </a:rPr>
                <a:t>/</a:t>
              </a:r>
              <a:r>
                <a:rPr lang="en-US" sz="1200" dirty="0">
                  <a:latin typeface="Times New Roman"/>
                  <a:cs typeface="Times New Roman"/>
                </a:rPr>
                <a:t>17</a:t>
              </a:r>
              <a:endParaRPr sz="1200" dirty="0">
                <a:latin typeface="Times New Roman"/>
                <a:cs typeface="Times New Roman"/>
              </a:endParaRPr>
            </a:p>
          </p:txBody>
        </p:sp>
        <p:sp>
          <p:nvSpPr>
            <p:cNvPr id="624" name="object 175">
              <a:extLst>
                <a:ext uri="{FF2B5EF4-FFF2-40B4-BE49-F238E27FC236}">
                  <a16:creationId xmlns:a16="http://schemas.microsoft.com/office/drawing/2014/main" id="{D87193BD-9864-4A28-8F62-DC406B2B3A89}"/>
                </a:ext>
              </a:extLst>
            </p:cNvPr>
            <p:cNvSpPr txBox="1"/>
            <p:nvPr/>
          </p:nvSpPr>
          <p:spPr>
            <a:xfrm>
              <a:off x="5332137" y="1986983"/>
              <a:ext cx="371918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spcBef>
                  <a:spcPts val="100"/>
                </a:spcBef>
              </a:pPr>
              <a:r>
                <a:rPr sz="1200" dirty="0">
                  <a:latin typeface="Times New Roman"/>
                  <a:cs typeface="Times New Roman"/>
                </a:rPr>
                <a:t>0</a:t>
              </a:r>
              <a:r>
                <a:rPr lang="en-US" sz="1200" dirty="0">
                  <a:latin typeface="Times New Roman"/>
                  <a:cs typeface="Times New Roman"/>
                </a:rPr>
                <a:t>7</a:t>
              </a:r>
              <a:r>
                <a:rPr sz="1200" dirty="0">
                  <a:latin typeface="Times New Roman"/>
                  <a:cs typeface="Times New Roman"/>
                </a:rPr>
                <a:t>/</a:t>
              </a:r>
              <a:r>
                <a:rPr lang="en-US" sz="1200" dirty="0">
                  <a:latin typeface="Times New Roman"/>
                  <a:cs typeface="Times New Roman"/>
                </a:rPr>
                <a:t>28</a:t>
              </a:r>
              <a:endParaRPr sz="12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04" name="object 90">
            <a:extLst>
              <a:ext uri="{FF2B5EF4-FFF2-40B4-BE49-F238E27FC236}">
                <a16:creationId xmlns:a16="http://schemas.microsoft.com/office/drawing/2014/main" id="{4423DD09-6ED3-4B77-914E-17D74776F420}"/>
              </a:ext>
            </a:extLst>
          </p:cNvPr>
          <p:cNvSpPr txBox="1"/>
          <p:nvPr/>
        </p:nvSpPr>
        <p:spPr>
          <a:xfrm>
            <a:off x="1870634" y="7035116"/>
            <a:ext cx="62940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1200" dirty="0">
                <a:latin typeface="Times New Roman"/>
                <a:cs typeface="Times New Roman"/>
              </a:rPr>
              <a:t>Observed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05" name="object 63">
            <a:extLst>
              <a:ext uri="{FF2B5EF4-FFF2-40B4-BE49-F238E27FC236}">
                <a16:creationId xmlns:a16="http://schemas.microsoft.com/office/drawing/2014/main" id="{D05A95D5-3E9C-4634-9091-386F0E5A7AB8}"/>
              </a:ext>
            </a:extLst>
          </p:cNvPr>
          <p:cNvSpPr txBox="1"/>
          <p:nvPr/>
        </p:nvSpPr>
        <p:spPr>
          <a:xfrm>
            <a:off x="1761607" y="7096275"/>
            <a:ext cx="83183" cy="74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400" dirty="0">
                <a:latin typeface="MS UI Gothic"/>
                <a:cs typeface="MS UI Gothic"/>
              </a:rPr>
              <a:t>●</a:t>
            </a:r>
          </a:p>
        </p:txBody>
      </p:sp>
      <p:sp>
        <p:nvSpPr>
          <p:cNvPr id="610" name="object 90">
            <a:extLst>
              <a:ext uri="{FF2B5EF4-FFF2-40B4-BE49-F238E27FC236}">
                <a16:creationId xmlns:a16="http://schemas.microsoft.com/office/drawing/2014/main" id="{EE48412B-15D6-4865-B9AF-73CF1D224748}"/>
              </a:ext>
            </a:extLst>
          </p:cNvPr>
          <p:cNvSpPr txBox="1"/>
          <p:nvPr/>
        </p:nvSpPr>
        <p:spPr>
          <a:xfrm>
            <a:off x="2983665" y="7036376"/>
            <a:ext cx="73957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200" dirty="0">
                <a:latin typeface="Times New Roman"/>
                <a:cs typeface="Times New Roman"/>
              </a:rPr>
              <a:t>Persistence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11" name="object 63">
            <a:extLst>
              <a:ext uri="{FF2B5EF4-FFF2-40B4-BE49-F238E27FC236}">
                <a16:creationId xmlns:a16="http://schemas.microsoft.com/office/drawing/2014/main" id="{371A651F-6B3E-4C5C-A1DC-45F0E1E8AB5A}"/>
              </a:ext>
            </a:extLst>
          </p:cNvPr>
          <p:cNvSpPr txBox="1"/>
          <p:nvPr/>
        </p:nvSpPr>
        <p:spPr>
          <a:xfrm>
            <a:off x="2758936" y="7133464"/>
            <a:ext cx="83183" cy="74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40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</a:p>
        </p:txBody>
      </p:sp>
      <p:sp>
        <p:nvSpPr>
          <p:cNvPr id="612" name="object 91">
            <a:extLst>
              <a:ext uri="{FF2B5EF4-FFF2-40B4-BE49-F238E27FC236}">
                <a16:creationId xmlns:a16="http://schemas.microsoft.com/office/drawing/2014/main" id="{7222BB5A-E03A-4A4B-B27A-9F4FACDD289E}"/>
              </a:ext>
            </a:extLst>
          </p:cNvPr>
          <p:cNvSpPr/>
          <p:nvPr/>
        </p:nvSpPr>
        <p:spPr>
          <a:xfrm>
            <a:off x="2669558" y="7093538"/>
            <a:ext cx="226413" cy="104016"/>
          </a:xfrm>
          <a:custGeom>
            <a:avLst/>
            <a:gdLst/>
            <a:ahLst/>
            <a:cxnLst/>
            <a:rect l="l" t="t" r="r" b="b"/>
            <a:pathLst>
              <a:path w="2295525">
                <a:moveTo>
                  <a:pt x="0" y="0"/>
                </a:moveTo>
                <a:lnTo>
                  <a:pt x="2295144" y="0"/>
                </a:lnTo>
              </a:path>
            </a:pathLst>
          </a:custGeom>
          <a:ln w="1905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90">
            <a:extLst>
              <a:ext uri="{FF2B5EF4-FFF2-40B4-BE49-F238E27FC236}">
                <a16:creationId xmlns:a16="http://schemas.microsoft.com/office/drawing/2014/main" id="{291017A0-B2E3-454A-A41B-83931FC6B9CE}"/>
              </a:ext>
            </a:extLst>
          </p:cNvPr>
          <p:cNvSpPr txBox="1"/>
          <p:nvPr/>
        </p:nvSpPr>
        <p:spPr>
          <a:xfrm>
            <a:off x="4002159" y="7034389"/>
            <a:ext cx="62940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200" dirty="0">
                <a:latin typeface="Times New Roman"/>
                <a:cs typeface="Times New Roman"/>
              </a:rPr>
              <a:t>Predicted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14" name="object 63">
            <a:extLst>
              <a:ext uri="{FF2B5EF4-FFF2-40B4-BE49-F238E27FC236}">
                <a16:creationId xmlns:a16="http://schemas.microsoft.com/office/drawing/2014/main" id="{45F960AE-C0DE-4FE6-9BF4-80DDDF9A970D}"/>
              </a:ext>
            </a:extLst>
          </p:cNvPr>
          <p:cNvSpPr txBox="1"/>
          <p:nvPr/>
        </p:nvSpPr>
        <p:spPr>
          <a:xfrm>
            <a:off x="3893132" y="7095548"/>
            <a:ext cx="83183" cy="74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400" dirty="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</a:p>
        </p:txBody>
      </p:sp>
      <p:sp>
        <p:nvSpPr>
          <p:cNvPr id="625" name="object 89">
            <a:extLst>
              <a:ext uri="{FF2B5EF4-FFF2-40B4-BE49-F238E27FC236}">
                <a16:creationId xmlns:a16="http://schemas.microsoft.com/office/drawing/2014/main" id="{47A67194-2F7B-4DF9-8136-4BD53179607E}"/>
              </a:ext>
            </a:extLst>
          </p:cNvPr>
          <p:cNvSpPr txBox="1"/>
          <p:nvPr/>
        </p:nvSpPr>
        <p:spPr>
          <a:xfrm>
            <a:off x="643894" y="4724400"/>
            <a:ext cx="1337306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200" dirty="0" err="1">
                <a:latin typeface="Times New Roman"/>
                <a:cs typeface="Times New Roman"/>
              </a:rPr>
              <a:t>RMSE</a:t>
            </a:r>
            <a:r>
              <a:rPr lang="en-US" sz="1200" baseline="-25000" dirty="0" err="1">
                <a:latin typeface="Times New Roman"/>
                <a:cs typeface="Times New Roman"/>
              </a:rPr>
              <a:t>persistence</a:t>
            </a:r>
            <a:r>
              <a:rPr lang="en-US" sz="1200" dirty="0">
                <a:latin typeface="Times New Roman"/>
                <a:cs typeface="Times New Roman"/>
              </a:rPr>
              <a:t>  13.5</a:t>
            </a:r>
          </a:p>
          <a:p>
            <a:pPr marL="12700">
              <a:spcBef>
                <a:spcPts val="100"/>
              </a:spcBef>
            </a:pPr>
            <a:r>
              <a:rPr lang="en-US" sz="1200" dirty="0" err="1">
                <a:latin typeface="Times New Roman"/>
                <a:cs typeface="Times New Roman"/>
              </a:rPr>
              <a:t>RMSE</a:t>
            </a:r>
            <a:r>
              <a:rPr lang="en-US" sz="1200" baseline="-25000" dirty="0" err="1">
                <a:latin typeface="Times New Roman"/>
                <a:cs typeface="Times New Roman"/>
              </a:rPr>
              <a:t>predicted</a:t>
            </a:r>
            <a:r>
              <a:rPr lang="en-US" sz="1200" dirty="0">
                <a:latin typeface="Times New Roman"/>
                <a:cs typeface="Times New Roman"/>
              </a:rPr>
              <a:t>    7.22</a:t>
            </a:r>
          </a:p>
        </p:txBody>
      </p:sp>
      <p:sp>
        <p:nvSpPr>
          <p:cNvPr id="626" name="object 89">
            <a:extLst>
              <a:ext uri="{FF2B5EF4-FFF2-40B4-BE49-F238E27FC236}">
                <a16:creationId xmlns:a16="http://schemas.microsoft.com/office/drawing/2014/main" id="{63DCEB06-85B6-4B78-B3A4-B240336CE19C}"/>
              </a:ext>
            </a:extLst>
          </p:cNvPr>
          <p:cNvSpPr txBox="1"/>
          <p:nvPr/>
        </p:nvSpPr>
        <p:spPr>
          <a:xfrm>
            <a:off x="3614400" y="4724400"/>
            <a:ext cx="1337306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200" dirty="0" err="1">
                <a:latin typeface="Times New Roman"/>
                <a:cs typeface="Times New Roman"/>
              </a:rPr>
              <a:t>RMSE</a:t>
            </a:r>
            <a:r>
              <a:rPr lang="en-US" sz="1200" baseline="-25000" dirty="0" err="1">
                <a:latin typeface="Times New Roman"/>
                <a:cs typeface="Times New Roman"/>
              </a:rPr>
              <a:t>persistence</a:t>
            </a:r>
            <a:r>
              <a:rPr lang="en-US" sz="1200" dirty="0">
                <a:latin typeface="Times New Roman"/>
                <a:cs typeface="Times New Roman"/>
              </a:rPr>
              <a:t>  8.78</a:t>
            </a:r>
          </a:p>
          <a:p>
            <a:pPr marL="12700">
              <a:spcBef>
                <a:spcPts val="100"/>
              </a:spcBef>
            </a:pPr>
            <a:r>
              <a:rPr lang="en-US" sz="1200" dirty="0" err="1">
                <a:latin typeface="Times New Roman"/>
                <a:cs typeface="Times New Roman"/>
              </a:rPr>
              <a:t>RMSE</a:t>
            </a:r>
            <a:r>
              <a:rPr lang="en-US" sz="1200" baseline="-25000" dirty="0" err="1">
                <a:latin typeface="Times New Roman"/>
                <a:cs typeface="Times New Roman"/>
              </a:rPr>
              <a:t>predicted</a:t>
            </a:r>
            <a:r>
              <a:rPr lang="en-US" sz="1200" dirty="0">
                <a:latin typeface="Times New Roman"/>
                <a:cs typeface="Times New Roman"/>
              </a:rPr>
              <a:t>    6.17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794</Words>
  <Application>Microsoft Office PowerPoint</Application>
  <PresentationFormat>Custom</PresentationFormat>
  <Paragraphs>523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MS UI Gothic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cp:lastModifiedBy>Kate Newhart</cp:lastModifiedBy>
  <cp:revision>5</cp:revision>
  <dcterms:created xsi:type="dcterms:W3CDTF">2020-05-23T16:56:37Z</dcterms:created>
  <dcterms:modified xsi:type="dcterms:W3CDTF">2020-05-23T18:25:45Z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2020-05-23T00:00:00Z</vt:filetime>
  </property>
  <property fmtid="{D5CDD505-2E9C-101B-9397-08002B2CF9AE}" pid="3" name="Creator">
    <vt:lpwstr>R</vt:lpwstr>
  </property>
  <property fmtid="{D5CDD505-2E9C-101B-9397-08002B2CF9AE}" pid="4" name="LastSaved">
    <vt:filetime>2020-05-23T00:00:00Z</vt:filetime>
  </property>
</Properties>
</file>