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E8"/>
    <a:srgbClr val="FBFBFB"/>
    <a:srgbClr val="D9D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C2F64-23AA-4AAD-ACF5-A07CA87E3AA4}" v="21" dt="2023-06-06T00:29:26.044"/>
    <p1510:client id="{3E0A6622-DDF6-4DB5-A69A-A73F9AA16384}" v="77" dt="2023-06-06T09:59:53.825"/>
    <p1510:client id="{6474D6CE-64EC-41B2-8AAF-4DB99CEBFE1C}" v="1167" dt="2023-06-06T13:03:22.669"/>
    <p1510:client id="{85E1BFEB-24A4-41F0-8EA4-229E2200CF63}" v="86" dt="2023-06-05T23:32:39.364"/>
    <p1510:client id="{B1EA9D1B-E5D3-44CC-AFD5-9B2E05D5ED41}" v="30" dt="2023-06-05T20:30:16.549"/>
    <p1510:client id="{F9C78652-C131-4B77-8B74-59A63586DF83}" v="239" dt="2023-06-06T11:32:53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lves" userId="84c620fe57888d95" providerId="Windows Live" clId="Web-{B1EA9D1B-E5D3-44CC-AFD5-9B2E05D5ED41}"/>
    <pc:docChg chg="modSld">
      <pc:chgData name="Rafael Alves" userId="84c620fe57888d95" providerId="Windows Live" clId="Web-{B1EA9D1B-E5D3-44CC-AFD5-9B2E05D5ED41}" dt="2023-06-05T20:30:16.549" v="29" actId="20577"/>
      <pc:docMkLst>
        <pc:docMk/>
      </pc:docMkLst>
      <pc:sldChg chg="modSp">
        <pc:chgData name="Rafael Alves" userId="84c620fe57888d95" providerId="Windows Live" clId="Web-{B1EA9D1B-E5D3-44CC-AFD5-9B2E05D5ED41}" dt="2023-06-05T20:30:16.549" v="29" actId="20577"/>
        <pc:sldMkLst>
          <pc:docMk/>
          <pc:sldMk cId="3689390814" sldId="257"/>
        </pc:sldMkLst>
        <pc:spChg chg="mod">
          <ac:chgData name="Rafael Alves" userId="84c620fe57888d95" providerId="Windows Live" clId="Web-{B1EA9D1B-E5D3-44CC-AFD5-9B2E05D5ED41}" dt="2023-06-05T20:30:16.549" v="29" actId="20577"/>
          <ac:spMkLst>
            <pc:docMk/>
            <pc:sldMk cId="3689390814" sldId="257"/>
            <ac:spMk id="3" creationId="{359B7F8A-384C-CA70-8800-A4A7A12FF697}"/>
          </ac:spMkLst>
        </pc:spChg>
      </pc:sldChg>
    </pc:docChg>
  </pc:docChgLst>
  <pc:docChgLst>
    <pc:chgData name="Kevin Nguyen" userId="a7a738e91d58c87a" providerId="LiveId" clId="{6474D6CE-64EC-41B2-8AAF-4DB99CEBFE1C}"/>
    <pc:docChg chg="undo redo custSel addSld delSld modSld sldOrd">
      <pc:chgData name="Kevin Nguyen" userId="a7a738e91d58c87a" providerId="LiveId" clId="{6474D6CE-64EC-41B2-8AAF-4DB99CEBFE1C}" dt="2023-06-06T13:03:26.056" v="1544" actId="1076"/>
      <pc:docMkLst>
        <pc:docMk/>
      </pc:docMkLst>
      <pc:sldChg chg="modSp mod">
        <pc:chgData name="Kevin Nguyen" userId="a7a738e91d58c87a" providerId="LiveId" clId="{6474D6CE-64EC-41B2-8AAF-4DB99CEBFE1C}" dt="2023-06-06T08:42:10.570" v="1110" actId="20577"/>
        <pc:sldMkLst>
          <pc:docMk/>
          <pc:sldMk cId="1871085194" sldId="256"/>
        </pc:sldMkLst>
        <pc:spChg chg="mod">
          <ac:chgData name="Kevin Nguyen" userId="a7a738e91d58c87a" providerId="LiveId" clId="{6474D6CE-64EC-41B2-8AAF-4DB99CEBFE1C}" dt="2023-06-05T16:31:18.226" v="27" actId="20577"/>
          <ac:spMkLst>
            <pc:docMk/>
            <pc:sldMk cId="1871085194" sldId="256"/>
            <ac:spMk id="2" creationId="{BE7BB2D1-D9AD-2437-9F83-2064AA76545F}"/>
          </ac:spMkLst>
        </pc:spChg>
        <pc:spChg chg="mod">
          <ac:chgData name="Kevin Nguyen" userId="a7a738e91d58c87a" providerId="LiveId" clId="{6474D6CE-64EC-41B2-8AAF-4DB99CEBFE1C}" dt="2023-06-06T08:42:10.570" v="1110" actId="20577"/>
          <ac:spMkLst>
            <pc:docMk/>
            <pc:sldMk cId="1871085194" sldId="256"/>
            <ac:spMk id="3" creationId="{E7A390A3-0775-C619-94F5-C4976AFAF9CE}"/>
          </ac:spMkLst>
        </pc:spChg>
      </pc:sldChg>
      <pc:sldChg chg="addSp modSp mod">
        <pc:chgData name="Kevin Nguyen" userId="a7a738e91d58c87a" providerId="LiveId" clId="{6474D6CE-64EC-41B2-8AAF-4DB99CEBFE1C}" dt="2023-06-06T09:49:52.641" v="1296" actId="20577"/>
        <pc:sldMkLst>
          <pc:docMk/>
          <pc:sldMk cId="3689390814" sldId="257"/>
        </pc:sldMkLst>
        <pc:spChg chg="mod">
          <ac:chgData name="Kevin Nguyen" userId="a7a738e91d58c87a" providerId="LiveId" clId="{6474D6CE-64EC-41B2-8AAF-4DB99CEBFE1C}" dt="2023-06-05T16:30:53.336" v="2"/>
          <ac:spMkLst>
            <pc:docMk/>
            <pc:sldMk cId="3689390814" sldId="257"/>
            <ac:spMk id="2" creationId="{AFD27B68-B8F0-1A5F-2121-02A8CAF9B69A}"/>
          </ac:spMkLst>
        </pc:spChg>
        <pc:spChg chg="mod">
          <ac:chgData name="Kevin Nguyen" userId="a7a738e91d58c87a" providerId="LiveId" clId="{6474D6CE-64EC-41B2-8AAF-4DB99CEBFE1C}" dt="2023-06-06T09:49:52.641" v="1296" actId="20577"/>
          <ac:spMkLst>
            <pc:docMk/>
            <pc:sldMk cId="3689390814" sldId="257"/>
            <ac:spMk id="3" creationId="{359B7F8A-384C-CA70-8800-A4A7A12FF697}"/>
          </ac:spMkLst>
        </pc:spChg>
        <pc:spChg chg="add mod">
          <ac:chgData name="Kevin Nguyen" userId="a7a738e91d58c87a" providerId="LiveId" clId="{6474D6CE-64EC-41B2-8AAF-4DB99CEBFE1C}" dt="2023-06-06T09:11:15.715" v="1263" actId="1076"/>
          <ac:spMkLst>
            <pc:docMk/>
            <pc:sldMk cId="3689390814" sldId="257"/>
            <ac:spMk id="6" creationId="{05FA902F-F1FE-8B7B-1494-59E4340ACD72}"/>
          </ac:spMkLst>
        </pc:spChg>
        <pc:picChg chg="add mod modCrop">
          <ac:chgData name="Kevin Nguyen" userId="a7a738e91d58c87a" providerId="LiveId" clId="{6474D6CE-64EC-41B2-8AAF-4DB99CEBFE1C}" dt="2023-06-06T08:51:45.243" v="1216" actId="1076"/>
          <ac:picMkLst>
            <pc:docMk/>
            <pc:sldMk cId="3689390814" sldId="257"/>
            <ac:picMk id="5" creationId="{4CDD7E2D-ACA7-0CBC-0161-807534D86458}"/>
          </ac:picMkLst>
        </pc:picChg>
      </pc:sldChg>
      <pc:sldChg chg="addSp delSp modSp mod">
        <pc:chgData name="Kevin Nguyen" userId="a7a738e91d58c87a" providerId="LiveId" clId="{6474D6CE-64EC-41B2-8AAF-4DB99CEBFE1C}" dt="2023-06-06T10:12:33.394" v="1308" actId="14100"/>
        <pc:sldMkLst>
          <pc:docMk/>
          <pc:sldMk cId="1193400854" sldId="258"/>
        </pc:sldMkLst>
        <pc:spChg chg="mod">
          <ac:chgData name="Kevin Nguyen" userId="a7a738e91d58c87a" providerId="LiveId" clId="{6474D6CE-64EC-41B2-8AAF-4DB99CEBFE1C}" dt="2023-06-05T16:30:53.336" v="2"/>
          <ac:spMkLst>
            <pc:docMk/>
            <pc:sldMk cId="1193400854" sldId="258"/>
            <ac:spMk id="2" creationId="{29CF21E7-D09C-0139-E91C-3BA34F580DDA}"/>
          </ac:spMkLst>
        </pc:spChg>
        <pc:spChg chg="del mod">
          <ac:chgData name="Kevin Nguyen" userId="a7a738e91d58c87a" providerId="LiveId" clId="{6474D6CE-64EC-41B2-8AAF-4DB99CEBFE1C}" dt="2023-06-06T00:42:02.082" v="420" actId="478"/>
          <ac:spMkLst>
            <pc:docMk/>
            <pc:sldMk cId="1193400854" sldId="258"/>
            <ac:spMk id="3" creationId="{F9F21250-E750-0D81-2F75-09EEBD3E9D0E}"/>
          </ac:spMkLst>
        </pc:spChg>
        <pc:spChg chg="add del mod">
          <ac:chgData name="Kevin Nguyen" userId="a7a738e91d58c87a" providerId="LiveId" clId="{6474D6CE-64EC-41B2-8AAF-4DB99CEBFE1C}" dt="2023-06-06T00:42:05.252" v="421" actId="478"/>
          <ac:spMkLst>
            <pc:docMk/>
            <pc:sldMk cId="1193400854" sldId="258"/>
            <ac:spMk id="9" creationId="{F82DAA73-91D5-299B-27F0-FD3729172D68}"/>
          </ac:spMkLst>
        </pc:spChg>
        <pc:spChg chg="add mod">
          <ac:chgData name="Kevin Nguyen" userId="a7a738e91d58c87a" providerId="LiveId" clId="{6474D6CE-64EC-41B2-8AAF-4DB99CEBFE1C}" dt="2023-06-06T10:12:17.006" v="1305" actId="20577"/>
          <ac:spMkLst>
            <pc:docMk/>
            <pc:sldMk cId="1193400854" sldId="258"/>
            <ac:spMk id="10" creationId="{B7A44525-AD4B-8EB9-EE1C-1FC0C035F85A}"/>
          </ac:spMkLst>
        </pc:spChg>
        <pc:spChg chg="add mod">
          <ac:chgData name="Kevin Nguyen" userId="a7a738e91d58c87a" providerId="LiveId" clId="{6474D6CE-64EC-41B2-8AAF-4DB99CEBFE1C}" dt="2023-06-06T00:43:46.723" v="508" actId="1076"/>
          <ac:spMkLst>
            <pc:docMk/>
            <pc:sldMk cId="1193400854" sldId="258"/>
            <ac:spMk id="11" creationId="{DC25D017-2436-9A25-4E4A-37C2C51EB12B}"/>
          </ac:spMkLst>
        </pc:spChg>
        <pc:spChg chg="add mod">
          <ac:chgData name="Kevin Nguyen" userId="a7a738e91d58c87a" providerId="LiveId" clId="{6474D6CE-64EC-41B2-8AAF-4DB99CEBFE1C}" dt="2023-06-06T00:45:09.037" v="549" actId="1076"/>
          <ac:spMkLst>
            <pc:docMk/>
            <pc:sldMk cId="1193400854" sldId="258"/>
            <ac:spMk id="12" creationId="{954B4B8E-266B-AB07-869A-C3C18116BA26}"/>
          </ac:spMkLst>
        </pc:spChg>
        <pc:spChg chg="add mod">
          <ac:chgData name="Kevin Nguyen" userId="a7a738e91d58c87a" providerId="LiveId" clId="{6474D6CE-64EC-41B2-8AAF-4DB99CEBFE1C}" dt="2023-06-06T00:44:27.050" v="541" actId="1076"/>
          <ac:spMkLst>
            <pc:docMk/>
            <pc:sldMk cId="1193400854" sldId="258"/>
            <ac:spMk id="13" creationId="{EB4C7139-B90B-2319-5033-FA036A7BB149}"/>
          </ac:spMkLst>
        </pc:spChg>
        <pc:picChg chg="del mod modCrop">
          <ac:chgData name="Kevin Nguyen" userId="a7a738e91d58c87a" providerId="LiveId" clId="{6474D6CE-64EC-41B2-8AAF-4DB99CEBFE1C}" dt="2023-06-06T06:18:48.698" v="896" actId="478"/>
          <ac:picMkLst>
            <pc:docMk/>
            <pc:sldMk cId="1193400854" sldId="258"/>
            <ac:picMk id="4" creationId="{8776FA2A-648E-EA8B-A603-FE556B28DA3E}"/>
          </ac:picMkLst>
        </pc:picChg>
        <pc:picChg chg="add mod">
          <ac:chgData name="Kevin Nguyen" userId="a7a738e91d58c87a" providerId="LiveId" clId="{6474D6CE-64EC-41B2-8AAF-4DB99CEBFE1C}" dt="2023-06-06T00:44:38.519" v="545" actId="1076"/>
          <ac:picMkLst>
            <pc:docMk/>
            <pc:sldMk cId="1193400854" sldId="258"/>
            <ac:picMk id="5" creationId="{D476E9B5-DA5F-EBDE-19FD-87AA83B21D3C}"/>
          </ac:picMkLst>
        </pc:picChg>
        <pc:picChg chg="mod modCrop">
          <ac:chgData name="Kevin Nguyen" userId="a7a738e91d58c87a" providerId="LiveId" clId="{6474D6CE-64EC-41B2-8AAF-4DB99CEBFE1C}" dt="2023-06-06T00:44:29.898" v="542" actId="1076"/>
          <ac:picMkLst>
            <pc:docMk/>
            <pc:sldMk cId="1193400854" sldId="258"/>
            <ac:picMk id="6" creationId="{9C9560BE-D433-F396-B0AF-25912F5C60EE}"/>
          </ac:picMkLst>
        </pc:picChg>
        <pc:picChg chg="mod">
          <ac:chgData name="Kevin Nguyen" userId="a7a738e91d58c87a" providerId="LiveId" clId="{6474D6CE-64EC-41B2-8AAF-4DB99CEBFE1C}" dt="2023-06-06T05:04:56.586" v="550" actId="1076"/>
          <ac:picMkLst>
            <pc:docMk/>
            <pc:sldMk cId="1193400854" sldId="258"/>
            <ac:picMk id="7" creationId="{6EAB700F-4BE4-7EDA-9B85-C50205823C57}"/>
          </ac:picMkLst>
        </pc:picChg>
        <pc:picChg chg="add mod modCrop">
          <ac:chgData name="Kevin Nguyen" userId="a7a738e91d58c87a" providerId="LiveId" clId="{6474D6CE-64EC-41B2-8AAF-4DB99CEBFE1C}" dt="2023-06-06T10:12:33.394" v="1308" actId="14100"/>
          <ac:picMkLst>
            <pc:docMk/>
            <pc:sldMk cId="1193400854" sldId="258"/>
            <ac:picMk id="15" creationId="{C3E80263-58EE-319B-B6E2-6BDF0B2D4E07}"/>
          </ac:picMkLst>
        </pc:picChg>
      </pc:sldChg>
      <pc:sldChg chg="addSp delSp modSp mod">
        <pc:chgData name="Kevin Nguyen" userId="a7a738e91d58c87a" providerId="LiveId" clId="{6474D6CE-64EC-41B2-8AAF-4DB99CEBFE1C}" dt="2023-06-06T11:33:01.051" v="1502" actId="478"/>
        <pc:sldMkLst>
          <pc:docMk/>
          <pc:sldMk cId="4247638509" sldId="259"/>
        </pc:sldMkLst>
        <pc:spChg chg="mod">
          <ac:chgData name="Kevin Nguyen" userId="a7a738e91d58c87a" providerId="LiveId" clId="{6474D6CE-64EC-41B2-8AAF-4DB99CEBFE1C}" dt="2023-06-05T16:30:53.336" v="2"/>
          <ac:spMkLst>
            <pc:docMk/>
            <pc:sldMk cId="4247638509" sldId="259"/>
            <ac:spMk id="2" creationId="{1F7D77CC-519A-0B50-95FC-C9A3E5A5737F}"/>
          </ac:spMkLst>
        </pc:spChg>
        <pc:spChg chg="mod">
          <ac:chgData name="Kevin Nguyen" userId="a7a738e91d58c87a" providerId="LiveId" clId="{6474D6CE-64EC-41B2-8AAF-4DB99CEBFE1C}" dt="2023-06-05T16:30:53.336" v="2"/>
          <ac:spMkLst>
            <pc:docMk/>
            <pc:sldMk cId="4247638509" sldId="259"/>
            <ac:spMk id="3" creationId="{50042E86-A674-15B7-5CF0-C118CA8F5415}"/>
          </ac:spMkLst>
        </pc:spChg>
        <pc:spChg chg="add del mod">
          <ac:chgData name="Kevin Nguyen" userId="a7a738e91d58c87a" providerId="LiveId" clId="{6474D6CE-64EC-41B2-8AAF-4DB99CEBFE1C}" dt="2023-06-06T05:37:10.848" v="784" actId="478"/>
          <ac:spMkLst>
            <pc:docMk/>
            <pc:sldMk cId="4247638509" sldId="259"/>
            <ac:spMk id="7" creationId="{9C5B99DE-AB5F-906D-232E-DC291A34F0B2}"/>
          </ac:spMkLst>
        </pc:spChg>
        <pc:spChg chg="del mod">
          <ac:chgData name="Kevin Nguyen" userId="a7a738e91d58c87a" providerId="LiveId" clId="{6474D6CE-64EC-41B2-8AAF-4DB99CEBFE1C}" dt="2023-06-06T05:37:08.699" v="783" actId="478"/>
          <ac:spMkLst>
            <pc:docMk/>
            <pc:sldMk cId="4247638509" sldId="259"/>
            <ac:spMk id="8" creationId="{9C3C95C2-AF79-9F45-580A-01DF878E9E8A}"/>
          </ac:spMkLst>
        </pc:spChg>
        <pc:spChg chg="add mod">
          <ac:chgData name="Kevin Nguyen" userId="a7a738e91d58c87a" providerId="LiveId" clId="{6474D6CE-64EC-41B2-8AAF-4DB99CEBFE1C}" dt="2023-06-06T05:39:02.089" v="823" actId="164"/>
          <ac:spMkLst>
            <pc:docMk/>
            <pc:sldMk cId="4247638509" sldId="259"/>
            <ac:spMk id="12" creationId="{760A624C-3F16-9E93-DCFA-83191BAC1234}"/>
          </ac:spMkLst>
        </pc:spChg>
        <pc:spChg chg="add mod">
          <ac:chgData name="Kevin Nguyen" userId="a7a738e91d58c87a" providerId="LiveId" clId="{6474D6CE-64EC-41B2-8AAF-4DB99CEBFE1C}" dt="2023-06-06T11:29:50.299" v="1425" actId="1076"/>
          <ac:spMkLst>
            <pc:docMk/>
            <pc:sldMk cId="4247638509" sldId="259"/>
            <ac:spMk id="16" creationId="{344587C0-3037-52F8-9D61-0581D05D8FC4}"/>
          </ac:spMkLst>
        </pc:spChg>
        <pc:grpChg chg="add mod">
          <ac:chgData name="Kevin Nguyen" userId="a7a738e91d58c87a" providerId="LiveId" clId="{6474D6CE-64EC-41B2-8AAF-4DB99CEBFE1C}" dt="2023-06-06T11:29:27.754" v="1422" actId="1076"/>
          <ac:grpSpMkLst>
            <pc:docMk/>
            <pc:sldMk cId="4247638509" sldId="259"/>
            <ac:grpSpMk id="14" creationId="{188CA477-13C7-8519-28E8-DC5F29E7F53C}"/>
          </ac:grpSpMkLst>
        </pc:grpChg>
        <pc:graphicFrameChg chg="add mod modGraphic">
          <ac:chgData name="Kevin Nguyen" userId="a7a738e91d58c87a" providerId="LiveId" clId="{6474D6CE-64EC-41B2-8AAF-4DB99CEBFE1C}" dt="2023-06-06T11:29:46.612" v="1424" actId="1076"/>
          <ac:graphicFrameMkLst>
            <pc:docMk/>
            <pc:sldMk cId="4247638509" sldId="259"/>
            <ac:graphicFrameMk id="5" creationId="{2B659B27-2DA3-3EA4-59AC-FEA4B0D427BB}"/>
          </ac:graphicFrameMkLst>
        </pc:graphicFrameChg>
        <pc:graphicFrameChg chg="add del mod modGraphic">
          <ac:chgData name="Kevin Nguyen" userId="a7a738e91d58c87a" providerId="LiveId" clId="{6474D6CE-64EC-41B2-8AAF-4DB99CEBFE1C}" dt="2023-06-06T11:33:01.051" v="1502" actId="478"/>
          <ac:graphicFrameMkLst>
            <pc:docMk/>
            <pc:sldMk cId="4247638509" sldId="259"/>
            <ac:graphicFrameMk id="18" creationId="{D3B04CAF-77B9-52D2-C659-3903D96F01F5}"/>
          </ac:graphicFrameMkLst>
        </pc:graphicFrameChg>
        <pc:picChg chg="del">
          <ac:chgData name="Kevin Nguyen" userId="a7a738e91d58c87a" providerId="LiveId" clId="{6474D6CE-64EC-41B2-8AAF-4DB99CEBFE1C}" dt="2023-06-06T11:27:45.344" v="1348" actId="478"/>
          <ac:picMkLst>
            <pc:docMk/>
            <pc:sldMk cId="4247638509" sldId="259"/>
            <ac:picMk id="3" creationId="{587B687B-8E9B-23CA-1622-BF4E95658FD5}"/>
          </ac:picMkLst>
        </pc:picChg>
        <pc:picChg chg="del">
          <ac:chgData name="Kevin Nguyen" userId="a7a738e91d58c87a" providerId="LiveId" clId="{6474D6CE-64EC-41B2-8AAF-4DB99CEBFE1C}" dt="2023-06-06T05:32:53.522" v="553" actId="478"/>
          <ac:picMkLst>
            <pc:docMk/>
            <pc:sldMk cId="4247638509" sldId="259"/>
            <ac:picMk id="4" creationId="{4632AE4F-B5E1-BFC3-86ED-D813A030D2FE}"/>
          </ac:picMkLst>
        </pc:picChg>
        <pc:picChg chg="add mod">
          <ac:chgData name="Kevin Nguyen" userId="a7a738e91d58c87a" providerId="LiveId" clId="{6474D6CE-64EC-41B2-8AAF-4DB99CEBFE1C}" dt="2023-06-06T05:39:02.089" v="823" actId="164"/>
          <ac:picMkLst>
            <pc:docMk/>
            <pc:sldMk cId="4247638509" sldId="259"/>
            <ac:picMk id="10" creationId="{C2D68C53-BF34-74BD-4626-A6A4692EC3E1}"/>
          </ac:picMkLst>
        </pc:picChg>
      </pc:sldChg>
      <pc:sldChg chg="addSp delSp modSp new mod ord delAnim modAnim">
        <pc:chgData name="Kevin Nguyen" userId="a7a738e91d58c87a" providerId="LiveId" clId="{6474D6CE-64EC-41B2-8AAF-4DB99CEBFE1C}" dt="2023-06-06T13:03:26.056" v="1544" actId="1076"/>
        <pc:sldMkLst>
          <pc:docMk/>
          <pc:sldMk cId="1413593692" sldId="260"/>
        </pc:sldMkLst>
        <pc:spChg chg="mod">
          <ac:chgData name="Kevin Nguyen" userId="a7a738e91d58c87a" providerId="LiveId" clId="{6474D6CE-64EC-41B2-8AAF-4DB99CEBFE1C}" dt="2023-06-06T06:53:43.009" v="903" actId="1076"/>
          <ac:spMkLst>
            <pc:docMk/>
            <pc:sldMk cId="1413593692" sldId="260"/>
            <ac:spMk id="2" creationId="{ACAF3AEF-09EF-9358-8BD5-4B2FD8B090E0}"/>
          </ac:spMkLst>
        </pc:spChg>
        <pc:spChg chg="mod">
          <ac:chgData name="Kevin Nguyen" userId="a7a738e91d58c87a" providerId="LiveId" clId="{6474D6CE-64EC-41B2-8AAF-4DB99CEBFE1C}" dt="2023-06-06T12:44:47.684" v="1526" actId="20577"/>
          <ac:spMkLst>
            <pc:docMk/>
            <pc:sldMk cId="1413593692" sldId="260"/>
            <ac:spMk id="3" creationId="{2A495CF7-EAFE-3A0F-8A7A-A11DC6886CB9}"/>
          </ac:spMkLst>
        </pc:spChg>
        <pc:spChg chg="add mod">
          <ac:chgData name="Kevin Nguyen" userId="a7a738e91d58c87a" providerId="LiveId" clId="{6474D6CE-64EC-41B2-8AAF-4DB99CEBFE1C}" dt="2023-06-06T12:45:06.284" v="1539" actId="14100"/>
          <ac:spMkLst>
            <pc:docMk/>
            <pc:sldMk cId="1413593692" sldId="260"/>
            <ac:spMk id="7" creationId="{F94AECC4-3CDC-A0CF-24CD-858FFBBAB778}"/>
          </ac:spMkLst>
        </pc:spChg>
        <pc:spChg chg="add del mod">
          <ac:chgData name="Kevin Nguyen" userId="a7a738e91d58c87a" providerId="LiveId" clId="{6474D6CE-64EC-41B2-8AAF-4DB99CEBFE1C}" dt="2023-06-06T12:44:48.639" v="1528"/>
          <ac:spMkLst>
            <pc:docMk/>
            <pc:sldMk cId="1413593692" sldId="260"/>
            <ac:spMk id="9" creationId="{C9ED23CB-6422-A370-C7E2-E9F901575038}"/>
          </ac:spMkLst>
        </pc:spChg>
        <pc:spChg chg="add del mod">
          <ac:chgData name="Kevin Nguyen" userId="a7a738e91d58c87a" providerId="LiveId" clId="{6474D6CE-64EC-41B2-8AAF-4DB99CEBFE1C}" dt="2023-06-06T06:54:13.606" v="910"/>
          <ac:spMkLst>
            <pc:docMk/>
            <pc:sldMk cId="1413593692" sldId="260"/>
            <ac:spMk id="9" creationId="{CB14D8AD-03FF-6248-1355-91920783F277}"/>
          </ac:spMkLst>
        </pc:spChg>
        <pc:spChg chg="add mod">
          <ac:chgData name="Kevin Nguyen" userId="a7a738e91d58c87a" providerId="LiveId" clId="{6474D6CE-64EC-41B2-8AAF-4DB99CEBFE1C}" dt="2023-06-06T06:55:30.810" v="938" actId="403"/>
          <ac:spMkLst>
            <pc:docMk/>
            <pc:sldMk cId="1413593692" sldId="260"/>
            <ac:spMk id="10" creationId="{46810AC1-3F50-E511-08E4-E6FC079AB580}"/>
          </ac:spMkLst>
        </pc:spChg>
        <pc:spChg chg="add mod">
          <ac:chgData name="Kevin Nguyen" userId="a7a738e91d58c87a" providerId="LiveId" clId="{6474D6CE-64EC-41B2-8AAF-4DB99CEBFE1C}" dt="2023-06-06T12:45:11.444" v="1541" actId="1076"/>
          <ac:spMkLst>
            <pc:docMk/>
            <pc:sldMk cId="1413593692" sldId="260"/>
            <ac:spMk id="11" creationId="{30102B27-328C-09C3-03C8-8D8695276F06}"/>
          </ac:spMkLst>
        </pc:spChg>
        <pc:spChg chg="add del mod">
          <ac:chgData name="Kevin Nguyen" userId="a7a738e91d58c87a" providerId="LiveId" clId="{6474D6CE-64EC-41B2-8AAF-4DB99CEBFE1C}" dt="2023-06-06T08:54:34.748" v="1255" actId="478"/>
          <ac:spMkLst>
            <pc:docMk/>
            <pc:sldMk cId="1413593692" sldId="260"/>
            <ac:spMk id="14" creationId="{B76CBB85-FFF9-4D71-4A17-3A40932DEF20}"/>
          </ac:spMkLst>
        </pc:spChg>
        <pc:grpChg chg="add mod">
          <ac:chgData name="Kevin Nguyen" userId="a7a738e91d58c87a" providerId="LiveId" clId="{6474D6CE-64EC-41B2-8AAF-4DB99CEBFE1C}" dt="2023-06-06T12:43:16.447" v="1504" actId="1076"/>
          <ac:grpSpMkLst>
            <pc:docMk/>
            <pc:sldMk cId="1413593692" sldId="260"/>
            <ac:grpSpMk id="5" creationId="{ABF63442-5480-2893-4136-D2406FDD0505}"/>
          </ac:grpSpMkLst>
        </pc:grpChg>
        <pc:picChg chg="add del mod">
          <ac:chgData name="Kevin Nguyen" userId="a7a738e91d58c87a" providerId="LiveId" clId="{6474D6CE-64EC-41B2-8AAF-4DB99CEBFE1C}" dt="2023-06-06T12:44:21.575" v="1517" actId="478"/>
          <ac:picMkLst>
            <pc:docMk/>
            <pc:sldMk cId="1413593692" sldId="260"/>
            <ac:picMk id="4" creationId="{A41090F9-B429-AE88-679D-053CC671E5E8}"/>
          </ac:picMkLst>
        </pc:picChg>
        <pc:picChg chg="add mod">
          <ac:chgData name="Kevin Nguyen" userId="a7a738e91d58c87a" providerId="LiveId" clId="{6474D6CE-64EC-41B2-8AAF-4DB99CEBFE1C}" dt="2023-06-06T08:54:01.503" v="1240" actId="1076"/>
          <ac:picMkLst>
            <pc:docMk/>
            <pc:sldMk cId="1413593692" sldId="260"/>
            <ac:picMk id="6" creationId="{8DCEDDBC-7461-B069-12AA-18C887BDBE26}"/>
          </ac:picMkLst>
        </pc:picChg>
        <pc:picChg chg="add mod">
          <ac:chgData name="Kevin Nguyen" userId="a7a738e91d58c87a" providerId="LiveId" clId="{6474D6CE-64EC-41B2-8AAF-4DB99CEBFE1C}" dt="2023-06-06T12:43:13.640" v="1503" actId="164"/>
          <ac:picMkLst>
            <pc:docMk/>
            <pc:sldMk cId="1413593692" sldId="260"/>
            <ac:picMk id="8" creationId="{0FC39B24-C20D-5B8E-F229-72F62A3A727E}"/>
          </ac:picMkLst>
        </pc:picChg>
        <pc:picChg chg="add mod">
          <ac:chgData name="Kevin Nguyen" userId="a7a738e91d58c87a" providerId="LiveId" clId="{6474D6CE-64EC-41B2-8AAF-4DB99CEBFE1C}" dt="2023-06-06T13:03:26.056" v="1544" actId="1076"/>
          <ac:picMkLst>
            <pc:docMk/>
            <pc:sldMk cId="1413593692" sldId="260"/>
            <ac:picMk id="14" creationId="{727EB931-3A69-C68C-2AFE-BA43696315B4}"/>
          </ac:picMkLst>
        </pc:picChg>
        <pc:cxnChg chg="add mod">
          <ac:chgData name="Kevin Nguyen" userId="a7a738e91d58c87a" providerId="LiveId" clId="{6474D6CE-64EC-41B2-8AAF-4DB99CEBFE1C}" dt="2023-06-06T12:43:13.640" v="1503" actId="164"/>
          <ac:cxnSpMkLst>
            <pc:docMk/>
            <pc:sldMk cId="1413593692" sldId="260"/>
            <ac:cxnSpMk id="12" creationId="{5677481A-D3AF-0B66-243E-5EEF7BE7EEA3}"/>
          </ac:cxnSpMkLst>
        </pc:cxnChg>
        <pc:cxnChg chg="add mod">
          <ac:chgData name="Kevin Nguyen" userId="a7a738e91d58c87a" providerId="LiveId" clId="{6474D6CE-64EC-41B2-8AAF-4DB99CEBFE1C}" dt="2023-06-06T12:43:13.640" v="1503" actId="164"/>
          <ac:cxnSpMkLst>
            <pc:docMk/>
            <pc:sldMk cId="1413593692" sldId="260"/>
            <ac:cxnSpMk id="13" creationId="{F7008C5E-A941-5435-1686-1C22197B9D19}"/>
          </ac:cxnSpMkLst>
        </pc:cxnChg>
      </pc:sldChg>
      <pc:sldChg chg="modSp del">
        <pc:chgData name="Kevin Nguyen" userId="a7a738e91d58c87a" providerId="LiveId" clId="{6474D6CE-64EC-41B2-8AAF-4DB99CEBFE1C}" dt="2023-06-05T17:06:55.721" v="53" actId="47"/>
        <pc:sldMkLst>
          <pc:docMk/>
          <pc:sldMk cId="2805734892" sldId="260"/>
        </pc:sldMkLst>
        <pc:spChg chg="mod">
          <ac:chgData name="Kevin Nguyen" userId="a7a738e91d58c87a" providerId="LiveId" clId="{6474D6CE-64EC-41B2-8AAF-4DB99CEBFE1C}" dt="2023-06-05T16:30:53.336" v="2"/>
          <ac:spMkLst>
            <pc:docMk/>
            <pc:sldMk cId="2805734892" sldId="260"/>
            <ac:spMk id="2" creationId="{C68F03DC-831A-3ADF-4EA1-D79661C8D50E}"/>
          </ac:spMkLst>
        </pc:spChg>
        <pc:spChg chg="mod">
          <ac:chgData name="Kevin Nguyen" userId="a7a738e91d58c87a" providerId="LiveId" clId="{6474D6CE-64EC-41B2-8AAF-4DB99CEBFE1C}" dt="2023-06-05T16:30:53.336" v="2"/>
          <ac:spMkLst>
            <pc:docMk/>
            <pc:sldMk cId="2805734892" sldId="260"/>
            <ac:spMk id="3" creationId="{9770BEA6-2E06-08E9-B853-6F3DD7221ECF}"/>
          </ac:spMkLst>
        </pc:spChg>
      </pc:sldChg>
      <pc:sldChg chg="modSp new mod">
        <pc:chgData name="Kevin Nguyen" userId="a7a738e91d58c87a" providerId="LiveId" clId="{6474D6CE-64EC-41B2-8AAF-4DB99CEBFE1C}" dt="2023-06-06T11:03:13.570" v="1317" actId="20577"/>
        <pc:sldMkLst>
          <pc:docMk/>
          <pc:sldMk cId="20918101" sldId="261"/>
        </pc:sldMkLst>
        <pc:spChg chg="mod">
          <ac:chgData name="Kevin Nguyen" userId="a7a738e91d58c87a" providerId="LiveId" clId="{6474D6CE-64EC-41B2-8AAF-4DB99CEBFE1C}" dt="2023-06-06T08:41:57.997" v="1105" actId="20577"/>
          <ac:spMkLst>
            <pc:docMk/>
            <pc:sldMk cId="20918101" sldId="261"/>
            <ac:spMk id="2" creationId="{38367AA3-0475-534A-5BEA-51F74EA64CD2}"/>
          </ac:spMkLst>
        </pc:spChg>
        <pc:spChg chg="mod">
          <ac:chgData name="Kevin Nguyen" userId="a7a738e91d58c87a" providerId="LiveId" clId="{6474D6CE-64EC-41B2-8AAF-4DB99CEBFE1C}" dt="2023-06-06T11:03:13.570" v="1317" actId="20577"/>
          <ac:spMkLst>
            <pc:docMk/>
            <pc:sldMk cId="20918101" sldId="261"/>
            <ac:spMk id="3" creationId="{A6DA056F-535C-4A75-A26D-4A7CC9C61045}"/>
          </ac:spMkLst>
        </pc:spChg>
      </pc:sldChg>
    </pc:docChg>
  </pc:docChgLst>
  <pc:docChgLst>
    <pc:chgData name="Rafael Alves" userId="84c620fe57888d95" providerId="Windows Live" clId="Web-{F9C78652-C131-4B77-8B74-59A63586DF83}"/>
    <pc:docChg chg="modSld">
      <pc:chgData name="Rafael Alves" userId="84c620fe57888d95" providerId="Windows Live" clId="Web-{F9C78652-C131-4B77-8B74-59A63586DF83}" dt="2023-06-06T11:32:51.231" v="200"/>
      <pc:docMkLst>
        <pc:docMk/>
      </pc:docMkLst>
      <pc:sldChg chg="modSp">
        <pc:chgData name="Rafael Alves" userId="84c620fe57888d95" providerId="Windows Live" clId="Web-{F9C78652-C131-4B77-8B74-59A63586DF83}" dt="2023-06-06T10:35:48.647" v="35" actId="1076"/>
        <pc:sldMkLst>
          <pc:docMk/>
          <pc:sldMk cId="1193400854" sldId="258"/>
        </pc:sldMkLst>
        <pc:spChg chg="mod">
          <ac:chgData name="Rafael Alves" userId="84c620fe57888d95" providerId="Windows Live" clId="Web-{F9C78652-C131-4B77-8B74-59A63586DF83}" dt="2023-06-06T10:35:48.647" v="35" actId="1076"/>
          <ac:spMkLst>
            <pc:docMk/>
            <pc:sldMk cId="1193400854" sldId="258"/>
            <ac:spMk id="12" creationId="{954B4B8E-266B-AB07-869A-C3C18116BA26}"/>
          </ac:spMkLst>
        </pc:spChg>
      </pc:sldChg>
      <pc:sldChg chg="addSp modSp">
        <pc:chgData name="Rafael Alves" userId="84c620fe57888d95" providerId="Windows Live" clId="Web-{F9C78652-C131-4B77-8B74-59A63586DF83}" dt="2023-06-06T11:32:51.231" v="200"/>
        <pc:sldMkLst>
          <pc:docMk/>
          <pc:sldMk cId="4247638509" sldId="259"/>
        </pc:sldMkLst>
        <pc:graphicFrameChg chg="mod modGraphic">
          <ac:chgData name="Rafael Alves" userId="84c620fe57888d95" providerId="Windows Live" clId="Web-{F9C78652-C131-4B77-8B74-59A63586DF83}" dt="2023-06-06T11:32:51.231" v="200"/>
          <ac:graphicFrameMkLst>
            <pc:docMk/>
            <pc:sldMk cId="4247638509" sldId="259"/>
            <ac:graphicFrameMk id="18" creationId="{D3B04CAF-77B9-52D2-C659-3903D96F01F5}"/>
          </ac:graphicFrameMkLst>
        </pc:graphicFrameChg>
        <pc:picChg chg="add mod">
          <ac:chgData name="Rafael Alves" userId="84c620fe57888d95" providerId="Windows Live" clId="Web-{F9C78652-C131-4B77-8B74-59A63586DF83}" dt="2023-06-06T11:27:41.207" v="38" actId="14100"/>
          <ac:picMkLst>
            <pc:docMk/>
            <pc:sldMk cId="4247638509" sldId="259"/>
            <ac:picMk id="3" creationId="{587B687B-8E9B-23CA-1622-BF4E95658FD5}"/>
          </ac:picMkLst>
        </pc:picChg>
      </pc:sldChg>
    </pc:docChg>
  </pc:docChgLst>
  <pc:docChgLst>
    <pc:chgData name="Rafael Alves" userId="84c620fe57888d95" providerId="Windows Live" clId="Web-{0A2C2F64-23AA-4AAD-ACF5-A07CA87E3AA4}"/>
    <pc:docChg chg="modSld">
      <pc:chgData name="Rafael Alves" userId="84c620fe57888d95" providerId="Windows Live" clId="Web-{0A2C2F64-23AA-4AAD-ACF5-A07CA87E3AA4}" dt="2023-06-06T00:29:26.044" v="17" actId="1076"/>
      <pc:docMkLst>
        <pc:docMk/>
      </pc:docMkLst>
      <pc:sldChg chg="addSp modSp">
        <pc:chgData name="Rafael Alves" userId="84c620fe57888d95" providerId="Windows Live" clId="Web-{0A2C2F64-23AA-4AAD-ACF5-A07CA87E3AA4}" dt="2023-06-06T00:29:26.044" v="17" actId="1076"/>
        <pc:sldMkLst>
          <pc:docMk/>
          <pc:sldMk cId="1193400854" sldId="258"/>
        </pc:sldMkLst>
        <pc:picChg chg="add mod">
          <ac:chgData name="Rafael Alves" userId="84c620fe57888d95" providerId="Windows Live" clId="Web-{0A2C2F64-23AA-4AAD-ACF5-A07CA87E3AA4}" dt="2023-06-06T00:28:39.715" v="12" actId="14100"/>
          <ac:picMkLst>
            <pc:docMk/>
            <pc:sldMk cId="1193400854" sldId="258"/>
            <ac:picMk id="4" creationId="{8776FA2A-648E-EA8B-A603-FE556B28DA3E}"/>
          </ac:picMkLst>
        </pc:picChg>
        <pc:picChg chg="add mod">
          <ac:chgData name="Rafael Alves" userId="84c620fe57888d95" providerId="Windows Live" clId="Web-{0A2C2F64-23AA-4AAD-ACF5-A07CA87E3AA4}" dt="2023-06-06T00:28:36.590" v="11" actId="1076"/>
          <ac:picMkLst>
            <pc:docMk/>
            <pc:sldMk cId="1193400854" sldId="258"/>
            <ac:picMk id="6" creationId="{9C9560BE-D433-F396-B0AF-25912F5C60EE}"/>
          </ac:picMkLst>
        </pc:picChg>
        <pc:picChg chg="add mod modCrop">
          <ac:chgData name="Rafael Alves" userId="84c620fe57888d95" providerId="Windows Live" clId="Web-{0A2C2F64-23AA-4AAD-ACF5-A07CA87E3AA4}" dt="2023-06-06T00:29:26.044" v="17" actId="1076"/>
          <ac:picMkLst>
            <pc:docMk/>
            <pc:sldMk cId="1193400854" sldId="258"/>
            <ac:picMk id="7" creationId="{6EAB700F-4BE4-7EDA-9B85-C50205823C57}"/>
          </ac:picMkLst>
        </pc:picChg>
      </pc:sldChg>
    </pc:docChg>
  </pc:docChgLst>
  <pc:docChgLst>
    <pc:chgData name="Guest User" providerId="Windows Live" clId="Web-{85E1BFEB-24A4-41F0-8EA4-229E2200CF63}"/>
    <pc:docChg chg="modSld">
      <pc:chgData name="Guest User" userId="" providerId="Windows Live" clId="Web-{85E1BFEB-24A4-41F0-8EA4-229E2200CF63}" dt="2023-06-05T23:32:39.364" v="84" actId="14100"/>
      <pc:docMkLst>
        <pc:docMk/>
      </pc:docMkLst>
      <pc:sldChg chg="addSp delSp modSp mod setBg">
        <pc:chgData name="Guest User" userId="" providerId="Windows Live" clId="Web-{85E1BFEB-24A4-41F0-8EA4-229E2200CF63}" dt="2023-06-05T23:32:39.364" v="84" actId="14100"/>
        <pc:sldMkLst>
          <pc:docMk/>
          <pc:sldMk cId="4247638509" sldId="259"/>
        </pc:sldMkLst>
        <pc:spChg chg="mod">
          <ac:chgData name="Guest User" userId="" providerId="Windows Live" clId="Web-{85E1BFEB-24A4-41F0-8EA4-229E2200CF63}" dt="2023-06-05T23:32:32.410" v="83" actId="14100"/>
          <ac:spMkLst>
            <pc:docMk/>
            <pc:sldMk cId="4247638509" sldId="259"/>
            <ac:spMk id="2" creationId="{1F7D77CC-519A-0B50-95FC-C9A3E5A5737F}"/>
          </ac:spMkLst>
        </pc:spChg>
        <pc:spChg chg="del">
          <ac:chgData name="Guest User" userId="" providerId="Windows Live" clId="Web-{85E1BFEB-24A4-41F0-8EA4-229E2200CF63}" dt="2023-06-05T23:30:49.485" v="0"/>
          <ac:spMkLst>
            <pc:docMk/>
            <pc:sldMk cId="4247638509" sldId="259"/>
            <ac:spMk id="3" creationId="{50042E86-A674-15B7-5CF0-C118CA8F5415}"/>
          </ac:spMkLst>
        </pc:spChg>
        <pc:spChg chg="add mod">
          <ac:chgData name="Guest User" userId="" providerId="Windows Live" clId="Web-{85E1BFEB-24A4-41F0-8EA4-229E2200CF63}" dt="2023-06-05T23:32:39.364" v="84" actId="14100"/>
          <ac:spMkLst>
            <pc:docMk/>
            <pc:sldMk cId="4247638509" sldId="259"/>
            <ac:spMk id="8" creationId="{9C3C95C2-AF79-9F45-580A-01DF878E9E8A}"/>
          </ac:spMkLst>
        </pc:spChg>
        <pc:spChg chg="add">
          <ac:chgData name="Guest User" userId="" providerId="Windows Live" clId="Web-{85E1BFEB-24A4-41F0-8EA4-229E2200CF63}" dt="2023-06-05T23:30:55.344" v="1"/>
          <ac:spMkLst>
            <pc:docMk/>
            <pc:sldMk cId="4247638509" sldId="259"/>
            <ac:spMk id="11" creationId="{333F0879-3DA0-4CB8-B35E-A0AD42558191}"/>
          </ac:spMkLst>
        </pc:spChg>
        <pc:spChg chg="add">
          <ac:chgData name="Guest User" userId="" providerId="Windows Live" clId="Web-{85E1BFEB-24A4-41F0-8EA4-229E2200CF63}" dt="2023-06-05T23:30:55.344" v="1"/>
          <ac:spMkLst>
            <pc:docMk/>
            <pc:sldMk cId="4247638509" sldId="259"/>
            <ac:spMk id="13" creationId="{324D2183-F388-476E-92A9-D6639D698580}"/>
          </ac:spMkLst>
        </pc:spChg>
        <pc:spChg chg="add">
          <ac:chgData name="Guest User" userId="" providerId="Windows Live" clId="Web-{85E1BFEB-24A4-41F0-8EA4-229E2200CF63}" dt="2023-06-05T23:30:55.344" v="1"/>
          <ac:spMkLst>
            <pc:docMk/>
            <pc:sldMk cId="4247638509" sldId="259"/>
            <ac:spMk id="15" creationId="{243462E7-1698-4B21-BE89-AEFAC7C2FEFA}"/>
          </ac:spMkLst>
        </pc:spChg>
        <pc:spChg chg="add">
          <ac:chgData name="Guest User" userId="" providerId="Windows Live" clId="Web-{85E1BFEB-24A4-41F0-8EA4-229E2200CF63}" dt="2023-06-05T23:30:55.344" v="1"/>
          <ac:spMkLst>
            <pc:docMk/>
            <pc:sldMk cId="4247638509" sldId="259"/>
            <ac:spMk id="17" creationId="{6C22FCAC-D7EC-4A52-B153-FF761E2235B3}"/>
          </ac:spMkLst>
        </pc:spChg>
        <pc:picChg chg="add mod ord">
          <ac:chgData name="Guest User" userId="" providerId="Windows Live" clId="Web-{85E1BFEB-24A4-41F0-8EA4-229E2200CF63}" dt="2023-06-05T23:30:55.344" v="1"/>
          <ac:picMkLst>
            <pc:docMk/>
            <pc:sldMk cId="4247638509" sldId="259"/>
            <ac:picMk id="4" creationId="{4632AE4F-B5E1-BFC3-86ED-D813A030D2FE}"/>
          </ac:picMkLst>
        </pc:picChg>
      </pc:sldChg>
    </pc:docChg>
  </pc:docChgLst>
  <pc:docChgLst>
    <pc:chgData name="Guest User" providerId="Windows Live" clId="Web-{3E0A6622-DDF6-4DB5-A69A-A73F9AA16384}"/>
    <pc:docChg chg="modSld">
      <pc:chgData name="Guest User" userId="" providerId="Windows Live" clId="Web-{3E0A6622-DDF6-4DB5-A69A-A73F9AA16384}" dt="2023-06-06T09:59:53.825" v="48" actId="20577"/>
      <pc:docMkLst>
        <pc:docMk/>
      </pc:docMkLst>
      <pc:sldChg chg="modSp">
        <pc:chgData name="Guest User" userId="" providerId="Windows Live" clId="Web-{3E0A6622-DDF6-4DB5-A69A-A73F9AA16384}" dt="2023-06-06T09:54:25.268" v="37" actId="20577"/>
        <pc:sldMkLst>
          <pc:docMk/>
          <pc:sldMk cId="3689390814" sldId="257"/>
        </pc:sldMkLst>
        <pc:spChg chg="mod">
          <ac:chgData name="Guest User" userId="" providerId="Windows Live" clId="Web-{3E0A6622-DDF6-4DB5-A69A-A73F9AA16384}" dt="2023-06-06T09:54:25.268" v="37" actId="20577"/>
          <ac:spMkLst>
            <pc:docMk/>
            <pc:sldMk cId="3689390814" sldId="257"/>
            <ac:spMk id="3" creationId="{359B7F8A-384C-CA70-8800-A4A7A12FF697}"/>
          </ac:spMkLst>
        </pc:spChg>
      </pc:sldChg>
      <pc:sldChg chg="modSp">
        <pc:chgData name="Guest User" userId="" providerId="Windows Live" clId="Web-{3E0A6622-DDF6-4DB5-A69A-A73F9AA16384}" dt="2023-06-06T09:59:53.825" v="48" actId="20577"/>
        <pc:sldMkLst>
          <pc:docMk/>
          <pc:sldMk cId="1193400854" sldId="258"/>
        </pc:sldMkLst>
        <pc:spChg chg="mod">
          <ac:chgData name="Guest User" userId="" providerId="Windows Live" clId="Web-{3E0A6622-DDF6-4DB5-A69A-A73F9AA16384}" dt="2023-06-06T09:59:53.825" v="48" actId="20577"/>
          <ac:spMkLst>
            <pc:docMk/>
            <pc:sldMk cId="1193400854" sldId="258"/>
            <ac:spMk id="10" creationId="{B7A44525-AD4B-8EB9-EE1C-1FC0C035F85A}"/>
          </ac:spMkLst>
        </pc:spChg>
        <pc:spChg chg="mod">
          <ac:chgData name="Guest User" userId="" providerId="Windows Live" clId="Web-{3E0A6622-DDF6-4DB5-A69A-A73F9AA16384}" dt="2023-06-06T05:14:59.068" v="19" actId="20577"/>
          <ac:spMkLst>
            <pc:docMk/>
            <pc:sldMk cId="1193400854" sldId="258"/>
            <ac:spMk id="11" creationId="{DC25D017-2436-9A25-4E4A-37C2C51EB12B}"/>
          </ac:spMkLst>
        </pc:spChg>
        <pc:spChg chg="mod">
          <ac:chgData name="Guest User" userId="" providerId="Windows Live" clId="Web-{3E0A6622-DDF6-4DB5-A69A-A73F9AA16384}" dt="2023-06-06T05:16:06.649" v="31" actId="20577"/>
          <ac:spMkLst>
            <pc:docMk/>
            <pc:sldMk cId="1193400854" sldId="258"/>
            <ac:spMk id="12" creationId="{954B4B8E-266B-AB07-869A-C3C18116BA26}"/>
          </ac:spMkLst>
        </pc:spChg>
        <pc:spChg chg="mod">
          <ac:chgData name="Guest User" userId="" providerId="Windows Live" clId="Web-{3E0A6622-DDF6-4DB5-A69A-A73F9AA16384}" dt="2023-06-06T05:15:10.709" v="27" actId="14100"/>
          <ac:spMkLst>
            <pc:docMk/>
            <pc:sldMk cId="1193400854" sldId="258"/>
            <ac:spMk id="13" creationId="{EB4C7139-B90B-2319-5033-FA036A7BB149}"/>
          </ac:spMkLst>
        </pc:spChg>
      </pc:sldChg>
      <pc:sldChg chg="modSp">
        <pc:chgData name="Guest User" userId="" providerId="Windows Live" clId="Web-{3E0A6622-DDF6-4DB5-A69A-A73F9AA16384}" dt="2023-06-06T05:13:11.783" v="6" actId="20577"/>
        <pc:sldMkLst>
          <pc:docMk/>
          <pc:sldMk cId="4247638509" sldId="259"/>
        </pc:sldMkLst>
        <pc:spChg chg="mod">
          <ac:chgData name="Guest User" userId="" providerId="Windows Live" clId="Web-{3E0A6622-DDF6-4DB5-A69A-A73F9AA16384}" dt="2023-06-06T05:13:11.783" v="6" actId="20577"/>
          <ac:spMkLst>
            <pc:docMk/>
            <pc:sldMk cId="4247638509" sldId="259"/>
            <ac:spMk id="8" creationId="{9C3C95C2-AF79-9F45-580A-01DF878E9E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5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38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6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6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1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8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8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4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05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23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387303-6893-4EB1-B226-142EF9C39727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79C3E-3250-461D-B483-43F7A3837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8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B2D1-D9AD-2437-9F83-2064AA765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Classifying Gender Using Audio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90A3-0775-C619-94F5-C4976AFAF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23</a:t>
            </a:r>
          </a:p>
        </p:txBody>
      </p:sp>
    </p:spTree>
    <p:extLst>
      <p:ext uri="{BB962C8B-B14F-4D97-AF65-F5344CB8AC3E}">
        <p14:creationId xmlns:p14="http://schemas.microsoft.com/office/powerpoint/2010/main" val="187108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B68-B8F0-1A5F-2121-02A8CAF9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7F8A-384C-CA70-8800-A4A7A12F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Personalisation</a:t>
            </a:r>
            <a:r>
              <a:rPr lang="en-US"/>
              <a:t> of Applications</a:t>
            </a:r>
          </a:p>
          <a:p>
            <a:r>
              <a:rPr lang="en-US"/>
              <a:t>Targeted advertisements</a:t>
            </a:r>
          </a:p>
          <a:p>
            <a:pPr>
              <a:buSzPct val="114999"/>
            </a:pPr>
            <a:r>
              <a:rPr lang="en-US"/>
              <a:t>Call Centers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D7E2D-ACA7-0CBC-0161-807534D86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4" t="23288" r="9618" b="17606"/>
          <a:stretch/>
        </p:blipFill>
        <p:spPr>
          <a:xfrm>
            <a:off x="6289703" y="2556932"/>
            <a:ext cx="4495089" cy="17268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FA902F-F1FE-8B7B-1494-59E4340ACD72}"/>
              </a:ext>
            </a:extLst>
          </p:cNvPr>
          <p:cNvSpPr/>
          <p:nvPr/>
        </p:nvSpPr>
        <p:spPr>
          <a:xfrm>
            <a:off x="9943387" y="3420373"/>
            <a:ext cx="435836" cy="42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3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3AEF-09EF-9358-8BD5-4B2FD8B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69312"/>
            <a:ext cx="9601196" cy="1303867"/>
          </a:xfrm>
        </p:spPr>
        <p:txBody>
          <a:bodyPr/>
          <a:lstStyle/>
          <a:p>
            <a:r>
              <a:rPr lang="en-US"/>
              <a:t>Data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5CF7-EAFE-3A0F-8A7A-A11DC688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370745" cy="1639053"/>
          </a:xfrm>
        </p:spPr>
        <p:txBody>
          <a:bodyPr>
            <a:normAutofit/>
          </a:bodyPr>
          <a:lstStyle/>
          <a:p>
            <a:r>
              <a:rPr lang="en-US" sz="1800" dirty="0" err="1"/>
              <a:t>LibriSpeech</a:t>
            </a:r>
            <a:r>
              <a:rPr lang="en-US" sz="1800" dirty="0"/>
              <a:t> Dataset</a:t>
            </a:r>
          </a:p>
          <a:p>
            <a:r>
              <a:rPr lang="en-US" sz="1800" dirty="0"/>
              <a:t>Trim Silent Edges</a:t>
            </a:r>
          </a:p>
          <a:p>
            <a:r>
              <a:rPr lang="en-US" sz="1800" dirty="0"/>
              <a:t>Clipped to 5 seconds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EDDBC-7461-B069-12AA-18C887BDB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86" y="3294603"/>
            <a:ext cx="5459139" cy="205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10AC1-3F50-E511-08E4-E6FC079AB580}"/>
              </a:ext>
            </a:extLst>
          </p:cNvPr>
          <p:cNvSpPr txBox="1"/>
          <p:nvPr/>
        </p:nvSpPr>
        <p:spPr>
          <a:xfrm>
            <a:off x="6691357" y="2456493"/>
            <a:ext cx="384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/>
              <a:t>10,000 balanced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/>
              <a:t>40/30/30 Split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F63442-5480-2893-4136-D2406FDD0505}"/>
              </a:ext>
            </a:extLst>
          </p:cNvPr>
          <p:cNvGrpSpPr/>
          <p:nvPr/>
        </p:nvGrpSpPr>
        <p:grpSpPr>
          <a:xfrm>
            <a:off x="757308" y="4195985"/>
            <a:ext cx="2555753" cy="1975108"/>
            <a:chOff x="1110393" y="4250824"/>
            <a:chExt cx="2555753" cy="1975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C39B24-C20D-5B8E-F229-72F62A3A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93" y="4250824"/>
              <a:ext cx="2555753" cy="197510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77481A-D3AF-0B66-243E-5EEF7BE7EEA3}"/>
                </a:ext>
              </a:extLst>
            </p:cNvPr>
            <p:cNvCxnSpPr/>
            <p:nvPr/>
          </p:nvCxnSpPr>
          <p:spPr>
            <a:xfrm>
              <a:off x="2033899" y="4773319"/>
              <a:ext cx="0" cy="734939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08C5E-A941-5435-1686-1C22197B9D19}"/>
                </a:ext>
              </a:extLst>
            </p:cNvPr>
            <p:cNvCxnSpPr/>
            <p:nvPr/>
          </p:nvCxnSpPr>
          <p:spPr>
            <a:xfrm>
              <a:off x="3399801" y="4773319"/>
              <a:ext cx="0" cy="734939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4AECC4-3CDC-A0CF-24CD-858FFBBAB778}"/>
              </a:ext>
            </a:extLst>
          </p:cNvPr>
          <p:cNvSpPr txBox="1"/>
          <p:nvPr/>
        </p:nvSpPr>
        <p:spPr>
          <a:xfrm>
            <a:off x="3385996" y="4901283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F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02B27-328C-09C3-03C8-8D8695276F06}"/>
              </a:ext>
            </a:extLst>
          </p:cNvPr>
          <p:cNvSpPr txBox="1"/>
          <p:nvPr/>
        </p:nvSpPr>
        <p:spPr>
          <a:xfrm>
            <a:off x="3516261" y="4548331"/>
            <a:ext cx="88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  <a:endParaRPr lang="en-AU" dirty="0"/>
          </a:p>
        </p:txBody>
      </p:sp>
      <p:pic>
        <p:nvPicPr>
          <p:cNvPr id="14" name="19-198-0001">
            <a:hlinkClick r:id="" action="ppaction://media"/>
            <a:extLst>
              <a:ext uri="{FF2B5EF4-FFF2-40B4-BE49-F238E27FC236}">
                <a16:creationId xmlns:a16="http://schemas.microsoft.com/office/drawing/2014/main" id="{727EB931-3A69-C68C-2AFE-BA43696315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11319" y="50859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1E7-D09C-0139-E91C-3BA34F58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  <a:endParaRPr lang="en-AU"/>
          </a:p>
        </p:txBody>
      </p:sp>
      <p:pic>
        <p:nvPicPr>
          <p:cNvPr id="5" name="Picture 4" descr="A picture containing black and white, black, monochrome, monochrome photography&#10;&#10;Description automatically generated">
            <a:extLst>
              <a:ext uri="{FF2B5EF4-FFF2-40B4-BE49-F238E27FC236}">
                <a16:creationId xmlns:a16="http://schemas.microsoft.com/office/drawing/2014/main" id="{D476E9B5-DA5F-EBDE-19FD-87AA83B2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66" y="3052709"/>
            <a:ext cx="1512428" cy="146906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C9560BE-D433-F396-B0AF-25912F5C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0" t="6497" r="17922" b="10952"/>
          <a:stretch/>
        </p:blipFill>
        <p:spPr>
          <a:xfrm>
            <a:off x="6537555" y="3070762"/>
            <a:ext cx="1512428" cy="1469060"/>
          </a:xfrm>
          <a:prstGeom prst="rect">
            <a:avLst/>
          </a:prstGeom>
        </p:spPr>
      </p:pic>
      <p:pic>
        <p:nvPicPr>
          <p:cNvPr id="7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6EAB700F-4BE4-7EDA-9B85-C50205823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9" t="6579" r="16838" b="11403"/>
          <a:stretch/>
        </p:blipFill>
        <p:spPr>
          <a:xfrm>
            <a:off x="8941129" y="3052709"/>
            <a:ext cx="1512427" cy="1469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44525-AD4B-8EB9-EE1C-1FC0C035F85A}"/>
              </a:ext>
            </a:extLst>
          </p:cNvPr>
          <p:cNvSpPr txBox="1"/>
          <p:nvPr/>
        </p:nvSpPr>
        <p:spPr>
          <a:xfrm>
            <a:off x="1589315" y="2465458"/>
            <a:ext cx="19394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Waveform + VGG (160 000)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5D017-2436-9A25-4E4A-37C2C51EB12B}"/>
              </a:ext>
            </a:extLst>
          </p:cNvPr>
          <p:cNvSpPr txBox="1"/>
          <p:nvPr/>
        </p:nvSpPr>
        <p:spPr>
          <a:xfrm>
            <a:off x="3990885" y="2406378"/>
            <a:ext cx="20375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Mel Spectrogram + ResNet (128, 128)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B4B8E-266B-AB07-869A-C3C18116BA26}"/>
              </a:ext>
            </a:extLst>
          </p:cNvPr>
          <p:cNvSpPr txBox="1"/>
          <p:nvPr/>
        </p:nvSpPr>
        <p:spPr>
          <a:xfrm>
            <a:off x="8492391" y="2416083"/>
            <a:ext cx="26390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MS, MFCC, ΔMFCC, PCEN  + Random Forest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C7139-B90B-2319-5033-FA036A7BB149}"/>
              </a:ext>
            </a:extLst>
          </p:cNvPr>
          <p:cNvSpPr txBox="1"/>
          <p:nvPr/>
        </p:nvSpPr>
        <p:spPr>
          <a:xfrm>
            <a:off x="6413553" y="2406378"/>
            <a:ext cx="203752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Mel Spectrogram + LSTM (313, 64)</a:t>
            </a:r>
            <a:endParaRPr lang="en-AU"/>
          </a:p>
        </p:txBody>
      </p:sp>
      <p:pic>
        <p:nvPicPr>
          <p:cNvPr id="15" name="Picture 14" descr="A blue sound waveform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C3E80263-58EE-319B-B6E2-6BDF0B2D4E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1680" r="250" b="13959"/>
          <a:stretch/>
        </p:blipFill>
        <p:spPr>
          <a:xfrm>
            <a:off x="1802802" y="3070761"/>
            <a:ext cx="1512427" cy="14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D77CC-519A-0B50-95FC-C9A3E5A5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673775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Results</a:t>
            </a:r>
            <a:endParaRPr lang="en-AU" sz="280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59B27-2DA3-3EA4-59AC-FEA4B0D4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50684"/>
              </p:ext>
            </p:extLst>
          </p:nvPr>
        </p:nvGraphicFramePr>
        <p:xfrm>
          <a:off x="5608170" y="3798747"/>
          <a:ext cx="627678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614">
                  <a:extLst>
                    <a:ext uri="{9D8B030D-6E8A-4147-A177-3AD203B41FA5}">
                      <a16:colId xmlns:a16="http://schemas.microsoft.com/office/drawing/2014/main" val="3751348430"/>
                    </a:ext>
                  </a:extLst>
                </a:gridCol>
                <a:gridCol w="1171042">
                  <a:extLst>
                    <a:ext uri="{9D8B030D-6E8A-4147-A177-3AD203B41FA5}">
                      <a16:colId xmlns:a16="http://schemas.microsoft.com/office/drawing/2014/main" val="3954114382"/>
                    </a:ext>
                  </a:extLst>
                </a:gridCol>
                <a:gridCol w="1171042">
                  <a:extLst>
                    <a:ext uri="{9D8B030D-6E8A-4147-A177-3AD203B41FA5}">
                      <a16:colId xmlns:a16="http://schemas.microsoft.com/office/drawing/2014/main" val="276418609"/>
                    </a:ext>
                  </a:extLst>
                </a:gridCol>
                <a:gridCol w="1171042">
                  <a:extLst>
                    <a:ext uri="{9D8B030D-6E8A-4147-A177-3AD203B41FA5}">
                      <a16:colId xmlns:a16="http://schemas.microsoft.com/office/drawing/2014/main" val="11628689"/>
                    </a:ext>
                  </a:extLst>
                </a:gridCol>
                <a:gridCol w="1171042">
                  <a:extLst>
                    <a:ext uri="{9D8B030D-6E8A-4147-A177-3AD203B41FA5}">
                      <a16:colId xmlns:a16="http://schemas.microsoft.com/office/drawing/2014/main" val="3874261796"/>
                    </a:ext>
                  </a:extLst>
                </a:gridCol>
              </a:tblGrid>
              <a:tr h="541842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Training time (sec)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Testing Time (sec)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Accuracy (%)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 Score</a:t>
                      </a:r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91865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r>
                        <a:rPr lang="en-US" sz="1600"/>
                        <a:t>Mel + </a:t>
                      </a:r>
                      <a:r>
                        <a:rPr lang="en-US" sz="1600" err="1"/>
                        <a:t>ResNet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1809.0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264.7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96.6</a:t>
                      </a:r>
                      <a:endParaRPr lang="en-AU" sz="16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96.6</a:t>
                      </a:r>
                      <a:endParaRPr lang="en-AU" sz="160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93220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r>
                        <a:rPr lang="en-US" sz="1600"/>
                        <a:t>1D + </a:t>
                      </a:r>
                      <a:r>
                        <a:rPr lang="en-US" sz="1600" err="1"/>
                        <a:t>VGGnet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2476.3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164.7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94.4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94.6</a:t>
                      </a:r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6403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r>
                        <a:rPr lang="en-US" sz="1600"/>
                        <a:t>Mel + LSTM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1797.7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7.6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94.3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94.4</a:t>
                      </a:r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98273"/>
                  </a:ext>
                </a:extLst>
              </a:tr>
              <a:tr h="313924">
                <a:tc>
                  <a:txBody>
                    <a:bodyPr/>
                    <a:lstStyle/>
                    <a:p>
                      <a:r>
                        <a:rPr lang="en-US" sz="1600"/>
                        <a:t>MFCC + RF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202.3</a:t>
                      </a:r>
                      <a:endParaRPr lang="en-AU" sz="16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0.63</a:t>
                      </a:r>
                      <a:endParaRPr lang="en-AU" sz="16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58.0</a:t>
                      </a:r>
                      <a:endParaRPr lang="en-A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58.2</a:t>
                      </a:r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74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CA477-13C7-8519-28E8-DC5F29E7F53C}"/>
              </a:ext>
            </a:extLst>
          </p:cNvPr>
          <p:cNvGrpSpPr/>
          <p:nvPr/>
        </p:nvGrpSpPr>
        <p:grpSpPr>
          <a:xfrm>
            <a:off x="5122032" y="609602"/>
            <a:ext cx="5964053" cy="2333356"/>
            <a:chOff x="5304686" y="3640885"/>
            <a:chExt cx="5964053" cy="2333356"/>
          </a:xfrm>
        </p:grpSpPr>
        <p:pic>
          <p:nvPicPr>
            <p:cNvPr id="10" name="Picture 9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C2D68C53-BF34-74BD-4626-A6A4692E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686" y="3810162"/>
              <a:ext cx="5964053" cy="2164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0A624C-3F16-9E93-DCFA-83191BAC1234}"/>
                </a:ext>
              </a:extLst>
            </p:cNvPr>
            <p:cNvSpPr txBox="1"/>
            <p:nvPr/>
          </p:nvSpPr>
          <p:spPr>
            <a:xfrm>
              <a:off x="7289562" y="3640885"/>
              <a:ext cx="2236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/>
                <a:t>NN Epoch Performance</a:t>
              </a:r>
              <a:endParaRPr lang="en-AU" sz="16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4587C0-3037-52F8-9D61-0581D05D8FC4}"/>
              </a:ext>
            </a:extLst>
          </p:cNvPr>
          <p:cNvSpPr txBox="1"/>
          <p:nvPr/>
        </p:nvSpPr>
        <p:spPr>
          <a:xfrm>
            <a:off x="7837485" y="3396790"/>
            <a:ext cx="22360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Model Performance</a:t>
            </a:r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42476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AA3-0475-534A-5BEA-51F74EA6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listening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056F-535C-4A75-A26D-4A7CC9C6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By:</a:t>
            </a:r>
          </a:p>
          <a:p>
            <a:r>
              <a:rPr lang="en-US"/>
              <a:t>Sama </a:t>
            </a:r>
            <a:r>
              <a:rPr lang="en-US" err="1"/>
              <a:t>Alkamachy</a:t>
            </a:r>
            <a:r>
              <a:rPr lang="en-US"/>
              <a:t> (Absent)</a:t>
            </a:r>
          </a:p>
          <a:p>
            <a:r>
              <a:rPr lang="en-US"/>
              <a:t>Rafael Alves</a:t>
            </a:r>
            <a:endParaRPr lang="en-AU"/>
          </a:p>
          <a:p>
            <a:r>
              <a:rPr lang="en-AU"/>
              <a:t>Kevin Nguyen</a:t>
            </a:r>
          </a:p>
          <a:p>
            <a:r>
              <a:rPr lang="en-AU"/>
              <a:t>Melissa </a:t>
            </a:r>
            <a:r>
              <a:rPr lang="en-AU" err="1"/>
              <a:t>Patson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091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133</Words>
  <Application>Microsoft Office PowerPoint</Application>
  <PresentationFormat>Widescreen</PresentationFormat>
  <Paragraphs>53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Classifying Gender Using Audio</vt:lpstr>
      <vt:lpstr>Motivation</vt:lpstr>
      <vt:lpstr>Data</vt:lpstr>
      <vt:lpstr>Method</vt:lpstr>
      <vt:lpstr>Results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Nguyen</dc:creator>
  <cp:lastModifiedBy>Kevin Nguyen</cp:lastModifiedBy>
  <cp:revision>1</cp:revision>
  <dcterms:created xsi:type="dcterms:W3CDTF">2023-05-30T12:29:10Z</dcterms:created>
  <dcterms:modified xsi:type="dcterms:W3CDTF">2023-06-06T13:03:31Z</dcterms:modified>
</cp:coreProperties>
</file>