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64" r:id="rId7"/>
    <p:sldId id="272" r:id="rId8"/>
    <p:sldId id="257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1F24-896D-4DDF-9458-F981C2A11ABF}" v="565" dt="2019-09-10T04:20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8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9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</a:t>
            </a:r>
            <a:r>
              <a:rPr lang="ja-JP" altLang="en-US"/>
              <a:t>異なるが商品は同じ場合，すべて</a:t>
            </a:r>
            <a:r>
              <a:rPr lang="ja-JP" altLang="en-US" dirty="0"/>
              <a:t>まとめて１件と</a:t>
            </a:r>
            <a:r>
              <a:rPr lang="ja-JP" altLang="en-US"/>
              <a:t>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</a:t>
            </a:r>
            <a:r>
              <a:rPr kumimoji="1" lang="ja-JP" altLang="en-US" dirty="0"/>
              <a:t>結果では、商品の概要と概算額</a:t>
            </a:r>
            <a:r>
              <a:rPr kumimoji="1" lang="ja-JP" altLang="en-US"/>
              <a:t>のみ表示</a:t>
            </a:r>
            <a:r>
              <a:rPr lang="ja-JP" altLang="en-US"/>
              <a:t>＆</a:t>
            </a:r>
            <a:r>
              <a:rPr kumimoji="1" lang="ja-JP" altLang="en-US"/>
              <a:t>詳細</a:t>
            </a:r>
            <a:r>
              <a:rPr kumimoji="1" lang="ja-JP" altLang="en-US" dirty="0"/>
              <a:t>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</a:t>
            </a:r>
            <a:r>
              <a:rPr lang="ja-JP" altLang="en-US"/>
              <a:t>ショップごとに比較可能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20"/>
            <a:ext cx="10461171" cy="175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</a:t>
            </a:r>
            <a:r>
              <a:rPr lang="ja-JP" altLang="en-US"/>
              <a:t>して表示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83A8C1-7475-4769-912A-5A99938F7FE3}"/>
              </a:ext>
            </a:extLst>
          </p:cNvPr>
          <p:cNvSpPr/>
          <p:nvPr/>
        </p:nvSpPr>
        <p:spPr>
          <a:xfrm>
            <a:off x="1687286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靴">
            <a:extLst>
              <a:ext uri="{FF2B5EF4-FFF2-40B4-BE49-F238E27FC236}">
                <a16:creationId xmlns:a16="http://schemas.microsoft.com/office/drawing/2014/main" id="{801F29B4-589E-4A80-9369-F3054DEE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3055498"/>
            <a:ext cx="914400" cy="914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E4DD49-D9FE-4D30-A73F-0F732EC9FEAC}"/>
              </a:ext>
            </a:extLst>
          </p:cNvPr>
          <p:cNvSpPr/>
          <p:nvPr/>
        </p:nvSpPr>
        <p:spPr>
          <a:xfrm>
            <a:off x="1875970" y="2967335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BDA307-E1C3-4FF7-9395-192A67C1A641}"/>
              </a:ext>
            </a:extLst>
          </p:cNvPr>
          <p:cNvCxnSpPr>
            <a:cxnSpLocks/>
          </p:cNvCxnSpPr>
          <p:nvPr/>
        </p:nvCxnSpPr>
        <p:spPr>
          <a:xfrm>
            <a:off x="1875970" y="4199724"/>
            <a:ext cx="2964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D35EC-023A-4274-B5D0-133943F89ADA}"/>
              </a:ext>
            </a:extLst>
          </p:cNvPr>
          <p:cNvSpPr txBox="1"/>
          <p:nvPr/>
        </p:nvSpPr>
        <p:spPr>
          <a:xfrm>
            <a:off x="3236685" y="2921237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ABC 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靴">
            <a:extLst>
              <a:ext uri="{FF2B5EF4-FFF2-40B4-BE49-F238E27FC236}">
                <a16:creationId xmlns:a16="http://schemas.microsoft.com/office/drawing/2014/main" id="{DC70E702-72FE-4C10-9B37-F583AD1B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442577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63F8C0-2858-41A2-9BDE-AAA222046028}"/>
              </a:ext>
            </a:extLst>
          </p:cNvPr>
          <p:cNvSpPr/>
          <p:nvPr/>
        </p:nvSpPr>
        <p:spPr>
          <a:xfrm>
            <a:off x="1875970" y="433761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40319C-8270-4391-9189-39D70EA9ED53}"/>
              </a:ext>
            </a:extLst>
          </p:cNvPr>
          <p:cNvSpPr txBox="1"/>
          <p:nvPr/>
        </p:nvSpPr>
        <p:spPr>
          <a:xfrm>
            <a:off x="3280229" y="4293280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$40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ＸＹＺ </a:t>
            </a:r>
            <a:r>
              <a:rPr lang="en-US" altLang="ja-JP" sz="2400" dirty="0">
                <a:solidFill>
                  <a:schemeClr val="bg1"/>
                </a:solidFill>
              </a:rPr>
              <a:t>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81DD2-0247-4C46-8AE9-2C9C09D87588}"/>
              </a:ext>
            </a:extLst>
          </p:cNvPr>
          <p:cNvSpPr/>
          <p:nvPr/>
        </p:nvSpPr>
        <p:spPr>
          <a:xfrm>
            <a:off x="6854372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靴">
            <a:extLst>
              <a:ext uri="{FF2B5EF4-FFF2-40B4-BE49-F238E27FC236}">
                <a16:creationId xmlns:a16="http://schemas.microsoft.com/office/drawing/2014/main" id="{DE69AC5E-7E42-43B1-8CC2-37082DF5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344" y="3690027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52B458-5E9C-4F96-963D-CD312DC67E61}"/>
              </a:ext>
            </a:extLst>
          </p:cNvPr>
          <p:cNvSpPr/>
          <p:nvPr/>
        </p:nvSpPr>
        <p:spPr>
          <a:xfrm>
            <a:off x="7141029" y="360186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538693-8BBD-4E40-B479-777374F4094B}"/>
              </a:ext>
            </a:extLst>
          </p:cNvPr>
          <p:cNvSpPr txBox="1"/>
          <p:nvPr/>
        </p:nvSpPr>
        <p:spPr>
          <a:xfrm>
            <a:off x="8514444" y="3521401"/>
            <a:ext cx="17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$30 - $40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CF6355-5134-4CCB-A31E-88EF7B6B4D3F}"/>
              </a:ext>
            </a:extLst>
          </p:cNvPr>
          <p:cNvSpPr txBox="1"/>
          <p:nvPr/>
        </p:nvSpPr>
        <p:spPr>
          <a:xfrm>
            <a:off x="1752599" y="2576286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Rakuten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2CF734-BA99-4EAA-9742-4F17B6DB9EF4}"/>
              </a:ext>
            </a:extLst>
          </p:cNvPr>
          <p:cNvSpPr txBox="1"/>
          <p:nvPr/>
        </p:nvSpPr>
        <p:spPr>
          <a:xfrm>
            <a:off x="6897916" y="2572103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585188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BCBE46-51D0-4BC6-96C3-56DFBCD5BEB7}"/>
              </a:ext>
            </a:extLst>
          </p:cNvPr>
          <p:cNvSpPr/>
          <p:nvPr/>
        </p:nvSpPr>
        <p:spPr>
          <a:xfrm>
            <a:off x="8632373" y="4337614"/>
            <a:ext cx="13516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ja-JP" dirty="0" err="1"/>
              <a:t>ShowDetail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812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</a:t>
            </a:r>
            <a:r>
              <a:rPr lang="ja-JP" altLang="en-US"/>
              <a:t>ページでショップ</a:t>
            </a:r>
            <a:r>
              <a:rPr lang="ja-JP" altLang="en-US" dirty="0"/>
              <a:t>ごと</a:t>
            </a:r>
            <a:r>
              <a:rPr lang="ja-JP" altLang="en-US"/>
              <a:t>の比較可能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AE471A-49E2-4E82-ABFA-CCD02D851D8D}"/>
              </a:ext>
            </a:extLst>
          </p:cNvPr>
          <p:cNvSpPr/>
          <p:nvPr/>
        </p:nvSpPr>
        <p:spPr>
          <a:xfrm>
            <a:off x="4486728" y="2165576"/>
            <a:ext cx="3409043" cy="3487738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靴">
            <a:extLst>
              <a:ext uri="{FF2B5EF4-FFF2-40B4-BE49-F238E27FC236}">
                <a16:creationId xmlns:a16="http://schemas.microsoft.com/office/drawing/2014/main" id="{561055A1-0859-484B-8C86-03EC182E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13" y="2788751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C27828-A4C7-470C-BD91-803E87B48407}"/>
              </a:ext>
            </a:extLst>
          </p:cNvPr>
          <p:cNvSpPr/>
          <p:nvPr/>
        </p:nvSpPr>
        <p:spPr>
          <a:xfrm>
            <a:off x="4635498" y="2700588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3CCCFE-9C16-40D5-A2FE-727E12FDAB22}"/>
              </a:ext>
            </a:extLst>
          </p:cNvPr>
          <p:cNvSpPr txBox="1"/>
          <p:nvPr/>
        </p:nvSpPr>
        <p:spPr>
          <a:xfrm>
            <a:off x="6007099" y="2567011"/>
            <a:ext cx="177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Shoes A</a:t>
            </a:r>
            <a:endParaRPr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$30 - $40</a:t>
            </a: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White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24.0 – 28.0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BD086-C3FE-4C7A-9FD2-618C570393E0}"/>
              </a:ext>
            </a:extLst>
          </p:cNvPr>
          <p:cNvSpPr txBox="1"/>
          <p:nvPr/>
        </p:nvSpPr>
        <p:spPr>
          <a:xfrm>
            <a:off x="4530272" y="2197679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(Detail)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C0D8D33-8640-4249-9BD6-54833707FE3D}"/>
              </a:ext>
            </a:extLst>
          </p:cNvPr>
          <p:cNvSpPr/>
          <p:nvPr/>
        </p:nvSpPr>
        <p:spPr>
          <a:xfrm>
            <a:off x="4620986" y="4024028"/>
            <a:ext cx="1533073" cy="1567543"/>
          </a:xfrm>
          <a:prstGeom prst="roundRect">
            <a:avLst/>
          </a:prstGeom>
          <a:solidFill>
            <a:srgbClr val="DC14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ABC Shop</a:t>
            </a:r>
          </a:p>
          <a:p>
            <a:pPr algn="ctr"/>
            <a:r>
              <a:rPr lang="en-US" altLang="ja-JP" dirty="0"/>
              <a:t>$30</a:t>
            </a:r>
          </a:p>
          <a:p>
            <a:pPr algn="ctr"/>
            <a:r>
              <a:rPr lang="en-US" altLang="ja-JP" dirty="0"/>
              <a:t>10 Point</a:t>
            </a:r>
          </a:p>
          <a:p>
            <a:pPr algn="ctr"/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754BD5-C1E7-44C5-8265-9BCAAA3BD54F}"/>
              </a:ext>
            </a:extLst>
          </p:cNvPr>
          <p:cNvSpPr/>
          <p:nvPr/>
        </p:nvSpPr>
        <p:spPr>
          <a:xfrm>
            <a:off x="6230256" y="4024027"/>
            <a:ext cx="1533073" cy="1567543"/>
          </a:xfrm>
          <a:prstGeom prst="roundRect">
            <a:avLst/>
          </a:prstGeom>
          <a:solidFill>
            <a:srgbClr val="DC14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XYZ</a:t>
            </a:r>
            <a:r>
              <a:rPr kumimoji="1" lang="en-US" altLang="ja-JP" dirty="0"/>
              <a:t> Shop</a:t>
            </a:r>
          </a:p>
          <a:p>
            <a:pPr algn="ctr"/>
            <a:r>
              <a:rPr lang="en-US" altLang="ja-JP" dirty="0"/>
              <a:t>$40</a:t>
            </a:r>
          </a:p>
          <a:p>
            <a:pPr algn="ctr"/>
            <a:r>
              <a:rPr lang="en-US" altLang="ja-JP" dirty="0"/>
              <a:t>20 Point</a:t>
            </a:r>
          </a:p>
          <a:p>
            <a:pPr algn="ctr"/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3C4A66-9F74-4B5B-B1EC-95A310A39ECC}"/>
              </a:ext>
            </a:extLst>
          </p:cNvPr>
          <p:cNvSpPr/>
          <p:nvPr/>
        </p:nvSpPr>
        <p:spPr>
          <a:xfrm>
            <a:off x="4884054" y="5114612"/>
            <a:ext cx="1123045" cy="338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DD67C2-0E45-4A87-9D80-DB50F2B71658}"/>
              </a:ext>
            </a:extLst>
          </p:cNvPr>
          <p:cNvSpPr/>
          <p:nvPr/>
        </p:nvSpPr>
        <p:spPr>
          <a:xfrm>
            <a:off x="6471555" y="5114610"/>
            <a:ext cx="11434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Main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When you look for products in Rakuten </a:t>
            </a:r>
            <a:r>
              <a:rPr lang="en" altLang="ja-JP" dirty="0" err="1"/>
              <a:t>Ichiba</a:t>
            </a:r>
            <a:r>
              <a:rPr lang="en" altLang="ja-JP" dirty="0"/>
              <a:t>, products of various stores come up and the price is different so it takes time to find that you really want.</a:t>
            </a:r>
          </a:p>
          <a:p>
            <a:r>
              <a:rPr lang="en" altLang="ja-JP" dirty="0"/>
              <a:t>Create a prototype of website that you can find products in a shortest way</a:t>
            </a: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92629" y="304800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4" y="31205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ユーザごとに表示項目をカスタマイズできるようにする機能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4310742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考えた解決策</a:t>
            </a: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452</Words>
  <Application>Microsoft Macintosh PowerPoint</Application>
  <PresentationFormat>ワイド画面</PresentationFormat>
  <Paragraphs>96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Main goal</vt:lpstr>
      <vt:lpstr>１</vt:lpstr>
      <vt:lpstr>1. Team Introduction</vt:lpstr>
      <vt:lpstr>２</vt:lpstr>
      <vt:lpstr>2. Current Problems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33</cp:revision>
  <dcterms:created xsi:type="dcterms:W3CDTF">2019-09-10T01:49:51Z</dcterms:created>
  <dcterms:modified xsi:type="dcterms:W3CDTF">2019-09-11T03:42:03Z</dcterms:modified>
</cp:coreProperties>
</file>