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9" r:id="rId4"/>
    <p:sldId id="263" r:id="rId5"/>
    <p:sldId id="258" r:id="rId6"/>
    <p:sldId id="272" r:id="rId7"/>
    <p:sldId id="257" r:id="rId8"/>
    <p:sldId id="265" r:id="rId9"/>
    <p:sldId id="266" r:id="rId10"/>
    <p:sldId id="267" r:id="rId11"/>
    <p:sldId id="268" r:id="rId12"/>
    <p:sldId id="269" r:id="rId13"/>
    <p:sldId id="260" r:id="rId14"/>
    <p:sldId id="261" r:id="rId15"/>
    <p:sldId id="273" r:id="rId16"/>
    <p:sldId id="26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99"/>
    <a:srgbClr val="B3202C"/>
    <a:srgbClr val="EA2D3D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 autoAdjust="0"/>
    <p:restoredTop sz="94653"/>
  </p:normalViewPr>
  <p:slideViewPr>
    <p:cSldViewPr snapToGrid="0">
      <p:cViewPr>
        <p:scale>
          <a:sx n="80" d="100"/>
          <a:sy n="80" d="100"/>
        </p:scale>
        <p:origin x="15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EA05-54FC-C543-BBD4-91E4D89EF432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F3-BA0B-B442-BA23-A3194F4E9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などなど、既存サイトへの不満をここでぶちまける</a:t>
            </a:r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8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ユーザごとに表示項目をカスタマイズできるようにする機能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7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出品者が異なるが商品は同じ場合，すべてまとめて１件として表示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検索結果では、商品の概要と概算額のみ表示</a:t>
            </a:r>
            <a:r>
              <a:rPr lang="ja-JP" altLang="en-US"/>
              <a:t>＆</a:t>
            </a:r>
            <a:r>
              <a:rPr kumimoji="1" lang="ja-JP" altLang="en-US"/>
              <a:t>詳細は次のページで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詳細ページではショップごとに比較可能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9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出品者が異なるが同じ商品であるものは、すべてまとめて１件として表示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Get item information from “Rakuten API”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  <p:sp>
        <p:nvSpPr>
          <p:cNvPr id="8" name="四角形: 角を丸くする 4">
            <a:extLst>
              <a:ext uri="{FF2B5EF4-FFF2-40B4-BE49-F238E27FC236}">
                <a16:creationId xmlns:a16="http://schemas.microsoft.com/office/drawing/2014/main" id="{41FED42A-0513-7A42-8CD3-D437C96B35CE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8C8DE38-85FE-3A4C-A531-0E466EF29618}"/>
              </a:ext>
            </a:extLst>
          </p:cNvPr>
          <p:cNvGrpSpPr/>
          <p:nvPr/>
        </p:nvGrpSpPr>
        <p:grpSpPr>
          <a:xfrm>
            <a:off x="1687286" y="2098554"/>
            <a:ext cx="3363685" cy="3026230"/>
            <a:chOff x="1687286" y="2540000"/>
            <a:chExt cx="3363685" cy="302623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E83A8C1-7475-4769-912A-5A99938F7FE3}"/>
                </a:ext>
              </a:extLst>
            </p:cNvPr>
            <p:cNvSpPr/>
            <p:nvPr/>
          </p:nvSpPr>
          <p:spPr>
            <a:xfrm>
              <a:off x="1687286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グラフィックス 8" descr="靴">
              <a:extLst>
                <a:ext uri="{FF2B5EF4-FFF2-40B4-BE49-F238E27FC236}">
                  <a16:creationId xmlns:a16="http://schemas.microsoft.com/office/drawing/2014/main" id="{801F29B4-589E-4A80-9369-F3054DEE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3055498"/>
              <a:ext cx="914400" cy="9144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E4DD49-D9FE-4D30-A73F-0F732EC9FEAC}"/>
                </a:ext>
              </a:extLst>
            </p:cNvPr>
            <p:cNvSpPr/>
            <p:nvPr/>
          </p:nvSpPr>
          <p:spPr>
            <a:xfrm>
              <a:off x="1875970" y="2967335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8BDA307-E1C3-4FF7-9395-192A67C1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70" y="4199724"/>
              <a:ext cx="296454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0CD35EC-023A-4274-B5D0-133943F89ADA}"/>
                </a:ext>
              </a:extLst>
            </p:cNvPr>
            <p:cNvSpPr txBox="1"/>
            <p:nvPr/>
          </p:nvSpPr>
          <p:spPr>
            <a:xfrm>
              <a:off x="3236685" y="2921237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</a:t>
              </a: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ABC 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4" name="グラフィックス 13" descr="靴">
              <a:extLst>
                <a:ext uri="{FF2B5EF4-FFF2-40B4-BE49-F238E27FC236}">
                  <a16:creationId xmlns:a16="http://schemas.microsoft.com/office/drawing/2014/main" id="{DC70E702-72FE-4C10-9B37-F583AD1B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4425777"/>
              <a:ext cx="914400" cy="914400"/>
            </a:xfrm>
            <a:prstGeom prst="rect">
              <a:avLst/>
            </a:prstGeom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963F8C0-2858-41A2-9BDE-AAA222046028}"/>
                </a:ext>
              </a:extLst>
            </p:cNvPr>
            <p:cNvSpPr/>
            <p:nvPr/>
          </p:nvSpPr>
          <p:spPr>
            <a:xfrm>
              <a:off x="1875970" y="433761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B40319C-8270-4391-9189-39D70EA9ED53}"/>
                </a:ext>
              </a:extLst>
            </p:cNvPr>
            <p:cNvSpPr txBox="1"/>
            <p:nvPr/>
          </p:nvSpPr>
          <p:spPr>
            <a:xfrm>
              <a:off x="3280229" y="4293280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$40</a:t>
              </a:r>
            </a:p>
            <a:p>
              <a:r>
                <a:rPr lang="en-US" altLang="ja-JP" sz="2400" dirty="0">
                  <a:solidFill>
                    <a:schemeClr val="bg1"/>
                  </a:solidFill>
                </a:rPr>
                <a:t>XYZ</a:t>
              </a:r>
              <a:r>
                <a:rPr lang="ja-JP" altLang="en-US" sz="2400">
                  <a:solidFill>
                    <a:schemeClr val="bg1"/>
                  </a:solidFill>
                </a:rPr>
                <a:t> </a:t>
              </a:r>
              <a:r>
                <a:rPr lang="en-US" altLang="ja-JP" sz="2400" dirty="0">
                  <a:solidFill>
                    <a:schemeClr val="bg1"/>
                  </a:solidFill>
                </a:rPr>
                <a:t>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5CF6355-5134-4CCB-A31E-88EF7B6B4D3F}"/>
                </a:ext>
              </a:extLst>
            </p:cNvPr>
            <p:cNvSpPr txBox="1"/>
            <p:nvPr/>
          </p:nvSpPr>
          <p:spPr>
            <a:xfrm>
              <a:off x="1752599" y="2576286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Rakuten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Ichiba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143742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F70D7F-DBF3-0143-A920-AFA37841D3EE}"/>
              </a:ext>
            </a:extLst>
          </p:cNvPr>
          <p:cNvGrpSpPr/>
          <p:nvPr/>
        </p:nvGrpSpPr>
        <p:grpSpPr>
          <a:xfrm>
            <a:off x="6854372" y="2098554"/>
            <a:ext cx="3430814" cy="3026230"/>
            <a:chOff x="6854372" y="2540000"/>
            <a:chExt cx="3430814" cy="302623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3581DD2-0247-4C46-8AE9-2C9C09D87588}"/>
                </a:ext>
              </a:extLst>
            </p:cNvPr>
            <p:cNvSpPr/>
            <p:nvPr/>
          </p:nvSpPr>
          <p:spPr>
            <a:xfrm>
              <a:off x="6854372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グラフィックス 18" descr="靴">
              <a:extLst>
                <a:ext uri="{FF2B5EF4-FFF2-40B4-BE49-F238E27FC236}">
                  <a16:creationId xmlns:a16="http://schemas.microsoft.com/office/drawing/2014/main" id="{DE69AC5E-7E42-43B1-8CC2-37082DF56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3344" y="3690027"/>
              <a:ext cx="914400" cy="914400"/>
            </a:xfrm>
            <a:prstGeom prst="rect">
              <a:avLst/>
            </a:prstGeom>
          </p:spPr>
        </p:pic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A52B458-5E9C-4F96-963D-CD312DC67E61}"/>
                </a:ext>
              </a:extLst>
            </p:cNvPr>
            <p:cNvSpPr/>
            <p:nvPr/>
          </p:nvSpPr>
          <p:spPr>
            <a:xfrm>
              <a:off x="7141029" y="360186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6538693-8BBD-4E40-B479-777374F4094B}"/>
                </a:ext>
              </a:extLst>
            </p:cNvPr>
            <p:cNvSpPr txBox="1"/>
            <p:nvPr/>
          </p:nvSpPr>
          <p:spPr>
            <a:xfrm>
              <a:off x="8514444" y="3521401"/>
              <a:ext cx="1770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$30 - $40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CF734-BA99-4EAA-9742-4F17B6DB9EF4}"/>
                </a:ext>
              </a:extLst>
            </p:cNvPr>
            <p:cNvSpPr txBox="1"/>
            <p:nvPr/>
          </p:nvSpPr>
          <p:spPr>
            <a:xfrm>
              <a:off x="6897916" y="2572103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3BCBE46-51D0-4BC6-96C3-56DFBCD5BEB7}"/>
                </a:ext>
              </a:extLst>
            </p:cNvPr>
            <p:cNvSpPr/>
            <p:nvPr/>
          </p:nvSpPr>
          <p:spPr>
            <a:xfrm>
              <a:off x="8632373" y="4337614"/>
              <a:ext cx="13516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ja-JP" dirty="0" err="1"/>
                <a:t>ShowDetail</a:t>
              </a:r>
              <a:endParaRPr lang="ja-JP" altLang="en-US" dirty="0"/>
            </a:p>
          </p:txBody>
        </p:sp>
      </p:grp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75277D2D-4E85-48BA-AB81-96A4B27E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9783"/>
            <a:ext cx="10515600" cy="4097338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Group the same item from different shops</a:t>
            </a:r>
          </a:p>
        </p:txBody>
      </p: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FEDEE4B-76B8-F04E-A419-EDDD59234143}"/>
              </a:ext>
            </a:extLst>
          </p:cNvPr>
          <p:cNvGrpSpPr/>
          <p:nvPr/>
        </p:nvGrpSpPr>
        <p:grpSpPr>
          <a:xfrm>
            <a:off x="4439432" y="2103832"/>
            <a:ext cx="3409043" cy="3487738"/>
            <a:chOff x="4486728" y="2165576"/>
            <a:chExt cx="3409043" cy="34877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AE471A-49E2-4E82-ABFA-CCD02D851D8D}"/>
                </a:ext>
              </a:extLst>
            </p:cNvPr>
            <p:cNvSpPr/>
            <p:nvPr/>
          </p:nvSpPr>
          <p:spPr>
            <a:xfrm>
              <a:off x="4486728" y="2165576"/>
              <a:ext cx="3409043" cy="3487738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561055A1-0859-484B-8C86-03EC182E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7813" y="27887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C27828-A4C7-470C-BD91-803E87B48407}"/>
                </a:ext>
              </a:extLst>
            </p:cNvPr>
            <p:cNvSpPr/>
            <p:nvPr/>
          </p:nvSpPr>
          <p:spPr>
            <a:xfrm>
              <a:off x="4635498" y="2700588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A3CCCFE-9C16-40D5-A2FE-727E12FDAB22}"/>
                </a:ext>
              </a:extLst>
            </p:cNvPr>
            <p:cNvSpPr txBox="1"/>
            <p:nvPr/>
          </p:nvSpPr>
          <p:spPr>
            <a:xfrm>
              <a:off x="6007099" y="2567011"/>
              <a:ext cx="17707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Shoes A</a:t>
              </a:r>
              <a:endParaRPr lang="en-US" altLang="ja-JP" sz="2000" dirty="0">
                <a:solidFill>
                  <a:schemeClr val="bg1"/>
                </a:solidFill>
              </a:endParaRP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$30 - $40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altLang="ja-JP" sz="2000" dirty="0">
                  <a:solidFill>
                    <a:schemeClr val="bg1"/>
                  </a:solidFill>
                </a:rPr>
                <a:t>24.0 – 28.0</a:t>
              </a:r>
              <a:endParaRPr kumimoji="1" lang="en-US" altLang="ja-JP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5BD086-C3FE-4C7A-9FD2-618C570393E0}"/>
                </a:ext>
              </a:extLst>
            </p:cNvPr>
            <p:cNvSpPr txBox="1"/>
            <p:nvPr/>
          </p:nvSpPr>
          <p:spPr>
            <a:xfrm>
              <a:off x="4530272" y="2197679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(Detail)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C0D8D33-8640-4249-9BD6-54833707FE3D}"/>
                </a:ext>
              </a:extLst>
            </p:cNvPr>
            <p:cNvSpPr/>
            <p:nvPr/>
          </p:nvSpPr>
          <p:spPr>
            <a:xfrm>
              <a:off x="4620986" y="4024028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ABC Shop</a:t>
              </a:r>
            </a:p>
            <a:p>
              <a:pPr algn="ctr"/>
              <a:r>
                <a:rPr lang="en-US" altLang="ja-JP" dirty="0"/>
                <a:t>$30</a:t>
              </a:r>
            </a:p>
            <a:p>
              <a:pPr algn="ctr"/>
              <a:r>
                <a:rPr lang="en-US" altLang="ja-JP" dirty="0"/>
                <a:t>10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3754BD5-C1E7-44C5-8265-9BCAAA3BD54F}"/>
                </a:ext>
              </a:extLst>
            </p:cNvPr>
            <p:cNvSpPr/>
            <p:nvPr/>
          </p:nvSpPr>
          <p:spPr>
            <a:xfrm>
              <a:off x="6230256" y="4024027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XYZ</a:t>
              </a:r>
              <a:r>
                <a:rPr kumimoji="1" lang="en-US" altLang="ja-JP" dirty="0"/>
                <a:t> Shop</a:t>
              </a:r>
            </a:p>
            <a:p>
              <a:pPr algn="ctr"/>
              <a:r>
                <a:rPr lang="en-US" altLang="ja-JP" dirty="0"/>
                <a:t>$40</a:t>
              </a:r>
            </a:p>
            <a:p>
              <a:pPr algn="ctr"/>
              <a:r>
                <a:rPr lang="en-US" altLang="ja-JP" dirty="0"/>
                <a:t>20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C3C4A66-9F74-4B5B-B1EC-95A310A39ECC}"/>
                </a:ext>
              </a:extLst>
            </p:cNvPr>
            <p:cNvSpPr/>
            <p:nvPr/>
          </p:nvSpPr>
          <p:spPr>
            <a:xfrm>
              <a:off x="4884054" y="5114612"/>
              <a:ext cx="1123045" cy="33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EDD67C2-0E45-4A87-9D80-DB50F2B71658}"/>
                </a:ext>
              </a:extLst>
            </p:cNvPr>
            <p:cNvSpPr/>
            <p:nvPr/>
          </p:nvSpPr>
          <p:spPr>
            <a:xfrm>
              <a:off x="6471555" y="5114610"/>
              <a:ext cx="1143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</p:grp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14B8B5B-C400-D045-B970-E777705A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03" y="1385841"/>
            <a:ext cx="10515600" cy="1500187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Compare the price by shops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C2782496-20F8-9148-9E48-51D1F80E9A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4F2501-65FF-7D4F-8C99-7B591C9E87BA}"/>
              </a:ext>
            </a:extLst>
          </p:cNvPr>
          <p:cNvSpPr txBox="1"/>
          <p:nvPr/>
        </p:nvSpPr>
        <p:spPr>
          <a:xfrm>
            <a:off x="0" y="5975131"/>
            <a:ext cx="12393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4400" dirty="0"/>
              <a:t>5. How to make use of it after joining Rakuten?</a:t>
            </a:r>
          </a:p>
        </p:txBody>
      </p:sp>
      <p:sp>
        <p:nvSpPr>
          <p:cNvPr id="5" name="テキスト プレースホルダー 14">
            <a:extLst>
              <a:ext uri="{FF2B5EF4-FFF2-40B4-BE49-F238E27FC236}">
                <a16:creationId xmlns:a16="http://schemas.microsoft.com/office/drawing/2014/main" id="{C12B8531-B5CE-4C80-9F95-85DD1FC3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861" y="1600994"/>
            <a:ext cx="11161291" cy="251081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Experience of pair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Use learned “HTML/JavaScript/PHP/API”  knowledge</a:t>
            </a:r>
            <a:endParaRPr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9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C7D3-F200-9E40-932E-AA2CDDB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Our goal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66FFD-5BE0-4C48-90B3-E083D889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Create a prototype of website that you can find products in a shortest way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CE6F50A-73DE-8549-BE8C-9A54DCCDCAF5}"/>
              </a:ext>
            </a:extLst>
          </p:cNvPr>
          <p:cNvGrpSpPr/>
          <p:nvPr/>
        </p:nvGrpSpPr>
        <p:grpSpPr>
          <a:xfrm>
            <a:off x="8419086" y="3940257"/>
            <a:ext cx="1299029" cy="1090726"/>
            <a:chOff x="8274746" y="3898421"/>
            <a:chExt cx="1299029" cy="1090726"/>
          </a:xfrm>
        </p:grpSpPr>
        <p:pic>
          <p:nvPicPr>
            <p:cNvPr id="6" name="グラフィックス 5" descr="靴">
              <a:extLst>
                <a:ext uri="{FF2B5EF4-FFF2-40B4-BE49-F238E27FC236}">
                  <a16:creationId xmlns:a16="http://schemas.microsoft.com/office/drawing/2014/main" id="{F82A0D11-5030-0946-A04D-8B25DC6C8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7061" y="3940951"/>
              <a:ext cx="914400" cy="9144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3E14FC7-D6FC-8847-AE26-E9D251A5EB4E}"/>
                </a:ext>
              </a:extLst>
            </p:cNvPr>
            <p:cNvSpPr/>
            <p:nvPr/>
          </p:nvSpPr>
          <p:spPr>
            <a:xfrm>
              <a:off x="8274746" y="3898421"/>
              <a:ext cx="1299029" cy="109072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10B4F90C-D7F1-244D-90FC-E38B0A581D0A}"/>
              </a:ext>
            </a:extLst>
          </p:cNvPr>
          <p:cNvSpPr/>
          <p:nvPr/>
        </p:nvSpPr>
        <p:spPr>
          <a:xfrm>
            <a:off x="4339771" y="3898421"/>
            <a:ext cx="3742661" cy="851103"/>
          </a:xfrm>
          <a:custGeom>
            <a:avLst/>
            <a:gdLst>
              <a:gd name="connsiteX0" fmla="*/ 0 w 3742661"/>
              <a:gd name="connsiteY0" fmla="*/ 616995 h 851103"/>
              <a:gd name="connsiteX1" fmla="*/ 680484 w 3742661"/>
              <a:gd name="connsiteY1" fmla="*/ 42837 h 851103"/>
              <a:gd name="connsiteX2" fmla="*/ 1127051 w 3742661"/>
              <a:gd name="connsiteY2" fmla="*/ 744586 h 851103"/>
              <a:gd name="connsiteX3" fmla="*/ 1552354 w 3742661"/>
              <a:gd name="connsiteY3" fmla="*/ 307 h 851103"/>
              <a:gd name="connsiteX4" fmla="*/ 2020186 w 3742661"/>
              <a:gd name="connsiteY4" fmla="*/ 850912 h 851103"/>
              <a:gd name="connsiteX5" fmla="*/ 2381693 w 3742661"/>
              <a:gd name="connsiteY5" fmla="*/ 85368 h 851103"/>
              <a:gd name="connsiteX6" fmla="*/ 2828261 w 3742661"/>
              <a:gd name="connsiteY6" fmla="*/ 829647 h 851103"/>
              <a:gd name="connsiteX7" fmla="*/ 3125972 w 3742661"/>
              <a:gd name="connsiteY7" fmla="*/ 85368 h 851103"/>
              <a:gd name="connsiteX8" fmla="*/ 3742661 w 3742661"/>
              <a:gd name="connsiteY8" fmla="*/ 383079 h 8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2661" h="851103">
                <a:moveTo>
                  <a:pt x="0" y="616995"/>
                </a:moveTo>
                <a:cubicBezTo>
                  <a:pt x="246321" y="319283"/>
                  <a:pt x="492642" y="21572"/>
                  <a:pt x="680484" y="42837"/>
                </a:cubicBezTo>
                <a:cubicBezTo>
                  <a:pt x="868326" y="64102"/>
                  <a:pt x="981739" y="751674"/>
                  <a:pt x="1127051" y="744586"/>
                </a:cubicBezTo>
                <a:cubicBezTo>
                  <a:pt x="1272363" y="737498"/>
                  <a:pt x="1403498" y="-17414"/>
                  <a:pt x="1552354" y="307"/>
                </a:cubicBezTo>
                <a:cubicBezTo>
                  <a:pt x="1701210" y="18028"/>
                  <a:pt x="1881963" y="836735"/>
                  <a:pt x="2020186" y="850912"/>
                </a:cubicBezTo>
                <a:cubicBezTo>
                  <a:pt x="2158409" y="865089"/>
                  <a:pt x="2247014" y="88912"/>
                  <a:pt x="2381693" y="85368"/>
                </a:cubicBezTo>
                <a:cubicBezTo>
                  <a:pt x="2516372" y="81824"/>
                  <a:pt x="2704215" y="829647"/>
                  <a:pt x="2828261" y="829647"/>
                </a:cubicBezTo>
                <a:cubicBezTo>
                  <a:pt x="2952307" y="829647"/>
                  <a:pt x="2973572" y="159796"/>
                  <a:pt x="3125972" y="85368"/>
                </a:cubicBezTo>
                <a:cubicBezTo>
                  <a:pt x="3278372" y="10940"/>
                  <a:pt x="3510516" y="197009"/>
                  <a:pt x="3742661" y="38307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0796090-3A10-3940-A728-285E31C8B96D}"/>
              </a:ext>
            </a:extLst>
          </p:cNvPr>
          <p:cNvCxnSpPr/>
          <p:nvPr/>
        </p:nvCxnSpPr>
        <p:spPr>
          <a:xfrm flipV="1">
            <a:off x="4339771" y="4855351"/>
            <a:ext cx="3742661" cy="460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122BDB4F-EE6F-0D40-A5D9-DBC310B8EAFB}"/>
              </a:ext>
            </a:extLst>
          </p:cNvPr>
          <p:cNvSpPr/>
          <p:nvPr/>
        </p:nvSpPr>
        <p:spPr>
          <a:xfrm>
            <a:off x="5699051" y="3629801"/>
            <a:ext cx="1637414" cy="1119723"/>
          </a:xfrm>
          <a:prstGeom prst="mathMultiply">
            <a:avLst>
              <a:gd name="adj1" fmla="val 83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ドーナツ 14">
            <a:extLst>
              <a:ext uri="{FF2B5EF4-FFF2-40B4-BE49-F238E27FC236}">
                <a16:creationId xmlns:a16="http://schemas.microsoft.com/office/drawing/2014/main" id="{B81DEF1A-4DE6-5444-B0F6-F1B0F4408948}"/>
              </a:ext>
            </a:extLst>
          </p:cNvPr>
          <p:cNvSpPr/>
          <p:nvPr/>
        </p:nvSpPr>
        <p:spPr>
          <a:xfrm>
            <a:off x="5506736" y="4596718"/>
            <a:ext cx="987985" cy="978194"/>
          </a:xfrm>
          <a:prstGeom prst="donut">
            <a:avLst>
              <a:gd name="adj" fmla="val 72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グラフィックス 4" descr="インターネット">
            <a:extLst>
              <a:ext uri="{FF2B5EF4-FFF2-40B4-BE49-F238E27FC236}">
                <a16:creationId xmlns:a16="http://schemas.microsoft.com/office/drawing/2014/main" id="{F2374A25-A271-48CB-98DC-4700E5DDC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6127" y="4053482"/>
            <a:ext cx="1871330" cy="1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get necessary item data from “Rakuten API”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PHP, Rakuten API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Make Web pages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76864" y="20682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3" y="206827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00DA0-39B7-AC4F-B809-1A9C1C30D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078636" y="1663907"/>
            <a:ext cx="6540708" cy="391250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E4926-9417-CA4C-B310-158D119B7B55}"/>
              </a:ext>
            </a:extLst>
          </p:cNvPr>
          <p:cNvSpPr/>
          <p:nvPr/>
        </p:nvSpPr>
        <p:spPr>
          <a:xfrm>
            <a:off x="4137285" y="1663907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6248FC-8A65-5E46-B9F5-C06F3C8817EB}"/>
              </a:ext>
            </a:extLst>
          </p:cNvPr>
          <p:cNvSpPr/>
          <p:nvPr/>
        </p:nvSpPr>
        <p:spPr>
          <a:xfrm>
            <a:off x="3031656" y="3567659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B27038-4659-224D-88AF-CCD5740C9EC1}"/>
              </a:ext>
            </a:extLst>
          </p:cNvPr>
          <p:cNvSpPr txBox="1"/>
          <p:nvPr/>
        </p:nvSpPr>
        <p:spPr>
          <a:xfrm>
            <a:off x="7152597" y="992025"/>
            <a:ext cx="131959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Same item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6A880F04-1007-5349-9345-F58CA1CA2674}"/>
              </a:ext>
            </a:extLst>
          </p:cNvPr>
          <p:cNvSpPr/>
          <p:nvPr/>
        </p:nvSpPr>
        <p:spPr>
          <a:xfrm flipH="1">
            <a:off x="5108938" y="1176691"/>
            <a:ext cx="4087319" cy="2878183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BD96791B-7E1F-F24C-844E-A1FFA52BA8B1}"/>
              </a:ext>
            </a:extLst>
          </p:cNvPr>
          <p:cNvSpPr/>
          <p:nvPr/>
        </p:nvSpPr>
        <p:spPr>
          <a:xfrm rot="16200000" flipH="1" flipV="1">
            <a:off x="236908" y="-2669430"/>
            <a:ext cx="6106628" cy="7692242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2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Group the same item from various shops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Enable to search with tags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2688645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Get item information from ”Rakuten API”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Group the same item from different shops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Show the </a:t>
            </a:r>
            <a:r>
              <a:rPr lang="en-US" altLang="ja-JP" dirty="0" err="1">
                <a:solidFill>
                  <a:schemeClr val="tx1"/>
                </a:solidFill>
              </a:rPr>
              <a:t>abstruct</a:t>
            </a:r>
            <a:r>
              <a:rPr lang="en-US" altLang="ja-JP" dirty="0">
                <a:solidFill>
                  <a:schemeClr val="tx1"/>
                </a:solidFill>
              </a:rPr>
              <a:t> of item and the range of price in search result page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Compare the price by shops in detail page</a:t>
            </a:r>
          </a:p>
        </p:txBody>
      </p:sp>
      <p:sp>
        <p:nvSpPr>
          <p:cNvPr id="6" name="四角形: 角を丸くする 4">
            <a:extLst>
              <a:ext uri="{FF2B5EF4-FFF2-40B4-BE49-F238E27FC236}">
                <a16:creationId xmlns:a16="http://schemas.microsoft.com/office/drawing/2014/main" id="{2C3D01C3-4FDD-E54A-BF64-92856A191F4A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451</Words>
  <Application>Microsoft Office PowerPoint</Application>
  <PresentationFormat>ワイド画面</PresentationFormat>
  <Paragraphs>112</Paragraphs>
  <Slides>16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Cebu Programming Training</vt:lpstr>
      <vt:lpstr>Our goal</vt:lpstr>
      <vt:lpstr>１</vt:lpstr>
      <vt:lpstr>1. Team Introduction</vt:lpstr>
      <vt:lpstr>２</vt:lpstr>
      <vt:lpstr>2. Current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山口 諒</cp:lastModifiedBy>
  <cp:revision>73</cp:revision>
  <dcterms:created xsi:type="dcterms:W3CDTF">2019-09-10T01:49:51Z</dcterms:created>
  <dcterms:modified xsi:type="dcterms:W3CDTF">2019-09-12T13:50:58Z</dcterms:modified>
</cp:coreProperties>
</file>