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59" r:id="rId4"/>
    <p:sldId id="263" r:id="rId5"/>
    <p:sldId id="258" r:id="rId6"/>
    <p:sldId id="274" r:id="rId7"/>
    <p:sldId id="272" r:id="rId8"/>
    <p:sldId id="257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73" r:id="rId17"/>
    <p:sldId id="26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02C"/>
    <a:srgbClr val="EA2D3D"/>
    <a:srgbClr val="DC143C"/>
    <a:srgbClr val="FF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7" autoAdjust="0"/>
    <p:restoredTop sz="91053" autoAdjust="0"/>
  </p:normalViewPr>
  <p:slideViewPr>
    <p:cSldViewPr snapToGrid="0">
      <p:cViewPr>
        <p:scale>
          <a:sx n="77" d="100"/>
          <a:sy n="77" d="100"/>
        </p:scale>
        <p:origin x="180" y="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 dirty="0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0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 dirty="0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出品者が異なるが商品は同じ場合，すべてまとめて１件として表示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検索結果では、商品の概要と概算額のみ表示</a:t>
            </a:r>
            <a:r>
              <a:rPr lang="ja-JP" altLang="en-US"/>
              <a:t>＆</a:t>
            </a:r>
            <a:r>
              <a:rPr kumimoji="1" lang="ja-JP" altLang="en-US"/>
              <a:t>詳細は次のページで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詳細ページではショップごとに比較可能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出品者が異なるが同じ商品であるものは、すべてまとめて１件として表示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Group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</a:t>
            </a:r>
            <a:r>
              <a:rPr lang="en-US" altLang="ja-JP" dirty="0" err="1">
                <a:solidFill>
                  <a:schemeClr val="tx1"/>
                </a:solidFill>
              </a:rPr>
              <a:t>abstruct</a:t>
            </a:r>
            <a:r>
              <a:rPr lang="en-US" altLang="ja-JP" dirty="0">
                <a:solidFill>
                  <a:schemeClr val="tx1"/>
                </a:solidFill>
              </a:rPr>
              <a:t>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Get item information from “Rakuten API”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41FED42A-0513-7A42-8CD3-D437C96B35CE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87286" y="2098554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143742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54372" y="2098554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75277D2D-4E85-48BA-AB81-96A4B27E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9783"/>
            <a:ext cx="10515600" cy="4097338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Group the same item from different shops</a:t>
            </a:r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Compare the price by shops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C2782496-20F8-9148-9E48-51D1F80E9A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4F2501-65FF-7D4F-8C99-7B591C9E87BA}"/>
              </a:ext>
            </a:extLst>
          </p:cNvPr>
          <p:cNvSpPr txBox="1"/>
          <p:nvPr/>
        </p:nvSpPr>
        <p:spPr>
          <a:xfrm>
            <a:off x="207653" y="5928474"/>
            <a:ext cx="11487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4400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5. How to make use of it after joining Rakuten?</a:t>
            </a:r>
          </a:p>
        </p:txBody>
      </p:sp>
      <p:sp>
        <p:nvSpPr>
          <p:cNvPr id="5" name="テキスト プレースホルダー 14">
            <a:extLst>
              <a:ext uri="{FF2B5EF4-FFF2-40B4-BE49-F238E27FC236}">
                <a16:creationId xmlns:a16="http://schemas.microsoft.com/office/drawing/2014/main" id="{C12B8531-B5CE-4C80-9F95-85DD1FC3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420" y="1209107"/>
            <a:ext cx="11161291" cy="353706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Experience of Team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Use learned knowledge of “HTML/JavaScript/PHP/API”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We learned what service is useful for Users</a:t>
            </a:r>
          </a:p>
        </p:txBody>
      </p:sp>
    </p:spTree>
    <p:extLst>
      <p:ext uri="{BB962C8B-B14F-4D97-AF65-F5344CB8AC3E}">
        <p14:creationId xmlns:p14="http://schemas.microsoft.com/office/powerpoint/2010/main" val="288679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Create a prototype of website that you can find products in a shortest way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E6F50A-73DE-8549-BE8C-9A54DCCDCAF5}"/>
              </a:ext>
            </a:extLst>
          </p:cNvPr>
          <p:cNvGrpSpPr/>
          <p:nvPr/>
        </p:nvGrpSpPr>
        <p:grpSpPr>
          <a:xfrm>
            <a:off x="8419086" y="3940257"/>
            <a:ext cx="1299029" cy="1090726"/>
            <a:chOff x="8274746" y="3898421"/>
            <a:chExt cx="1299029" cy="1090726"/>
          </a:xfrm>
        </p:grpSpPr>
        <p:pic>
          <p:nvPicPr>
            <p:cNvPr id="6" name="グラフィックス 5" descr="靴">
              <a:extLst>
                <a:ext uri="{FF2B5EF4-FFF2-40B4-BE49-F238E27FC236}">
                  <a16:creationId xmlns:a16="http://schemas.microsoft.com/office/drawing/2014/main" id="{F82A0D11-5030-0946-A04D-8B25DC6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E14FC7-D6FC-8847-AE26-E9D251A5EB4E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10B4F90C-D7F1-244D-90FC-E38B0A581D0A}"/>
              </a:ext>
            </a:extLst>
          </p:cNvPr>
          <p:cNvSpPr/>
          <p:nvPr/>
        </p:nvSpPr>
        <p:spPr>
          <a:xfrm>
            <a:off x="4339771" y="3898421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0796090-3A10-3940-A728-285E31C8B96D}"/>
              </a:ext>
            </a:extLst>
          </p:cNvPr>
          <p:cNvCxnSpPr/>
          <p:nvPr/>
        </p:nvCxnSpPr>
        <p:spPr>
          <a:xfrm flipV="1">
            <a:off x="4339771" y="4855351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122BDB4F-EE6F-0D40-A5D9-DBC310B8EAFB}"/>
              </a:ext>
            </a:extLst>
          </p:cNvPr>
          <p:cNvSpPr/>
          <p:nvPr/>
        </p:nvSpPr>
        <p:spPr>
          <a:xfrm>
            <a:off x="5699051" y="3629801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ドーナツ 14">
            <a:extLst>
              <a:ext uri="{FF2B5EF4-FFF2-40B4-BE49-F238E27FC236}">
                <a16:creationId xmlns:a16="http://schemas.microsoft.com/office/drawing/2014/main" id="{B81DEF1A-4DE6-5444-B0F6-F1B0F4408948}"/>
              </a:ext>
            </a:extLst>
          </p:cNvPr>
          <p:cNvSpPr/>
          <p:nvPr/>
        </p:nvSpPr>
        <p:spPr>
          <a:xfrm>
            <a:off x="5506736" y="4596718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グラフィックス 4" descr="インターネット">
            <a:extLst>
              <a:ext uri="{FF2B5EF4-FFF2-40B4-BE49-F238E27FC236}">
                <a16:creationId xmlns:a16="http://schemas.microsoft.com/office/drawing/2014/main" id="{F2374A25-A271-48CB-98DC-4700E5DDC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6127" y="4053482"/>
            <a:ext cx="1871330" cy="1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E60E65-20E1-43F8-A6BE-254C12258F5F}"/>
              </a:ext>
            </a:extLst>
          </p:cNvPr>
          <p:cNvSpPr/>
          <p:nvPr/>
        </p:nvSpPr>
        <p:spPr>
          <a:xfrm>
            <a:off x="522514" y="236376"/>
            <a:ext cx="4771053" cy="5218922"/>
          </a:xfrm>
          <a:prstGeom prst="rect">
            <a:avLst/>
          </a:prstGeom>
          <a:solidFill>
            <a:schemeClr val="bg1"/>
          </a:solidFill>
          <a:ln>
            <a:solidFill>
              <a:srgbClr val="EA2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F1C6BB-F8E5-4125-95CA-B359A9B54BCA}"/>
              </a:ext>
            </a:extLst>
          </p:cNvPr>
          <p:cNvSpPr/>
          <p:nvPr/>
        </p:nvSpPr>
        <p:spPr>
          <a:xfrm>
            <a:off x="1710613" y="4354286"/>
            <a:ext cx="2457061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F66DD5A-15E4-47F5-9606-63F730378432}"/>
              </a:ext>
            </a:extLst>
          </p:cNvPr>
          <p:cNvSpPr/>
          <p:nvPr/>
        </p:nvSpPr>
        <p:spPr>
          <a:xfrm rot="19970948">
            <a:off x="1103592" y="2128716"/>
            <a:ext cx="1245141" cy="605784"/>
          </a:xfrm>
          <a:prstGeom prst="roundRect">
            <a:avLst/>
          </a:prstGeom>
          <a:solidFill>
            <a:srgbClr val="B3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PUSH</a:t>
            </a:r>
            <a:endParaRPr kumimoji="1" lang="ja-JP" altLang="en-US" sz="28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A252179-5539-409E-9D8B-3B6023DEA8A7}"/>
              </a:ext>
            </a:extLst>
          </p:cNvPr>
          <p:cNvSpPr/>
          <p:nvPr/>
        </p:nvSpPr>
        <p:spPr>
          <a:xfrm rot="1132723">
            <a:off x="3455436" y="690467"/>
            <a:ext cx="1601755" cy="6407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3906B0-E9BB-481C-8C3F-FB3CEAE6559C}"/>
              </a:ext>
            </a:extLst>
          </p:cNvPr>
          <p:cNvSpPr/>
          <p:nvPr/>
        </p:nvSpPr>
        <p:spPr>
          <a:xfrm>
            <a:off x="933062" y="753765"/>
            <a:ext cx="1384377" cy="615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PUSH</a:t>
            </a:r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4712809-39AB-4280-947F-A59C3810DDBE}"/>
              </a:ext>
            </a:extLst>
          </p:cNvPr>
          <p:cNvSpPr/>
          <p:nvPr/>
        </p:nvSpPr>
        <p:spPr>
          <a:xfrm>
            <a:off x="3331029" y="1944225"/>
            <a:ext cx="1673290" cy="765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PUSH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25952E-1DD2-48F6-A505-243D11516271}"/>
              </a:ext>
            </a:extLst>
          </p:cNvPr>
          <p:cNvSpPr txBox="1"/>
          <p:nvPr/>
        </p:nvSpPr>
        <p:spPr>
          <a:xfrm>
            <a:off x="1472062" y="3269060"/>
            <a:ext cx="3149702" cy="830997"/>
          </a:xfrm>
          <a:prstGeom prst="rect">
            <a:avLst/>
          </a:prstGeom>
          <a:noFill/>
          <a:ln>
            <a:solidFill>
              <a:srgbClr val="DC14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Press the button above of red button</a:t>
            </a:r>
            <a:endParaRPr kumimoji="1" lang="ja-JP" altLang="en-US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AE5068D-0516-4E93-89AE-91F47141B746}"/>
              </a:ext>
            </a:extLst>
          </p:cNvPr>
          <p:cNvSpPr/>
          <p:nvPr/>
        </p:nvSpPr>
        <p:spPr>
          <a:xfrm>
            <a:off x="6898433" y="236376"/>
            <a:ext cx="4771053" cy="5218922"/>
          </a:xfrm>
          <a:prstGeom prst="rect">
            <a:avLst/>
          </a:prstGeom>
          <a:solidFill>
            <a:schemeClr val="bg1"/>
          </a:solidFill>
          <a:ln>
            <a:solidFill>
              <a:srgbClr val="EA2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8D1667F-A930-48D0-8687-D83273E2F91F}"/>
              </a:ext>
            </a:extLst>
          </p:cNvPr>
          <p:cNvSpPr/>
          <p:nvPr/>
        </p:nvSpPr>
        <p:spPr>
          <a:xfrm>
            <a:off x="8086532" y="4354286"/>
            <a:ext cx="2457061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1B6065-7C97-4ACF-86B3-91341668D892}"/>
              </a:ext>
            </a:extLst>
          </p:cNvPr>
          <p:cNvSpPr txBox="1"/>
          <p:nvPr/>
        </p:nvSpPr>
        <p:spPr>
          <a:xfrm>
            <a:off x="7816879" y="3638392"/>
            <a:ext cx="3149702" cy="461665"/>
          </a:xfrm>
          <a:prstGeom prst="rect">
            <a:avLst/>
          </a:prstGeom>
          <a:noFill/>
          <a:ln>
            <a:solidFill>
              <a:srgbClr val="DC14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Press the button</a:t>
            </a:r>
            <a:endParaRPr kumimoji="1" lang="ja-JP" altLang="en-US" sz="24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C023382-BD96-4B99-B4CE-FF709E763E06}"/>
              </a:ext>
            </a:extLst>
          </p:cNvPr>
          <p:cNvSpPr/>
          <p:nvPr/>
        </p:nvSpPr>
        <p:spPr>
          <a:xfrm>
            <a:off x="2475243" y="1326962"/>
            <a:ext cx="1289257" cy="61582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PUSH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2B965DC-1ACC-4A99-8C7C-3AA5A6523EE9}"/>
              </a:ext>
            </a:extLst>
          </p:cNvPr>
          <p:cNvSpPr/>
          <p:nvPr/>
        </p:nvSpPr>
        <p:spPr>
          <a:xfrm>
            <a:off x="3651861" y="1524000"/>
            <a:ext cx="5112694" cy="1978153"/>
          </a:xfrm>
          <a:prstGeom prst="rect">
            <a:avLst/>
          </a:prstGeom>
          <a:solidFill>
            <a:srgbClr val="EA2D3D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Which design is</a:t>
            </a:r>
          </a:p>
          <a:p>
            <a:pPr algn="ctr"/>
            <a:r>
              <a:rPr lang="en-US" altLang="ja-JP" sz="3600" dirty="0"/>
              <a:t>User Friendly?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09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386762" y="305631"/>
            <a:ext cx="6498132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16729"/>
            <a:ext cx="1699504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Same item</a:t>
            </a:r>
            <a:endParaRPr kumimoji="1" lang="ja-JP" altLang="en-US" sz="2400" dirty="0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Group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539</Words>
  <Application>Microsoft Office PowerPoint</Application>
  <PresentationFormat>ワイド画面</PresentationFormat>
  <Paragraphs>133</Paragraphs>
  <Slides>17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Cebu Programming Training</vt:lpstr>
      <vt:lpstr>Our goal</vt:lpstr>
      <vt:lpstr>１</vt:lpstr>
      <vt:lpstr>1. Team Introduction</vt:lpstr>
      <vt:lpstr>２</vt:lpstr>
      <vt:lpstr>2. Current Problems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山口 諒</cp:lastModifiedBy>
  <cp:revision>81</cp:revision>
  <dcterms:created xsi:type="dcterms:W3CDTF">2019-09-10T01:49:51Z</dcterms:created>
  <dcterms:modified xsi:type="dcterms:W3CDTF">2019-09-12T14:41:20Z</dcterms:modified>
</cp:coreProperties>
</file>