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8" r:id="rId5"/>
    <p:sldId id="264" r:id="rId6"/>
    <p:sldId id="257" r:id="rId7"/>
    <p:sldId id="265" r:id="rId8"/>
    <p:sldId id="266" r:id="rId9"/>
    <p:sldId id="267" r:id="rId10"/>
    <p:sldId id="268" r:id="rId11"/>
    <p:sldId id="26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41F24-896D-4DDF-9458-F981C2A11ABF}" v="565" dt="2019-09-10T04:20:31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6" autoAdjust="0"/>
    <p:restoredTop sz="94660"/>
  </p:normalViewPr>
  <p:slideViewPr>
    <p:cSldViewPr snapToGrid="0">
      <p:cViewPr>
        <p:scale>
          <a:sx n="66" d="100"/>
          <a:sy n="66" d="100"/>
        </p:scale>
        <p:origin x="600" y="5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426E1-8409-4ED8-91FA-3D721835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3502BF-2521-4D71-A31A-4D1238D67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544572-545D-46F0-B7C1-F2006077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1872A-68EC-4E98-A027-35D08FFF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4E448F-A8EF-4BD8-9658-DDA0BEE8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54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09075-7436-4BB0-8B29-50E8ED52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2706E8-1E74-470A-9258-D29525B4C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B7827B-EB1F-4827-AB7F-26E26DD9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F2047-7944-405A-9723-AFEE1B4D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A02C6B-FD61-4E39-B4CD-EB271AE8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23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576371-0306-47C8-A4F4-4717F9FF3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CE69FD-79D4-4522-B3F8-392272681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13771F-68CA-43F6-B931-440E9B00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8FABBA-74D2-46CD-9ED9-486419D7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C5125-50BC-4098-8022-F05F4A01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11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7DA68-996D-49A2-A9DC-9614FED4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050208-FA99-45D3-BF47-D313CA0D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395DCC-FAF5-47B6-B027-3F3E878E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ECF50B-B669-4E96-9088-B9308D4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5B8865-5C93-4765-AA06-BC30C75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93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84EE7E-5145-4C27-9B6D-019885E7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0515600" cy="1002846"/>
          </a:xfrm>
        </p:spPr>
        <p:txBody>
          <a:bodyPr anchor="b"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E6DFF1-CA31-40B7-ACA9-B2ED2C78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17348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EC9157-3FDE-4978-A433-02D894FF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A75736-C30B-475B-A5D2-781035F0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8EE202-7358-484B-879D-24CAEE3D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99FBA6-3693-42FE-A556-4B523B900BE7}"/>
              </a:ext>
            </a:extLst>
          </p:cNvPr>
          <p:cNvSpPr/>
          <p:nvPr userDrawn="1"/>
        </p:nvSpPr>
        <p:spPr>
          <a:xfrm>
            <a:off x="0" y="5718629"/>
            <a:ext cx="12192000" cy="1139371"/>
          </a:xfrm>
          <a:prstGeom prst="rect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71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BE4E2-870E-4959-ADEC-0372FA2F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E01A70-3328-4AD9-A75B-8BFDD2B1B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C30628-0CF5-4ED0-951E-6ADE570E5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07B0A7-4AE1-4277-8BF2-11F8AEDA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ED10E4-58E5-4D4A-A010-2BF827AA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2DA817-8DB0-4A96-8C97-F76132E9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32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A0310-03E8-4295-B60F-88A49D54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A69B4E-D217-47C7-B983-33A0977A4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FDDC35-6C0F-4647-81B3-A5EB1EABA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9B8B17-E4D8-442D-A2A0-96830E2E3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88748B-AFD9-45FA-9EAB-0388EE641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74E877-4622-43F2-A619-FAE53C92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BECE39-AB5D-4C86-8053-E0F897E6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A40693-832F-466F-BCB3-5D16CFD0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21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D9655-CE40-43D7-92D4-C725F993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66C049-FFE7-4066-8977-291EAD9F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705C1B-714A-4402-945D-1F6C2C98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52CFC3-3AFA-466D-85A9-05BB4410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0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103759-32F7-454D-A0CE-C8D0E69F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7726A8-2F02-483B-A861-29227D1C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762463-8955-474E-BF33-B5AD3EBA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85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8B30CA-4AB1-42D2-9125-2E08E724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F91EC6-5C52-416C-BC4F-32ADACEF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760433-97F1-4B76-8219-FA3FDD694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1D7626-9256-4211-BCB7-C7E2F1C2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997F9D-9351-486A-B6B3-D3E1192E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B31057-9045-4370-854D-EF589DFE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40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B8C75-1E92-4A78-86C6-86D24293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E51477-CA1F-486D-9352-E3CE4B826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BA3405-D9DB-42D2-9838-19DA9B61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6B2407-07BF-4627-89F1-CD135A3F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49C1EC-35CB-4CE4-9AEF-E49CB164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453E28-4755-46EC-99C6-1C6BA53C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3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5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D5EC44-F03A-4884-86EE-D6F0688F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CCC137-F8D4-4934-8FB2-BD9C52B79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C41C0-1744-4F53-910D-6510DFAF8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8C9-95CB-4376-8F0E-620384947EDC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364B94-F973-4078-AC28-79D835F72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B71777-8C7B-468C-AF9E-5770B5D84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36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5" y="1661885"/>
            <a:ext cx="10087429" cy="2361066"/>
          </a:xfrm>
        </p:spPr>
        <p:txBody>
          <a:bodyPr>
            <a:normAutofit/>
          </a:bodyPr>
          <a:lstStyle/>
          <a:p>
            <a:r>
              <a:rPr kumimoji="1" lang="en-US" altLang="ja-JP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Cebu Programming Training</a:t>
            </a:r>
            <a:endParaRPr kumimoji="1" lang="ja-JP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76196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Fashion Team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6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20"/>
            <a:ext cx="10461171" cy="175328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出品者が異なるが同じ商品であるものは、すべてまとめて１件として表示する</a:t>
            </a: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83A8C1-7475-4769-912A-5A99938F7FE3}"/>
              </a:ext>
            </a:extLst>
          </p:cNvPr>
          <p:cNvSpPr/>
          <p:nvPr/>
        </p:nvSpPr>
        <p:spPr>
          <a:xfrm>
            <a:off x="1687286" y="2540000"/>
            <a:ext cx="3363685" cy="302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グラフィックス 8" descr="靴">
            <a:extLst>
              <a:ext uri="{FF2B5EF4-FFF2-40B4-BE49-F238E27FC236}">
                <a16:creationId xmlns:a16="http://schemas.microsoft.com/office/drawing/2014/main" id="{801F29B4-589E-4A80-9369-F3054DEE3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8285" y="3055498"/>
            <a:ext cx="914400" cy="9144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5E4DD49-D9FE-4D30-A73F-0F732EC9FEAC}"/>
              </a:ext>
            </a:extLst>
          </p:cNvPr>
          <p:cNvSpPr/>
          <p:nvPr/>
        </p:nvSpPr>
        <p:spPr>
          <a:xfrm>
            <a:off x="1875970" y="2967335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8BDA307-E1C3-4FF7-9395-192A67C1A641}"/>
              </a:ext>
            </a:extLst>
          </p:cNvPr>
          <p:cNvCxnSpPr>
            <a:cxnSpLocks/>
          </p:cNvCxnSpPr>
          <p:nvPr/>
        </p:nvCxnSpPr>
        <p:spPr>
          <a:xfrm>
            <a:off x="1875970" y="4199724"/>
            <a:ext cx="2964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CD35EC-023A-4274-B5D0-133943F89ADA}"/>
              </a:ext>
            </a:extLst>
          </p:cNvPr>
          <p:cNvSpPr txBox="1"/>
          <p:nvPr/>
        </p:nvSpPr>
        <p:spPr>
          <a:xfrm>
            <a:off x="3236685" y="2921237"/>
            <a:ext cx="177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Shoes A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$30</a:t>
            </a: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ABC shop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pic>
        <p:nvPicPr>
          <p:cNvPr id="14" name="グラフィックス 13" descr="靴">
            <a:extLst>
              <a:ext uri="{FF2B5EF4-FFF2-40B4-BE49-F238E27FC236}">
                <a16:creationId xmlns:a16="http://schemas.microsoft.com/office/drawing/2014/main" id="{DC70E702-72FE-4C10-9B37-F583AD1B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8285" y="4425777"/>
            <a:ext cx="914400" cy="91440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963F8C0-2858-41A2-9BDE-AAA222046028}"/>
              </a:ext>
            </a:extLst>
          </p:cNvPr>
          <p:cNvSpPr/>
          <p:nvPr/>
        </p:nvSpPr>
        <p:spPr>
          <a:xfrm>
            <a:off x="1875970" y="4337614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40319C-8270-4391-9189-39D70EA9ED53}"/>
              </a:ext>
            </a:extLst>
          </p:cNvPr>
          <p:cNvSpPr txBox="1"/>
          <p:nvPr/>
        </p:nvSpPr>
        <p:spPr>
          <a:xfrm>
            <a:off x="3280229" y="4293280"/>
            <a:ext cx="177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Shoes A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$40</a:t>
            </a:r>
          </a:p>
          <a:p>
            <a:r>
              <a:rPr lang="ja-JP" altLang="en-US" sz="2400" dirty="0">
                <a:solidFill>
                  <a:schemeClr val="bg1"/>
                </a:solidFill>
              </a:rPr>
              <a:t>ＸＹＺ </a:t>
            </a:r>
            <a:r>
              <a:rPr lang="en-US" altLang="ja-JP" sz="2400" dirty="0">
                <a:solidFill>
                  <a:schemeClr val="bg1"/>
                </a:solidFill>
              </a:rPr>
              <a:t>shop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3581DD2-0247-4C46-8AE9-2C9C09D87588}"/>
              </a:ext>
            </a:extLst>
          </p:cNvPr>
          <p:cNvSpPr/>
          <p:nvPr/>
        </p:nvSpPr>
        <p:spPr>
          <a:xfrm>
            <a:off x="6854372" y="2540000"/>
            <a:ext cx="3363685" cy="302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靴">
            <a:extLst>
              <a:ext uri="{FF2B5EF4-FFF2-40B4-BE49-F238E27FC236}">
                <a16:creationId xmlns:a16="http://schemas.microsoft.com/office/drawing/2014/main" id="{DE69AC5E-7E42-43B1-8CC2-37082DF56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3344" y="3690027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A52B458-5E9C-4F96-963D-CD312DC67E61}"/>
              </a:ext>
            </a:extLst>
          </p:cNvPr>
          <p:cNvSpPr/>
          <p:nvPr/>
        </p:nvSpPr>
        <p:spPr>
          <a:xfrm>
            <a:off x="7141029" y="3601864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538693-8BBD-4E40-B479-777374F4094B}"/>
              </a:ext>
            </a:extLst>
          </p:cNvPr>
          <p:cNvSpPr txBox="1"/>
          <p:nvPr/>
        </p:nvSpPr>
        <p:spPr>
          <a:xfrm>
            <a:off x="8514444" y="3521401"/>
            <a:ext cx="1770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Shoes A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$30 - $40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CF6355-5134-4CCB-A31E-88EF7B6B4D3F}"/>
              </a:ext>
            </a:extLst>
          </p:cNvPr>
          <p:cNvSpPr txBox="1"/>
          <p:nvPr/>
        </p:nvSpPr>
        <p:spPr>
          <a:xfrm>
            <a:off x="1752599" y="2576286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Rakuten </a:t>
            </a:r>
            <a:r>
              <a:rPr kumimoji="1" lang="en-US" altLang="ja-JP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82CF734-BA99-4EAA-9742-4F17B6DB9EF4}"/>
              </a:ext>
            </a:extLst>
          </p:cNvPr>
          <p:cNvSpPr txBox="1"/>
          <p:nvPr/>
        </p:nvSpPr>
        <p:spPr>
          <a:xfrm>
            <a:off x="6897916" y="2572103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</a:t>
            </a:r>
            <a:r>
              <a:rPr kumimoji="1" lang="en-US" altLang="ja-JP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矢印: ストライプ 29">
            <a:extLst>
              <a:ext uri="{FF2B5EF4-FFF2-40B4-BE49-F238E27FC236}">
                <a16:creationId xmlns:a16="http://schemas.microsoft.com/office/drawing/2014/main" id="{68CCA664-0EAB-4428-8772-93E13AFED482}"/>
              </a:ext>
            </a:extLst>
          </p:cNvPr>
          <p:cNvSpPr/>
          <p:nvPr/>
        </p:nvSpPr>
        <p:spPr>
          <a:xfrm>
            <a:off x="5312229" y="3585188"/>
            <a:ext cx="1309913" cy="100256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3BCBE46-51D0-4BC6-96C3-56DFBCD5BEB7}"/>
              </a:ext>
            </a:extLst>
          </p:cNvPr>
          <p:cNvSpPr/>
          <p:nvPr/>
        </p:nvSpPr>
        <p:spPr>
          <a:xfrm>
            <a:off x="8632373" y="4337614"/>
            <a:ext cx="135165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ja-JP" dirty="0" err="1"/>
              <a:t>ShowDetail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688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812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詳細ページではショップごとの比較をできるように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AE471A-49E2-4E82-ABFA-CCD02D851D8D}"/>
              </a:ext>
            </a:extLst>
          </p:cNvPr>
          <p:cNvSpPr/>
          <p:nvPr/>
        </p:nvSpPr>
        <p:spPr>
          <a:xfrm>
            <a:off x="4486728" y="2165576"/>
            <a:ext cx="3409043" cy="3487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靴">
            <a:extLst>
              <a:ext uri="{FF2B5EF4-FFF2-40B4-BE49-F238E27FC236}">
                <a16:creationId xmlns:a16="http://schemas.microsoft.com/office/drawing/2014/main" id="{561055A1-0859-484B-8C86-03EC182E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813" y="2788751"/>
            <a:ext cx="914400" cy="9144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C27828-A4C7-470C-BD91-803E87B48407}"/>
              </a:ext>
            </a:extLst>
          </p:cNvPr>
          <p:cNvSpPr/>
          <p:nvPr/>
        </p:nvSpPr>
        <p:spPr>
          <a:xfrm>
            <a:off x="4635498" y="2700588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3CCCFE-9C16-40D5-A2FE-727E12FDAB22}"/>
              </a:ext>
            </a:extLst>
          </p:cNvPr>
          <p:cNvSpPr txBox="1"/>
          <p:nvPr/>
        </p:nvSpPr>
        <p:spPr>
          <a:xfrm>
            <a:off x="6007099" y="2567011"/>
            <a:ext cx="1770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Shoes A</a:t>
            </a:r>
            <a:endParaRPr lang="en-US" altLang="ja-JP" sz="2000" dirty="0">
              <a:solidFill>
                <a:schemeClr val="bg1"/>
              </a:solidFill>
            </a:endParaRPr>
          </a:p>
          <a:p>
            <a:r>
              <a:rPr kumimoji="1" lang="en-US" altLang="ja-JP" sz="2000" dirty="0">
                <a:solidFill>
                  <a:schemeClr val="bg1"/>
                </a:solidFill>
              </a:rPr>
              <a:t>$30 - $40</a:t>
            </a:r>
          </a:p>
          <a:p>
            <a:r>
              <a:rPr kumimoji="1" lang="en-US" altLang="ja-JP" sz="2000" dirty="0">
                <a:solidFill>
                  <a:schemeClr val="bg1"/>
                </a:solidFill>
              </a:rPr>
              <a:t>White</a:t>
            </a:r>
          </a:p>
          <a:p>
            <a:r>
              <a:rPr lang="en-US" altLang="ja-JP" sz="2000" dirty="0">
                <a:solidFill>
                  <a:schemeClr val="bg1"/>
                </a:solidFill>
              </a:rPr>
              <a:t>24.0 – 28.0</a:t>
            </a:r>
            <a:endParaRPr kumimoji="1" lang="en-US" altLang="ja-JP" sz="20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75BD086-C3FE-4C7A-9FD2-618C570393E0}"/>
              </a:ext>
            </a:extLst>
          </p:cNvPr>
          <p:cNvSpPr txBox="1"/>
          <p:nvPr/>
        </p:nvSpPr>
        <p:spPr>
          <a:xfrm>
            <a:off x="4530272" y="2197679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</a:t>
            </a:r>
            <a:r>
              <a:rPr kumimoji="1" lang="en-US" altLang="ja-JP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(Detail)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C0D8D33-8640-4249-9BD6-54833707FE3D}"/>
              </a:ext>
            </a:extLst>
          </p:cNvPr>
          <p:cNvSpPr/>
          <p:nvPr/>
        </p:nvSpPr>
        <p:spPr>
          <a:xfrm>
            <a:off x="4620986" y="4024028"/>
            <a:ext cx="1533073" cy="156754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ABC Shop</a:t>
            </a:r>
          </a:p>
          <a:p>
            <a:pPr algn="ctr"/>
            <a:r>
              <a:rPr lang="en-US" altLang="ja-JP" dirty="0"/>
              <a:t>$30</a:t>
            </a:r>
          </a:p>
          <a:p>
            <a:pPr algn="ctr"/>
            <a:r>
              <a:rPr lang="en-US" altLang="ja-JP" dirty="0"/>
              <a:t>10 Point</a:t>
            </a:r>
          </a:p>
          <a:p>
            <a:pPr algn="ctr"/>
            <a:endParaRPr lang="en-US" altLang="ja-JP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3754BD5-C1E7-44C5-8265-9BCAAA3BD54F}"/>
              </a:ext>
            </a:extLst>
          </p:cNvPr>
          <p:cNvSpPr/>
          <p:nvPr/>
        </p:nvSpPr>
        <p:spPr>
          <a:xfrm>
            <a:off x="6230256" y="4024027"/>
            <a:ext cx="1533073" cy="156754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ＸＹＺ</a:t>
            </a:r>
            <a:r>
              <a:rPr kumimoji="1" lang="en-US" altLang="ja-JP" dirty="0"/>
              <a:t> Shop</a:t>
            </a:r>
          </a:p>
          <a:p>
            <a:pPr algn="ctr"/>
            <a:r>
              <a:rPr lang="en-US" altLang="ja-JP" dirty="0"/>
              <a:t>$40</a:t>
            </a:r>
          </a:p>
          <a:p>
            <a:pPr algn="ctr"/>
            <a:r>
              <a:rPr lang="en-US" altLang="ja-JP" dirty="0"/>
              <a:t>20 Point</a:t>
            </a:r>
          </a:p>
          <a:p>
            <a:pPr algn="ctr"/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C3C4A66-9F74-4B5B-B1EC-95A310A39ECC}"/>
              </a:ext>
            </a:extLst>
          </p:cNvPr>
          <p:cNvSpPr/>
          <p:nvPr/>
        </p:nvSpPr>
        <p:spPr>
          <a:xfrm>
            <a:off x="4884054" y="5114612"/>
            <a:ext cx="105047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dirty="0"/>
              <a:t>Purchase</a:t>
            </a:r>
            <a:endParaRPr lang="ja-JP" altLang="en-US" sz="16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EDD67C2-0E45-4A87-9D80-DB50F2B71658}"/>
              </a:ext>
            </a:extLst>
          </p:cNvPr>
          <p:cNvSpPr/>
          <p:nvPr/>
        </p:nvSpPr>
        <p:spPr>
          <a:xfrm>
            <a:off x="6471555" y="5114611"/>
            <a:ext cx="105047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dirty="0"/>
              <a:t>Purchase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481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76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make use of it after joining Rakuten?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0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listening.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28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Introduction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B78278-3F05-4D6A-874C-934848CEE672}"/>
              </a:ext>
            </a:extLst>
          </p:cNvPr>
          <p:cNvSpPr/>
          <p:nvPr/>
        </p:nvSpPr>
        <p:spPr>
          <a:xfrm>
            <a:off x="6469742" y="653143"/>
            <a:ext cx="5537200" cy="479697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Ryo Yamaguchi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Yuka </a:t>
            </a:r>
            <a:r>
              <a:rPr lang="en-US" altLang="ja-JP" sz="2400" dirty="0" err="1">
                <a:solidFill>
                  <a:schemeClr val="tx1"/>
                </a:solidFill>
              </a:rPr>
              <a:t>Oe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API</a:t>
            </a:r>
            <a:r>
              <a:rPr lang="ja-JP" altLang="en-US" sz="2400" dirty="0">
                <a:solidFill>
                  <a:schemeClr val="tx1"/>
                </a:solidFill>
              </a:rPr>
              <a:t>を利用して必要な商品データを取得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altLang="ja-JP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Texhnology</a:t>
            </a:r>
            <a:endParaRPr lang="en-US" altLang="ja-JP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PHP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56DD7C-C058-479F-9AD0-1631619655B0}"/>
              </a:ext>
            </a:extLst>
          </p:cNvPr>
          <p:cNvSpPr/>
          <p:nvPr/>
        </p:nvSpPr>
        <p:spPr>
          <a:xfrm>
            <a:off x="312057" y="653143"/>
            <a:ext cx="5537200" cy="479697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Takehiro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Tezuka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Lei </a:t>
            </a:r>
            <a:r>
              <a:rPr lang="en-US" altLang="ja-JP" sz="2400" dirty="0" err="1">
                <a:solidFill>
                  <a:schemeClr val="tx1"/>
                </a:solidFill>
              </a:rPr>
              <a:t>Puwen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Nobuki</a:t>
            </a:r>
            <a:r>
              <a:rPr lang="en-US" altLang="ja-JP" sz="2400" dirty="0">
                <a:solidFill>
                  <a:schemeClr val="tx1"/>
                </a:solidFill>
              </a:rPr>
              <a:t> Kasai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altLang="ja-JP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Texhnology</a:t>
            </a:r>
            <a:endParaRPr lang="en-US" altLang="ja-JP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HTML 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 err="1">
                <a:solidFill>
                  <a:schemeClr val="tx1"/>
                </a:solidFill>
              </a:rPr>
              <a:t>Javascript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D1900D-9DCB-4487-BB9E-6E819833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0515600" cy="1002846"/>
          </a:xfrm>
        </p:spPr>
        <p:txBody>
          <a:bodyPr/>
          <a:lstStyle/>
          <a:p>
            <a:r>
              <a:rPr lang="en-US" altLang="ja-JP" dirty="0"/>
              <a:t>1. Team Introduction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ECA8E6-CD27-4A97-9731-2B0D9E0A2E57}"/>
              </a:ext>
            </a:extLst>
          </p:cNvPr>
          <p:cNvSpPr/>
          <p:nvPr/>
        </p:nvSpPr>
        <p:spPr>
          <a:xfrm>
            <a:off x="892629" y="304800"/>
            <a:ext cx="4122057" cy="89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Front End Group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E0D2C3-F1D5-4867-8853-3AED5D1CB953}"/>
              </a:ext>
            </a:extLst>
          </p:cNvPr>
          <p:cNvSpPr/>
          <p:nvPr/>
        </p:nvSpPr>
        <p:spPr>
          <a:xfrm>
            <a:off x="7177314" y="312058"/>
            <a:ext cx="4122057" cy="89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Back End Group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575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4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C19707-BCBB-4406-B350-D556AD56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371" y="1490662"/>
            <a:ext cx="10515600" cy="34877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欲しい商品になかなかたどり着けない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同じ商品が何度も表示され、比較するのが大変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などなど、既存サイトへの不満をここでぶちまける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582CD8-62CF-4588-B6C7-4F43ABC16112}"/>
              </a:ext>
            </a:extLst>
          </p:cNvPr>
          <p:cNvSpPr/>
          <p:nvPr/>
        </p:nvSpPr>
        <p:spPr>
          <a:xfrm>
            <a:off x="464458" y="420914"/>
            <a:ext cx="431074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of “Rakuten Ichiba”</a:t>
            </a:r>
            <a:endParaRPr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88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and Solutions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1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31539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同じ商品をまとめて表示する機能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タグ</a:t>
            </a:r>
            <a:r>
              <a:rPr lang="ja-JP" altLang="en-US" dirty="0"/>
              <a:t>検索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目的別検索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ユーザごとに表示項目をカスタマイズできるようにする機能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4310742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考えた解決策</a:t>
            </a:r>
          </a:p>
        </p:txBody>
      </p:sp>
    </p:spTree>
    <p:extLst>
      <p:ext uri="{BB962C8B-B14F-4D97-AF65-F5344CB8AC3E}">
        <p14:creationId xmlns:p14="http://schemas.microsoft.com/office/powerpoint/2010/main" val="21620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商品情報は楽天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から取得して利用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出品者が異なるが同じ商品であるものは、すべてまとめて１件として表示する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最初の検索結果では、商品の概要と概算額のみ表示し、詳細は次のページで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詳細ページではショップごとの比較をできるように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</p:spTree>
    <p:extLst>
      <p:ext uri="{BB962C8B-B14F-4D97-AF65-F5344CB8AC3E}">
        <p14:creationId xmlns:p14="http://schemas.microsoft.com/office/powerpoint/2010/main" val="275031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商品情報は楽天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から取得して利用</a:t>
            </a: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047B06-1490-4751-B24C-F54FB94DF584}"/>
              </a:ext>
            </a:extLst>
          </p:cNvPr>
          <p:cNvSpPr/>
          <p:nvPr/>
        </p:nvSpPr>
        <p:spPr>
          <a:xfrm>
            <a:off x="1981199" y="2989943"/>
            <a:ext cx="3236686" cy="153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Rakuten API</a:t>
            </a:r>
            <a:endParaRPr kumimoji="1" lang="ja-JP" altLang="en-US" sz="32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F8A027D-9760-4195-9581-95A5AACBA693}"/>
              </a:ext>
            </a:extLst>
          </p:cNvPr>
          <p:cNvSpPr/>
          <p:nvPr/>
        </p:nvSpPr>
        <p:spPr>
          <a:xfrm>
            <a:off x="5660571" y="3260271"/>
            <a:ext cx="12700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GET</a:t>
            </a:r>
            <a:endParaRPr kumimoji="1" lang="ja-JP" altLang="en-US" sz="2400" dirty="0"/>
          </a:p>
        </p:txBody>
      </p:sp>
      <p:sp>
        <p:nvSpPr>
          <p:cNvPr id="7" name="スクロール: 縦 6">
            <a:extLst>
              <a:ext uri="{FF2B5EF4-FFF2-40B4-BE49-F238E27FC236}">
                <a16:creationId xmlns:a16="http://schemas.microsoft.com/office/drawing/2014/main" id="{9D06AAA4-DA24-430E-B86E-AD294C182D3C}"/>
              </a:ext>
            </a:extLst>
          </p:cNvPr>
          <p:cNvSpPr/>
          <p:nvPr/>
        </p:nvSpPr>
        <p:spPr>
          <a:xfrm>
            <a:off x="7300684" y="2423885"/>
            <a:ext cx="2634343" cy="266337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Our </a:t>
            </a:r>
            <a:r>
              <a:rPr kumimoji="1" lang="en-US" altLang="ja-JP" sz="3200" dirty="0" err="1"/>
              <a:t>WebSite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330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C143C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359</Words>
  <Application>Microsoft Office PowerPoint</Application>
  <PresentationFormat>ワイド画面</PresentationFormat>
  <Paragraphs>85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6" baseType="lpstr">
      <vt:lpstr>Arial</vt:lpstr>
      <vt:lpstr>Office テーマ</vt:lpstr>
      <vt:lpstr>Cebu Programming Training</vt:lpstr>
      <vt:lpstr>１</vt:lpstr>
      <vt:lpstr>1. Team Introduction</vt:lpstr>
      <vt:lpstr>２</vt:lpstr>
      <vt:lpstr>2. Problems</vt:lpstr>
      <vt:lpstr>３</vt:lpstr>
      <vt:lpstr>3. Challenges and Solutions</vt:lpstr>
      <vt:lpstr>3. Challenges and Solutions</vt:lpstr>
      <vt:lpstr>3. Challenges and Solutions</vt:lpstr>
      <vt:lpstr>3. Challenges and Solutions</vt:lpstr>
      <vt:lpstr>3. Challenges and Solutions</vt:lpstr>
      <vt:lpstr>４</vt:lpstr>
      <vt:lpstr>５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セブ島プログラミング研修</dc:title>
  <dc:creator>山口 諒</dc:creator>
  <cp:lastModifiedBy>山口 諒</cp:lastModifiedBy>
  <cp:revision>2</cp:revision>
  <dcterms:created xsi:type="dcterms:W3CDTF">2019-09-10T01:49:51Z</dcterms:created>
  <dcterms:modified xsi:type="dcterms:W3CDTF">2019-09-10T04:30:32Z</dcterms:modified>
</cp:coreProperties>
</file>