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Merriweather" panose="020B0604020202020204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59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87997393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87997393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f52a51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f52a51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2a88d5f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2a88d5f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3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aeRcAOctxhVkdcXh9zqyHMDqsHidF5F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84">
            <a:alpha val="68720"/>
          </a:srgb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250" y="755000"/>
            <a:ext cx="3633500" cy="36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84">
            <a:alpha val="6872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App Overview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25" y="19109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Clients: Michael </a:t>
            </a:r>
            <a:r>
              <a:rPr lang="en-GB" dirty="0" err="1">
                <a:solidFill>
                  <a:srgbClr val="FFFFFF"/>
                </a:solidFill>
              </a:rPr>
              <a:t>Guris</a:t>
            </a:r>
            <a:r>
              <a:rPr lang="en-GB" dirty="0">
                <a:solidFill>
                  <a:srgbClr val="FFFFFF"/>
                </a:solidFill>
              </a:rPr>
              <a:t> &amp; Matt Hunt of Hot Sake LLC.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Objective: A location driven user to user messaging application.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t="11606"/>
          <a:stretch/>
        </p:blipFill>
        <p:spPr>
          <a:xfrm>
            <a:off x="4203400" y="564799"/>
            <a:ext cx="2018700" cy="39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t="10063"/>
          <a:stretch/>
        </p:blipFill>
        <p:spPr>
          <a:xfrm>
            <a:off x="6709250" y="564800"/>
            <a:ext cx="2018700" cy="39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84">
            <a:alpha val="68720"/>
          </a:srgbClr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10119" y="426967"/>
            <a:ext cx="3127500" cy="67569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Features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A319AB-0211-4F64-A0B6-09F2002811B4}"/>
              </a:ext>
            </a:extLst>
          </p:cNvPr>
          <p:cNvSpPr txBox="1">
            <a:spLocks/>
          </p:cNvSpPr>
          <p:nvPr/>
        </p:nvSpPr>
        <p:spPr>
          <a:xfrm>
            <a:off x="249564" y="1102660"/>
            <a:ext cx="3251771" cy="403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/>
              <a:t>Location Sharing </a:t>
            </a:r>
          </a:p>
          <a:p>
            <a:pPr lvl="1"/>
            <a:r>
              <a:rPr lang="en-US" dirty="0"/>
              <a:t>via Geocache/Location Services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Interactive Map Tagging </a:t>
            </a:r>
          </a:p>
          <a:p>
            <a:pPr lvl="1"/>
            <a:r>
              <a:rPr lang="en-US" dirty="0"/>
              <a:t>Pin can be dropped on location for text mark to be sent.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Text Based Message Sending </a:t>
            </a:r>
          </a:p>
          <a:p>
            <a:pPr lvl="1"/>
            <a:r>
              <a:rPr lang="en-US" dirty="0"/>
              <a:t>Via in-app service</a:t>
            </a:r>
          </a:p>
          <a:p>
            <a:pPr lvl="1"/>
            <a:endParaRPr lang="en-US" dirty="0"/>
          </a:p>
          <a:p>
            <a:r>
              <a:rPr lang="en-US" dirty="0"/>
              <a:t>System Notifications </a:t>
            </a:r>
          </a:p>
          <a:p>
            <a:pPr lvl="1"/>
            <a:r>
              <a:rPr lang="en-US" dirty="0"/>
              <a:t>Used externally by the app to alert the user of a text mark. </a:t>
            </a:r>
          </a:p>
          <a:p>
            <a:pPr lvl="1"/>
            <a:endParaRPr lang="en-US" dirty="0"/>
          </a:p>
          <a:p>
            <a:r>
              <a:rPr lang="en-US" dirty="0"/>
              <a:t>User Authentication </a:t>
            </a:r>
          </a:p>
          <a:p>
            <a:pPr lvl="1"/>
            <a:r>
              <a:rPr lang="en-US" dirty="0"/>
              <a:t>Done via Google/Apple Sign-in service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167D7-B761-4171-86A1-F5EEBD0E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890" y="275665"/>
            <a:ext cx="2124767" cy="449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C0DE9C-6B25-4F1A-BA77-4E73BA565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430" y="275665"/>
            <a:ext cx="2129379" cy="449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idx="4294967295"/>
          </p:nvPr>
        </p:nvSpPr>
        <p:spPr>
          <a:xfrm>
            <a:off x="652725" y="532750"/>
            <a:ext cx="71271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Sprint Timeline &amp; Development Progress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22708" y="1798325"/>
            <a:ext cx="538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JAN 11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52736" y="2791525"/>
            <a:ext cx="11667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Planning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883892" y="1798325"/>
            <a:ext cx="538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FEB 8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97046" y="27915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797046" y="32044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Authentication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802537" y="1798325"/>
            <a:ext cx="538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FEB  22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933554" y="27915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Sprint 2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933554" y="3204422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 &amp; Screen Navigation Development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4013" y="1798325"/>
            <a:ext cx="7407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 15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067309" y="27915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3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067309" y="32044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to User Messaging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032950" y="1798325"/>
            <a:ext cx="6390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 29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197697" y="27915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4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197697" y="32044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Location Map View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86642" y="1798325"/>
            <a:ext cx="538200" cy="2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 12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331834" y="2791525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5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331834" y="3204424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Finalizing, Backlog, Testing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>
            <a:off x="1256278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00938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/>
          <p:nvPr/>
        </p:nvSpPr>
        <p:spPr>
          <a:xfrm flipH="1">
            <a:off x="722698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22325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831"/>
              </a:solidFill>
              <a:highlight>
                <a:srgbClr val="FFFFFF"/>
              </a:highlight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2349934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00938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6"/>
          <p:cNvSpPr/>
          <p:nvPr/>
        </p:nvSpPr>
        <p:spPr>
          <a:xfrm flipH="1">
            <a:off x="1816355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  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815982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3444140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rgbClr val="00938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6"/>
          <p:cNvSpPr/>
          <p:nvPr/>
        </p:nvSpPr>
        <p:spPr>
          <a:xfrm flipH="1">
            <a:off x="2910561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910188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rgbClr val="0093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4535704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16"/>
          <p:cNvSpPr/>
          <p:nvPr/>
        </p:nvSpPr>
        <p:spPr>
          <a:xfrm flipH="1">
            <a:off x="4002124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4001751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5624002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6"/>
          <p:cNvSpPr/>
          <p:nvPr/>
        </p:nvSpPr>
        <p:spPr>
          <a:xfrm flipH="1">
            <a:off x="5090422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090050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6715923" y="1974108"/>
            <a:ext cx="639000" cy="660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6"/>
          <p:cNvSpPr/>
          <p:nvPr/>
        </p:nvSpPr>
        <p:spPr>
          <a:xfrm flipH="1">
            <a:off x="6182343" y="251310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6181970" y="2654688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 flipH="1">
            <a:off x="7270293" y="2517883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69895" y="2663413"/>
            <a:ext cx="1185000" cy="128100"/>
          </a:xfrm>
          <a:prstGeom prst="parallelogram">
            <a:avLst>
              <a:gd name="adj" fmla="val 9695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54934" y="2782800"/>
            <a:ext cx="11364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7354934" y="3195699"/>
            <a:ext cx="11364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84">
            <a:alpha val="68720"/>
          </a:srgb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11725" y="514025"/>
            <a:ext cx="31275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Technologies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156025" y="1508400"/>
            <a:ext cx="34389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Flutter UI Development Framework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Dart programming language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Firebase Mobile Application Development Platform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Firestore Cloud Database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-"/>
            </a:pPr>
            <a:r>
              <a:rPr lang="en-GB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Git/Github Source Code Version Control</a:t>
            </a:r>
            <a:endParaRPr sz="1100"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t="9641"/>
          <a:stretch/>
        </p:blipFill>
        <p:spPr>
          <a:xfrm>
            <a:off x="4217200" y="750225"/>
            <a:ext cx="1975900" cy="393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 t="-1739"/>
          <a:stretch/>
        </p:blipFill>
        <p:spPr>
          <a:xfrm>
            <a:off x="6635650" y="629575"/>
            <a:ext cx="2125324" cy="40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384">
            <a:alpha val="68720"/>
          </a:srgb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8" title="midterm_demo_update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65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090475" y="229850"/>
            <a:ext cx="31275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215152" y="1573307"/>
            <a:ext cx="3442447" cy="3664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GB" sz="1600" dirty="0"/>
              <a:t>- The most current version  is shown in the demo to the right. 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- This was run via Apple Emulator. </a:t>
            </a: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br>
              <a:rPr lang="en-GB" sz="1600" dirty="0"/>
            </a:br>
            <a:endParaRPr sz="16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92350" y="584300"/>
            <a:ext cx="31275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Check it out</a:t>
            </a:r>
            <a:endParaRPr dirty="0"/>
          </a:p>
        </p:txBody>
      </p:sp>
      <p:sp>
        <p:nvSpPr>
          <p:cNvPr id="6" name="Google Shape;144;p18">
            <a:extLst>
              <a:ext uri="{FF2B5EF4-FFF2-40B4-BE49-F238E27FC236}">
                <a16:creationId xmlns:a16="http://schemas.microsoft.com/office/drawing/2014/main" id="{CBF1AA5D-C26A-4C7D-B2B7-FCC8C2A5F10B}"/>
              </a:ext>
            </a:extLst>
          </p:cNvPr>
          <p:cNvSpPr txBox="1">
            <a:spLocks/>
          </p:cNvSpPr>
          <p:nvPr/>
        </p:nvSpPr>
        <p:spPr>
          <a:xfrm>
            <a:off x="4686300" y="4484594"/>
            <a:ext cx="4065350" cy="55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127000">
              <a:buSzPts val="1600"/>
            </a:pPr>
            <a:r>
              <a:rPr lang="en-US" sz="1600" dirty="0"/>
              <a:t>Click the Square Box to view!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202</Words>
  <Application>Microsoft Office PowerPoint</Application>
  <PresentationFormat>On-screen Show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Merriweather</vt:lpstr>
      <vt:lpstr>Paradigm</vt:lpstr>
      <vt:lpstr>PowerPoint Presentation</vt:lpstr>
      <vt:lpstr>App Overview</vt:lpstr>
      <vt:lpstr>Features</vt:lpstr>
      <vt:lpstr>Sprint Timeline &amp; Development Progress</vt:lpstr>
      <vt:lpstr>Technologies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</dc:creator>
  <cp:lastModifiedBy>Kevin Nolan</cp:lastModifiedBy>
  <cp:revision>5</cp:revision>
  <dcterms:modified xsi:type="dcterms:W3CDTF">2021-04-16T00:16:19Z</dcterms:modified>
</cp:coreProperties>
</file>