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8" r:id="rId5"/>
  </p:sldIdLst>
  <p:sldSz cx="4572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8D9"/>
    <a:srgbClr val="BB946E"/>
    <a:srgbClr val="D0CECE"/>
    <a:srgbClr val="DD4BFF"/>
    <a:srgbClr val="FFAFFF"/>
    <a:srgbClr val="FFB181"/>
    <a:srgbClr val="FF904B"/>
    <a:srgbClr val="FCC2B2"/>
    <a:srgbClr val="FCCEB2"/>
    <a:srgbClr val="785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1" autoAdjust="0"/>
    <p:restoredTop sz="94660"/>
  </p:normalViewPr>
  <p:slideViewPr>
    <p:cSldViewPr snapToGrid="0">
      <p:cViewPr>
        <p:scale>
          <a:sx n="160" d="100"/>
          <a:sy n="160" d="100"/>
        </p:scale>
        <p:origin x="182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47:1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4:42:1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16:58:1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17:01:1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17:01:1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9648"/>
            <a:ext cx="3429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2"/>
            <a:ext cx="3429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48683"/>
            <a:ext cx="98583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"/>
            <a:ext cx="290036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"/>
            <a:ext cx="394335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"/>
            <a:ext cx="394335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"/>
            <a:ext cx="394335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"/>
            <a:ext cx="193417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"/>
            <a:ext cx="193417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"/>
            <a:ext cx="19436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"/>
            <a:ext cx="194369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7"/>
            <a:ext cx="231457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7"/>
            <a:ext cx="231457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"/>
            <a:ext cx="394335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7"/>
            <a:ext cx="394335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CD89-AB54-4CC5-9C7F-123EA5484A09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4"/>
            <a:ext cx="15430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5A9F-F929-4556-82CB-7DF1FEEB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94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417B7BB2-71F2-CE37-A4D4-6DBEB55CF711}"/>
              </a:ext>
            </a:extLst>
          </p:cNvPr>
          <p:cNvGrpSpPr/>
          <p:nvPr/>
        </p:nvGrpSpPr>
        <p:grpSpPr>
          <a:xfrm rot="11033003">
            <a:off x="-4943" y="-936231"/>
            <a:ext cx="1273657" cy="1280045"/>
            <a:chOff x="1486830" y="1223544"/>
            <a:chExt cx="4427021" cy="47355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477F7BE-44BC-0A6C-422B-B3843889F582}"/>
                </a:ext>
              </a:extLst>
            </p:cNvPr>
            <p:cNvGrpSpPr/>
            <p:nvPr/>
          </p:nvGrpSpPr>
          <p:grpSpPr>
            <a:xfrm>
              <a:off x="1486830" y="5101086"/>
              <a:ext cx="1002590" cy="858033"/>
              <a:chOff x="2690390" y="4080630"/>
              <a:chExt cx="1002590" cy="858033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064CEB20-52C9-4D7B-EC73-51B171D4DE25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46" name="Oval 11">
                  <a:extLst>
                    <a:ext uri="{FF2B5EF4-FFF2-40B4-BE49-F238E27FC236}">
                      <a16:creationId xmlns:a16="http://schemas.microsoft.com/office/drawing/2014/main" id="{785440BC-39FA-8929-B8C2-CDBA8AF061BD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47" name="Oval 15">
                  <a:extLst>
                    <a:ext uri="{FF2B5EF4-FFF2-40B4-BE49-F238E27FC236}">
                      <a16:creationId xmlns:a16="http://schemas.microsoft.com/office/drawing/2014/main" id="{CBE6EFCD-3CCB-260B-8598-E2C829DD9B05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48" name="Oval 11">
                  <a:extLst>
                    <a:ext uri="{FF2B5EF4-FFF2-40B4-BE49-F238E27FC236}">
                      <a16:creationId xmlns:a16="http://schemas.microsoft.com/office/drawing/2014/main" id="{21F60A36-5564-0081-9F18-60148A1D21F2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49" name="Oval 11">
                  <a:extLst>
                    <a:ext uri="{FF2B5EF4-FFF2-40B4-BE49-F238E27FC236}">
                      <a16:creationId xmlns:a16="http://schemas.microsoft.com/office/drawing/2014/main" id="{9C9303EF-55C0-518D-A0BF-82CD3F8A6786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50" name="Oval 11">
                  <a:extLst>
                    <a:ext uri="{FF2B5EF4-FFF2-40B4-BE49-F238E27FC236}">
                      <a16:creationId xmlns:a16="http://schemas.microsoft.com/office/drawing/2014/main" id="{5E9E70CF-149E-C6A6-B13F-27BEC261E4F5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41" name="Oval 11">
                <a:extLst>
                  <a:ext uri="{FF2B5EF4-FFF2-40B4-BE49-F238E27FC236}">
                    <a16:creationId xmlns:a16="http://schemas.microsoft.com/office/drawing/2014/main" id="{AC3E8B8E-9997-8932-7559-473B795DE05C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42" name="Oval 11">
                <a:extLst>
                  <a:ext uri="{FF2B5EF4-FFF2-40B4-BE49-F238E27FC236}">
                    <a16:creationId xmlns:a16="http://schemas.microsoft.com/office/drawing/2014/main" id="{DF83002D-6218-0249-0928-AC2088E2D12A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43" name="Oval 11">
                <a:extLst>
                  <a:ext uri="{FF2B5EF4-FFF2-40B4-BE49-F238E27FC236}">
                    <a16:creationId xmlns:a16="http://schemas.microsoft.com/office/drawing/2014/main" id="{24C65EAC-DE2D-3F14-AD07-A1C287321E02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44" name="Oval 11">
                <a:extLst>
                  <a:ext uri="{FF2B5EF4-FFF2-40B4-BE49-F238E27FC236}">
                    <a16:creationId xmlns:a16="http://schemas.microsoft.com/office/drawing/2014/main" id="{B2EC0CD7-4247-FD70-AA4F-ADA74A79F427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45" name="Oval 15">
                <a:extLst>
                  <a:ext uri="{FF2B5EF4-FFF2-40B4-BE49-F238E27FC236}">
                    <a16:creationId xmlns:a16="http://schemas.microsoft.com/office/drawing/2014/main" id="{37D2C3D8-4AEA-2505-0954-60C311F0181A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4E5FE9A-AE64-5757-0EFE-55447ACF4098}"/>
                </a:ext>
              </a:extLst>
            </p:cNvPr>
            <p:cNvGrpSpPr/>
            <p:nvPr/>
          </p:nvGrpSpPr>
          <p:grpSpPr>
            <a:xfrm rot="20413669">
              <a:off x="3370019" y="4336785"/>
              <a:ext cx="941215" cy="727963"/>
              <a:chOff x="2690390" y="4080630"/>
              <a:chExt cx="1002590" cy="858033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7EAB71A-F3B5-0EF9-36C4-064D28C8F0E6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35" name="Oval 11">
                  <a:extLst>
                    <a:ext uri="{FF2B5EF4-FFF2-40B4-BE49-F238E27FC236}">
                      <a16:creationId xmlns:a16="http://schemas.microsoft.com/office/drawing/2014/main" id="{5C907AFA-F1E0-E792-7CEA-CC62BA00E242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36" name="Oval 15">
                  <a:extLst>
                    <a:ext uri="{FF2B5EF4-FFF2-40B4-BE49-F238E27FC236}">
                      <a16:creationId xmlns:a16="http://schemas.microsoft.com/office/drawing/2014/main" id="{A8E82851-2C12-B3D8-3184-5D5CA892A70C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37" name="Oval 11">
                  <a:extLst>
                    <a:ext uri="{FF2B5EF4-FFF2-40B4-BE49-F238E27FC236}">
                      <a16:creationId xmlns:a16="http://schemas.microsoft.com/office/drawing/2014/main" id="{3563B3B6-8456-9622-C7E4-202C5AF87467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38" name="Oval 11">
                  <a:extLst>
                    <a:ext uri="{FF2B5EF4-FFF2-40B4-BE49-F238E27FC236}">
                      <a16:creationId xmlns:a16="http://schemas.microsoft.com/office/drawing/2014/main" id="{D599A727-1E7D-EF29-26E7-BACA7F892394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49D32257-8DDF-57EC-AEE5-154C4D4E7F41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30" name="Oval 11">
                <a:extLst>
                  <a:ext uri="{FF2B5EF4-FFF2-40B4-BE49-F238E27FC236}">
                    <a16:creationId xmlns:a16="http://schemas.microsoft.com/office/drawing/2014/main" id="{F0AEDE39-5D4B-42AC-D124-04F178304DD0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31" name="Oval 11">
                <a:extLst>
                  <a:ext uri="{FF2B5EF4-FFF2-40B4-BE49-F238E27FC236}">
                    <a16:creationId xmlns:a16="http://schemas.microsoft.com/office/drawing/2014/main" id="{5C734F7F-7208-0DD1-DDF4-AE5E6FA96F45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32" name="Oval 11">
                <a:extLst>
                  <a:ext uri="{FF2B5EF4-FFF2-40B4-BE49-F238E27FC236}">
                    <a16:creationId xmlns:a16="http://schemas.microsoft.com/office/drawing/2014/main" id="{84100213-BE8B-5990-D828-52A81739AC06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33" name="Oval 11">
                <a:extLst>
                  <a:ext uri="{FF2B5EF4-FFF2-40B4-BE49-F238E27FC236}">
                    <a16:creationId xmlns:a16="http://schemas.microsoft.com/office/drawing/2014/main" id="{401D6395-BD11-8CD6-05EE-D3F0605E90F0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34" name="Oval 15">
                <a:extLst>
                  <a:ext uri="{FF2B5EF4-FFF2-40B4-BE49-F238E27FC236}">
                    <a16:creationId xmlns:a16="http://schemas.microsoft.com/office/drawing/2014/main" id="{14E4672A-C9C7-FBB3-5179-8AAFC094A945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3F8CA93-FF14-2CED-D223-C8817FDA7846}"/>
                </a:ext>
              </a:extLst>
            </p:cNvPr>
            <p:cNvGrpSpPr/>
            <p:nvPr/>
          </p:nvGrpSpPr>
          <p:grpSpPr>
            <a:xfrm rot="20413669">
              <a:off x="3211458" y="2946893"/>
              <a:ext cx="932443" cy="676872"/>
              <a:chOff x="2690390" y="4080630"/>
              <a:chExt cx="1002590" cy="85803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63E8A06-3F18-8918-E966-2BB4807672AB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24" name="Oval 11">
                  <a:extLst>
                    <a:ext uri="{FF2B5EF4-FFF2-40B4-BE49-F238E27FC236}">
                      <a16:creationId xmlns:a16="http://schemas.microsoft.com/office/drawing/2014/main" id="{58DC74B0-C037-FEC0-D2C1-1B998008F1CD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25" name="Oval 15">
                  <a:extLst>
                    <a:ext uri="{FF2B5EF4-FFF2-40B4-BE49-F238E27FC236}">
                      <a16:creationId xmlns:a16="http://schemas.microsoft.com/office/drawing/2014/main" id="{536B7D9C-653C-DA61-FB1B-B68F0335A989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18D07E4A-BF12-61D7-1609-82D114242EB2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27" name="Oval 11">
                  <a:extLst>
                    <a:ext uri="{FF2B5EF4-FFF2-40B4-BE49-F238E27FC236}">
                      <a16:creationId xmlns:a16="http://schemas.microsoft.com/office/drawing/2014/main" id="{52E395D0-2A07-5544-3204-12083B01515F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28" name="Oval 11">
                  <a:extLst>
                    <a:ext uri="{FF2B5EF4-FFF2-40B4-BE49-F238E27FC236}">
                      <a16:creationId xmlns:a16="http://schemas.microsoft.com/office/drawing/2014/main" id="{57B3D126-40B5-8BD2-ADBE-DD33D6F615BE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19" name="Oval 11">
                <a:extLst>
                  <a:ext uri="{FF2B5EF4-FFF2-40B4-BE49-F238E27FC236}">
                    <a16:creationId xmlns:a16="http://schemas.microsoft.com/office/drawing/2014/main" id="{589D3BB1-E773-DFA3-7818-C6FD337ED802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20" name="Oval 11">
                <a:extLst>
                  <a:ext uri="{FF2B5EF4-FFF2-40B4-BE49-F238E27FC236}">
                    <a16:creationId xmlns:a16="http://schemas.microsoft.com/office/drawing/2014/main" id="{507A47DD-18DA-5AC2-0F26-68D1279C3170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21" name="Oval 11">
                <a:extLst>
                  <a:ext uri="{FF2B5EF4-FFF2-40B4-BE49-F238E27FC236}">
                    <a16:creationId xmlns:a16="http://schemas.microsoft.com/office/drawing/2014/main" id="{4786EDAB-4B9A-EE0D-04C5-6A9F6E8B4DF3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4963D86D-DF72-7256-A92D-288A274398BF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23" name="Oval 15">
                <a:extLst>
                  <a:ext uri="{FF2B5EF4-FFF2-40B4-BE49-F238E27FC236}">
                    <a16:creationId xmlns:a16="http://schemas.microsoft.com/office/drawing/2014/main" id="{D43DFF20-8D74-134E-F20A-C771D5F6F438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746F50-A9F2-126F-7031-8CD210271631}"/>
                </a:ext>
              </a:extLst>
            </p:cNvPr>
            <p:cNvGrpSpPr/>
            <p:nvPr/>
          </p:nvGrpSpPr>
          <p:grpSpPr>
            <a:xfrm rot="20413669">
              <a:off x="5041418" y="2645427"/>
              <a:ext cx="872433" cy="675539"/>
              <a:chOff x="2690390" y="4080630"/>
              <a:chExt cx="1002590" cy="85803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33970CD-02A7-6C3F-89E0-C64AA8D587F1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13" name="Oval 11">
                  <a:extLst>
                    <a:ext uri="{FF2B5EF4-FFF2-40B4-BE49-F238E27FC236}">
                      <a16:creationId xmlns:a16="http://schemas.microsoft.com/office/drawing/2014/main" id="{2835D853-385D-75D3-40C2-F5D7A3016AC0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14" name="Oval 15">
                  <a:extLst>
                    <a:ext uri="{FF2B5EF4-FFF2-40B4-BE49-F238E27FC236}">
                      <a16:creationId xmlns:a16="http://schemas.microsoft.com/office/drawing/2014/main" id="{A4D31A7F-AA4E-148C-B9EF-4F4D7B0D6773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439F9C22-ECCF-F564-E75E-067303C644C7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16" name="Oval 11">
                  <a:extLst>
                    <a:ext uri="{FF2B5EF4-FFF2-40B4-BE49-F238E27FC236}">
                      <a16:creationId xmlns:a16="http://schemas.microsoft.com/office/drawing/2014/main" id="{C3E79F2C-E491-0088-02A2-B8034A74569C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17" name="Oval 11">
                  <a:extLst>
                    <a:ext uri="{FF2B5EF4-FFF2-40B4-BE49-F238E27FC236}">
                      <a16:creationId xmlns:a16="http://schemas.microsoft.com/office/drawing/2014/main" id="{6228945B-C474-B967-BB59-68AA3DD4AA8D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B48762DB-B092-45C7-999E-4268ED905FE1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09" name="Oval 11">
                <a:extLst>
                  <a:ext uri="{FF2B5EF4-FFF2-40B4-BE49-F238E27FC236}">
                    <a16:creationId xmlns:a16="http://schemas.microsoft.com/office/drawing/2014/main" id="{3DCD26E8-9299-06D4-ADAF-14E0662DF7C0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10" name="Oval 11">
                <a:extLst>
                  <a:ext uri="{FF2B5EF4-FFF2-40B4-BE49-F238E27FC236}">
                    <a16:creationId xmlns:a16="http://schemas.microsoft.com/office/drawing/2014/main" id="{331D32B0-EBD3-3067-4774-92F57481F24B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11" name="Oval 11">
                <a:extLst>
                  <a:ext uri="{FF2B5EF4-FFF2-40B4-BE49-F238E27FC236}">
                    <a16:creationId xmlns:a16="http://schemas.microsoft.com/office/drawing/2014/main" id="{0378544D-019F-20AE-78F4-CD0D0A8FC3AA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7E1487A3-D11A-25EB-F714-EEEC4F2DC5F5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4056424-BC3F-B45D-1431-E157E1199A89}"/>
                </a:ext>
              </a:extLst>
            </p:cNvPr>
            <p:cNvGrpSpPr/>
            <p:nvPr/>
          </p:nvGrpSpPr>
          <p:grpSpPr>
            <a:xfrm rot="20413669">
              <a:off x="4727559" y="1223544"/>
              <a:ext cx="851979" cy="600912"/>
              <a:chOff x="2690390" y="4080630"/>
              <a:chExt cx="1002590" cy="85803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28A606B-EC10-BCEE-A105-95D3C160446F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02" name="Oval 11">
                  <a:extLst>
                    <a:ext uri="{FF2B5EF4-FFF2-40B4-BE49-F238E27FC236}">
                      <a16:creationId xmlns:a16="http://schemas.microsoft.com/office/drawing/2014/main" id="{F3FE5345-C3B1-502E-78D0-241403B416DD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03" name="Oval 15">
                  <a:extLst>
                    <a:ext uri="{FF2B5EF4-FFF2-40B4-BE49-F238E27FC236}">
                      <a16:creationId xmlns:a16="http://schemas.microsoft.com/office/drawing/2014/main" id="{158AB64F-19E8-E3DE-652B-20675C2C16A2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04" name="Oval 11">
                  <a:extLst>
                    <a:ext uri="{FF2B5EF4-FFF2-40B4-BE49-F238E27FC236}">
                      <a16:creationId xmlns:a16="http://schemas.microsoft.com/office/drawing/2014/main" id="{5D61C42F-28DD-EDA5-DD18-12D54E0FD488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05" name="Oval 11">
                  <a:extLst>
                    <a:ext uri="{FF2B5EF4-FFF2-40B4-BE49-F238E27FC236}">
                      <a16:creationId xmlns:a16="http://schemas.microsoft.com/office/drawing/2014/main" id="{B686A7A2-F7CF-DD25-D0F6-4C2976419C88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06" name="Oval 11">
                  <a:extLst>
                    <a:ext uri="{FF2B5EF4-FFF2-40B4-BE49-F238E27FC236}">
                      <a16:creationId xmlns:a16="http://schemas.microsoft.com/office/drawing/2014/main" id="{516E9035-A758-4958-B3C6-384313BAAA45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97" name="Oval 11">
                <a:extLst>
                  <a:ext uri="{FF2B5EF4-FFF2-40B4-BE49-F238E27FC236}">
                    <a16:creationId xmlns:a16="http://schemas.microsoft.com/office/drawing/2014/main" id="{EAEFEB67-708C-1CC7-0A9D-78CB93B55187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98" name="Oval 11">
                <a:extLst>
                  <a:ext uri="{FF2B5EF4-FFF2-40B4-BE49-F238E27FC236}">
                    <a16:creationId xmlns:a16="http://schemas.microsoft.com/office/drawing/2014/main" id="{68CE853C-A96D-0BDD-1240-A0CCF9916269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99" name="Oval 11">
                <a:extLst>
                  <a:ext uri="{FF2B5EF4-FFF2-40B4-BE49-F238E27FC236}">
                    <a16:creationId xmlns:a16="http://schemas.microsoft.com/office/drawing/2014/main" id="{3F963F83-7E17-25E2-A554-8BBFFF9FD0BA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00" name="Oval 11">
                <a:extLst>
                  <a:ext uri="{FF2B5EF4-FFF2-40B4-BE49-F238E27FC236}">
                    <a16:creationId xmlns:a16="http://schemas.microsoft.com/office/drawing/2014/main" id="{A457AA97-E4FC-F741-B319-A988D9AA0D8A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01" name="Oval 15">
                <a:extLst>
                  <a:ext uri="{FF2B5EF4-FFF2-40B4-BE49-F238E27FC236}">
                    <a16:creationId xmlns:a16="http://schemas.microsoft.com/office/drawing/2014/main" id="{D636F760-6809-D238-51D5-E124ECB6DE02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</p:grpSp>
      <p:sp>
        <p:nvSpPr>
          <p:cNvPr id="4" name="AutoShape 2" descr="Seashell Symbolism and Meanings — Ocean Jewelry Store">
            <a:extLst>
              <a:ext uri="{FF2B5EF4-FFF2-40B4-BE49-F238E27FC236}">
                <a16:creationId xmlns:a16="http://schemas.microsoft.com/office/drawing/2014/main" id="{0B81A776-0887-8BBF-C4ED-687F03096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1339" y="188914"/>
            <a:ext cx="949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en-US" sz="28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5CEE1-0FDA-0DA3-90EA-8C28168A9F83}"/>
              </a:ext>
            </a:extLst>
          </p:cNvPr>
          <p:cNvGrpSpPr/>
          <p:nvPr/>
        </p:nvGrpSpPr>
        <p:grpSpPr>
          <a:xfrm rot="19879337">
            <a:off x="353144" y="-1873410"/>
            <a:ext cx="579991" cy="633642"/>
            <a:chOff x="5593552" y="1256149"/>
            <a:chExt cx="3754763" cy="34920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7E5755-DC98-C58A-E15A-B11D276534A6}"/>
                </a:ext>
              </a:extLst>
            </p:cNvPr>
            <p:cNvSpPr/>
            <p:nvPr/>
          </p:nvSpPr>
          <p:spPr>
            <a:xfrm>
              <a:off x="5593552" y="1256149"/>
              <a:ext cx="3754763" cy="3492051"/>
            </a:xfrm>
            <a:custGeom>
              <a:avLst/>
              <a:gdLst>
                <a:gd name="connsiteX0" fmla="*/ 0 w 3616036"/>
                <a:gd name="connsiteY0" fmla="*/ 1732684 h 3465367"/>
                <a:gd name="connsiteX1" fmla="*/ 1808018 w 3616036"/>
                <a:gd name="connsiteY1" fmla="*/ 0 h 3465367"/>
                <a:gd name="connsiteX2" fmla="*/ 3616036 w 3616036"/>
                <a:gd name="connsiteY2" fmla="*/ 1732684 h 3465367"/>
                <a:gd name="connsiteX3" fmla="*/ 1808018 w 3616036"/>
                <a:gd name="connsiteY3" fmla="*/ 3465368 h 3465367"/>
                <a:gd name="connsiteX4" fmla="*/ 0 w 3616036"/>
                <a:gd name="connsiteY4" fmla="*/ 1732684 h 3465367"/>
                <a:gd name="connsiteX0" fmla="*/ 0 w 3590059"/>
                <a:gd name="connsiteY0" fmla="*/ 2327280 h 3491007"/>
                <a:gd name="connsiteX1" fmla="*/ 1782041 w 3590059"/>
                <a:gd name="connsiteY1" fmla="*/ 7509 h 3491007"/>
                <a:gd name="connsiteX2" fmla="*/ 3590059 w 3590059"/>
                <a:gd name="connsiteY2" fmla="*/ 1740193 h 3491007"/>
                <a:gd name="connsiteX3" fmla="*/ 1782041 w 3590059"/>
                <a:gd name="connsiteY3" fmla="*/ 3472877 h 3491007"/>
                <a:gd name="connsiteX4" fmla="*/ 0 w 3590059"/>
                <a:gd name="connsiteY4" fmla="*/ 2327280 h 3491007"/>
                <a:gd name="connsiteX0" fmla="*/ 0 w 3667991"/>
                <a:gd name="connsiteY0" fmla="*/ 1567300 h 3466933"/>
                <a:gd name="connsiteX1" fmla="*/ 1859973 w 3667991"/>
                <a:gd name="connsiteY1" fmla="*/ 870 h 3466933"/>
                <a:gd name="connsiteX2" fmla="*/ 3667991 w 3667991"/>
                <a:gd name="connsiteY2" fmla="*/ 1733554 h 3466933"/>
                <a:gd name="connsiteX3" fmla="*/ 1859973 w 3667991"/>
                <a:gd name="connsiteY3" fmla="*/ 3466238 h 3466933"/>
                <a:gd name="connsiteX4" fmla="*/ 0 w 3667991"/>
                <a:gd name="connsiteY4" fmla="*/ 1567300 h 3466933"/>
                <a:gd name="connsiteX0" fmla="*/ 0 w 3699164"/>
                <a:gd name="connsiteY0" fmla="*/ 1566454 h 3465406"/>
                <a:gd name="connsiteX1" fmla="*/ 1859973 w 3699164"/>
                <a:gd name="connsiteY1" fmla="*/ 24 h 3465406"/>
                <a:gd name="connsiteX2" fmla="*/ 3699164 w 3699164"/>
                <a:gd name="connsiteY2" fmla="*/ 1540477 h 3465406"/>
                <a:gd name="connsiteX3" fmla="*/ 1859973 w 3699164"/>
                <a:gd name="connsiteY3" fmla="*/ 3465392 h 3465406"/>
                <a:gd name="connsiteX4" fmla="*/ 0 w 3699164"/>
                <a:gd name="connsiteY4" fmla="*/ 1566454 h 3465406"/>
                <a:gd name="connsiteX0" fmla="*/ 92 w 3699256"/>
                <a:gd name="connsiteY0" fmla="*/ 1592429 h 3491377"/>
                <a:gd name="connsiteX1" fmla="*/ 1787329 w 3699256"/>
                <a:gd name="connsiteY1" fmla="*/ 22 h 3491377"/>
                <a:gd name="connsiteX2" fmla="*/ 3699256 w 3699256"/>
                <a:gd name="connsiteY2" fmla="*/ 1566452 h 3491377"/>
                <a:gd name="connsiteX3" fmla="*/ 1860065 w 3699256"/>
                <a:gd name="connsiteY3" fmla="*/ 3491367 h 3491377"/>
                <a:gd name="connsiteX4" fmla="*/ 92 w 3699256"/>
                <a:gd name="connsiteY4" fmla="*/ 1592429 h 3491377"/>
                <a:gd name="connsiteX0" fmla="*/ 10099 w 3709263"/>
                <a:gd name="connsiteY0" fmla="*/ 1592429 h 3591606"/>
                <a:gd name="connsiteX1" fmla="*/ 1797336 w 3709263"/>
                <a:gd name="connsiteY1" fmla="*/ 22 h 3591606"/>
                <a:gd name="connsiteX2" fmla="*/ 3709263 w 3709263"/>
                <a:gd name="connsiteY2" fmla="*/ 1566452 h 3591606"/>
                <a:gd name="connsiteX3" fmla="*/ 1870072 w 3709263"/>
                <a:gd name="connsiteY3" fmla="*/ 3491367 h 3591606"/>
                <a:gd name="connsiteX4" fmla="*/ 1106339 w 3709263"/>
                <a:gd name="connsiteY4" fmla="*/ 3138077 h 3591606"/>
                <a:gd name="connsiteX5" fmla="*/ 10099 w 3709263"/>
                <a:gd name="connsiteY5" fmla="*/ 1592429 h 3591606"/>
                <a:gd name="connsiteX0" fmla="*/ 22047 w 3721211"/>
                <a:gd name="connsiteY0" fmla="*/ 1592429 h 3631701"/>
                <a:gd name="connsiteX1" fmla="*/ 1809284 w 3721211"/>
                <a:gd name="connsiteY1" fmla="*/ 22 h 3631701"/>
                <a:gd name="connsiteX2" fmla="*/ 3721211 w 3721211"/>
                <a:gd name="connsiteY2" fmla="*/ 1566452 h 3631701"/>
                <a:gd name="connsiteX3" fmla="*/ 1882020 w 3721211"/>
                <a:gd name="connsiteY3" fmla="*/ 3491367 h 3631701"/>
                <a:gd name="connsiteX4" fmla="*/ 879296 w 3721211"/>
                <a:gd name="connsiteY4" fmla="*/ 3273159 h 3631701"/>
                <a:gd name="connsiteX5" fmla="*/ 22047 w 3721211"/>
                <a:gd name="connsiteY5" fmla="*/ 1592429 h 3631701"/>
                <a:gd name="connsiteX0" fmla="*/ 22047 w 3721211"/>
                <a:gd name="connsiteY0" fmla="*/ 1592429 h 3575081"/>
                <a:gd name="connsiteX1" fmla="*/ 1809284 w 3721211"/>
                <a:gd name="connsiteY1" fmla="*/ 22 h 3575081"/>
                <a:gd name="connsiteX2" fmla="*/ 3721211 w 3721211"/>
                <a:gd name="connsiteY2" fmla="*/ 1566452 h 3575081"/>
                <a:gd name="connsiteX3" fmla="*/ 1882020 w 3721211"/>
                <a:gd name="connsiteY3" fmla="*/ 3491367 h 3575081"/>
                <a:gd name="connsiteX4" fmla="*/ 879296 w 3721211"/>
                <a:gd name="connsiteY4" fmla="*/ 3273159 h 3575081"/>
                <a:gd name="connsiteX5" fmla="*/ 22047 w 3721211"/>
                <a:gd name="connsiteY5" fmla="*/ 1592429 h 3575081"/>
                <a:gd name="connsiteX0" fmla="*/ 16724 w 3715888"/>
                <a:gd name="connsiteY0" fmla="*/ 1592429 h 3575081"/>
                <a:gd name="connsiteX1" fmla="*/ 1803961 w 3715888"/>
                <a:gd name="connsiteY1" fmla="*/ 22 h 3575081"/>
                <a:gd name="connsiteX2" fmla="*/ 3715888 w 3715888"/>
                <a:gd name="connsiteY2" fmla="*/ 1566452 h 3575081"/>
                <a:gd name="connsiteX3" fmla="*/ 1876697 w 3715888"/>
                <a:gd name="connsiteY3" fmla="*/ 3491367 h 3575081"/>
                <a:gd name="connsiteX4" fmla="*/ 873973 w 3715888"/>
                <a:gd name="connsiteY4" fmla="*/ 3273159 h 3575081"/>
                <a:gd name="connsiteX5" fmla="*/ 16724 w 3715888"/>
                <a:gd name="connsiteY5" fmla="*/ 1592429 h 3575081"/>
                <a:gd name="connsiteX0" fmla="*/ 28338 w 3727502"/>
                <a:gd name="connsiteY0" fmla="*/ 1592429 h 3589696"/>
                <a:gd name="connsiteX1" fmla="*/ 1815575 w 3727502"/>
                <a:gd name="connsiteY1" fmla="*/ 22 h 3589696"/>
                <a:gd name="connsiteX2" fmla="*/ 3727502 w 3727502"/>
                <a:gd name="connsiteY2" fmla="*/ 1566452 h 3589696"/>
                <a:gd name="connsiteX3" fmla="*/ 1888311 w 3727502"/>
                <a:gd name="connsiteY3" fmla="*/ 3491367 h 3589696"/>
                <a:gd name="connsiteX4" fmla="*/ 885587 w 3727502"/>
                <a:gd name="connsiteY4" fmla="*/ 3273159 h 3589696"/>
                <a:gd name="connsiteX5" fmla="*/ 729723 w 3727502"/>
                <a:gd name="connsiteY5" fmla="*/ 2961430 h 3589696"/>
                <a:gd name="connsiteX6" fmla="*/ 28338 w 3727502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28702 w 3727866"/>
                <a:gd name="connsiteY0" fmla="*/ 1592429 h 3589696"/>
                <a:gd name="connsiteX1" fmla="*/ 1815939 w 3727866"/>
                <a:gd name="connsiteY1" fmla="*/ 22 h 3589696"/>
                <a:gd name="connsiteX2" fmla="*/ 3727866 w 3727866"/>
                <a:gd name="connsiteY2" fmla="*/ 1566452 h 3589696"/>
                <a:gd name="connsiteX3" fmla="*/ 1888675 w 3727866"/>
                <a:gd name="connsiteY3" fmla="*/ 3491367 h 3589696"/>
                <a:gd name="connsiteX4" fmla="*/ 885951 w 3727866"/>
                <a:gd name="connsiteY4" fmla="*/ 3273159 h 3589696"/>
                <a:gd name="connsiteX5" fmla="*/ 880755 w 3727866"/>
                <a:gd name="connsiteY5" fmla="*/ 2836739 h 3589696"/>
                <a:gd name="connsiteX6" fmla="*/ 28702 w 3727866"/>
                <a:gd name="connsiteY6" fmla="*/ 1592429 h 3589696"/>
                <a:gd name="connsiteX0" fmla="*/ 21498 w 3720662"/>
                <a:gd name="connsiteY0" fmla="*/ 1592429 h 3589696"/>
                <a:gd name="connsiteX1" fmla="*/ 1808735 w 3720662"/>
                <a:gd name="connsiteY1" fmla="*/ 22 h 3589696"/>
                <a:gd name="connsiteX2" fmla="*/ 3720662 w 3720662"/>
                <a:gd name="connsiteY2" fmla="*/ 1566452 h 3589696"/>
                <a:gd name="connsiteX3" fmla="*/ 1881471 w 3720662"/>
                <a:gd name="connsiteY3" fmla="*/ 3491367 h 3589696"/>
                <a:gd name="connsiteX4" fmla="*/ 878747 w 3720662"/>
                <a:gd name="connsiteY4" fmla="*/ 3273159 h 3589696"/>
                <a:gd name="connsiteX5" fmla="*/ 873551 w 3720662"/>
                <a:gd name="connsiteY5" fmla="*/ 2836739 h 3589696"/>
                <a:gd name="connsiteX6" fmla="*/ 21498 w 3720662"/>
                <a:gd name="connsiteY6" fmla="*/ 1592429 h 3589696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492136"/>
                <a:gd name="connsiteX1" fmla="*/ 1808735 w 3720662"/>
                <a:gd name="connsiteY1" fmla="*/ 22 h 3492136"/>
                <a:gd name="connsiteX2" fmla="*/ 3720662 w 3720662"/>
                <a:gd name="connsiteY2" fmla="*/ 1566452 h 3492136"/>
                <a:gd name="connsiteX3" fmla="*/ 1881471 w 3720662"/>
                <a:gd name="connsiteY3" fmla="*/ 3491367 h 3492136"/>
                <a:gd name="connsiteX4" fmla="*/ 878747 w 3720662"/>
                <a:gd name="connsiteY4" fmla="*/ 3273159 h 3492136"/>
                <a:gd name="connsiteX5" fmla="*/ 873551 w 3720662"/>
                <a:gd name="connsiteY5" fmla="*/ 2836739 h 3492136"/>
                <a:gd name="connsiteX6" fmla="*/ 21498 w 3720662"/>
                <a:gd name="connsiteY6" fmla="*/ 1592429 h 3492136"/>
                <a:gd name="connsiteX0" fmla="*/ 21498 w 3730278"/>
                <a:gd name="connsiteY0" fmla="*/ 1592421 h 3500971"/>
                <a:gd name="connsiteX1" fmla="*/ 1808735 w 3730278"/>
                <a:gd name="connsiteY1" fmla="*/ 14 h 3500971"/>
                <a:gd name="connsiteX2" fmla="*/ 3720662 w 3730278"/>
                <a:gd name="connsiteY2" fmla="*/ 1566444 h 3500971"/>
                <a:gd name="connsiteX3" fmla="*/ 2520511 w 3730278"/>
                <a:gd name="connsiteY3" fmla="*/ 3257562 h 3500971"/>
                <a:gd name="connsiteX4" fmla="*/ 1881471 w 3730278"/>
                <a:gd name="connsiteY4" fmla="*/ 3491359 h 3500971"/>
                <a:gd name="connsiteX5" fmla="*/ 878747 w 3730278"/>
                <a:gd name="connsiteY5" fmla="*/ 3273151 h 3500971"/>
                <a:gd name="connsiteX6" fmla="*/ 873551 w 3730278"/>
                <a:gd name="connsiteY6" fmla="*/ 2836731 h 3500971"/>
                <a:gd name="connsiteX7" fmla="*/ 21498 w 3730278"/>
                <a:gd name="connsiteY7" fmla="*/ 1592421 h 3500971"/>
                <a:gd name="connsiteX0" fmla="*/ 21498 w 3733792"/>
                <a:gd name="connsiteY0" fmla="*/ 1592421 h 3492200"/>
                <a:gd name="connsiteX1" fmla="*/ 1808735 w 3733792"/>
                <a:gd name="connsiteY1" fmla="*/ 14 h 3492200"/>
                <a:gd name="connsiteX2" fmla="*/ 3720662 w 3733792"/>
                <a:gd name="connsiteY2" fmla="*/ 1566444 h 3492200"/>
                <a:gd name="connsiteX3" fmla="*/ 2816652 w 3733792"/>
                <a:gd name="connsiteY3" fmla="*/ 3164043 h 3492200"/>
                <a:gd name="connsiteX4" fmla="*/ 1881471 w 3733792"/>
                <a:gd name="connsiteY4" fmla="*/ 3491359 h 3492200"/>
                <a:gd name="connsiteX5" fmla="*/ 878747 w 3733792"/>
                <a:gd name="connsiteY5" fmla="*/ 3273151 h 3492200"/>
                <a:gd name="connsiteX6" fmla="*/ 873551 w 3733792"/>
                <a:gd name="connsiteY6" fmla="*/ 2836731 h 3492200"/>
                <a:gd name="connsiteX7" fmla="*/ 21498 w 3733792"/>
                <a:gd name="connsiteY7" fmla="*/ 1592421 h 3492200"/>
                <a:gd name="connsiteX0" fmla="*/ 21498 w 3754783"/>
                <a:gd name="connsiteY0" fmla="*/ 1592420 h 3492199"/>
                <a:gd name="connsiteX1" fmla="*/ 1808735 w 3754783"/>
                <a:gd name="connsiteY1" fmla="*/ 13 h 3492199"/>
                <a:gd name="connsiteX2" fmla="*/ 3720662 w 3754783"/>
                <a:gd name="connsiteY2" fmla="*/ 1566443 h 3492199"/>
                <a:gd name="connsiteX3" fmla="*/ 3019275 w 3754783"/>
                <a:gd name="connsiteY3" fmla="*/ 2945834 h 3492199"/>
                <a:gd name="connsiteX4" fmla="*/ 2816652 w 3754783"/>
                <a:gd name="connsiteY4" fmla="*/ 3164042 h 3492199"/>
                <a:gd name="connsiteX5" fmla="*/ 1881471 w 3754783"/>
                <a:gd name="connsiteY5" fmla="*/ 3491358 h 3492199"/>
                <a:gd name="connsiteX6" fmla="*/ 878747 w 3754783"/>
                <a:gd name="connsiteY6" fmla="*/ 3273150 h 3492199"/>
                <a:gd name="connsiteX7" fmla="*/ 873551 w 3754783"/>
                <a:gd name="connsiteY7" fmla="*/ 2836730 h 3492199"/>
                <a:gd name="connsiteX8" fmla="*/ 21498 w 3754783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043"/>
                <a:gd name="connsiteX1" fmla="*/ 1808735 w 3750822"/>
                <a:gd name="connsiteY1" fmla="*/ 13 h 3492043"/>
                <a:gd name="connsiteX2" fmla="*/ 3720662 w 3750822"/>
                <a:gd name="connsiteY2" fmla="*/ 1566443 h 3492043"/>
                <a:gd name="connsiteX3" fmla="*/ 2790675 w 3750822"/>
                <a:gd name="connsiteY3" fmla="*/ 2795166 h 3492043"/>
                <a:gd name="connsiteX4" fmla="*/ 2816652 w 3750822"/>
                <a:gd name="connsiteY4" fmla="*/ 3164042 h 3492043"/>
                <a:gd name="connsiteX5" fmla="*/ 1881471 w 3750822"/>
                <a:gd name="connsiteY5" fmla="*/ 3491358 h 3492043"/>
                <a:gd name="connsiteX6" fmla="*/ 878747 w 3750822"/>
                <a:gd name="connsiteY6" fmla="*/ 3273150 h 3492043"/>
                <a:gd name="connsiteX7" fmla="*/ 873551 w 3750822"/>
                <a:gd name="connsiteY7" fmla="*/ 2836730 h 3492043"/>
                <a:gd name="connsiteX8" fmla="*/ 21498 w 3750822"/>
                <a:gd name="connsiteY8" fmla="*/ 1592420 h 3492043"/>
                <a:gd name="connsiteX0" fmla="*/ 21498 w 3754763"/>
                <a:gd name="connsiteY0" fmla="*/ 1592420 h 3492043"/>
                <a:gd name="connsiteX1" fmla="*/ 1808735 w 3754763"/>
                <a:gd name="connsiteY1" fmla="*/ 13 h 3492043"/>
                <a:gd name="connsiteX2" fmla="*/ 3720662 w 3754763"/>
                <a:gd name="connsiteY2" fmla="*/ 1566443 h 3492043"/>
                <a:gd name="connsiteX3" fmla="*/ 2790675 w 3754763"/>
                <a:gd name="connsiteY3" fmla="*/ 2795166 h 3492043"/>
                <a:gd name="connsiteX4" fmla="*/ 2816652 w 3754763"/>
                <a:gd name="connsiteY4" fmla="*/ 3164042 h 3492043"/>
                <a:gd name="connsiteX5" fmla="*/ 1881471 w 3754763"/>
                <a:gd name="connsiteY5" fmla="*/ 3491358 h 3492043"/>
                <a:gd name="connsiteX6" fmla="*/ 878747 w 3754763"/>
                <a:gd name="connsiteY6" fmla="*/ 3273150 h 3492043"/>
                <a:gd name="connsiteX7" fmla="*/ 873551 w 3754763"/>
                <a:gd name="connsiteY7" fmla="*/ 2836730 h 3492043"/>
                <a:gd name="connsiteX8" fmla="*/ 21498 w 3754763"/>
                <a:gd name="connsiteY8" fmla="*/ 1592420 h 3492043"/>
                <a:gd name="connsiteX0" fmla="*/ 21498 w 3754763"/>
                <a:gd name="connsiteY0" fmla="*/ 1592428 h 3492051"/>
                <a:gd name="connsiteX1" fmla="*/ 1808735 w 3754763"/>
                <a:gd name="connsiteY1" fmla="*/ 21 h 3492051"/>
                <a:gd name="connsiteX2" fmla="*/ 3720662 w 3754763"/>
                <a:gd name="connsiteY2" fmla="*/ 1566451 h 3492051"/>
                <a:gd name="connsiteX3" fmla="*/ 2790675 w 3754763"/>
                <a:gd name="connsiteY3" fmla="*/ 2795174 h 3492051"/>
                <a:gd name="connsiteX4" fmla="*/ 2816652 w 3754763"/>
                <a:gd name="connsiteY4" fmla="*/ 3164050 h 3492051"/>
                <a:gd name="connsiteX5" fmla="*/ 1881471 w 3754763"/>
                <a:gd name="connsiteY5" fmla="*/ 3491366 h 3492051"/>
                <a:gd name="connsiteX6" fmla="*/ 878747 w 3754763"/>
                <a:gd name="connsiteY6" fmla="*/ 3273158 h 3492051"/>
                <a:gd name="connsiteX7" fmla="*/ 873551 w 3754763"/>
                <a:gd name="connsiteY7" fmla="*/ 2836738 h 3492051"/>
                <a:gd name="connsiteX8" fmla="*/ 21498 w 3754763"/>
                <a:gd name="connsiteY8" fmla="*/ 1592428 h 349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4763" h="3492051">
                  <a:moveTo>
                    <a:pt x="21498" y="1592428"/>
                  </a:moveTo>
                  <a:cubicBezTo>
                    <a:pt x="151385" y="678029"/>
                    <a:pt x="1192208" y="4350"/>
                    <a:pt x="1808735" y="21"/>
                  </a:cubicBezTo>
                  <a:cubicBezTo>
                    <a:pt x="2425262" y="-4308"/>
                    <a:pt x="3643596" y="639063"/>
                    <a:pt x="3720662" y="1566451"/>
                  </a:cubicBezTo>
                  <a:cubicBezTo>
                    <a:pt x="3938005" y="2286021"/>
                    <a:pt x="3055643" y="2528908"/>
                    <a:pt x="2790675" y="2795174"/>
                  </a:cubicBezTo>
                  <a:cubicBezTo>
                    <a:pt x="2790676" y="3019876"/>
                    <a:pt x="2824446" y="2938047"/>
                    <a:pt x="2816652" y="3164050"/>
                  </a:cubicBezTo>
                  <a:cubicBezTo>
                    <a:pt x="2289313" y="3151062"/>
                    <a:pt x="2204455" y="3473181"/>
                    <a:pt x="1881471" y="3491366"/>
                  </a:cubicBezTo>
                  <a:cubicBezTo>
                    <a:pt x="1558487" y="3509551"/>
                    <a:pt x="1586194" y="3158859"/>
                    <a:pt x="878747" y="3273158"/>
                  </a:cubicBezTo>
                  <a:cubicBezTo>
                    <a:pt x="784362" y="3039362"/>
                    <a:pt x="886540" y="2924628"/>
                    <a:pt x="873551" y="2836738"/>
                  </a:cubicBezTo>
                  <a:cubicBezTo>
                    <a:pt x="372189" y="2515052"/>
                    <a:pt x="-108389" y="2506827"/>
                    <a:pt x="21498" y="1592428"/>
                  </a:cubicBezTo>
                  <a:close/>
                </a:path>
              </a:pathLst>
            </a:custGeom>
            <a:solidFill>
              <a:srgbClr val="5DC8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C5C191-719B-1F0D-8B65-FD3E5FBC6D2B}"/>
                    </a:ext>
                  </a:extLst>
                </p14:cNvPr>
                <p14:cNvContentPartPr/>
                <p14:nvPr/>
              </p14:nvContentPartPr>
              <p14:xfrm>
                <a:off x="7387715" y="2270356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C5C191-719B-1F0D-8B65-FD3E5FBC6D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8715" y="22613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979BD7-9632-6131-A095-35E1B9F59872}"/>
                </a:ext>
              </a:extLst>
            </p:cNvPr>
            <p:cNvSpPr/>
            <p:nvPr/>
          </p:nvSpPr>
          <p:spPr>
            <a:xfrm>
              <a:off x="6057224" y="2155008"/>
              <a:ext cx="2764417" cy="1259068"/>
            </a:xfrm>
            <a:custGeom>
              <a:avLst/>
              <a:gdLst>
                <a:gd name="connsiteX0" fmla="*/ 0 w 2265218"/>
                <a:gd name="connsiteY0" fmla="*/ 1042032 h 2084064"/>
                <a:gd name="connsiteX1" fmla="*/ 1132609 w 2265218"/>
                <a:gd name="connsiteY1" fmla="*/ 0 h 2084064"/>
                <a:gd name="connsiteX2" fmla="*/ 2265218 w 2265218"/>
                <a:gd name="connsiteY2" fmla="*/ 1042032 h 2084064"/>
                <a:gd name="connsiteX3" fmla="*/ 1132609 w 2265218"/>
                <a:gd name="connsiteY3" fmla="*/ 2084064 h 2084064"/>
                <a:gd name="connsiteX4" fmla="*/ 0 w 2265218"/>
                <a:gd name="connsiteY4" fmla="*/ 1042032 h 2084064"/>
                <a:gd name="connsiteX0" fmla="*/ 0 w 2265218"/>
                <a:gd name="connsiteY0" fmla="*/ 1042032 h 2102059"/>
                <a:gd name="connsiteX1" fmla="*/ 1132609 w 2265218"/>
                <a:gd name="connsiteY1" fmla="*/ 0 h 2102059"/>
                <a:gd name="connsiteX2" fmla="*/ 2265218 w 2265218"/>
                <a:gd name="connsiteY2" fmla="*/ 1042032 h 2102059"/>
                <a:gd name="connsiteX3" fmla="*/ 1132609 w 2265218"/>
                <a:gd name="connsiteY3" fmla="*/ 2084064 h 2102059"/>
                <a:gd name="connsiteX4" fmla="*/ 0 w 2265218"/>
                <a:gd name="connsiteY4" fmla="*/ 1042032 h 2102059"/>
                <a:gd name="connsiteX0" fmla="*/ 14807 w 2280025"/>
                <a:gd name="connsiteY0" fmla="*/ 1042032 h 1847160"/>
                <a:gd name="connsiteX1" fmla="*/ 1147416 w 2280025"/>
                <a:gd name="connsiteY1" fmla="*/ 0 h 1847160"/>
                <a:gd name="connsiteX2" fmla="*/ 2280025 w 2280025"/>
                <a:gd name="connsiteY2" fmla="*/ 1042032 h 1847160"/>
                <a:gd name="connsiteX3" fmla="*/ 705802 w 2280025"/>
                <a:gd name="connsiteY3" fmla="*/ 1819096 h 1847160"/>
                <a:gd name="connsiteX4" fmla="*/ 14807 w 2280025"/>
                <a:gd name="connsiteY4" fmla="*/ 1042032 h 1847160"/>
                <a:gd name="connsiteX0" fmla="*/ 10664 w 2275882"/>
                <a:gd name="connsiteY0" fmla="*/ 1042032 h 1963554"/>
                <a:gd name="connsiteX1" fmla="*/ 1143273 w 2275882"/>
                <a:gd name="connsiteY1" fmla="*/ 0 h 1963554"/>
                <a:gd name="connsiteX2" fmla="*/ 2275882 w 2275882"/>
                <a:gd name="connsiteY2" fmla="*/ 1042032 h 1963554"/>
                <a:gd name="connsiteX3" fmla="*/ 701659 w 2275882"/>
                <a:gd name="connsiteY3" fmla="*/ 1819096 h 1963554"/>
                <a:gd name="connsiteX4" fmla="*/ 10664 w 2275882"/>
                <a:gd name="connsiteY4" fmla="*/ 1042032 h 1963554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301"/>
                <a:gd name="connsiteY0" fmla="*/ 1042032 h 1912962"/>
                <a:gd name="connsiteX1" fmla="*/ 1143273 w 2284301"/>
                <a:gd name="connsiteY1" fmla="*/ 0 h 1912962"/>
                <a:gd name="connsiteX2" fmla="*/ 2275882 w 2284301"/>
                <a:gd name="connsiteY2" fmla="*/ 1042032 h 1912962"/>
                <a:gd name="connsiteX3" fmla="*/ 1631646 w 2284301"/>
                <a:gd name="connsiteY3" fmla="*/ 1813214 h 1912962"/>
                <a:gd name="connsiteX4" fmla="*/ 701659 w 2284301"/>
                <a:gd name="connsiteY4" fmla="*/ 1819096 h 1912962"/>
                <a:gd name="connsiteX5" fmla="*/ 10664 w 2284301"/>
                <a:gd name="connsiteY5" fmla="*/ 1042032 h 1912962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521"/>
                <a:gd name="connsiteY0" fmla="*/ 1042032 h 1960547"/>
                <a:gd name="connsiteX1" fmla="*/ 1143273 w 2284521"/>
                <a:gd name="connsiteY1" fmla="*/ 0 h 1960547"/>
                <a:gd name="connsiteX2" fmla="*/ 2275882 w 2284521"/>
                <a:gd name="connsiteY2" fmla="*/ 1042032 h 1960547"/>
                <a:gd name="connsiteX3" fmla="*/ 1631646 w 2284521"/>
                <a:gd name="connsiteY3" fmla="*/ 1813214 h 1960547"/>
                <a:gd name="connsiteX4" fmla="*/ 701659 w 2284521"/>
                <a:gd name="connsiteY4" fmla="*/ 1819096 h 1960547"/>
                <a:gd name="connsiteX5" fmla="*/ 10664 w 2284521"/>
                <a:gd name="connsiteY5" fmla="*/ 1042032 h 1960547"/>
                <a:gd name="connsiteX0" fmla="*/ 7135 w 2279516"/>
                <a:gd name="connsiteY0" fmla="*/ 1042032 h 2050975"/>
                <a:gd name="connsiteX1" fmla="*/ 1139744 w 2279516"/>
                <a:gd name="connsiteY1" fmla="*/ 0 h 2050975"/>
                <a:gd name="connsiteX2" fmla="*/ 2272353 w 2279516"/>
                <a:gd name="connsiteY2" fmla="*/ 1042032 h 2050975"/>
                <a:gd name="connsiteX3" fmla="*/ 1508621 w 2279516"/>
                <a:gd name="connsiteY3" fmla="*/ 1937904 h 2050975"/>
                <a:gd name="connsiteX4" fmla="*/ 698130 w 2279516"/>
                <a:gd name="connsiteY4" fmla="*/ 1819096 h 2050975"/>
                <a:gd name="connsiteX5" fmla="*/ 7135 w 2279516"/>
                <a:gd name="connsiteY5" fmla="*/ 1042032 h 2050975"/>
                <a:gd name="connsiteX0" fmla="*/ 3835 w 2276591"/>
                <a:gd name="connsiteY0" fmla="*/ 1042032 h 2041743"/>
                <a:gd name="connsiteX1" fmla="*/ 1136444 w 2276591"/>
                <a:gd name="connsiteY1" fmla="*/ 0 h 2041743"/>
                <a:gd name="connsiteX2" fmla="*/ 2269053 w 2276591"/>
                <a:gd name="connsiteY2" fmla="*/ 1042032 h 2041743"/>
                <a:gd name="connsiteX3" fmla="*/ 1505321 w 2276591"/>
                <a:gd name="connsiteY3" fmla="*/ 1937904 h 2041743"/>
                <a:gd name="connsiteX4" fmla="*/ 793544 w 2276591"/>
                <a:gd name="connsiteY4" fmla="*/ 1923005 h 2041743"/>
                <a:gd name="connsiteX5" fmla="*/ 3835 w 2276591"/>
                <a:gd name="connsiteY5" fmla="*/ 1042032 h 2041743"/>
                <a:gd name="connsiteX0" fmla="*/ 3896 w 2276652"/>
                <a:gd name="connsiteY0" fmla="*/ 1042032 h 2057149"/>
                <a:gd name="connsiteX1" fmla="*/ 1136505 w 2276652"/>
                <a:gd name="connsiteY1" fmla="*/ 0 h 2057149"/>
                <a:gd name="connsiteX2" fmla="*/ 2269114 w 2276652"/>
                <a:gd name="connsiteY2" fmla="*/ 1042032 h 2057149"/>
                <a:gd name="connsiteX3" fmla="*/ 1505382 w 2276652"/>
                <a:gd name="connsiteY3" fmla="*/ 1937904 h 2057149"/>
                <a:gd name="connsiteX4" fmla="*/ 793605 w 2276652"/>
                <a:gd name="connsiteY4" fmla="*/ 1923005 h 2057149"/>
                <a:gd name="connsiteX5" fmla="*/ 3896 w 2276652"/>
                <a:gd name="connsiteY5" fmla="*/ 1042032 h 2057149"/>
                <a:gd name="connsiteX0" fmla="*/ 2439 w 2275081"/>
                <a:gd name="connsiteY0" fmla="*/ 1042032 h 2079305"/>
                <a:gd name="connsiteX1" fmla="*/ 1135048 w 2275081"/>
                <a:gd name="connsiteY1" fmla="*/ 0 h 2079305"/>
                <a:gd name="connsiteX2" fmla="*/ 2267657 w 2275081"/>
                <a:gd name="connsiteY2" fmla="*/ 1042032 h 2079305"/>
                <a:gd name="connsiteX3" fmla="*/ 1503925 w 2275081"/>
                <a:gd name="connsiteY3" fmla="*/ 1937904 h 2079305"/>
                <a:gd name="connsiteX4" fmla="*/ 854493 w 2275081"/>
                <a:gd name="connsiteY4" fmla="*/ 1959373 h 2079305"/>
                <a:gd name="connsiteX5" fmla="*/ 2439 w 2275081"/>
                <a:gd name="connsiteY5" fmla="*/ 1042032 h 2079305"/>
                <a:gd name="connsiteX0" fmla="*/ 2387 w 2274754"/>
                <a:gd name="connsiteY0" fmla="*/ 1042032 h 2076597"/>
                <a:gd name="connsiteX1" fmla="*/ 1134996 w 2274754"/>
                <a:gd name="connsiteY1" fmla="*/ 0 h 2076597"/>
                <a:gd name="connsiteX2" fmla="*/ 2267605 w 2274754"/>
                <a:gd name="connsiteY2" fmla="*/ 1042032 h 2076597"/>
                <a:gd name="connsiteX3" fmla="*/ 1477896 w 2274754"/>
                <a:gd name="connsiteY3" fmla="*/ 1963881 h 2076597"/>
                <a:gd name="connsiteX4" fmla="*/ 854441 w 2274754"/>
                <a:gd name="connsiteY4" fmla="*/ 1959373 h 2076597"/>
                <a:gd name="connsiteX5" fmla="*/ 2387 w 2274754"/>
                <a:gd name="connsiteY5" fmla="*/ 1042032 h 2076597"/>
                <a:gd name="connsiteX0" fmla="*/ 2387 w 2274269"/>
                <a:gd name="connsiteY0" fmla="*/ 1042032 h 2086647"/>
                <a:gd name="connsiteX1" fmla="*/ 1134996 w 2274269"/>
                <a:gd name="connsiteY1" fmla="*/ 0 h 2086647"/>
                <a:gd name="connsiteX2" fmla="*/ 2267605 w 2274269"/>
                <a:gd name="connsiteY2" fmla="*/ 1042032 h 2086647"/>
                <a:gd name="connsiteX3" fmla="*/ 1477896 w 2274269"/>
                <a:gd name="connsiteY3" fmla="*/ 1963881 h 2086647"/>
                <a:gd name="connsiteX4" fmla="*/ 854441 w 2274269"/>
                <a:gd name="connsiteY4" fmla="*/ 1959373 h 2086647"/>
                <a:gd name="connsiteX5" fmla="*/ 2387 w 2274269"/>
                <a:gd name="connsiteY5" fmla="*/ 1042032 h 2086647"/>
                <a:gd name="connsiteX0" fmla="*/ 2387 w 2238710"/>
                <a:gd name="connsiteY0" fmla="*/ 1042406 h 2083970"/>
                <a:gd name="connsiteX1" fmla="*/ 1134996 w 2238710"/>
                <a:gd name="connsiteY1" fmla="*/ 374 h 2083970"/>
                <a:gd name="connsiteX2" fmla="*/ 2231236 w 2238710"/>
                <a:gd name="connsiteY2" fmla="*/ 933302 h 2083970"/>
                <a:gd name="connsiteX3" fmla="*/ 1477896 w 2238710"/>
                <a:gd name="connsiteY3" fmla="*/ 1964255 h 2083970"/>
                <a:gd name="connsiteX4" fmla="*/ 854441 w 2238710"/>
                <a:gd name="connsiteY4" fmla="*/ 1959747 h 2083970"/>
                <a:gd name="connsiteX5" fmla="*/ 2387 w 2238710"/>
                <a:gd name="connsiteY5" fmla="*/ 1042406 h 2083970"/>
                <a:gd name="connsiteX0" fmla="*/ 2387 w 2247763"/>
                <a:gd name="connsiteY0" fmla="*/ 1042406 h 2083970"/>
                <a:gd name="connsiteX1" fmla="*/ 1134996 w 2247763"/>
                <a:gd name="connsiteY1" fmla="*/ 374 h 2083970"/>
                <a:gd name="connsiteX2" fmla="*/ 2231236 w 2247763"/>
                <a:gd name="connsiteY2" fmla="*/ 933302 h 2083970"/>
                <a:gd name="connsiteX3" fmla="*/ 1477896 w 2247763"/>
                <a:gd name="connsiteY3" fmla="*/ 1964255 h 2083970"/>
                <a:gd name="connsiteX4" fmla="*/ 854441 w 2247763"/>
                <a:gd name="connsiteY4" fmla="*/ 1959747 h 2083970"/>
                <a:gd name="connsiteX5" fmla="*/ 2387 w 2247763"/>
                <a:gd name="connsiteY5" fmla="*/ 1042406 h 2083970"/>
                <a:gd name="connsiteX0" fmla="*/ 2387 w 2268171"/>
                <a:gd name="connsiteY0" fmla="*/ 1042445 h 2084347"/>
                <a:gd name="connsiteX1" fmla="*/ 1134996 w 2268171"/>
                <a:gd name="connsiteY1" fmla="*/ 413 h 2084347"/>
                <a:gd name="connsiteX2" fmla="*/ 2252018 w 2268171"/>
                <a:gd name="connsiteY2" fmla="*/ 928145 h 2084347"/>
                <a:gd name="connsiteX3" fmla="*/ 1477896 w 2268171"/>
                <a:gd name="connsiteY3" fmla="*/ 1964294 h 2084347"/>
                <a:gd name="connsiteX4" fmla="*/ 854441 w 2268171"/>
                <a:gd name="connsiteY4" fmla="*/ 1959786 h 2084347"/>
                <a:gd name="connsiteX5" fmla="*/ 2387 w 2268171"/>
                <a:gd name="connsiteY5" fmla="*/ 1042445 h 2084347"/>
                <a:gd name="connsiteX0" fmla="*/ 2018 w 2418470"/>
                <a:gd name="connsiteY0" fmla="*/ 943328 h 2089931"/>
                <a:gd name="connsiteX1" fmla="*/ 1285295 w 2418470"/>
                <a:gd name="connsiteY1" fmla="*/ 9 h 2089931"/>
                <a:gd name="connsiteX2" fmla="*/ 2402317 w 2418470"/>
                <a:gd name="connsiteY2" fmla="*/ 927741 h 2089931"/>
                <a:gd name="connsiteX3" fmla="*/ 1628195 w 2418470"/>
                <a:gd name="connsiteY3" fmla="*/ 1963890 h 2089931"/>
                <a:gd name="connsiteX4" fmla="*/ 1004740 w 2418470"/>
                <a:gd name="connsiteY4" fmla="*/ 1959382 h 2089931"/>
                <a:gd name="connsiteX5" fmla="*/ 2018 w 2418470"/>
                <a:gd name="connsiteY5" fmla="*/ 943328 h 2089931"/>
                <a:gd name="connsiteX0" fmla="*/ 2018 w 2479790"/>
                <a:gd name="connsiteY0" fmla="*/ 943635 h 2095226"/>
                <a:gd name="connsiteX1" fmla="*/ 1285295 w 2479790"/>
                <a:gd name="connsiteY1" fmla="*/ 316 h 2095226"/>
                <a:gd name="connsiteX2" fmla="*/ 2464663 w 2479790"/>
                <a:gd name="connsiteY2" fmla="*/ 850117 h 2095226"/>
                <a:gd name="connsiteX3" fmla="*/ 1628195 w 2479790"/>
                <a:gd name="connsiteY3" fmla="*/ 1964197 h 2095226"/>
                <a:gd name="connsiteX4" fmla="*/ 1004740 w 2479790"/>
                <a:gd name="connsiteY4" fmla="*/ 1959689 h 2095226"/>
                <a:gd name="connsiteX5" fmla="*/ 2018 w 2479790"/>
                <a:gd name="connsiteY5" fmla="*/ 943635 h 2095226"/>
                <a:gd name="connsiteX0" fmla="*/ 2018 w 2464663"/>
                <a:gd name="connsiteY0" fmla="*/ 943635 h 2095226"/>
                <a:gd name="connsiteX1" fmla="*/ 1285295 w 2464663"/>
                <a:gd name="connsiteY1" fmla="*/ 316 h 2095226"/>
                <a:gd name="connsiteX2" fmla="*/ 2464663 w 2464663"/>
                <a:gd name="connsiteY2" fmla="*/ 850117 h 2095226"/>
                <a:gd name="connsiteX3" fmla="*/ 1628195 w 2464663"/>
                <a:gd name="connsiteY3" fmla="*/ 1964197 h 2095226"/>
                <a:gd name="connsiteX4" fmla="*/ 1004740 w 2464663"/>
                <a:gd name="connsiteY4" fmla="*/ 1959689 h 2095226"/>
                <a:gd name="connsiteX5" fmla="*/ 2018 w 2464663"/>
                <a:gd name="connsiteY5" fmla="*/ 943635 h 2095226"/>
                <a:gd name="connsiteX0" fmla="*/ 2018 w 2620527"/>
                <a:gd name="connsiteY0" fmla="*/ 944936 h 2103296"/>
                <a:gd name="connsiteX1" fmla="*/ 1285295 w 2620527"/>
                <a:gd name="connsiteY1" fmla="*/ 1617 h 2103296"/>
                <a:gd name="connsiteX2" fmla="*/ 2620527 w 2620527"/>
                <a:gd name="connsiteY2" fmla="*/ 747509 h 2103296"/>
                <a:gd name="connsiteX3" fmla="*/ 1628195 w 2620527"/>
                <a:gd name="connsiteY3" fmla="*/ 1965498 h 2103296"/>
                <a:gd name="connsiteX4" fmla="*/ 1004740 w 2620527"/>
                <a:gd name="connsiteY4" fmla="*/ 1960990 h 2103296"/>
                <a:gd name="connsiteX5" fmla="*/ 2018 w 2620527"/>
                <a:gd name="connsiteY5" fmla="*/ 944936 h 2103296"/>
                <a:gd name="connsiteX0" fmla="*/ 3564 w 2622073"/>
                <a:gd name="connsiteY0" fmla="*/ 1281991 h 2440351"/>
                <a:gd name="connsiteX1" fmla="*/ 1385554 w 2622073"/>
                <a:gd name="connsiteY1" fmla="*/ 968 h 2440351"/>
                <a:gd name="connsiteX2" fmla="*/ 2622073 w 2622073"/>
                <a:gd name="connsiteY2" fmla="*/ 1084564 h 2440351"/>
                <a:gd name="connsiteX3" fmla="*/ 1629741 w 2622073"/>
                <a:gd name="connsiteY3" fmla="*/ 2302553 h 2440351"/>
                <a:gd name="connsiteX4" fmla="*/ 1006286 w 2622073"/>
                <a:gd name="connsiteY4" fmla="*/ 2298045 h 2440351"/>
                <a:gd name="connsiteX5" fmla="*/ 3564 w 2622073"/>
                <a:gd name="connsiteY5" fmla="*/ 1281991 h 2440351"/>
                <a:gd name="connsiteX0" fmla="*/ 3564 w 2622073"/>
                <a:gd name="connsiteY0" fmla="*/ 1395361 h 2553721"/>
                <a:gd name="connsiteX1" fmla="*/ 1182934 w 2622073"/>
                <a:gd name="connsiteY1" fmla="*/ 176685 h 2553721"/>
                <a:gd name="connsiteX2" fmla="*/ 1385554 w 2622073"/>
                <a:gd name="connsiteY2" fmla="*/ 114338 h 2553721"/>
                <a:gd name="connsiteX3" fmla="*/ 2622073 w 2622073"/>
                <a:gd name="connsiteY3" fmla="*/ 1197934 h 2553721"/>
                <a:gd name="connsiteX4" fmla="*/ 1629741 w 2622073"/>
                <a:gd name="connsiteY4" fmla="*/ 2415923 h 2553721"/>
                <a:gd name="connsiteX5" fmla="*/ 1006286 w 2622073"/>
                <a:gd name="connsiteY5" fmla="*/ 2411415 h 2553721"/>
                <a:gd name="connsiteX6" fmla="*/ 3564 w 2622073"/>
                <a:gd name="connsiteY6" fmla="*/ 1395361 h 2553721"/>
                <a:gd name="connsiteX0" fmla="*/ 3564 w 2622073"/>
                <a:gd name="connsiteY0" fmla="*/ 1355724 h 2514084"/>
                <a:gd name="connsiteX1" fmla="*/ 1182934 w 2622073"/>
                <a:gd name="connsiteY1" fmla="*/ 137048 h 2514084"/>
                <a:gd name="connsiteX2" fmla="*/ 1385554 w 2622073"/>
                <a:gd name="connsiteY2" fmla="*/ 74701 h 2514084"/>
                <a:gd name="connsiteX3" fmla="*/ 2622073 w 2622073"/>
                <a:gd name="connsiteY3" fmla="*/ 1158297 h 2514084"/>
                <a:gd name="connsiteX4" fmla="*/ 1629741 w 2622073"/>
                <a:gd name="connsiteY4" fmla="*/ 2376286 h 2514084"/>
                <a:gd name="connsiteX5" fmla="*/ 1006286 w 2622073"/>
                <a:gd name="connsiteY5" fmla="*/ 2371778 h 2514084"/>
                <a:gd name="connsiteX6" fmla="*/ 3564 w 2622073"/>
                <a:gd name="connsiteY6" fmla="*/ 1355724 h 2514084"/>
                <a:gd name="connsiteX0" fmla="*/ 1366 w 2619875"/>
                <a:gd name="connsiteY0" fmla="*/ 1335009 h 2493369"/>
                <a:gd name="connsiteX1" fmla="*/ 1232691 w 2619875"/>
                <a:gd name="connsiteY1" fmla="*/ 194265 h 2493369"/>
                <a:gd name="connsiteX2" fmla="*/ 1383356 w 2619875"/>
                <a:gd name="connsiteY2" fmla="*/ 53986 h 2493369"/>
                <a:gd name="connsiteX3" fmla="*/ 2619875 w 2619875"/>
                <a:gd name="connsiteY3" fmla="*/ 1137582 h 2493369"/>
                <a:gd name="connsiteX4" fmla="*/ 1627543 w 2619875"/>
                <a:gd name="connsiteY4" fmla="*/ 2355571 h 2493369"/>
                <a:gd name="connsiteX5" fmla="*/ 1004088 w 2619875"/>
                <a:gd name="connsiteY5" fmla="*/ 2351063 h 2493369"/>
                <a:gd name="connsiteX6" fmla="*/ 1366 w 2619875"/>
                <a:gd name="connsiteY6" fmla="*/ 1335009 h 2493369"/>
                <a:gd name="connsiteX0" fmla="*/ 91 w 2618600"/>
                <a:gd name="connsiteY0" fmla="*/ 1366335 h 2524695"/>
                <a:gd name="connsiteX1" fmla="*/ 1059966 w 2618600"/>
                <a:gd name="connsiteY1" fmla="*/ 116487 h 2524695"/>
                <a:gd name="connsiteX2" fmla="*/ 1382081 w 2618600"/>
                <a:gd name="connsiteY2" fmla="*/ 85312 h 2524695"/>
                <a:gd name="connsiteX3" fmla="*/ 2618600 w 2618600"/>
                <a:gd name="connsiteY3" fmla="*/ 1168908 h 2524695"/>
                <a:gd name="connsiteX4" fmla="*/ 1626268 w 2618600"/>
                <a:gd name="connsiteY4" fmla="*/ 2386897 h 2524695"/>
                <a:gd name="connsiteX5" fmla="*/ 1002813 w 2618600"/>
                <a:gd name="connsiteY5" fmla="*/ 2382389 h 2524695"/>
                <a:gd name="connsiteX6" fmla="*/ 91 w 2618600"/>
                <a:gd name="connsiteY6" fmla="*/ 1366335 h 2524695"/>
                <a:gd name="connsiteX0" fmla="*/ 91 w 2618600"/>
                <a:gd name="connsiteY0" fmla="*/ 1328248 h 2486608"/>
                <a:gd name="connsiteX1" fmla="*/ 1059966 w 2618600"/>
                <a:gd name="connsiteY1" fmla="*/ 78400 h 2486608"/>
                <a:gd name="connsiteX2" fmla="*/ 1382081 w 2618600"/>
                <a:gd name="connsiteY2" fmla="*/ 47225 h 2486608"/>
                <a:gd name="connsiteX3" fmla="*/ 2618600 w 2618600"/>
                <a:gd name="connsiteY3" fmla="*/ 1130821 h 2486608"/>
                <a:gd name="connsiteX4" fmla="*/ 1626268 w 2618600"/>
                <a:gd name="connsiteY4" fmla="*/ 2348810 h 2486608"/>
                <a:gd name="connsiteX5" fmla="*/ 1002813 w 2618600"/>
                <a:gd name="connsiteY5" fmla="*/ 2344302 h 2486608"/>
                <a:gd name="connsiteX6" fmla="*/ 91 w 2618600"/>
                <a:gd name="connsiteY6" fmla="*/ 1328248 h 2486608"/>
                <a:gd name="connsiteX0" fmla="*/ 91 w 2618600"/>
                <a:gd name="connsiteY0" fmla="*/ 1281286 h 2439646"/>
                <a:gd name="connsiteX1" fmla="*/ 1059966 w 2618600"/>
                <a:gd name="connsiteY1" fmla="*/ 31438 h 2439646"/>
                <a:gd name="connsiteX2" fmla="*/ 1382081 w 2618600"/>
                <a:gd name="connsiteY2" fmla="*/ 263 h 2439646"/>
                <a:gd name="connsiteX3" fmla="*/ 2618600 w 2618600"/>
                <a:gd name="connsiteY3" fmla="*/ 1083859 h 2439646"/>
                <a:gd name="connsiteX4" fmla="*/ 1626268 w 2618600"/>
                <a:gd name="connsiteY4" fmla="*/ 2301848 h 2439646"/>
                <a:gd name="connsiteX5" fmla="*/ 1002813 w 2618600"/>
                <a:gd name="connsiteY5" fmla="*/ 2297340 h 2439646"/>
                <a:gd name="connsiteX6" fmla="*/ 91 w 2618600"/>
                <a:gd name="connsiteY6" fmla="*/ 1281286 h 2439646"/>
                <a:gd name="connsiteX0" fmla="*/ 1185 w 2619694"/>
                <a:gd name="connsiteY0" fmla="*/ 1281286 h 2439646"/>
                <a:gd name="connsiteX1" fmla="*/ 806481 w 2619694"/>
                <a:gd name="connsiteY1" fmla="*/ 260036 h 2439646"/>
                <a:gd name="connsiteX2" fmla="*/ 1061060 w 2619694"/>
                <a:gd name="connsiteY2" fmla="*/ 31438 h 2439646"/>
                <a:gd name="connsiteX3" fmla="*/ 1383175 w 2619694"/>
                <a:gd name="connsiteY3" fmla="*/ 263 h 2439646"/>
                <a:gd name="connsiteX4" fmla="*/ 2619694 w 2619694"/>
                <a:gd name="connsiteY4" fmla="*/ 1083859 h 2439646"/>
                <a:gd name="connsiteX5" fmla="*/ 1627362 w 2619694"/>
                <a:gd name="connsiteY5" fmla="*/ 2301848 h 2439646"/>
                <a:gd name="connsiteX6" fmla="*/ 1003907 w 2619694"/>
                <a:gd name="connsiteY6" fmla="*/ 2297340 h 2439646"/>
                <a:gd name="connsiteX7" fmla="*/ 1185 w 2619694"/>
                <a:gd name="connsiteY7" fmla="*/ 1281286 h 2439646"/>
                <a:gd name="connsiteX0" fmla="*/ 1560 w 2620069"/>
                <a:gd name="connsiteY0" fmla="*/ 1309720 h 2468080"/>
                <a:gd name="connsiteX1" fmla="*/ 780879 w 2620069"/>
                <a:gd name="connsiteY1" fmla="*/ 91042 h 2468080"/>
                <a:gd name="connsiteX2" fmla="*/ 1061435 w 2620069"/>
                <a:gd name="connsiteY2" fmla="*/ 59872 h 2468080"/>
                <a:gd name="connsiteX3" fmla="*/ 1383550 w 2620069"/>
                <a:gd name="connsiteY3" fmla="*/ 28697 h 2468080"/>
                <a:gd name="connsiteX4" fmla="*/ 2620069 w 2620069"/>
                <a:gd name="connsiteY4" fmla="*/ 1112293 h 2468080"/>
                <a:gd name="connsiteX5" fmla="*/ 1627737 w 2620069"/>
                <a:gd name="connsiteY5" fmla="*/ 2330282 h 2468080"/>
                <a:gd name="connsiteX6" fmla="*/ 1004282 w 2620069"/>
                <a:gd name="connsiteY6" fmla="*/ 2325774 h 2468080"/>
                <a:gd name="connsiteX7" fmla="*/ 1560 w 2620069"/>
                <a:gd name="connsiteY7" fmla="*/ 1309720 h 2468080"/>
                <a:gd name="connsiteX0" fmla="*/ 10896 w 2629405"/>
                <a:gd name="connsiteY0" fmla="*/ 1281286 h 2439646"/>
                <a:gd name="connsiteX1" fmla="*/ 499271 w 2629405"/>
                <a:gd name="connsiteY1" fmla="*/ 389922 h 2439646"/>
                <a:gd name="connsiteX2" fmla="*/ 790215 w 2629405"/>
                <a:gd name="connsiteY2" fmla="*/ 62608 h 2439646"/>
                <a:gd name="connsiteX3" fmla="*/ 1070771 w 2629405"/>
                <a:gd name="connsiteY3" fmla="*/ 31438 h 2439646"/>
                <a:gd name="connsiteX4" fmla="*/ 1392886 w 2629405"/>
                <a:gd name="connsiteY4" fmla="*/ 263 h 2439646"/>
                <a:gd name="connsiteX5" fmla="*/ 2629405 w 2629405"/>
                <a:gd name="connsiteY5" fmla="*/ 1083859 h 2439646"/>
                <a:gd name="connsiteX6" fmla="*/ 1637073 w 2629405"/>
                <a:gd name="connsiteY6" fmla="*/ 2301848 h 2439646"/>
                <a:gd name="connsiteX7" fmla="*/ 1013618 w 2629405"/>
                <a:gd name="connsiteY7" fmla="*/ 2297340 h 2439646"/>
                <a:gd name="connsiteX8" fmla="*/ 10896 w 2629405"/>
                <a:gd name="connsiteY8" fmla="*/ 1281286 h 2439646"/>
                <a:gd name="connsiteX0" fmla="*/ 10029 w 2628538"/>
                <a:gd name="connsiteY0" fmla="*/ 1281286 h 2439646"/>
                <a:gd name="connsiteX1" fmla="*/ 513990 w 2628538"/>
                <a:gd name="connsiteY1" fmla="*/ 202886 h 2439646"/>
                <a:gd name="connsiteX2" fmla="*/ 789348 w 2628538"/>
                <a:gd name="connsiteY2" fmla="*/ 62608 h 2439646"/>
                <a:gd name="connsiteX3" fmla="*/ 1069904 w 2628538"/>
                <a:gd name="connsiteY3" fmla="*/ 31438 h 2439646"/>
                <a:gd name="connsiteX4" fmla="*/ 1392019 w 2628538"/>
                <a:gd name="connsiteY4" fmla="*/ 263 h 2439646"/>
                <a:gd name="connsiteX5" fmla="*/ 2628538 w 2628538"/>
                <a:gd name="connsiteY5" fmla="*/ 1083859 h 2439646"/>
                <a:gd name="connsiteX6" fmla="*/ 1636206 w 2628538"/>
                <a:gd name="connsiteY6" fmla="*/ 2301848 h 2439646"/>
                <a:gd name="connsiteX7" fmla="*/ 1012751 w 2628538"/>
                <a:gd name="connsiteY7" fmla="*/ 2297340 h 2439646"/>
                <a:gd name="connsiteX8" fmla="*/ 10029 w 2628538"/>
                <a:gd name="connsiteY8" fmla="*/ 1281286 h 2439646"/>
                <a:gd name="connsiteX0" fmla="*/ 23404 w 2641913"/>
                <a:gd name="connsiteY0" fmla="*/ 1281286 h 2439646"/>
                <a:gd name="connsiteX1" fmla="*/ 335132 w 2641913"/>
                <a:gd name="connsiteY1" fmla="*/ 467854 h 2439646"/>
                <a:gd name="connsiteX2" fmla="*/ 527365 w 2641913"/>
                <a:gd name="connsiteY2" fmla="*/ 202886 h 2439646"/>
                <a:gd name="connsiteX3" fmla="*/ 802723 w 2641913"/>
                <a:gd name="connsiteY3" fmla="*/ 62608 h 2439646"/>
                <a:gd name="connsiteX4" fmla="*/ 1083279 w 2641913"/>
                <a:gd name="connsiteY4" fmla="*/ 31438 h 2439646"/>
                <a:gd name="connsiteX5" fmla="*/ 1405394 w 2641913"/>
                <a:gd name="connsiteY5" fmla="*/ 263 h 2439646"/>
                <a:gd name="connsiteX6" fmla="*/ 2641913 w 2641913"/>
                <a:gd name="connsiteY6" fmla="*/ 1083859 h 2439646"/>
                <a:gd name="connsiteX7" fmla="*/ 1649581 w 2641913"/>
                <a:gd name="connsiteY7" fmla="*/ 2301848 h 2439646"/>
                <a:gd name="connsiteX8" fmla="*/ 1026126 w 2641913"/>
                <a:gd name="connsiteY8" fmla="*/ 2297340 h 2439646"/>
                <a:gd name="connsiteX9" fmla="*/ 23404 w 2641913"/>
                <a:gd name="connsiteY9" fmla="*/ 1281286 h 2439646"/>
                <a:gd name="connsiteX0" fmla="*/ 28237 w 2646746"/>
                <a:gd name="connsiteY0" fmla="*/ 1281286 h 2439646"/>
                <a:gd name="connsiteX1" fmla="*/ 298401 w 2646746"/>
                <a:gd name="connsiteY1" fmla="*/ 379532 h 2439646"/>
                <a:gd name="connsiteX2" fmla="*/ 532198 w 2646746"/>
                <a:gd name="connsiteY2" fmla="*/ 202886 h 2439646"/>
                <a:gd name="connsiteX3" fmla="*/ 807556 w 2646746"/>
                <a:gd name="connsiteY3" fmla="*/ 62608 h 2439646"/>
                <a:gd name="connsiteX4" fmla="*/ 1088112 w 2646746"/>
                <a:gd name="connsiteY4" fmla="*/ 31438 h 2439646"/>
                <a:gd name="connsiteX5" fmla="*/ 1410227 w 2646746"/>
                <a:gd name="connsiteY5" fmla="*/ 263 h 2439646"/>
                <a:gd name="connsiteX6" fmla="*/ 2646746 w 2646746"/>
                <a:gd name="connsiteY6" fmla="*/ 1083859 h 2439646"/>
                <a:gd name="connsiteX7" fmla="*/ 1654414 w 2646746"/>
                <a:gd name="connsiteY7" fmla="*/ 2301848 h 2439646"/>
                <a:gd name="connsiteX8" fmla="*/ 1030959 w 2646746"/>
                <a:gd name="connsiteY8" fmla="*/ 2297340 h 2439646"/>
                <a:gd name="connsiteX9" fmla="*/ 28237 w 2646746"/>
                <a:gd name="connsiteY9" fmla="*/ 1281286 h 2439646"/>
                <a:gd name="connsiteX0" fmla="*/ 49793 w 2668302"/>
                <a:gd name="connsiteY0" fmla="*/ 1281286 h 2439646"/>
                <a:gd name="connsiteX1" fmla="*/ 169290 w 2668302"/>
                <a:gd name="connsiteY1" fmla="*/ 660086 h 2439646"/>
                <a:gd name="connsiteX2" fmla="*/ 319957 w 2668302"/>
                <a:gd name="connsiteY2" fmla="*/ 379532 h 2439646"/>
                <a:gd name="connsiteX3" fmla="*/ 553754 w 2668302"/>
                <a:gd name="connsiteY3" fmla="*/ 202886 h 2439646"/>
                <a:gd name="connsiteX4" fmla="*/ 829112 w 2668302"/>
                <a:gd name="connsiteY4" fmla="*/ 62608 h 2439646"/>
                <a:gd name="connsiteX5" fmla="*/ 1109668 w 2668302"/>
                <a:gd name="connsiteY5" fmla="*/ 31438 h 2439646"/>
                <a:gd name="connsiteX6" fmla="*/ 1431783 w 2668302"/>
                <a:gd name="connsiteY6" fmla="*/ 263 h 2439646"/>
                <a:gd name="connsiteX7" fmla="*/ 2668302 w 2668302"/>
                <a:gd name="connsiteY7" fmla="*/ 1083859 h 2439646"/>
                <a:gd name="connsiteX8" fmla="*/ 1675970 w 2668302"/>
                <a:gd name="connsiteY8" fmla="*/ 2301848 h 2439646"/>
                <a:gd name="connsiteX9" fmla="*/ 1052515 w 2668302"/>
                <a:gd name="connsiteY9" fmla="*/ 2297340 h 2439646"/>
                <a:gd name="connsiteX10" fmla="*/ 49793 w 2668302"/>
                <a:gd name="connsiteY10" fmla="*/ 1281286 h 2439646"/>
                <a:gd name="connsiteX0" fmla="*/ 61241 w 2679750"/>
                <a:gd name="connsiteY0" fmla="*/ 1281286 h 2439646"/>
                <a:gd name="connsiteX1" fmla="*/ 133979 w 2679750"/>
                <a:gd name="connsiteY1" fmla="*/ 592545 h 2439646"/>
                <a:gd name="connsiteX2" fmla="*/ 331405 w 2679750"/>
                <a:gd name="connsiteY2" fmla="*/ 379532 h 2439646"/>
                <a:gd name="connsiteX3" fmla="*/ 565202 w 2679750"/>
                <a:gd name="connsiteY3" fmla="*/ 202886 h 2439646"/>
                <a:gd name="connsiteX4" fmla="*/ 840560 w 2679750"/>
                <a:gd name="connsiteY4" fmla="*/ 62608 h 2439646"/>
                <a:gd name="connsiteX5" fmla="*/ 1121116 w 2679750"/>
                <a:gd name="connsiteY5" fmla="*/ 31438 h 2439646"/>
                <a:gd name="connsiteX6" fmla="*/ 1443231 w 2679750"/>
                <a:gd name="connsiteY6" fmla="*/ 263 h 2439646"/>
                <a:gd name="connsiteX7" fmla="*/ 2679750 w 2679750"/>
                <a:gd name="connsiteY7" fmla="*/ 1083859 h 2439646"/>
                <a:gd name="connsiteX8" fmla="*/ 1687418 w 2679750"/>
                <a:gd name="connsiteY8" fmla="*/ 2301848 h 2439646"/>
                <a:gd name="connsiteX9" fmla="*/ 1063963 w 2679750"/>
                <a:gd name="connsiteY9" fmla="*/ 2297340 h 2439646"/>
                <a:gd name="connsiteX10" fmla="*/ 61241 w 2679750"/>
                <a:gd name="connsiteY10" fmla="*/ 1281286 h 2439646"/>
                <a:gd name="connsiteX0" fmla="*/ 93358 w 2711867"/>
                <a:gd name="connsiteY0" fmla="*/ 1281286 h 2439646"/>
                <a:gd name="connsiteX1" fmla="*/ 51796 w 2711867"/>
                <a:gd name="connsiteY1" fmla="*/ 867904 h 2439646"/>
                <a:gd name="connsiteX2" fmla="*/ 166096 w 2711867"/>
                <a:gd name="connsiteY2" fmla="*/ 592545 h 2439646"/>
                <a:gd name="connsiteX3" fmla="*/ 363522 w 2711867"/>
                <a:gd name="connsiteY3" fmla="*/ 379532 h 2439646"/>
                <a:gd name="connsiteX4" fmla="*/ 597319 w 2711867"/>
                <a:gd name="connsiteY4" fmla="*/ 202886 h 2439646"/>
                <a:gd name="connsiteX5" fmla="*/ 872677 w 2711867"/>
                <a:gd name="connsiteY5" fmla="*/ 62608 h 2439646"/>
                <a:gd name="connsiteX6" fmla="*/ 1153233 w 2711867"/>
                <a:gd name="connsiteY6" fmla="*/ 31438 h 2439646"/>
                <a:gd name="connsiteX7" fmla="*/ 1475348 w 2711867"/>
                <a:gd name="connsiteY7" fmla="*/ 263 h 2439646"/>
                <a:gd name="connsiteX8" fmla="*/ 2711867 w 2711867"/>
                <a:gd name="connsiteY8" fmla="*/ 1083859 h 2439646"/>
                <a:gd name="connsiteX9" fmla="*/ 1719535 w 2711867"/>
                <a:gd name="connsiteY9" fmla="*/ 2301848 h 2439646"/>
                <a:gd name="connsiteX10" fmla="*/ 1096080 w 2711867"/>
                <a:gd name="connsiteY10" fmla="*/ 2297340 h 2439646"/>
                <a:gd name="connsiteX11" fmla="*/ 93358 w 2711867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3453 h 2441813"/>
                <a:gd name="connsiteX1" fmla="*/ 120758 w 2676920"/>
                <a:gd name="connsiteY1" fmla="*/ 973980 h 2441813"/>
                <a:gd name="connsiteX2" fmla="*/ 131149 w 2676920"/>
                <a:gd name="connsiteY2" fmla="*/ 594712 h 2441813"/>
                <a:gd name="connsiteX3" fmla="*/ 328575 w 2676920"/>
                <a:gd name="connsiteY3" fmla="*/ 381699 h 2441813"/>
                <a:gd name="connsiteX4" fmla="*/ 562372 w 2676920"/>
                <a:gd name="connsiteY4" fmla="*/ 205053 h 2441813"/>
                <a:gd name="connsiteX5" fmla="*/ 837730 w 2676920"/>
                <a:gd name="connsiteY5" fmla="*/ 64775 h 2441813"/>
                <a:gd name="connsiteX6" fmla="*/ 1118286 w 2676920"/>
                <a:gd name="connsiteY6" fmla="*/ 33605 h 2441813"/>
                <a:gd name="connsiteX7" fmla="*/ 1440401 w 2676920"/>
                <a:gd name="connsiteY7" fmla="*/ 2430 h 2441813"/>
                <a:gd name="connsiteX8" fmla="*/ 2676920 w 2676920"/>
                <a:gd name="connsiteY8" fmla="*/ 1086026 h 2441813"/>
                <a:gd name="connsiteX9" fmla="*/ 1684588 w 2676920"/>
                <a:gd name="connsiteY9" fmla="*/ 2304015 h 2441813"/>
                <a:gd name="connsiteX10" fmla="*/ 1061133 w 2676920"/>
                <a:gd name="connsiteY10" fmla="*/ 2299507 h 2441813"/>
                <a:gd name="connsiteX11" fmla="*/ 58411 w 2676920"/>
                <a:gd name="connsiteY11" fmla="*/ 1283453 h 244181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74048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5885 h 2464245"/>
                <a:gd name="connsiteX1" fmla="*/ 120758 w 2676920"/>
                <a:gd name="connsiteY1" fmla="*/ 996412 h 2464245"/>
                <a:gd name="connsiteX2" fmla="*/ 141540 w 2676920"/>
                <a:gd name="connsiteY2" fmla="*/ 596362 h 2464245"/>
                <a:gd name="connsiteX3" fmla="*/ 271425 w 2676920"/>
                <a:gd name="connsiteY3" fmla="*/ 580777 h 2464245"/>
                <a:gd name="connsiteX4" fmla="*/ 287013 w 2676920"/>
                <a:gd name="connsiteY4" fmla="*/ 388544 h 2464245"/>
                <a:gd name="connsiteX5" fmla="*/ 474048 w 2676920"/>
                <a:gd name="connsiteY5" fmla="*/ 419716 h 2464245"/>
                <a:gd name="connsiteX6" fmla="*/ 541590 w 2676920"/>
                <a:gd name="connsiteY6" fmla="*/ 222292 h 2464245"/>
                <a:gd name="connsiteX7" fmla="*/ 1440401 w 2676920"/>
                <a:gd name="connsiteY7" fmla="*/ 24862 h 2464245"/>
                <a:gd name="connsiteX8" fmla="*/ 2676920 w 2676920"/>
                <a:gd name="connsiteY8" fmla="*/ 1108458 h 2464245"/>
                <a:gd name="connsiteX9" fmla="*/ 1684588 w 2676920"/>
                <a:gd name="connsiteY9" fmla="*/ 2326447 h 2464245"/>
                <a:gd name="connsiteX10" fmla="*/ 1061133 w 2676920"/>
                <a:gd name="connsiteY10" fmla="*/ 2321939 h 2464245"/>
                <a:gd name="connsiteX11" fmla="*/ 58411 w 2676920"/>
                <a:gd name="connsiteY11" fmla="*/ 1305885 h 2464245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40838 h 2499198"/>
                <a:gd name="connsiteX1" fmla="*/ 120758 w 2676920"/>
                <a:gd name="connsiteY1" fmla="*/ 1031365 h 2499198"/>
                <a:gd name="connsiteX2" fmla="*/ 141540 w 2676920"/>
                <a:gd name="connsiteY2" fmla="*/ 631315 h 2499198"/>
                <a:gd name="connsiteX3" fmla="*/ 271425 w 2676920"/>
                <a:gd name="connsiteY3" fmla="*/ 615730 h 2499198"/>
                <a:gd name="connsiteX4" fmla="*/ 287013 w 2676920"/>
                <a:gd name="connsiteY4" fmla="*/ 423497 h 2499198"/>
                <a:gd name="connsiteX5" fmla="*/ 952030 w 2676920"/>
                <a:gd name="connsiteY5" fmla="*/ 210483 h 2499198"/>
                <a:gd name="connsiteX6" fmla="*/ 1232585 w 2676920"/>
                <a:gd name="connsiteY6" fmla="*/ 148140 h 2499198"/>
                <a:gd name="connsiteX7" fmla="*/ 1440401 w 2676920"/>
                <a:gd name="connsiteY7" fmla="*/ 59815 h 2499198"/>
                <a:gd name="connsiteX8" fmla="*/ 2676920 w 2676920"/>
                <a:gd name="connsiteY8" fmla="*/ 1143411 h 2499198"/>
                <a:gd name="connsiteX9" fmla="*/ 1684588 w 2676920"/>
                <a:gd name="connsiteY9" fmla="*/ 2361400 h 2499198"/>
                <a:gd name="connsiteX10" fmla="*/ 1061133 w 2676920"/>
                <a:gd name="connsiteY10" fmla="*/ 2356892 h 2499198"/>
                <a:gd name="connsiteX11" fmla="*/ 58411 w 2676920"/>
                <a:gd name="connsiteY11" fmla="*/ 1340838 h 2499198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71476 w 2676920"/>
                <a:gd name="connsiteY4" fmla="*/ 314524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55890 w 2676920"/>
                <a:gd name="connsiteY4" fmla="*/ 324915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936444 w 2676920"/>
                <a:gd name="connsiteY4" fmla="*/ 215810 h 2499330"/>
                <a:gd name="connsiteX5" fmla="*/ 1232585 w 2676920"/>
                <a:gd name="connsiteY5" fmla="*/ 148272 h 2499330"/>
                <a:gd name="connsiteX6" fmla="*/ 1440401 w 2676920"/>
                <a:gd name="connsiteY6" fmla="*/ 59947 h 2499330"/>
                <a:gd name="connsiteX7" fmla="*/ 2676920 w 2676920"/>
                <a:gd name="connsiteY7" fmla="*/ 1143543 h 2499330"/>
                <a:gd name="connsiteX8" fmla="*/ 1684588 w 2676920"/>
                <a:gd name="connsiteY8" fmla="*/ 2361532 h 2499330"/>
                <a:gd name="connsiteX9" fmla="*/ 1061133 w 2676920"/>
                <a:gd name="connsiteY9" fmla="*/ 2357024 h 2499330"/>
                <a:gd name="connsiteX10" fmla="*/ 58411 w 2676920"/>
                <a:gd name="connsiteY10" fmla="*/ 1340970 h 2499330"/>
                <a:gd name="connsiteX0" fmla="*/ 58411 w 2676920"/>
                <a:gd name="connsiteY0" fmla="*/ 1352702 h 2511062"/>
                <a:gd name="connsiteX1" fmla="*/ 120758 w 2676920"/>
                <a:gd name="connsiteY1" fmla="*/ 1043229 h 2511062"/>
                <a:gd name="connsiteX2" fmla="*/ 141540 w 2676920"/>
                <a:gd name="connsiteY2" fmla="*/ 643179 h 2511062"/>
                <a:gd name="connsiteX3" fmla="*/ 271425 w 2676920"/>
                <a:gd name="connsiteY3" fmla="*/ 627594 h 2511062"/>
                <a:gd name="connsiteX4" fmla="*/ 1232585 w 2676920"/>
                <a:gd name="connsiteY4" fmla="*/ 160004 h 2511062"/>
                <a:gd name="connsiteX5" fmla="*/ 1440401 w 2676920"/>
                <a:gd name="connsiteY5" fmla="*/ 71679 h 2511062"/>
                <a:gd name="connsiteX6" fmla="*/ 2676920 w 2676920"/>
                <a:gd name="connsiteY6" fmla="*/ 1155275 h 2511062"/>
                <a:gd name="connsiteX7" fmla="*/ 1684588 w 2676920"/>
                <a:gd name="connsiteY7" fmla="*/ 2373264 h 2511062"/>
                <a:gd name="connsiteX8" fmla="*/ 1061133 w 2676920"/>
                <a:gd name="connsiteY8" fmla="*/ 2368756 h 2511062"/>
                <a:gd name="connsiteX9" fmla="*/ 58411 w 2676920"/>
                <a:gd name="connsiteY9" fmla="*/ 1352702 h 2511062"/>
                <a:gd name="connsiteX0" fmla="*/ 58411 w 2676920"/>
                <a:gd name="connsiteY0" fmla="*/ 1290532 h 2448892"/>
                <a:gd name="connsiteX1" fmla="*/ 120758 w 2676920"/>
                <a:gd name="connsiteY1" fmla="*/ 981059 h 2448892"/>
                <a:gd name="connsiteX2" fmla="*/ 141540 w 2676920"/>
                <a:gd name="connsiteY2" fmla="*/ 581009 h 2448892"/>
                <a:gd name="connsiteX3" fmla="*/ 271425 w 2676920"/>
                <a:gd name="connsiteY3" fmla="*/ 565424 h 2448892"/>
                <a:gd name="connsiteX4" fmla="*/ 1440401 w 2676920"/>
                <a:gd name="connsiteY4" fmla="*/ 9509 h 2448892"/>
                <a:gd name="connsiteX5" fmla="*/ 2676920 w 2676920"/>
                <a:gd name="connsiteY5" fmla="*/ 1093105 h 2448892"/>
                <a:gd name="connsiteX6" fmla="*/ 1684588 w 2676920"/>
                <a:gd name="connsiteY6" fmla="*/ 2311094 h 2448892"/>
                <a:gd name="connsiteX7" fmla="*/ 1061133 w 2676920"/>
                <a:gd name="connsiteY7" fmla="*/ 2306586 h 2448892"/>
                <a:gd name="connsiteX8" fmla="*/ 58411 w 2676920"/>
                <a:gd name="connsiteY8" fmla="*/ 1290532 h 2448892"/>
                <a:gd name="connsiteX0" fmla="*/ 58411 w 2676920"/>
                <a:gd name="connsiteY0" fmla="*/ 1229071 h 2387431"/>
                <a:gd name="connsiteX1" fmla="*/ 120758 w 2676920"/>
                <a:gd name="connsiteY1" fmla="*/ 919598 h 2387431"/>
                <a:gd name="connsiteX2" fmla="*/ 141540 w 2676920"/>
                <a:gd name="connsiteY2" fmla="*/ 519548 h 2387431"/>
                <a:gd name="connsiteX3" fmla="*/ 271425 w 2676920"/>
                <a:gd name="connsiteY3" fmla="*/ 503963 h 2387431"/>
                <a:gd name="connsiteX4" fmla="*/ 1315710 w 2676920"/>
                <a:gd name="connsiteY4" fmla="*/ 10394 h 2387431"/>
                <a:gd name="connsiteX5" fmla="*/ 2676920 w 2676920"/>
                <a:gd name="connsiteY5" fmla="*/ 1031644 h 2387431"/>
                <a:gd name="connsiteX6" fmla="*/ 1684588 w 2676920"/>
                <a:gd name="connsiteY6" fmla="*/ 2249633 h 2387431"/>
                <a:gd name="connsiteX7" fmla="*/ 1061133 w 2676920"/>
                <a:gd name="connsiteY7" fmla="*/ 2245125 h 2387431"/>
                <a:gd name="connsiteX8" fmla="*/ 58411 w 2676920"/>
                <a:gd name="connsiteY8" fmla="*/ 1229071 h 2387431"/>
                <a:gd name="connsiteX0" fmla="*/ 58411 w 2676920"/>
                <a:gd name="connsiteY0" fmla="*/ 1219642 h 2378002"/>
                <a:gd name="connsiteX1" fmla="*/ 120758 w 2676920"/>
                <a:gd name="connsiteY1" fmla="*/ 910169 h 2378002"/>
                <a:gd name="connsiteX2" fmla="*/ 141540 w 2676920"/>
                <a:gd name="connsiteY2" fmla="*/ 510119 h 2378002"/>
                <a:gd name="connsiteX3" fmla="*/ 271425 w 2676920"/>
                <a:gd name="connsiteY3" fmla="*/ 494534 h 2378002"/>
                <a:gd name="connsiteX4" fmla="*/ 1315710 w 2676920"/>
                <a:gd name="connsiteY4" fmla="*/ 965 h 2378002"/>
                <a:gd name="connsiteX5" fmla="*/ 2676920 w 2676920"/>
                <a:gd name="connsiteY5" fmla="*/ 1022215 h 2378002"/>
                <a:gd name="connsiteX6" fmla="*/ 1684588 w 2676920"/>
                <a:gd name="connsiteY6" fmla="*/ 2240204 h 2378002"/>
                <a:gd name="connsiteX7" fmla="*/ 1061133 w 2676920"/>
                <a:gd name="connsiteY7" fmla="*/ 2235696 h 2378002"/>
                <a:gd name="connsiteX8" fmla="*/ 58411 w 2676920"/>
                <a:gd name="connsiteY8" fmla="*/ 1219642 h 2378002"/>
                <a:gd name="connsiteX0" fmla="*/ 58411 w 2676920"/>
                <a:gd name="connsiteY0" fmla="*/ 1038096 h 2196456"/>
                <a:gd name="connsiteX1" fmla="*/ 120758 w 2676920"/>
                <a:gd name="connsiteY1" fmla="*/ 728623 h 2196456"/>
                <a:gd name="connsiteX2" fmla="*/ 141540 w 2676920"/>
                <a:gd name="connsiteY2" fmla="*/ 328573 h 2196456"/>
                <a:gd name="connsiteX3" fmla="*/ 271425 w 2676920"/>
                <a:gd name="connsiteY3" fmla="*/ 312988 h 2196456"/>
                <a:gd name="connsiteX4" fmla="*/ 2152178 w 2676920"/>
                <a:gd name="connsiteY4" fmla="*/ 1260 h 2196456"/>
                <a:gd name="connsiteX5" fmla="*/ 2676920 w 2676920"/>
                <a:gd name="connsiteY5" fmla="*/ 840669 h 2196456"/>
                <a:gd name="connsiteX6" fmla="*/ 1684588 w 2676920"/>
                <a:gd name="connsiteY6" fmla="*/ 2058658 h 2196456"/>
                <a:gd name="connsiteX7" fmla="*/ 1061133 w 2676920"/>
                <a:gd name="connsiteY7" fmla="*/ 2054150 h 2196456"/>
                <a:gd name="connsiteX8" fmla="*/ 58411 w 2676920"/>
                <a:gd name="connsiteY8" fmla="*/ 1038096 h 2196456"/>
                <a:gd name="connsiteX0" fmla="*/ 58411 w 2676920"/>
                <a:gd name="connsiteY0" fmla="*/ 1121327 h 2279687"/>
                <a:gd name="connsiteX1" fmla="*/ 120758 w 2676920"/>
                <a:gd name="connsiteY1" fmla="*/ 811854 h 2279687"/>
                <a:gd name="connsiteX2" fmla="*/ 141540 w 2676920"/>
                <a:gd name="connsiteY2" fmla="*/ 411804 h 2279687"/>
                <a:gd name="connsiteX3" fmla="*/ 271425 w 2676920"/>
                <a:gd name="connsiteY3" fmla="*/ 396219 h 2279687"/>
                <a:gd name="connsiteX4" fmla="*/ 2152178 w 2676920"/>
                <a:gd name="connsiteY4" fmla="*/ 84491 h 2279687"/>
                <a:gd name="connsiteX5" fmla="*/ 2676920 w 2676920"/>
                <a:gd name="connsiteY5" fmla="*/ 923900 h 2279687"/>
                <a:gd name="connsiteX6" fmla="*/ 1684588 w 2676920"/>
                <a:gd name="connsiteY6" fmla="*/ 2141889 h 2279687"/>
                <a:gd name="connsiteX7" fmla="*/ 1061133 w 2676920"/>
                <a:gd name="connsiteY7" fmla="*/ 2137381 h 2279687"/>
                <a:gd name="connsiteX8" fmla="*/ 58411 w 2676920"/>
                <a:gd name="connsiteY8" fmla="*/ 1121327 h 2279687"/>
                <a:gd name="connsiteX0" fmla="*/ 58411 w 2676920"/>
                <a:gd name="connsiteY0" fmla="*/ 1265495 h 2423855"/>
                <a:gd name="connsiteX1" fmla="*/ 120758 w 2676920"/>
                <a:gd name="connsiteY1" fmla="*/ 956022 h 2423855"/>
                <a:gd name="connsiteX2" fmla="*/ 141540 w 2676920"/>
                <a:gd name="connsiteY2" fmla="*/ 555972 h 2423855"/>
                <a:gd name="connsiteX3" fmla="*/ 1185825 w 2676920"/>
                <a:gd name="connsiteY3" fmla="*/ 15647 h 2423855"/>
                <a:gd name="connsiteX4" fmla="*/ 2152178 w 2676920"/>
                <a:gd name="connsiteY4" fmla="*/ 228659 h 2423855"/>
                <a:gd name="connsiteX5" fmla="*/ 2676920 w 2676920"/>
                <a:gd name="connsiteY5" fmla="*/ 1068068 h 2423855"/>
                <a:gd name="connsiteX6" fmla="*/ 1684588 w 2676920"/>
                <a:gd name="connsiteY6" fmla="*/ 2286057 h 2423855"/>
                <a:gd name="connsiteX7" fmla="*/ 1061133 w 2676920"/>
                <a:gd name="connsiteY7" fmla="*/ 2281549 h 2423855"/>
                <a:gd name="connsiteX8" fmla="*/ 58411 w 2676920"/>
                <a:gd name="connsiteY8" fmla="*/ 1265495 h 2423855"/>
                <a:gd name="connsiteX0" fmla="*/ 58411 w 2676920"/>
                <a:gd name="connsiteY0" fmla="*/ 1249963 h 2408323"/>
                <a:gd name="connsiteX1" fmla="*/ 120758 w 2676920"/>
                <a:gd name="connsiteY1" fmla="*/ 940490 h 2408323"/>
                <a:gd name="connsiteX2" fmla="*/ 141540 w 2676920"/>
                <a:gd name="connsiteY2" fmla="*/ 540440 h 2408323"/>
                <a:gd name="connsiteX3" fmla="*/ 1185825 w 2676920"/>
                <a:gd name="connsiteY3" fmla="*/ 115 h 2408323"/>
                <a:gd name="connsiteX4" fmla="*/ 2152178 w 2676920"/>
                <a:gd name="connsiteY4" fmla="*/ 213127 h 2408323"/>
                <a:gd name="connsiteX5" fmla="*/ 2676920 w 2676920"/>
                <a:gd name="connsiteY5" fmla="*/ 1052536 h 2408323"/>
                <a:gd name="connsiteX6" fmla="*/ 1684588 w 2676920"/>
                <a:gd name="connsiteY6" fmla="*/ 2270525 h 2408323"/>
                <a:gd name="connsiteX7" fmla="*/ 1061133 w 2676920"/>
                <a:gd name="connsiteY7" fmla="*/ 2266017 h 2408323"/>
                <a:gd name="connsiteX8" fmla="*/ 58411 w 2676920"/>
                <a:gd name="connsiteY8" fmla="*/ 1249963 h 2408323"/>
                <a:gd name="connsiteX0" fmla="*/ 58411 w 2676920"/>
                <a:gd name="connsiteY0" fmla="*/ 1255156 h 2413516"/>
                <a:gd name="connsiteX1" fmla="*/ 120758 w 2676920"/>
                <a:gd name="connsiteY1" fmla="*/ 945683 h 2413516"/>
                <a:gd name="connsiteX2" fmla="*/ 141540 w 2676920"/>
                <a:gd name="connsiteY2" fmla="*/ 545633 h 2413516"/>
                <a:gd name="connsiteX3" fmla="*/ 1248170 w 2676920"/>
                <a:gd name="connsiteY3" fmla="*/ 113 h 2413516"/>
                <a:gd name="connsiteX4" fmla="*/ 2152178 w 2676920"/>
                <a:gd name="connsiteY4" fmla="*/ 218320 h 2413516"/>
                <a:gd name="connsiteX5" fmla="*/ 2676920 w 2676920"/>
                <a:gd name="connsiteY5" fmla="*/ 1057729 h 2413516"/>
                <a:gd name="connsiteX6" fmla="*/ 1684588 w 2676920"/>
                <a:gd name="connsiteY6" fmla="*/ 2275718 h 2413516"/>
                <a:gd name="connsiteX7" fmla="*/ 1061133 w 2676920"/>
                <a:gd name="connsiteY7" fmla="*/ 2271210 h 2413516"/>
                <a:gd name="connsiteX8" fmla="*/ 58411 w 2676920"/>
                <a:gd name="connsiteY8" fmla="*/ 1255156 h 2413516"/>
                <a:gd name="connsiteX0" fmla="*/ 58411 w 2676920"/>
                <a:gd name="connsiteY0" fmla="*/ 1296934 h 2455294"/>
                <a:gd name="connsiteX1" fmla="*/ 120758 w 2676920"/>
                <a:gd name="connsiteY1" fmla="*/ 987461 h 2455294"/>
                <a:gd name="connsiteX2" fmla="*/ 1248170 w 2676920"/>
                <a:gd name="connsiteY2" fmla="*/ 41891 h 2455294"/>
                <a:gd name="connsiteX3" fmla="*/ 2152178 w 2676920"/>
                <a:gd name="connsiteY3" fmla="*/ 260098 h 2455294"/>
                <a:gd name="connsiteX4" fmla="*/ 2676920 w 2676920"/>
                <a:gd name="connsiteY4" fmla="*/ 1099507 h 2455294"/>
                <a:gd name="connsiteX5" fmla="*/ 1684588 w 2676920"/>
                <a:gd name="connsiteY5" fmla="*/ 2317496 h 2455294"/>
                <a:gd name="connsiteX6" fmla="*/ 1061133 w 2676920"/>
                <a:gd name="connsiteY6" fmla="*/ 2312988 h 2455294"/>
                <a:gd name="connsiteX7" fmla="*/ 58411 w 2676920"/>
                <a:gd name="connsiteY7" fmla="*/ 1296934 h 2455294"/>
                <a:gd name="connsiteX0" fmla="*/ 11759 w 2630268"/>
                <a:gd name="connsiteY0" fmla="*/ 1255672 h 2414032"/>
                <a:gd name="connsiteX1" fmla="*/ 442984 w 2630268"/>
                <a:gd name="connsiteY1" fmla="*/ 260399 h 2414032"/>
                <a:gd name="connsiteX2" fmla="*/ 1201518 w 2630268"/>
                <a:gd name="connsiteY2" fmla="*/ 629 h 2414032"/>
                <a:gd name="connsiteX3" fmla="*/ 2105526 w 2630268"/>
                <a:gd name="connsiteY3" fmla="*/ 218836 h 2414032"/>
                <a:gd name="connsiteX4" fmla="*/ 2630268 w 2630268"/>
                <a:gd name="connsiteY4" fmla="*/ 1058245 h 2414032"/>
                <a:gd name="connsiteX5" fmla="*/ 1637936 w 2630268"/>
                <a:gd name="connsiteY5" fmla="*/ 2276234 h 2414032"/>
                <a:gd name="connsiteX6" fmla="*/ 1014481 w 2630268"/>
                <a:gd name="connsiteY6" fmla="*/ 2271726 h 2414032"/>
                <a:gd name="connsiteX7" fmla="*/ 11759 w 2630268"/>
                <a:gd name="connsiteY7" fmla="*/ 1255672 h 2414032"/>
                <a:gd name="connsiteX0" fmla="*/ 16959 w 2635468"/>
                <a:gd name="connsiteY0" fmla="*/ 1255672 h 2414032"/>
                <a:gd name="connsiteX1" fmla="*/ 448184 w 2635468"/>
                <a:gd name="connsiteY1" fmla="*/ 260399 h 2414032"/>
                <a:gd name="connsiteX2" fmla="*/ 1206718 w 2635468"/>
                <a:gd name="connsiteY2" fmla="*/ 629 h 2414032"/>
                <a:gd name="connsiteX3" fmla="*/ 2110726 w 2635468"/>
                <a:gd name="connsiteY3" fmla="*/ 218836 h 2414032"/>
                <a:gd name="connsiteX4" fmla="*/ 2635468 w 2635468"/>
                <a:gd name="connsiteY4" fmla="*/ 1058245 h 2414032"/>
                <a:gd name="connsiteX5" fmla="*/ 1643136 w 2635468"/>
                <a:gd name="connsiteY5" fmla="*/ 2276234 h 2414032"/>
                <a:gd name="connsiteX6" fmla="*/ 1019681 w 2635468"/>
                <a:gd name="connsiteY6" fmla="*/ 2271726 h 2414032"/>
                <a:gd name="connsiteX7" fmla="*/ 16959 w 2635468"/>
                <a:gd name="connsiteY7" fmla="*/ 1255672 h 2414032"/>
                <a:gd name="connsiteX0" fmla="*/ 18509 w 2637018"/>
                <a:gd name="connsiteY0" fmla="*/ 1255672 h 2414032"/>
                <a:gd name="connsiteX1" fmla="*/ 449734 w 2637018"/>
                <a:gd name="connsiteY1" fmla="*/ 260399 h 2414032"/>
                <a:gd name="connsiteX2" fmla="*/ 1208268 w 2637018"/>
                <a:gd name="connsiteY2" fmla="*/ 629 h 2414032"/>
                <a:gd name="connsiteX3" fmla="*/ 2112276 w 2637018"/>
                <a:gd name="connsiteY3" fmla="*/ 218836 h 2414032"/>
                <a:gd name="connsiteX4" fmla="*/ 2637018 w 2637018"/>
                <a:gd name="connsiteY4" fmla="*/ 1058245 h 2414032"/>
                <a:gd name="connsiteX5" fmla="*/ 1644686 w 2637018"/>
                <a:gd name="connsiteY5" fmla="*/ 2276234 h 2414032"/>
                <a:gd name="connsiteX6" fmla="*/ 1021231 w 2637018"/>
                <a:gd name="connsiteY6" fmla="*/ 2271726 h 2414032"/>
                <a:gd name="connsiteX7" fmla="*/ 18509 w 2637018"/>
                <a:gd name="connsiteY7" fmla="*/ 1255672 h 2414032"/>
                <a:gd name="connsiteX0" fmla="*/ 16781 w 2640485"/>
                <a:gd name="connsiteY0" fmla="*/ 1266063 h 2413421"/>
                <a:gd name="connsiteX1" fmla="*/ 453201 w 2640485"/>
                <a:gd name="connsiteY1" fmla="*/ 260399 h 2413421"/>
                <a:gd name="connsiteX2" fmla="*/ 1211735 w 2640485"/>
                <a:gd name="connsiteY2" fmla="*/ 629 h 2413421"/>
                <a:gd name="connsiteX3" fmla="*/ 2115743 w 2640485"/>
                <a:gd name="connsiteY3" fmla="*/ 218836 h 2413421"/>
                <a:gd name="connsiteX4" fmla="*/ 2640485 w 2640485"/>
                <a:gd name="connsiteY4" fmla="*/ 1058245 h 2413421"/>
                <a:gd name="connsiteX5" fmla="*/ 1648153 w 2640485"/>
                <a:gd name="connsiteY5" fmla="*/ 2276234 h 2413421"/>
                <a:gd name="connsiteX6" fmla="*/ 1024698 w 2640485"/>
                <a:gd name="connsiteY6" fmla="*/ 2271726 h 2413421"/>
                <a:gd name="connsiteX7" fmla="*/ 16781 w 2640485"/>
                <a:gd name="connsiteY7" fmla="*/ 1266063 h 2413421"/>
                <a:gd name="connsiteX0" fmla="*/ 20086 w 2643790"/>
                <a:gd name="connsiteY0" fmla="*/ 1266063 h 2413421"/>
                <a:gd name="connsiteX1" fmla="*/ 456506 w 2643790"/>
                <a:gd name="connsiteY1" fmla="*/ 260399 h 2413421"/>
                <a:gd name="connsiteX2" fmla="*/ 1215040 w 2643790"/>
                <a:gd name="connsiteY2" fmla="*/ 629 h 2413421"/>
                <a:gd name="connsiteX3" fmla="*/ 2119048 w 2643790"/>
                <a:gd name="connsiteY3" fmla="*/ 218836 h 2413421"/>
                <a:gd name="connsiteX4" fmla="*/ 2643790 w 2643790"/>
                <a:gd name="connsiteY4" fmla="*/ 1058245 h 2413421"/>
                <a:gd name="connsiteX5" fmla="*/ 1651458 w 2643790"/>
                <a:gd name="connsiteY5" fmla="*/ 2276234 h 2413421"/>
                <a:gd name="connsiteX6" fmla="*/ 1028003 w 2643790"/>
                <a:gd name="connsiteY6" fmla="*/ 2271726 h 2413421"/>
                <a:gd name="connsiteX7" fmla="*/ 20086 w 2643790"/>
                <a:gd name="connsiteY7" fmla="*/ 1266063 h 2413421"/>
                <a:gd name="connsiteX0" fmla="*/ 20086 w 2648516"/>
                <a:gd name="connsiteY0" fmla="*/ 1266063 h 2413421"/>
                <a:gd name="connsiteX1" fmla="*/ 456506 w 2648516"/>
                <a:gd name="connsiteY1" fmla="*/ 260399 h 2413421"/>
                <a:gd name="connsiteX2" fmla="*/ 1215040 w 2648516"/>
                <a:gd name="connsiteY2" fmla="*/ 629 h 2413421"/>
                <a:gd name="connsiteX3" fmla="*/ 2119048 w 2648516"/>
                <a:gd name="connsiteY3" fmla="*/ 218836 h 2413421"/>
                <a:gd name="connsiteX4" fmla="*/ 2643790 w 2648516"/>
                <a:gd name="connsiteY4" fmla="*/ 1058245 h 2413421"/>
                <a:gd name="connsiteX5" fmla="*/ 1651458 w 2648516"/>
                <a:gd name="connsiteY5" fmla="*/ 2276234 h 2413421"/>
                <a:gd name="connsiteX6" fmla="*/ 1028003 w 2648516"/>
                <a:gd name="connsiteY6" fmla="*/ 2271726 h 2413421"/>
                <a:gd name="connsiteX7" fmla="*/ 20086 w 2648516"/>
                <a:gd name="connsiteY7" fmla="*/ 1266063 h 2413421"/>
                <a:gd name="connsiteX0" fmla="*/ 20086 w 2645292"/>
                <a:gd name="connsiteY0" fmla="*/ 1266063 h 2413421"/>
                <a:gd name="connsiteX1" fmla="*/ 456506 w 2645292"/>
                <a:gd name="connsiteY1" fmla="*/ 260399 h 2413421"/>
                <a:gd name="connsiteX2" fmla="*/ 1215040 w 2645292"/>
                <a:gd name="connsiteY2" fmla="*/ 629 h 2413421"/>
                <a:gd name="connsiteX3" fmla="*/ 2119048 w 2645292"/>
                <a:gd name="connsiteY3" fmla="*/ 218836 h 2413421"/>
                <a:gd name="connsiteX4" fmla="*/ 2643790 w 2645292"/>
                <a:gd name="connsiteY4" fmla="*/ 1058245 h 2413421"/>
                <a:gd name="connsiteX5" fmla="*/ 1651458 w 2645292"/>
                <a:gd name="connsiteY5" fmla="*/ 2276234 h 2413421"/>
                <a:gd name="connsiteX6" fmla="*/ 1028003 w 2645292"/>
                <a:gd name="connsiteY6" fmla="*/ 2271726 h 2413421"/>
                <a:gd name="connsiteX7" fmla="*/ 20086 w 2645292"/>
                <a:gd name="connsiteY7" fmla="*/ 1266063 h 2413421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17620 w 2611704"/>
                <a:gd name="connsiteY0" fmla="*/ 1265954 h 2418476"/>
                <a:gd name="connsiteX1" fmla="*/ 454040 w 2611704"/>
                <a:gd name="connsiteY1" fmla="*/ 260290 h 2418476"/>
                <a:gd name="connsiteX2" fmla="*/ 1337265 w 2611704"/>
                <a:gd name="connsiteY2" fmla="*/ 520 h 2418476"/>
                <a:gd name="connsiteX3" fmla="*/ 2116582 w 2611704"/>
                <a:gd name="connsiteY3" fmla="*/ 218727 h 2418476"/>
                <a:gd name="connsiteX4" fmla="*/ 2610151 w 2611704"/>
                <a:gd name="connsiteY4" fmla="*/ 980205 h 2418476"/>
                <a:gd name="connsiteX5" fmla="*/ 1648992 w 2611704"/>
                <a:gd name="connsiteY5" fmla="*/ 2276125 h 2418476"/>
                <a:gd name="connsiteX6" fmla="*/ 1025537 w 2611704"/>
                <a:gd name="connsiteY6" fmla="*/ 2271617 h 2418476"/>
                <a:gd name="connsiteX7" fmla="*/ 17620 w 2611704"/>
                <a:gd name="connsiteY7" fmla="*/ 1265954 h 2418476"/>
                <a:gd name="connsiteX0" fmla="*/ 17620 w 2611704"/>
                <a:gd name="connsiteY0" fmla="*/ 1266818 h 2419340"/>
                <a:gd name="connsiteX1" fmla="*/ 454040 w 2611704"/>
                <a:gd name="connsiteY1" fmla="*/ 261154 h 2419340"/>
                <a:gd name="connsiteX2" fmla="*/ 1337265 w 2611704"/>
                <a:gd name="connsiteY2" fmla="*/ 1384 h 2419340"/>
                <a:gd name="connsiteX3" fmla="*/ 2116582 w 2611704"/>
                <a:gd name="connsiteY3" fmla="*/ 219591 h 2419340"/>
                <a:gd name="connsiteX4" fmla="*/ 2610151 w 2611704"/>
                <a:gd name="connsiteY4" fmla="*/ 981069 h 2419340"/>
                <a:gd name="connsiteX5" fmla="*/ 1648992 w 2611704"/>
                <a:gd name="connsiteY5" fmla="*/ 2276989 h 2419340"/>
                <a:gd name="connsiteX6" fmla="*/ 1025537 w 2611704"/>
                <a:gd name="connsiteY6" fmla="*/ 2272481 h 2419340"/>
                <a:gd name="connsiteX7" fmla="*/ 17620 w 2611704"/>
                <a:gd name="connsiteY7" fmla="*/ 1266818 h 2419340"/>
                <a:gd name="connsiteX0" fmla="*/ 4608 w 2598806"/>
                <a:gd name="connsiteY0" fmla="*/ 1266818 h 2277503"/>
                <a:gd name="connsiteX1" fmla="*/ 441028 w 2598806"/>
                <a:gd name="connsiteY1" fmla="*/ 261154 h 2277503"/>
                <a:gd name="connsiteX2" fmla="*/ 1324253 w 2598806"/>
                <a:gd name="connsiteY2" fmla="*/ 1384 h 2277503"/>
                <a:gd name="connsiteX3" fmla="*/ 2103570 w 2598806"/>
                <a:gd name="connsiteY3" fmla="*/ 219591 h 2277503"/>
                <a:gd name="connsiteX4" fmla="*/ 2597139 w 2598806"/>
                <a:gd name="connsiteY4" fmla="*/ 981069 h 2277503"/>
                <a:gd name="connsiteX5" fmla="*/ 1635980 w 2598806"/>
                <a:gd name="connsiteY5" fmla="*/ 2276989 h 2277503"/>
                <a:gd name="connsiteX6" fmla="*/ 695602 w 2598806"/>
                <a:gd name="connsiteY6" fmla="*/ 830519 h 2277503"/>
                <a:gd name="connsiteX7" fmla="*/ 4608 w 2598806"/>
                <a:gd name="connsiteY7" fmla="*/ 1266818 h 2277503"/>
                <a:gd name="connsiteX0" fmla="*/ 4608 w 2610525"/>
                <a:gd name="connsiteY0" fmla="*/ 1266818 h 1280595"/>
                <a:gd name="connsiteX1" fmla="*/ 441028 w 2610525"/>
                <a:gd name="connsiteY1" fmla="*/ 261154 h 1280595"/>
                <a:gd name="connsiteX2" fmla="*/ 1324253 w 2610525"/>
                <a:gd name="connsiteY2" fmla="*/ 1384 h 1280595"/>
                <a:gd name="connsiteX3" fmla="*/ 2103570 w 2610525"/>
                <a:gd name="connsiteY3" fmla="*/ 219591 h 1280595"/>
                <a:gd name="connsiteX4" fmla="*/ 2597139 w 2610525"/>
                <a:gd name="connsiteY4" fmla="*/ 981069 h 1280595"/>
                <a:gd name="connsiteX5" fmla="*/ 1573634 w 2610525"/>
                <a:gd name="connsiteY5" fmla="*/ 614800 h 1280595"/>
                <a:gd name="connsiteX6" fmla="*/ 695602 w 2610525"/>
                <a:gd name="connsiteY6" fmla="*/ 830519 h 1280595"/>
                <a:gd name="connsiteX7" fmla="*/ 4608 w 2610525"/>
                <a:gd name="connsiteY7" fmla="*/ 1266818 h 1280595"/>
                <a:gd name="connsiteX0" fmla="*/ 4608 w 2691839"/>
                <a:gd name="connsiteY0" fmla="*/ 1267315 h 1281092"/>
                <a:gd name="connsiteX1" fmla="*/ 441028 w 2691839"/>
                <a:gd name="connsiteY1" fmla="*/ 261651 h 1281092"/>
                <a:gd name="connsiteX2" fmla="*/ 1324253 w 2691839"/>
                <a:gd name="connsiteY2" fmla="*/ 1881 h 1281092"/>
                <a:gd name="connsiteX3" fmla="*/ 2103570 w 2691839"/>
                <a:gd name="connsiteY3" fmla="*/ 220088 h 1281092"/>
                <a:gd name="connsiteX4" fmla="*/ 2680266 w 2691839"/>
                <a:gd name="connsiteY4" fmla="*/ 1123141 h 1281092"/>
                <a:gd name="connsiteX5" fmla="*/ 1573634 w 2691839"/>
                <a:gd name="connsiteY5" fmla="*/ 615297 h 1281092"/>
                <a:gd name="connsiteX6" fmla="*/ 695602 w 2691839"/>
                <a:gd name="connsiteY6" fmla="*/ 831016 h 1281092"/>
                <a:gd name="connsiteX7" fmla="*/ 4608 w 2691839"/>
                <a:gd name="connsiteY7" fmla="*/ 1267315 h 1281092"/>
                <a:gd name="connsiteX0" fmla="*/ 3780 w 2768942"/>
                <a:gd name="connsiteY0" fmla="*/ 1267315 h 1281092"/>
                <a:gd name="connsiteX1" fmla="*/ 518131 w 2768942"/>
                <a:gd name="connsiteY1" fmla="*/ 261651 h 1281092"/>
                <a:gd name="connsiteX2" fmla="*/ 1401356 w 2768942"/>
                <a:gd name="connsiteY2" fmla="*/ 1881 h 1281092"/>
                <a:gd name="connsiteX3" fmla="*/ 2180673 w 2768942"/>
                <a:gd name="connsiteY3" fmla="*/ 220088 h 1281092"/>
                <a:gd name="connsiteX4" fmla="*/ 2757369 w 2768942"/>
                <a:gd name="connsiteY4" fmla="*/ 1123141 h 1281092"/>
                <a:gd name="connsiteX5" fmla="*/ 1650737 w 2768942"/>
                <a:gd name="connsiteY5" fmla="*/ 615297 h 1281092"/>
                <a:gd name="connsiteX6" fmla="*/ 772705 w 2768942"/>
                <a:gd name="connsiteY6" fmla="*/ 831016 h 1281092"/>
                <a:gd name="connsiteX7" fmla="*/ 3780 w 2768942"/>
                <a:gd name="connsiteY7" fmla="*/ 1267315 h 1281092"/>
                <a:gd name="connsiteX0" fmla="*/ 3644 w 2768806"/>
                <a:gd name="connsiteY0" fmla="*/ 1267315 h 1272829"/>
                <a:gd name="connsiteX1" fmla="*/ 517995 w 2768806"/>
                <a:gd name="connsiteY1" fmla="*/ 261651 h 1272829"/>
                <a:gd name="connsiteX2" fmla="*/ 1401220 w 2768806"/>
                <a:gd name="connsiteY2" fmla="*/ 1881 h 1272829"/>
                <a:gd name="connsiteX3" fmla="*/ 2180537 w 2768806"/>
                <a:gd name="connsiteY3" fmla="*/ 220088 h 1272829"/>
                <a:gd name="connsiteX4" fmla="*/ 2757233 w 2768806"/>
                <a:gd name="connsiteY4" fmla="*/ 1123141 h 1272829"/>
                <a:gd name="connsiteX5" fmla="*/ 1650601 w 2768806"/>
                <a:gd name="connsiteY5" fmla="*/ 615297 h 1272829"/>
                <a:gd name="connsiteX6" fmla="*/ 767373 w 2768806"/>
                <a:gd name="connsiteY6" fmla="*/ 663223 h 1272829"/>
                <a:gd name="connsiteX7" fmla="*/ 3644 w 2768806"/>
                <a:gd name="connsiteY7" fmla="*/ 1267315 h 1272829"/>
                <a:gd name="connsiteX0" fmla="*/ 3644 w 2764686"/>
                <a:gd name="connsiteY0" fmla="*/ 1267315 h 1273070"/>
                <a:gd name="connsiteX1" fmla="*/ 517995 w 2764686"/>
                <a:gd name="connsiteY1" fmla="*/ 261651 h 1273070"/>
                <a:gd name="connsiteX2" fmla="*/ 1401220 w 2764686"/>
                <a:gd name="connsiteY2" fmla="*/ 1881 h 1273070"/>
                <a:gd name="connsiteX3" fmla="*/ 2180537 w 2764686"/>
                <a:gd name="connsiteY3" fmla="*/ 220088 h 1273070"/>
                <a:gd name="connsiteX4" fmla="*/ 2757233 w 2764686"/>
                <a:gd name="connsiteY4" fmla="*/ 1123141 h 1273070"/>
                <a:gd name="connsiteX5" fmla="*/ 1770096 w 2764686"/>
                <a:gd name="connsiteY5" fmla="*/ 457993 h 1273070"/>
                <a:gd name="connsiteX6" fmla="*/ 767373 w 2764686"/>
                <a:gd name="connsiteY6" fmla="*/ 663223 h 1273070"/>
                <a:gd name="connsiteX7" fmla="*/ 3644 w 2764686"/>
                <a:gd name="connsiteY7" fmla="*/ 1267315 h 1273070"/>
                <a:gd name="connsiteX0" fmla="*/ 3375 w 2764417"/>
                <a:gd name="connsiteY0" fmla="*/ 1267315 h 1270711"/>
                <a:gd name="connsiteX1" fmla="*/ 517726 w 2764417"/>
                <a:gd name="connsiteY1" fmla="*/ 261651 h 1270711"/>
                <a:gd name="connsiteX2" fmla="*/ 1400951 w 2764417"/>
                <a:gd name="connsiteY2" fmla="*/ 1881 h 1270711"/>
                <a:gd name="connsiteX3" fmla="*/ 2180268 w 2764417"/>
                <a:gd name="connsiteY3" fmla="*/ 220088 h 1270711"/>
                <a:gd name="connsiteX4" fmla="*/ 2756964 w 2764417"/>
                <a:gd name="connsiteY4" fmla="*/ 1123141 h 1270711"/>
                <a:gd name="connsiteX5" fmla="*/ 1769827 w 2764417"/>
                <a:gd name="connsiteY5" fmla="*/ 457993 h 1270711"/>
                <a:gd name="connsiteX6" fmla="*/ 756714 w 2764417"/>
                <a:gd name="connsiteY6" fmla="*/ 584570 h 1270711"/>
                <a:gd name="connsiteX7" fmla="*/ 3375 w 2764417"/>
                <a:gd name="connsiteY7" fmla="*/ 1267315 h 127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4417" h="1270711">
                  <a:moveTo>
                    <a:pt x="3375" y="1267315"/>
                  </a:moveTo>
                  <a:cubicBezTo>
                    <a:pt x="-36456" y="1213495"/>
                    <a:pt x="284797" y="472557"/>
                    <a:pt x="517726" y="261651"/>
                  </a:cubicBezTo>
                  <a:cubicBezTo>
                    <a:pt x="750655" y="50745"/>
                    <a:pt x="1025147" y="14003"/>
                    <a:pt x="1400951" y="1881"/>
                  </a:cubicBezTo>
                  <a:cubicBezTo>
                    <a:pt x="1776755" y="-10241"/>
                    <a:pt x="1954266" y="33211"/>
                    <a:pt x="2180268" y="220088"/>
                  </a:cubicBezTo>
                  <a:cubicBezTo>
                    <a:pt x="2406270" y="406965"/>
                    <a:pt x="2825371" y="1083490"/>
                    <a:pt x="2756964" y="1123141"/>
                  </a:cubicBezTo>
                  <a:cubicBezTo>
                    <a:pt x="2688557" y="1162792"/>
                    <a:pt x="2103202" y="547755"/>
                    <a:pt x="1769827" y="457993"/>
                  </a:cubicBezTo>
                  <a:cubicBezTo>
                    <a:pt x="1436452" y="368231"/>
                    <a:pt x="1051123" y="449683"/>
                    <a:pt x="756714" y="584570"/>
                  </a:cubicBezTo>
                  <a:cubicBezTo>
                    <a:pt x="462305" y="719457"/>
                    <a:pt x="43206" y="1321135"/>
                    <a:pt x="3375" y="1267315"/>
                  </a:cubicBezTo>
                  <a:close/>
                </a:path>
              </a:pathLst>
            </a:custGeom>
            <a:solidFill>
              <a:srgbClr val="0070C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63C707-433B-4CFF-DAC4-3FBBEF456B9B}"/>
                </a:ext>
              </a:extLst>
            </p:cNvPr>
            <p:cNvSpPr/>
            <p:nvPr/>
          </p:nvSpPr>
          <p:spPr>
            <a:xfrm>
              <a:off x="6421117" y="4119558"/>
              <a:ext cx="633139" cy="428636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139" h="428636">
                  <a:moveTo>
                    <a:pt x="66834" y="415647"/>
                  </a:moveTo>
                  <a:cubicBezTo>
                    <a:pt x="-30148" y="347673"/>
                    <a:pt x="-17159" y="-2155"/>
                    <a:pt x="77225" y="10"/>
                  </a:cubicBezTo>
                  <a:cubicBezTo>
                    <a:pt x="218368" y="5205"/>
                    <a:pt x="409735" y="220606"/>
                    <a:pt x="633139" y="428636"/>
                  </a:cubicBezTo>
                  <a:cubicBezTo>
                    <a:pt x="259066" y="324939"/>
                    <a:pt x="228759" y="420842"/>
                    <a:pt x="66834" y="4156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825CF75-9A0C-B6C3-48CE-6E5654A6E27D}"/>
                </a:ext>
              </a:extLst>
            </p:cNvPr>
            <p:cNvSpPr/>
            <p:nvPr/>
          </p:nvSpPr>
          <p:spPr>
            <a:xfrm flipH="1">
              <a:off x="7906453" y="4058865"/>
              <a:ext cx="555504" cy="470997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  <a:gd name="connsiteX0" fmla="*/ 65626 w 611149"/>
                <a:gd name="connsiteY0" fmla="*/ 416001 h 496531"/>
                <a:gd name="connsiteX1" fmla="*/ 76017 w 611149"/>
                <a:gd name="connsiteY1" fmla="*/ 364 h 496531"/>
                <a:gd name="connsiteX2" fmla="*/ 611149 w 611149"/>
                <a:gd name="connsiteY2" fmla="*/ 496531 h 496531"/>
                <a:gd name="connsiteX3" fmla="*/ 65626 w 611149"/>
                <a:gd name="connsiteY3" fmla="*/ 416001 h 496531"/>
                <a:gd name="connsiteX0" fmla="*/ 87514 w 586277"/>
                <a:gd name="connsiteY0" fmla="*/ 385210 h 496913"/>
                <a:gd name="connsiteX1" fmla="*/ 51145 w 586277"/>
                <a:gd name="connsiteY1" fmla="*/ 746 h 496913"/>
                <a:gd name="connsiteX2" fmla="*/ 586277 w 586277"/>
                <a:gd name="connsiteY2" fmla="*/ 496913 h 496913"/>
                <a:gd name="connsiteX3" fmla="*/ 87514 w 586277"/>
                <a:gd name="connsiteY3" fmla="*/ 385210 h 496913"/>
                <a:gd name="connsiteX0" fmla="*/ 56741 w 555504"/>
                <a:gd name="connsiteY0" fmla="*/ 359294 h 470997"/>
                <a:gd name="connsiteX1" fmla="*/ 82718 w 555504"/>
                <a:gd name="connsiteY1" fmla="*/ 807 h 470997"/>
                <a:gd name="connsiteX2" fmla="*/ 555504 w 555504"/>
                <a:gd name="connsiteY2" fmla="*/ 470997 h 470997"/>
                <a:gd name="connsiteX3" fmla="*/ 56741 w 555504"/>
                <a:gd name="connsiteY3" fmla="*/ 359294 h 47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504" h="470997">
                  <a:moveTo>
                    <a:pt x="56741" y="359294"/>
                  </a:moveTo>
                  <a:cubicBezTo>
                    <a:pt x="-40241" y="291320"/>
                    <a:pt x="-409" y="-17810"/>
                    <a:pt x="82718" y="807"/>
                  </a:cubicBezTo>
                  <a:cubicBezTo>
                    <a:pt x="165845" y="19424"/>
                    <a:pt x="332100" y="262967"/>
                    <a:pt x="555504" y="470997"/>
                  </a:cubicBezTo>
                  <a:cubicBezTo>
                    <a:pt x="181431" y="367300"/>
                    <a:pt x="218666" y="364489"/>
                    <a:pt x="56741" y="35929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F4CF98-F479-1DD3-AE0A-0736E6706F81}"/>
                </a:ext>
              </a:extLst>
            </p:cNvPr>
            <p:cNvSpPr/>
            <p:nvPr/>
          </p:nvSpPr>
          <p:spPr>
            <a:xfrm>
              <a:off x="7310145" y="1412769"/>
              <a:ext cx="129288" cy="293581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288" h="2935815">
                  <a:moveTo>
                    <a:pt x="20640" y="1410955"/>
                  </a:moveTo>
                  <a:cubicBezTo>
                    <a:pt x="10249" y="921718"/>
                    <a:pt x="-37334" y="-22118"/>
                    <a:pt x="60967" y="395"/>
                  </a:cubicBezTo>
                  <a:cubicBezTo>
                    <a:pt x="159268" y="22908"/>
                    <a:pt x="101294" y="963282"/>
                    <a:pt x="111685" y="1452519"/>
                  </a:cubicBezTo>
                  <a:cubicBezTo>
                    <a:pt x="100222" y="1771172"/>
                    <a:pt x="144888" y="2525374"/>
                    <a:pt x="123313" y="2935815"/>
                  </a:cubicBezTo>
                  <a:cubicBezTo>
                    <a:pt x="34197" y="2494201"/>
                    <a:pt x="31031" y="1900192"/>
                    <a:pt x="20640" y="141095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7E99FA6A-5236-D0B6-9819-3745BCF2B52D}"/>
                </a:ext>
              </a:extLst>
            </p:cNvPr>
            <p:cNvSpPr/>
            <p:nvPr/>
          </p:nvSpPr>
          <p:spPr>
            <a:xfrm>
              <a:off x="7577850" y="1395494"/>
              <a:ext cx="177397" cy="2639279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72764 w 171470"/>
                <a:gd name="connsiteY0" fmla="*/ 1410937 h 2644852"/>
                <a:gd name="connsiteX1" fmla="*/ 113091 w 171470"/>
                <a:gd name="connsiteY1" fmla="*/ 377 h 2644852"/>
                <a:gd name="connsiteX2" fmla="*/ 163809 w 171470"/>
                <a:gd name="connsiteY2" fmla="*/ 1452501 h 2644852"/>
                <a:gd name="connsiteX3" fmla="*/ 3987 w 171470"/>
                <a:gd name="connsiteY3" fmla="*/ 2644852 h 2644852"/>
                <a:gd name="connsiteX4" fmla="*/ 72764 w 171470"/>
                <a:gd name="connsiteY4" fmla="*/ 1410937 h 2644852"/>
                <a:gd name="connsiteX0" fmla="*/ 34624 w 167233"/>
                <a:gd name="connsiteY0" fmla="*/ 1358799 h 2644668"/>
                <a:gd name="connsiteX1" fmla="*/ 116515 w 167233"/>
                <a:gd name="connsiteY1" fmla="*/ 193 h 2644668"/>
                <a:gd name="connsiteX2" fmla="*/ 167233 w 167233"/>
                <a:gd name="connsiteY2" fmla="*/ 1452317 h 2644668"/>
                <a:gd name="connsiteX3" fmla="*/ 7411 w 167233"/>
                <a:gd name="connsiteY3" fmla="*/ 2644668 h 2644668"/>
                <a:gd name="connsiteX4" fmla="*/ 34624 w 167233"/>
                <a:gd name="connsiteY4" fmla="*/ 1358799 h 2644668"/>
                <a:gd name="connsiteX0" fmla="*/ 34624 w 119703"/>
                <a:gd name="connsiteY0" fmla="*/ 1358636 h 2644505"/>
                <a:gd name="connsiteX1" fmla="*/ 116515 w 119703"/>
                <a:gd name="connsiteY1" fmla="*/ 30 h 2644505"/>
                <a:gd name="connsiteX2" fmla="*/ 110083 w 119703"/>
                <a:gd name="connsiteY2" fmla="*/ 1395004 h 2644505"/>
                <a:gd name="connsiteX3" fmla="*/ 7411 w 119703"/>
                <a:gd name="connsiteY3" fmla="*/ 2644505 h 2644505"/>
                <a:gd name="connsiteX4" fmla="*/ 34624 w 119703"/>
                <a:gd name="connsiteY4" fmla="*/ 1358636 h 2644505"/>
                <a:gd name="connsiteX0" fmla="*/ 34624 w 123032"/>
                <a:gd name="connsiteY0" fmla="*/ 1358636 h 2644505"/>
                <a:gd name="connsiteX1" fmla="*/ 116515 w 123032"/>
                <a:gd name="connsiteY1" fmla="*/ 30 h 2644505"/>
                <a:gd name="connsiteX2" fmla="*/ 110083 w 123032"/>
                <a:gd name="connsiteY2" fmla="*/ 1395004 h 2644505"/>
                <a:gd name="connsiteX3" fmla="*/ 7411 w 123032"/>
                <a:gd name="connsiteY3" fmla="*/ 2644505 h 2644505"/>
                <a:gd name="connsiteX4" fmla="*/ 34624 w 123032"/>
                <a:gd name="connsiteY4" fmla="*/ 1358636 h 2644505"/>
                <a:gd name="connsiteX0" fmla="*/ 34624 w 120092"/>
                <a:gd name="connsiteY0" fmla="*/ 1358606 h 2644475"/>
                <a:gd name="connsiteX1" fmla="*/ 116515 w 120092"/>
                <a:gd name="connsiteY1" fmla="*/ 0 h 2644475"/>
                <a:gd name="connsiteX2" fmla="*/ 99692 w 120092"/>
                <a:gd name="connsiteY2" fmla="*/ 1358605 h 2644475"/>
                <a:gd name="connsiteX3" fmla="*/ 7411 w 120092"/>
                <a:gd name="connsiteY3" fmla="*/ 2644475 h 2644475"/>
                <a:gd name="connsiteX4" fmla="*/ 34624 w 120092"/>
                <a:gd name="connsiteY4" fmla="*/ 1358606 h 2644475"/>
                <a:gd name="connsiteX0" fmla="*/ 34863 w 130394"/>
                <a:gd name="connsiteY0" fmla="*/ 1327433 h 2613302"/>
                <a:gd name="connsiteX1" fmla="*/ 127145 w 130394"/>
                <a:gd name="connsiteY1" fmla="*/ 0 h 2613302"/>
                <a:gd name="connsiteX2" fmla="*/ 99931 w 130394"/>
                <a:gd name="connsiteY2" fmla="*/ 1327432 h 2613302"/>
                <a:gd name="connsiteX3" fmla="*/ 7650 w 130394"/>
                <a:gd name="connsiteY3" fmla="*/ 2613302 h 2613302"/>
                <a:gd name="connsiteX4" fmla="*/ 34863 w 130394"/>
                <a:gd name="connsiteY4" fmla="*/ 1327433 h 2613302"/>
                <a:gd name="connsiteX0" fmla="*/ 34625 w 121105"/>
                <a:gd name="connsiteY0" fmla="*/ 1327433 h 2613302"/>
                <a:gd name="connsiteX1" fmla="*/ 116516 w 121105"/>
                <a:gd name="connsiteY1" fmla="*/ 0 h 2613302"/>
                <a:gd name="connsiteX2" fmla="*/ 99693 w 121105"/>
                <a:gd name="connsiteY2" fmla="*/ 1327432 h 2613302"/>
                <a:gd name="connsiteX3" fmla="*/ 7412 w 121105"/>
                <a:gd name="connsiteY3" fmla="*/ 2613302 h 2613302"/>
                <a:gd name="connsiteX4" fmla="*/ 34625 w 121105"/>
                <a:gd name="connsiteY4" fmla="*/ 1327433 h 2613302"/>
                <a:gd name="connsiteX0" fmla="*/ 34625 w 155667"/>
                <a:gd name="connsiteY0" fmla="*/ 1327433 h 2613302"/>
                <a:gd name="connsiteX1" fmla="*/ 116516 w 155667"/>
                <a:gd name="connsiteY1" fmla="*/ 0 h 2613302"/>
                <a:gd name="connsiteX2" fmla="*/ 99693 w 155667"/>
                <a:gd name="connsiteY2" fmla="*/ 1327432 h 2613302"/>
                <a:gd name="connsiteX3" fmla="*/ 7412 w 155667"/>
                <a:gd name="connsiteY3" fmla="*/ 2613302 h 2613302"/>
                <a:gd name="connsiteX4" fmla="*/ 34625 w 155667"/>
                <a:gd name="connsiteY4" fmla="*/ 1327433 h 2613302"/>
                <a:gd name="connsiteX0" fmla="*/ 35245 w 177397"/>
                <a:gd name="connsiteY0" fmla="*/ 1353410 h 2639279"/>
                <a:gd name="connsiteX1" fmla="*/ 143113 w 177397"/>
                <a:gd name="connsiteY1" fmla="*/ 0 h 2639279"/>
                <a:gd name="connsiteX2" fmla="*/ 100313 w 177397"/>
                <a:gd name="connsiteY2" fmla="*/ 1353409 h 2639279"/>
                <a:gd name="connsiteX3" fmla="*/ 8032 w 177397"/>
                <a:gd name="connsiteY3" fmla="*/ 2639279 h 2639279"/>
                <a:gd name="connsiteX4" fmla="*/ 35245 w 177397"/>
                <a:gd name="connsiteY4" fmla="*/ 1353410 h 26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97" h="2639279">
                  <a:moveTo>
                    <a:pt x="35245" y="1353410"/>
                  </a:moveTo>
                  <a:cubicBezTo>
                    <a:pt x="57759" y="913530"/>
                    <a:pt x="54336" y="0"/>
                    <a:pt x="143113" y="0"/>
                  </a:cubicBezTo>
                  <a:cubicBezTo>
                    <a:pt x="231890" y="0"/>
                    <a:pt x="122827" y="913529"/>
                    <a:pt x="100313" y="1353409"/>
                  </a:cubicBezTo>
                  <a:cubicBezTo>
                    <a:pt x="77800" y="1793289"/>
                    <a:pt x="86757" y="2228838"/>
                    <a:pt x="8032" y="2639279"/>
                  </a:cubicBezTo>
                  <a:cubicBezTo>
                    <a:pt x="-13543" y="2192469"/>
                    <a:pt x="12732" y="1793290"/>
                    <a:pt x="35245" y="1353410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FACBF55A-0698-2BA4-0295-2E4404E50AC6}"/>
                </a:ext>
              </a:extLst>
            </p:cNvPr>
            <p:cNvSpPr/>
            <p:nvPr/>
          </p:nvSpPr>
          <p:spPr>
            <a:xfrm flipH="1">
              <a:off x="6890896" y="1433677"/>
              <a:ext cx="379052" cy="2701893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92465 w 391171"/>
                <a:gd name="connsiteY0" fmla="*/ 1410941 h 2702005"/>
                <a:gd name="connsiteX1" fmla="*/ 332792 w 391171"/>
                <a:gd name="connsiteY1" fmla="*/ 381 h 2702005"/>
                <a:gd name="connsiteX2" fmla="*/ 383510 w 391171"/>
                <a:gd name="connsiteY2" fmla="*/ 1452505 h 2702005"/>
                <a:gd name="connsiteX3" fmla="*/ 15870 w 391171"/>
                <a:gd name="connsiteY3" fmla="*/ 2702005 h 2702005"/>
                <a:gd name="connsiteX4" fmla="*/ 292465 w 391171"/>
                <a:gd name="connsiteY4" fmla="*/ 1410941 h 2702005"/>
                <a:gd name="connsiteX0" fmla="*/ 166102 w 392229"/>
                <a:gd name="connsiteY0" fmla="*/ 1255638 h 2702565"/>
                <a:gd name="connsiteX1" fmla="*/ 341511 w 392229"/>
                <a:gd name="connsiteY1" fmla="*/ 941 h 2702565"/>
                <a:gd name="connsiteX2" fmla="*/ 392229 w 392229"/>
                <a:gd name="connsiteY2" fmla="*/ 1453065 h 2702565"/>
                <a:gd name="connsiteX3" fmla="*/ 24589 w 392229"/>
                <a:gd name="connsiteY3" fmla="*/ 2702565 h 2702565"/>
                <a:gd name="connsiteX4" fmla="*/ 166102 w 392229"/>
                <a:gd name="connsiteY4" fmla="*/ 1255638 h 2702565"/>
                <a:gd name="connsiteX0" fmla="*/ 166102 w 344335"/>
                <a:gd name="connsiteY0" fmla="*/ 1254700 h 2701627"/>
                <a:gd name="connsiteX1" fmla="*/ 341511 w 344335"/>
                <a:gd name="connsiteY1" fmla="*/ 3 h 2701627"/>
                <a:gd name="connsiteX2" fmla="*/ 283125 w 344335"/>
                <a:gd name="connsiteY2" fmla="*/ 1265090 h 2701627"/>
                <a:gd name="connsiteX3" fmla="*/ 24589 w 344335"/>
                <a:gd name="connsiteY3" fmla="*/ 2701627 h 2701627"/>
                <a:gd name="connsiteX4" fmla="*/ 166102 w 344335"/>
                <a:gd name="connsiteY4" fmla="*/ 1254700 h 2701627"/>
                <a:gd name="connsiteX0" fmla="*/ 166102 w 345072"/>
                <a:gd name="connsiteY0" fmla="*/ 1254700 h 2701627"/>
                <a:gd name="connsiteX1" fmla="*/ 341511 w 345072"/>
                <a:gd name="connsiteY1" fmla="*/ 3 h 2701627"/>
                <a:gd name="connsiteX2" fmla="*/ 283125 w 345072"/>
                <a:gd name="connsiteY2" fmla="*/ 1265090 h 2701627"/>
                <a:gd name="connsiteX3" fmla="*/ 24589 w 345072"/>
                <a:gd name="connsiteY3" fmla="*/ 2701627 h 2701627"/>
                <a:gd name="connsiteX4" fmla="*/ 166102 w 345072"/>
                <a:gd name="connsiteY4" fmla="*/ 1254700 h 2701627"/>
                <a:gd name="connsiteX0" fmla="*/ 166102 w 346197"/>
                <a:gd name="connsiteY0" fmla="*/ 1254700 h 2701627"/>
                <a:gd name="connsiteX1" fmla="*/ 341511 w 346197"/>
                <a:gd name="connsiteY1" fmla="*/ 3 h 2701627"/>
                <a:gd name="connsiteX2" fmla="*/ 283125 w 346197"/>
                <a:gd name="connsiteY2" fmla="*/ 1265090 h 2701627"/>
                <a:gd name="connsiteX3" fmla="*/ 24589 w 346197"/>
                <a:gd name="connsiteY3" fmla="*/ 2701627 h 2701627"/>
                <a:gd name="connsiteX4" fmla="*/ 166102 w 346197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42521"/>
                <a:gd name="connsiteY0" fmla="*/ 1254700 h 2701627"/>
                <a:gd name="connsiteX1" fmla="*/ 337704 w 342521"/>
                <a:gd name="connsiteY1" fmla="*/ 3 h 2701627"/>
                <a:gd name="connsiteX2" fmla="*/ 258536 w 342521"/>
                <a:gd name="connsiteY2" fmla="*/ 1265090 h 2701627"/>
                <a:gd name="connsiteX3" fmla="*/ 0 w 342521"/>
                <a:gd name="connsiteY3" fmla="*/ 2701627 h 2701627"/>
                <a:gd name="connsiteX4" fmla="*/ 141513 w 342521"/>
                <a:gd name="connsiteY4" fmla="*/ 1254700 h 2701627"/>
                <a:gd name="connsiteX0" fmla="*/ 141513 w 379052"/>
                <a:gd name="connsiteY0" fmla="*/ 1254966 h 2701893"/>
                <a:gd name="connsiteX1" fmla="*/ 337704 w 379052"/>
                <a:gd name="connsiteY1" fmla="*/ 269 h 2701893"/>
                <a:gd name="connsiteX2" fmla="*/ 258536 w 379052"/>
                <a:gd name="connsiteY2" fmla="*/ 1265356 h 2701893"/>
                <a:gd name="connsiteX3" fmla="*/ 0 w 379052"/>
                <a:gd name="connsiteY3" fmla="*/ 2701893 h 2701893"/>
                <a:gd name="connsiteX4" fmla="*/ 141513 w 379052"/>
                <a:gd name="connsiteY4" fmla="*/ 1254966 h 270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52" h="2701893">
                  <a:moveTo>
                    <a:pt x="141513" y="1254966"/>
                  </a:moveTo>
                  <a:cubicBezTo>
                    <a:pt x="197797" y="804695"/>
                    <a:pt x="229877" y="-17050"/>
                    <a:pt x="337704" y="269"/>
                  </a:cubicBezTo>
                  <a:cubicBezTo>
                    <a:pt x="445531" y="17588"/>
                    <a:pt x="314820" y="815085"/>
                    <a:pt x="258536" y="1265356"/>
                  </a:cubicBezTo>
                  <a:cubicBezTo>
                    <a:pt x="202252" y="1715627"/>
                    <a:pt x="73529" y="2275866"/>
                    <a:pt x="0" y="2701893"/>
                  </a:cubicBezTo>
                  <a:cubicBezTo>
                    <a:pt x="30380" y="2177152"/>
                    <a:pt x="85229" y="1705237"/>
                    <a:pt x="141513" y="1254966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9EB9B4FA-0ED4-2970-8D9C-350B38BE3685}"/>
                </a:ext>
              </a:extLst>
            </p:cNvPr>
            <p:cNvSpPr/>
            <p:nvPr/>
          </p:nvSpPr>
          <p:spPr>
            <a:xfrm>
              <a:off x="6542414" y="1621767"/>
              <a:ext cx="494678" cy="226923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8550 w 175388"/>
                <a:gd name="connsiteY0" fmla="*/ 1410618 h 2935478"/>
                <a:gd name="connsiteX1" fmla="*/ 88877 w 175388"/>
                <a:gd name="connsiteY1" fmla="*/ 58 h 2935478"/>
                <a:gd name="connsiteX2" fmla="*/ 139595 w 175388"/>
                <a:gd name="connsiteY2" fmla="*/ 1452182 h 2935478"/>
                <a:gd name="connsiteX3" fmla="*/ 151223 w 175388"/>
                <a:gd name="connsiteY3" fmla="*/ 2935478 h 2935478"/>
                <a:gd name="connsiteX4" fmla="*/ 48550 w 175388"/>
                <a:gd name="connsiteY4" fmla="*/ 1410618 h 2935478"/>
                <a:gd name="connsiteX0" fmla="*/ 6003 w 325648"/>
                <a:gd name="connsiteY0" fmla="*/ 1411852 h 2936712"/>
                <a:gd name="connsiteX1" fmla="*/ 46330 w 325648"/>
                <a:gd name="connsiteY1" fmla="*/ 1292 h 2936712"/>
                <a:gd name="connsiteX2" fmla="*/ 325648 w 325648"/>
                <a:gd name="connsiteY2" fmla="*/ 1193643 h 2936712"/>
                <a:gd name="connsiteX3" fmla="*/ 108676 w 325648"/>
                <a:gd name="connsiteY3" fmla="*/ 2936712 h 2936712"/>
                <a:gd name="connsiteX4" fmla="*/ 6003 w 325648"/>
                <a:gd name="connsiteY4" fmla="*/ 1411852 h 2936712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209527 w 280133"/>
                <a:gd name="connsiteY0" fmla="*/ 1244369 h 2935484"/>
                <a:gd name="connsiteX1" fmla="*/ 472 w 280133"/>
                <a:gd name="connsiteY1" fmla="*/ 64 h 2935484"/>
                <a:gd name="connsiteX2" fmla="*/ 279790 w 280133"/>
                <a:gd name="connsiteY2" fmla="*/ 1192415 h 2935484"/>
                <a:gd name="connsiteX3" fmla="*/ 62818 w 280133"/>
                <a:gd name="connsiteY3" fmla="*/ 2935484 h 2935484"/>
                <a:gd name="connsiteX4" fmla="*/ 209527 w 280133"/>
                <a:gd name="connsiteY4" fmla="*/ 1244369 h 2935484"/>
                <a:gd name="connsiteX0" fmla="*/ 209939 w 280545"/>
                <a:gd name="connsiteY0" fmla="*/ 1244369 h 2935484"/>
                <a:gd name="connsiteX1" fmla="*/ 884 w 280545"/>
                <a:gd name="connsiteY1" fmla="*/ 64 h 2935484"/>
                <a:gd name="connsiteX2" fmla="*/ 280202 w 280545"/>
                <a:gd name="connsiteY2" fmla="*/ 1192415 h 2935484"/>
                <a:gd name="connsiteX3" fmla="*/ 63230 w 280545"/>
                <a:gd name="connsiteY3" fmla="*/ 2935484 h 2935484"/>
                <a:gd name="connsiteX4" fmla="*/ 209939 w 280545"/>
                <a:gd name="connsiteY4" fmla="*/ 1244369 h 2935484"/>
                <a:gd name="connsiteX0" fmla="*/ 209939 w 287107"/>
                <a:gd name="connsiteY0" fmla="*/ 1244371 h 2935486"/>
                <a:gd name="connsiteX1" fmla="*/ 884 w 287107"/>
                <a:gd name="connsiteY1" fmla="*/ 66 h 2935486"/>
                <a:gd name="connsiteX2" fmla="*/ 280202 w 287107"/>
                <a:gd name="connsiteY2" fmla="*/ 1192417 h 2935486"/>
                <a:gd name="connsiteX3" fmla="*/ 63230 w 287107"/>
                <a:gd name="connsiteY3" fmla="*/ 2935486 h 2935486"/>
                <a:gd name="connsiteX4" fmla="*/ 209939 w 287107"/>
                <a:gd name="connsiteY4" fmla="*/ 1244371 h 2935486"/>
                <a:gd name="connsiteX0" fmla="*/ 209745 w 486031"/>
                <a:gd name="connsiteY0" fmla="*/ 1244372 h 2265273"/>
                <a:gd name="connsiteX1" fmla="*/ 690 w 486031"/>
                <a:gd name="connsiteY1" fmla="*/ 67 h 2265273"/>
                <a:gd name="connsiteX2" fmla="*/ 280008 w 486031"/>
                <a:gd name="connsiteY2" fmla="*/ 1192418 h 2265273"/>
                <a:gd name="connsiteX3" fmla="*/ 483867 w 486031"/>
                <a:gd name="connsiteY3" fmla="*/ 2265273 h 2265273"/>
                <a:gd name="connsiteX4" fmla="*/ 209745 w 486031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14920 w 489042"/>
                <a:gd name="connsiteY0" fmla="*/ 1239178 h 2260079"/>
                <a:gd name="connsiteX1" fmla="*/ 670 w 489042"/>
                <a:gd name="connsiteY1" fmla="*/ 69 h 2260079"/>
                <a:gd name="connsiteX2" fmla="*/ 285183 w 489042"/>
                <a:gd name="connsiteY2" fmla="*/ 1187224 h 2260079"/>
                <a:gd name="connsiteX3" fmla="*/ 489042 w 489042"/>
                <a:gd name="connsiteY3" fmla="*/ 2260079 h 2260079"/>
                <a:gd name="connsiteX4" fmla="*/ 214920 w 489042"/>
                <a:gd name="connsiteY4" fmla="*/ 1239178 h 2260079"/>
                <a:gd name="connsiteX0" fmla="*/ 163227 w 437349"/>
                <a:gd name="connsiteY0" fmla="*/ 1265152 h 2286053"/>
                <a:gd name="connsiteX1" fmla="*/ 931 w 437349"/>
                <a:gd name="connsiteY1" fmla="*/ 66 h 2286053"/>
                <a:gd name="connsiteX2" fmla="*/ 233490 w 437349"/>
                <a:gd name="connsiteY2" fmla="*/ 1213198 h 2286053"/>
                <a:gd name="connsiteX3" fmla="*/ 437349 w 437349"/>
                <a:gd name="connsiteY3" fmla="*/ 2286053 h 2286053"/>
                <a:gd name="connsiteX4" fmla="*/ 163227 w 437349"/>
                <a:gd name="connsiteY4" fmla="*/ 1265152 h 2286053"/>
                <a:gd name="connsiteX0" fmla="*/ 230454 w 504576"/>
                <a:gd name="connsiteY0" fmla="*/ 1228787 h 2249688"/>
                <a:gd name="connsiteX1" fmla="*/ 618 w 504576"/>
                <a:gd name="connsiteY1" fmla="*/ 69 h 2249688"/>
                <a:gd name="connsiteX2" fmla="*/ 300717 w 504576"/>
                <a:gd name="connsiteY2" fmla="*/ 1176833 h 2249688"/>
                <a:gd name="connsiteX3" fmla="*/ 504576 w 504576"/>
                <a:gd name="connsiteY3" fmla="*/ 2249688 h 2249688"/>
                <a:gd name="connsiteX4" fmla="*/ 230454 w 504576"/>
                <a:gd name="connsiteY4" fmla="*/ 1228787 h 2249688"/>
                <a:gd name="connsiteX0" fmla="*/ 199395 w 473517"/>
                <a:gd name="connsiteY0" fmla="*/ 1244371 h 2265272"/>
                <a:gd name="connsiteX1" fmla="*/ 732 w 473517"/>
                <a:gd name="connsiteY1" fmla="*/ 67 h 2265272"/>
                <a:gd name="connsiteX2" fmla="*/ 269658 w 473517"/>
                <a:gd name="connsiteY2" fmla="*/ 1192417 h 2265272"/>
                <a:gd name="connsiteX3" fmla="*/ 473517 w 473517"/>
                <a:gd name="connsiteY3" fmla="*/ 2265272 h 2265272"/>
                <a:gd name="connsiteX4" fmla="*/ 199395 w 473517"/>
                <a:gd name="connsiteY4" fmla="*/ 1244371 h 2265272"/>
                <a:gd name="connsiteX0" fmla="*/ 220556 w 494678"/>
                <a:gd name="connsiteY0" fmla="*/ 1248334 h 2269235"/>
                <a:gd name="connsiteX1" fmla="*/ 21893 w 494678"/>
                <a:gd name="connsiteY1" fmla="*/ 4030 h 2269235"/>
                <a:gd name="connsiteX2" fmla="*/ 290819 w 494678"/>
                <a:gd name="connsiteY2" fmla="*/ 1196380 h 2269235"/>
                <a:gd name="connsiteX3" fmla="*/ 494678 w 494678"/>
                <a:gd name="connsiteY3" fmla="*/ 2269235 h 2269235"/>
                <a:gd name="connsiteX4" fmla="*/ 220556 w 494678"/>
                <a:gd name="connsiteY4" fmla="*/ 1248334 h 226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78" h="2269235">
                  <a:moveTo>
                    <a:pt x="220556" y="1248334"/>
                  </a:moveTo>
                  <a:cubicBezTo>
                    <a:pt x="141759" y="870800"/>
                    <a:pt x="-67749" y="75034"/>
                    <a:pt x="21893" y="4030"/>
                  </a:cubicBezTo>
                  <a:cubicBezTo>
                    <a:pt x="111535" y="-66974"/>
                    <a:pt x="212022" y="818846"/>
                    <a:pt x="290819" y="1196380"/>
                  </a:cubicBezTo>
                  <a:cubicBezTo>
                    <a:pt x="369616" y="1573914"/>
                    <a:pt x="422735" y="1765277"/>
                    <a:pt x="494678" y="2269235"/>
                  </a:cubicBezTo>
                  <a:cubicBezTo>
                    <a:pt x="358803" y="1812034"/>
                    <a:pt x="299353" y="1625868"/>
                    <a:pt x="220556" y="1248334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9ACA4529-D357-C5C3-EA39-EA7BC7D34C31}"/>
                </a:ext>
              </a:extLst>
            </p:cNvPr>
            <p:cNvSpPr/>
            <p:nvPr/>
          </p:nvSpPr>
          <p:spPr>
            <a:xfrm>
              <a:off x="6271112" y="1830277"/>
              <a:ext cx="561081" cy="1938147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55266 w 667708"/>
                <a:gd name="connsiteY0" fmla="*/ 1410899 h 1964209"/>
                <a:gd name="connsiteX1" fmla="*/ 95593 w 667708"/>
                <a:gd name="connsiteY1" fmla="*/ 339 h 1964209"/>
                <a:gd name="connsiteX2" fmla="*/ 146311 w 667708"/>
                <a:gd name="connsiteY2" fmla="*/ 1452463 h 1964209"/>
                <a:gd name="connsiteX3" fmla="*/ 667094 w 667708"/>
                <a:gd name="connsiteY3" fmla="*/ 1964209 h 1964209"/>
                <a:gd name="connsiteX4" fmla="*/ 55266 w 667708"/>
                <a:gd name="connsiteY4" fmla="*/ 1410899 h 1964209"/>
                <a:gd name="connsiteX0" fmla="*/ 44494 w 657417"/>
                <a:gd name="connsiteY0" fmla="*/ 1417789 h 1971099"/>
                <a:gd name="connsiteX1" fmla="*/ 84821 w 657417"/>
                <a:gd name="connsiteY1" fmla="*/ 7229 h 1971099"/>
                <a:gd name="connsiteX2" fmla="*/ 384921 w 657417"/>
                <a:gd name="connsiteY2" fmla="*/ 960589 h 1971099"/>
                <a:gd name="connsiteX3" fmla="*/ 656322 w 657417"/>
                <a:gd name="connsiteY3" fmla="*/ 1971099 h 1971099"/>
                <a:gd name="connsiteX4" fmla="*/ 44494 w 657417"/>
                <a:gd name="connsiteY4" fmla="*/ 1417789 h 1971099"/>
                <a:gd name="connsiteX0" fmla="*/ 44494 w 657417"/>
                <a:gd name="connsiteY0" fmla="*/ 1416235 h 1969545"/>
                <a:gd name="connsiteX1" fmla="*/ 84821 w 657417"/>
                <a:gd name="connsiteY1" fmla="*/ 5675 h 1969545"/>
                <a:gd name="connsiteX2" fmla="*/ 384921 w 657417"/>
                <a:gd name="connsiteY2" fmla="*/ 959035 h 1969545"/>
                <a:gd name="connsiteX3" fmla="*/ 656322 w 657417"/>
                <a:gd name="connsiteY3" fmla="*/ 1969545 h 1969545"/>
                <a:gd name="connsiteX4" fmla="*/ 44494 w 657417"/>
                <a:gd name="connsiteY4" fmla="*/ 1416235 h 1969545"/>
                <a:gd name="connsiteX0" fmla="*/ 44494 w 657764"/>
                <a:gd name="connsiteY0" fmla="*/ 1416348 h 1969658"/>
                <a:gd name="connsiteX1" fmla="*/ 84821 w 657764"/>
                <a:gd name="connsiteY1" fmla="*/ 5788 h 1969658"/>
                <a:gd name="connsiteX2" fmla="*/ 384921 w 657764"/>
                <a:gd name="connsiteY2" fmla="*/ 959148 h 1969658"/>
                <a:gd name="connsiteX3" fmla="*/ 656322 w 657764"/>
                <a:gd name="connsiteY3" fmla="*/ 1969658 h 1969658"/>
                <a:gd name="connsiteX4" fmla="*/ 44494 w 657764"/>
                <a:gd name="connsiteY4" fmla="*/ 1416348 h 1969658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159286 w 542514"/>
                <a:gd name="connsiteY0" fmla="*/ 896258 h 1937940"/>
                <a:gd name="connsiteX1" fmla="*/ 2185 w 542514"/>
                <a:gd name="connsiteY1" fmla="*/ 48 h 1937940"/>
                <a:gd name="connsiteX2" fmla="*/ 260722 w 542514"/>
                <a:gd name="connsiteY2" fmla="*/ 932626 h 1937940"/>
                <a:gd name="connsiteX3" fmla="*/ 542514 w 542514"/>
                <a:gd name="connsiteY3" fmla="*/ 1937940 h 1937940"/>
                <a:gd name="connsiteX4" fmla="*/ 159286 w 542514"/>
                <a:gd name="connsiteY4" fmla="*/ 896258 h 1937940"/>
                <a:gd name="connsiteX0" fmla="*/ 177853 w 561081"/>
                <a:gd name="connsiteY0" fmla="*/ 896465 h 1938147"/>
                <a:gd name="connsiteX1" fmla="*/ 20752 w 561081"/>
                <a:gd name="connsiteY1" fmla="*/ 255 h 1938147"/>
                <a:gd name="connsiteX2" fmla="*/ 279289 w 561081"/>
                <a:gd name="connsiteY2" fmla="*/ 932833 h 1938147"/>
                <a:gd name="connsiteX3" fmla="*/ 561081 w 561081"/>
                <a:gd name="connsiteY3" fmla="*/ 1938147 h 1938147"/>
                <a:gd name="connsiteX4" fmla="*/ 177853 w 561081"/>
                <a:gd name="connsiteY4" fmla="*/ 896465 h 19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81" h="1938147">
                  <a:moveTo>
                    <a:pt x="177853" y="896465"/>
                  </a:moveTo>
                  <a:cubicBezTo>
                    <a:pt x="87798" y="573483"/>
                    <a:pt x="-53304" y="14975"/>
                    <a:pt x="20752" y="255"/>
                  </a:cubicBezTo>
                  <a:cubicBezTo>
                    <a:pt x="94808" y="-14465"/>
                    <a:pt x="189234" y="609851"/>
                    <a:pt x="279289" y="932833"/>
                  </a:cubicBezTo>
                  <a:cubicBezTo>
                    <a:pt x="369344" y="1255815"/>
                    <a:pt x="473552" y="1465360"/>
                    <a:pt x="561081" y="1938147"/>
                  </a:cubicBezTo>
                  <a:cubicBezTo>
                    <a:pt x="394033" y="1486142"/>
                    <a:pt x="267908" y="1219447"/>
                    <a:pt x="177853" y="89646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B53CA6FD-4EA0-5840-FCE7-0269D5D5789A}"/>
                </a:ext>
              </a:extLst>
            </p:cNvPr>
            <p:cNvSpPr/>
            <p:nvPr/>
          </p:nvSpPr>
          <p:spPr>
            <a:xfrm>
              <a:off x="7760702" y="1493797"/>
              <a:ext cx="344858" cy="2329290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124883 w 392574"/>
                <a:gd name="connsiteY0" fmla="*/ 1199074 h 2329080"/>
                <a:gd name="connsiteX1" fmla="*/ 341856 w 392574"/>
                <a:gd name="connsiteY1" fmla="*/ 1528 h 2329080"/>
                <a:gd name="connsiteX2" fmla="*/ 392574 w 392574"/>
                <a:gd name="connsiteY2" fmla="*/ 1453652 h 2329080"/>
                <a:gd name="connsiteX3" fmla="*/ 30130 w 392574"/>
                <a:gd name="connsiteY3" fmla="*/ 2329080 h 2329080"/>
                <a:gd name="connsiteX4" fmla="*/ 124883 w 392574"/>
                <a:gd name="connsiteY4" fmla="*/ 1199074 h 2329080"/>
                <a:gd name="connsiteX0" fmla="*/ 124883 w 343855"/>
                <a:gd name="connsiteY0" fmla="*/ 1197550 h 2327556"/>
                <a:gd name="connsiteX1" fmla="*/ 341856 w 343855"/>
                <a:gd name="connsiteY1" fmla="*/ 4 h 2327556"/>
                <a:gd name="connsiteX2" fmla="*/ 241906 w 343855"/>
                <a:gd name="connsiteY2" fmla="*/ 1187160 h 2327556"/>
                <a:gd name="connsiteX3" fmla="*/ 30130 w 343855"/>
                <a:gd name="connsiteY3" fmla="*/ 2327556 h 2327556"/>
                <a:gd name="connsiteX4" fmla="*/ 124883 w 343855"/>
                <a:gd name="connsiteY4" fmla="*/ 1197550 h 2327556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209 w 343531"/>
                <a:gd name="connsiteY0" fmla="*/ 1197549 h 2327555"/>
                <a:gd name="connsiteX1" fmla="*/ 341182 w 343531"/>
                <a:gd name="connsiteY1" fmla="*/ 3 h 2327555"/>
                <a:gd name="connsiteX2" fmla="*/ 241232 w 343531"/>
                <a:gd name="connsiteY2" fmla="*/ 1187159 h 2327555"/>
                <a:gd name="connsiteX3" fmla="*/ 29456 w 343531"/>
                <a:gd name="connsiteY3" fmla="*/ 2327555 h 2327555"/>
                <a:gd name="connsiteX4" fmla="*/ 124209 w 343531"/>
                <a:gd name="connsiteY4" fmla="*/ 1197549 h 2327555"/>
                <a:gd name="connsiteX0" fmla="*/ 124209 w 344503"/>
                <a:gd name="connsiteY0" fmla="*/ 1197887 h 2327893"/>
                <a:gd name="connsiteX1" fmla="*/ 341182 w 344503"/>
                <a:gd name="connsiteY1" fmla="*/ 341 h 2327893"/>
                <a:gd name="connsiteX2" fmla="*/ 256818 w 344503"/>
                <a:gd name="connsiteY2" fmla="*/ 1083588 h 2327893"/>
                <a:gd name="connsiteX3" fmla="*/ 29456 w 344503"/>
                <a:gd name="connsiteY3" fmla="*/ 2327893 h 2327893"/>
                <a:gd name="connsiteX4" fmla="*/ 124209 w 344503"/>
                <a:gd name="connsiteY4" fmla="*/ 1197887 h 2327893"/>
                <a:gd name="connsiteX0" fmla="*/ 124209 w 345453"/>
                <a:gd name="connsiteY0" fmla="*/ 1197891 h 2327897"/>
                <a:gd name="connsiteX1" fmla="*/ 341182 w 345453"/>
                <a:gd name="connsiteY1" fmla="*/ 345 h 2327897"/>
                <a:gd name="connsiteX2" fmla="*/ 256818 w 345453"/>
                <a:gd name="connsiteY2" fmla="*/ 1083592 h 2327897"/>
                <a:gd name="connsiteX3" fmla="*/ 29456 w 345453"/>
                <a:gd name="connsiteY3" fmla="*/ 2327897 h 2327897"/>
                <a:gd name="connsiteX4" fmla="*/ 124209 w 345453"/>
                <a:gd name="connsiteY4" fmla="*/ 1197891 h 2327897"/>
                <a:gd name="connsiteX0" fmla="*/ 124209 w 344137"/>
                <a:gd name="connsiteY0" fmla="*/ 1198038 h 2328044"/>
                <a:gd name="connsiteX1" fmla="*/ 341182 w 344137"/>
                <a:gd name="connsiteY1" fmla="*/ 492 h 2328044"/>
                <a:gd name="connsiteX2" fmla="*/ 241231 w 344137"/>
                <a:gd name="connsiteY2" fmla="*/ 1062957 h 2328044"/>
                <a:gd name="connsiteX3" fmla="*/ 29456 w 344137"/>
                <a:gd name="connsiteY3" fmla="*/ 2328044 h 2328044"/>
                <a:gd name="connsiteX4" fmla="*/ 124209 w 344137"/>
                <a:gd name="connsiteY4" fmla="*/ 1198038 h 2328044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94753 w 344858"/>
                <a:gd name="connsiteY0" fmla="*/ 1199284 h 2329290"/>
                <a:gd name="connsiteX1" fmla="*/ 311726 w 344858"/>
                <a:gd name="connsiteY1" fmla="*/ 1738 h 2329290"/>
                <a:gd name="connsiteX2" fmla="*/ 211775 w 344858"/>
                <a:gd name="connsiteY2" fmla="*/ 1064203 h 2329290"/>
                <a:gd name="connsiteX3" fmla="*/ 0 w 344858"/>
                <a:gd name="connsiteY3" fmla="*/ 2329290 h 2329290"/>
                <a:gd name="connsiteX4" fmla="*/ 94753 w 344858"/>
                <a:gd name="connsiteY4" fmla="*/ 1199284 h 232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58" h="2329290">
                  <a:moveTo>
                    <a:pt x="94753" y="1199284"/>
                  </a:moveTo>
                  <a:cubicBezTo>
                    <a:pt x="141511" y="816554"/>
                    <a:pt x="209095" y="45033"/>
                    <a:pt x="311726" y="1738"/>
                  </a:cubicBezTo>
                  <a:cubicBezTo>
                    <a:pt x="414357" y="-41557"/>
                    <a:pt x="249216" y="735159"/>
                    <a:pt x="211775" y="1064203"/>
                  </a:cubicBezTo>
                  <a:cubicBezTo>
                    <a:pt x="174334" y="1393247"/>
                    <a:pt x="99507" y="1762985"/>
                    <a:pt x="0" y="2329290"/>
                  </a:cubicBezTo>
                  <a:cubicBezTo>
                    <a:pt x="30380" y="1752594"/>
                    <a:pt x="47995" y="1582014"/>
                    <a:pt x="94753" y="1199284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FB21CB1F-E6AE-47EA-23AB-EDB22B15494E}"/>
                </a:ext>
              </a:extLst>
            </p:cNvPr>
            <p:cNvSpPr/>
            <p:nvPr/>
          </p:nvSpPr>
          <p:spPr>
            <a:xfrm>
              <a:off x="7952380" y="1640487"/>
              <a:ext cx="491388" cy="2018406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210947 w 556569"/>
                <a:gd name="connsiteY0" fmla="*/ 1020621 h 2015544"/>
                <a:gd name="connsiteX1" fmla="*/ 505851 w 556569"/>
                <a:gd name="connsiteY1" fmla="*/ 4915 h 2015544"/>
                <a:gd name="connsiteX2" fmla="*/ 556569 w 556569"/>
                <a:gd name="connsiteY2" fmla="*/ 1457039 h 2015544"/>
                <a:gd name="connsiteX3" fmla="*/ 22674 w 556569"/>
                <a:gd name="connsiteY3" fmla="*/ 2015544 h 2015544"/>
                <a:gd name="connsiteX4" fmla="*/ 210947 w 556569"/>
                <a:gd name="connsiteY4" fmla="*/ 1020621 h 2015544"/>
                <a:gd name="connsiteX0" fmla="*/ 210947 w 506324"/>
                <a:gd name="connsiteY0" fmla="*/ 1016316 h 2011239"/>
                <a:gd name="connsiteX1" fmla="*/ 505851 w 506324"/>
                <a:gd name="connsiteY1" fmla="*/ 610 h 2011239"/>
                <a:gd name="connsiteX2" fmla="*/ 286406 w 506324"/>
                <a:gd name="connsiteY2" fmla="*/ 1161788 h 2011239"/>
                <a:gd name="connsiteX3" fmla="*/ 22674 w 506324"/>
                <a:gd name="connsiteY3" fmla="*/ 2011239 h 2011239"/>
                <a:gd name="connsiteX4" fmla="*/ 210947 w 506324"/>
                <a:gd name="connsiteY4" fmla="*/ 1016316 h 2011239"/>
                <a:gd name="connsiteX0" fmla="*/ 210947 w 506368"/>
                <a:gd name="connsiteY0" fmla="*/ 1016316 h 2011239"/>
                <a:gd name="connsiteX1" fmla="*/ 505851 w 506368"/>
                <a:gd name="connsiteY1" fmla="*/ 610 h 2011239"/>
                <a:gd name="connsiteX2" fmla="*/ 286406 w 506368"/>
                <a:gd name="connsiteY2" fmla="*/ 1161788 h 2011239"/>
                <a:gd name="connsiteX3" fmla="*/ 22674 w 506368"/>
                <a:gd name="connsiteY3" fmla="*/ 2011239 h 2011239"/>
                <a:gd name="connsiteX4" fmla="*/ 210947 w 506368"/>
                <a:gd name="connsiteY4" fmla="*/ 1016316 h 2011239"/>
                <a:gd name="connsiteX0" fmla="*/ 210947 w 506518"/>
                <a:gd name="connsiteY0" fmla="*/ 1016316 h 2011239"/>
                <a:gd name="connsiteX1" fmla="*/ 505851 w 506518"/>
                <a:gd name="connsiteY1" fmla="*/ 610 h 2011239"/>
                <a:gd name="connsiteX2" fmla="*/ 286406 w 506518"/>
                <a:gd name="connsiteY2" fmla="*/ 1161788 h 2011239"/>
                <a:gd name="connsiteX3" fmla="*/ 22674 w 506518"/>
                <a:gd name="connsiteY3" fmla="*/ 2011239 h 2011239"/>
                <a:gd name="connsiteX4" fmla="*/ 210947 w 506518"/>
                <a:gd name="connsiteY4" fmla="*/ 1016316 h 2011239"/>
                <a:gd name="connsiteX0" fmla="*/ 210947 w 506110"/>
                <a:gd name="connsiteY0" fmla="*/ 1016158 h 2011081"/>
                <a:gd name="connsiteX1" fmla="*/ 505851 w 506110"/>
                <a:gd name="connsiteY1" fmla="*/ 452 h 2011081"/>
                <a:gd name="connsiteX2" fmla="*/ 260429 w 506110"/>
                <a:gd name="connsiteY2" fmla="*/ 1140848 h 2011081"/>
                <a:gd name="connsiteX3" fmla="*/ 22674 w 506110"/>
                <a:gd name="connsiteY3" fmla="*/ 2011081 h 2011081"/>
                <a:gd name="connsiteX4" fmla="*/ 210947 w 506110"/>
                <a:gd name="connsiteY4" fmla="*/ 1016158 h 2011081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188273 w 491388"/>
                <a:gd name="connsiteY0" fmla="*/ 1023483 h 2018406"/>
                <a:gd name="connsiteX1" fmla="*/ 483177 w 491388"/>
                <a:gd name="connsiteY1" fmla="*/ 7777 h 2018406"/>
                <a:gd name="connsiteX2" fmla="*/ 237755 w 491388"/>
                <a:gd name="connsiteY2" fmla="*/ 1148173 h 2018406"/>
                <a:gd name="connsiteX3" fmla="*/ 0 w 491388"/>
                <a:gd name="connsiteY3" fmla="*/ 2018406 h 2018406"/>
                <a:gd name="connsiteX4" fmla="*/ 188273 w 491388"/>
                <a:gd name="connsiteY4" fmla="*/ 1023483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2018406">
                  <a:moveTo>
                    <a:pt x="188273" y="1023483"/>
                  </a:moveTo>
                  <a:cubicBezTo>
                    <a:pt x="268802" y="688378"/>
                    <a:pt x="428171" y="-85741"/>
                    <a:pt x="483177" y="7777"/>
                  </a:cubicBezTo>
                  <a:cubicBezTo>
                    <a:pt x="538183" y="101295"/>
                    <a:pt x="301172" y="819129"/>
                    <a:pt x="237755" y="1148173"/>
                  </a:cubicBezTo>
                  <a:cubicBezTo>
                    <a:pt x="174338" y="1477217"/>
                    <a:pt x="125484" y="1540423"/>
                    <a:pt x="0" y="2018406"/>
                  </a:cubicBezTo>
                  <a:cubicBezTo>
                    <a:pt x="66748" y="1467687"/>
                    <a:pt x="107744" y="1358588"/>
                    <a:pt x="188273" y="1023483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EA7396-40B3-715D-F79E-3DE7EBCF93D1}"/>
              </a:ext>
            </a:extLst>
          </p:cNvPr>
          <p:cNvGrpSpPr/>
          <p:nvPr/>
        </p:nvGrpSpPr>
        <p:grpSpPr>
          <a:xfrm rot="1331368">
            <a:off x="103759" y="-2177888"/>
            <a:ext cx="560048" cy="607037"/>
            <a:chOff x="5593552" y="1256149"/>
            <a:chExt cx="3754763" cy="3492051"/>
          </a:xfrm>
        </p:grpSpPr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D89C9D96-2040-90E9-A861-5F838EE9C9E8}"/>
                </a:ext>
              </a:extLst>
            </p:cNvPr>
            <p:cNvSpPr/>
            <p:nvPr/>
          </p:nvSpPr>
          <p:spPr>
            <a:xfrm>
              <a:off x="5593552" y="1256149"/>
              <a:ext cx="3754763" cy="3492051"/>
            </a:xfrm>
            <a:custGeom>
              <a:avLst/>
              <a:gdLst>
                <a:gd name="connsiteX0" fmla="*/ 0 w 3616036"/>
                <a:gd name="connsiteY0" fmla="*/ 1732684 h 3465367"/>
                <a:gd name="connsiteX1" fmla="*/ 1808018 w 3616036"/>
                <a:gd name="connsiteY1" fmla="*/ 0 h 3465367"/>
                <a:gd name="connsiteX2" fmla="*/ 3616036 w 3616036"/>
                <a:gd name="connsiteY2" fmla="*/ 1732684 h 3465367"/>
                <a:gd name="connsiteX3" fmla="*/ 1808018 w 3616036"/>
                <a:gd name="connsiteY3" fmla="*/ 3465368 h 3465367"/>
                <a:gd name="connsiteX4" fmla="*/ 0 w 3616036"/>
                <a:gd name="connsiteY4" fmla="*/ 1732684 h 3465367"/>
                <a:gd name="connsiteX0" fmla="*/ 0 w 3590059"/>
                <a:gd name="connsiteY0" fmla="*/ 2327280 h 3491007"/>
                <a:gd name="connsiteX1" fmla="*/ 1782041 w 3590059"/>
                <a:gd name="connsiteY1" fmla="*/ 7509 h 3491007"/>
                <a:gd name="connsiteX2" fmla="*/ 3590059 w 3590059"/>
                <a:gd name="connsiteY2" fmla="*/ 1740193 h 3491007"/>
                <a:gd name="connsiteX3" fmla="*/ 1782041 w 3590059"/>
                <a:gd name="connsiteY3" fmla="*/ 3472877 h 3491007"/>
                <a:gd name="connsiteX4" fmla="*/ 0 w 3590059"/>
                <a:gd name="connsiteY4" fmla="*/ 2327280 h 3491007"/>
                <a:gd name="connsiteX0" fmla="*/ 0 w 3667991"/>
                <a:gd name="connsiteY0" fmla="*/ 1567300 h 3466933"/>
                <a:gd name="connsiteX1" fmla="*/ 1859973 w 3667991"/>
                <a:gd name="connsiteY1" fmla="*/ 870 h 3466933"/>
                <a:gd name="connsiteX2" fmla="*/ 3667991 w 3667991"/>
                <a:gd name="connsiteY2" fmla="*/ 1733554 h 3466933"/>
                <a:gd name="connsiteX3" fmla="*/ 1859973 w 3667991"/>
                <a:gd name="connsiteY3" fmla="*/ 3466238 h 3466933"/>
                <a:gd name="connsiteX4" fmla="*/ 0 w 3667991"/>
                <a:gd name="connsiteY4" fmla="*/ 1567300 h 3466933"/>
                <a:gd name="connsiteX0" fmla="*/ 0 w 3699164"/>
                <a:gd name="connsiteY0" fmla="*/ 1566454 h 3465406"/>
                <a:gd name="connsiteX1" fmla="*/ 1859973 w 3699164"/>
                <a:gd name="connsiteY1" fmla="*/ 24 h 3465406"/>
                <a:gd name="connsiteX2" fmla="*/ 3699164 w 3699164"/>
                <a:gd name="connsiteY2" fmla="*/ 1540477 h 3465406"/>
                <a:gd name="connsiteX3" fmla="*/ 1859973 w 3699164"/>
                <a:gd name="connsiteY3" fmla="*/ 3465392 h 3465406"/>
                <a:gd name="connsiteX4" fmla="*/ 0 w 3699164"/>
                <a:gd name="connsiteY4" fmla="*/ 1566454 h 3465406"/>
                <a:gd name="connsiteX0" fmla="*/ 92 w 3699256"/>
                <a:gd name="connsiteY0" fmla="*/ 1592429 h 3491377"/>
                <a:gd name="connsiteX1" fmla="*/ 1787329 w 3699256"/>
                <a:gd name="connsiteY1" fmla="*/ 22 h 3491377"/>
                <a:gd name="connsiteX2" fmla="*/ 3699256 w 3699256"/>
                <a:gd name="connsiteY2" fmla="*/ 1566452 h 3491377"/>
                <a:gd name="connsiteX3" fmla="*/ 1860065 w 3699256"/>
                <a:gd name="connsiteY3" fmla="*/ 3491367 h 3491377"/>
                <a:gd name="connsiteX4" fmla="*/ 92 w 3699256"/>
                <a:gd name="connsiteY4" fmla="*/ 1592429 h 3491377"/>
                <a:gd name="connsiteX0" fmla="*/ 10099 w 3709263"/>
                <a:gd name="connsiteY0" fmla="*/ 1592429 h 3591606"/>
                <a:gd name="connsiteX1" fmla="*/ 1797336 w 3709263"/>
                <a:gd name="connsiteY1" fmla="*/ 22 h 3591606"/>
                <a:gd name="connsiteX2" fmla="*/ 3709263 w 3709263"/>
                <a:gd name="connsiteY2" fmla="*/ 1566452 h 3591606"/>
                <a:gd name="connsiteX3" fmla="*/ 1870072 w 3709263"/>
                <a:gd name="connsiteY3" fmla="*/ 3491367 h 3591606"/>
                <a:gd name="connsiteX4" fmla="*/ 1106339 w 3709263"/>
                <a:gd name="connsiteY4" fmla="*/ 3138077 h 3591606"/>
                <a:gd name="connsiteX5" fmla="*/ 10099 w 3709263"/>
                <a:gd name="connsiteY5" fmla="*/ 1592429 h 3591606"/>
                <a:gd name="connsiteX0" fmla="*/ 22047 w 3721211"/>
                <a:gd name="connsiteY0" fmla="*/ 1592429 h 3631701"/>
                <a:gd name="connsiteX1" fmla="*/ 1809284 w 3721211"/>
                <a:gd name="connsiteY1" fmla="*/ 22 h 3631701"/>
                <a:gd name="connsiteX2" fmla="*/ 3721211 w 3721211"/>
                <a:gd name="connsiteY2" fmla="*/ 1566452 h 3631701"/>
                <a:gd name="connsiteX3" fmla="*/ 1882020 w 3721211"/>
                <a:gd name="connsiteY3" fmla="*/ 3491367 h 3631701"/>
                <a:gd name="connsiteX4" fmla="*/ 879296 w 3721211"/>
                <a:gd name="connsiteY4" fmla="*/ 3273159 h 3631701"/>
                <a:gd name="connsiteX5" fmla="*/ 22047 w 3721211"/>
                <a:gd name="connsiteY5" fmla="*/ 1592429 h 3631701"/>
                <a:gd name="connsiteX0" fmla="*/ 22047 w 3721211"/>
                <a:gd name="connsiteY0" fmla="*/ 1592429 h 3575081"/>
                <a:gd name="connsiteX1" fmla="*/ 1809284 w 3721211"/>
                <a:gd name="connsiteY1" fmla="*/ 22 h 3575081"/>
                <a:gd name="connsiteX2" fmla="*/ 3721211 w 3721211"/>
                <a:gd name="connsiteY2" fmla="*/ 1566452 h 3575081"/>
                <a:gd name="connsiteX3" fmla="*/ 1882020 w 3721211"/>
                <a:gd name="connsiteY3" fmla="*/ 3491367 h 3575081"/>
                <a:gd name="connsiteX4" fmla="*/ 879296 w 3721211"/>
                <a:gd name="connsiteY4" fmla="*/ 3273159 h 3575081"/>
                <a:gd name="connsiteX5" fmla="*/ 22047 w 3721211"/>
                <a:gd name="connsiteY5" fmla="*/ 1592429 h 3575081"/>
                <a:gd name="connsiteX0" fmla="*/ 16724 w 3715888"/>
                <a:gd name="connsiteY0" fmla="*/ 1592429 h 3575081"/>
                <a:gd name="connsiteX1" fmla="*/ 1803961 w 3715888"/>
                <a:gd name="connsiteY1" fmla="*/ 22 h 3575081"/>
                <a:gd name="connsiteX2" fmla="*/ 3715888 w 3715888"/>
                <a:gd name="connsiteY2" fmla="*/ 1566452 h 3575081"/>
                <a:gd name="connsiteX3" fmla="*/ 1876697 w 3715888"/>
                <a:gd name="connsiteY3" fmla="*/ 3491367 h 3575081"/>
                <a:gd name="connsiteX4" fmla="*/ 873973 w 3715888"/>
                <a:gd name="connsiteY4" fmla="*/ 3273159 h 3575081"/>
                <a:gd name="connsiteX5" fmla="*/ 16724 w 3715888"/>
                <a:gd name="connsiteY5" fmla="*/ 1592429 h 3575081"/>
                <a:gd name="connsiteX0" fmla="*/ 28338 w 3727502"/>
                <a:gd name="connsiteY0" fmla="*/ 1592429 h 3589696"/>
                <a:gd name="connsiteX1" fmla="*/ 1815575 w 3727502"/>
                <a:gd name="connsiteY1" fmla="*/ 22 h 3589696"/>
                <a:gd name="connsiteX2" fmla="*/ 3727502 w 3727502"/>
                <a:gd name="connsiteY2" fmla="*/ 1566452 h 3589696"/>
                <a:gd name="connsiteX3" fmla="*/ 1888311 w 3727502"/>
                <a:gd name="connsiteY3" fmla="*/ 3491367 h 3589696"/>
                <a:gd name="connsiteX4" fmla="*/ 885587 w 3727502"/>
                <a:gd name="connsiteY4" fmla="*/ 3273159 h 3589696"/>
                <a:gd name="connsiteX5" fmla="*/ 729723 w 3727502"/>
                <a:gd name="connsiteY5" fmla="*/ 2961430 h 3589696"/>
                <a:gd name="connsiteX6" fmla="*/ 28338 w 3727502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28702 w 3727866"/>
                <a:gd name="connsiteY0" fmla="*/ 1592429 h 3589696"/>
                <a:gd name="connsiteX1" fmla="*/ 1815939 w 3727866"/>
                <a:gd name="connsiteY1" fmla="*/ 22 h 3589696"/>
                <a:gd name="connsiteX2" fmla="*/ 3727866 w 3727866"/>
                <a:gd name="connsiteY2" fmla="*/ 1566452 h 3589696"/>
                <a:gd name="connsiteX3" fmla="*/ 1888675 w 3727866"/>
                <a:gd name="connsiteY3" fmla="*/ 3491367 h 3589696"/>
                <a:gd name="connsiteX4" fmla="*/ 885951 w 3727866"/>
                <a:gd name="connsiteY4" fmla="*/ 3273159 h 3589696"/>
                <a:gd name="connsiteX5" fmla="*/ 880755 w 3727866"/>
                <a:gd name="connsiteY5" fmla="*/ 2836739 h 3589696"/>
                <a:gd name="connsiteX6" fmla="*/ 28702 w 3727866"/>
                <a:gd name="connsiteY6" fmla="*/ 1592429 h 3589696"/>
                <a:gd name="connsiteX0" fmla="*/ 21498 w 3720662"/>
                <a:gd name="connsiteY0" fmla="*/ 1592429 h 3589696"/>
                <a:gd name="connsiteX1" fmla="*/ 1808735 w 3720662"/>
                <a:gd name="connsiteY1" fmla="*/ 22 h 3589696"/>
                <a:gd name="connsiteX2" fmla="*/ 3720662 w 3720662"/>
                <a:gd name="connsiteY2" fmla="*/ 1566452 h 3589696"/>
                <a:gd name="connsiteX3" fmla="*/ 1881471 w 3720662"/>
                <a:gd name="connsiteY3" fmla="*/ 3491367 h 3589696"/>
                <a:gd name="connsiteX4" fmla="*/ 878747 w 3720662"/>
                <a:gd name="connsiteY4" fmla="*/ 3273159 h 3589696"/>
                <a:gd name="connsiteX5" fmla="*/ 873551 w 3720662"/>
                <a:gd name="connsiteY5" fmla="*/ 2836739 h 3589696"/>
                <a:gd name="connsiteX6" fmla="*/ 21498 w 3720662"/>
                <a:gd name="connsiteY6" fmla="*/ 1592429 h 3589696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492136"/>
                <a:gd name="connsiteX1" fmla="*/ 1808735 w 3720662"/>
                <a:gd name="connsiteY1" fmla="*/ 22 h 3492136"/>
                <a:gd name="connsiteX2" fmla="*/ 3720662 w 3720662"/>
                <a:gd name="connsiteY2" fmla="*/ 1566452 h 3492136"/>
                <a:gd name="connsiteX3" fmla="*/ 1881471 w 3720662"/>
                <a:gd name="connsiteY3" fmla="*/ 3491367 h 3492136"/>
                <a:gd name="connsiteX4" fmla="*/ 878747 w 3720662"/>
                <a:gd name="connsiteY4" fmla="*/ 3273159 h 3492136"/>
                <a:gd name="connsiteX5" fmla="*/ 873551 w 3720662"/>
                <a:gd name="connsiteY5" fmla="*/ 2836739 h 3492136"/>
                <a:gd name="connsiteX6" fmla="*/ 21498 w 3720662"/>
                <a:gd name="connsiteY6" fmla="*/ 1592429 h 3492136"/>
                <a:gd name="connsiteX0" fmla="*/ 21498 w 3730278"/>
                <a:gd name="connsiteY0" fmla="*/ 1592421 h 3500971"/>
                <a:gd name="connsiteX1" fmla="*/ 1808735 w 3730278"/>
                <a:gd name="connsiteY1" fmla="*/ 14 h 3500971"/>
                <a:gd name="connsiteX2" fmla="*/ 3720662 w 3730278"/>
                <a:gd name="connsiteY2" fmla="*/ 1566444 h 3500971"/>
                <a:gd name="connsiteX3" fmla="*/ 2520511 w 3730278"/>
                <a:gd name="connsiteY3" fmla="*/ 3257562 h 3500971"/>
                <a:gd name="connsiteX4" fmla="*/ 1881471 w 3730278"/>
                <a:gd name="connsiteY4" fmla="*/ 3491359 h 3500971"/>
                <a:gd name="connsiteX5" fmla="*/ 878747 w 3730278"/>
                <a:gd name="connsiteY5" fmla="*/ 3273151 h 3500971"/>
                <a:gd name="connsiteX6" fmla="*/ 873551 w 3730278"/>
                <a:gd name="connsiteY6" fmla="*/ 2836731 h 3500971"/>
                <a:gd name="connsiteX7" fmla="*/ 21498 w 3730278"/>
                <a:gd name="connsiteY7" fmla="*/ 1592421 h 3500971"/>
                <a:gd name="connsiteX0" fmla="*/ 21498 w 3733792"/>
                <a:gd name="connsiteY0" fmla="*/ 1592421 h 3492200"/>
                <a:gd name="connsiteX1" fmla="*/ 1808735 w 3733792"/>
                <a:gd name="connsiteY1" fmla="*/ 14 h 3492200"/>
                <a:gd name="connsiteX2" fmla="*/ 3720662 w 3733792"/>
                <a:gd name="connsiteY2" fmla="*/ 1566444 h 3492200"/>
                <a:gd name="connsiteX3" fmla="*/ 2816652 w 3733792"/>
                <a:gd name="connsiteY3" fmla="*/ 3164043 h 3492200"/>
                <a:gd name="connsiteX4" fmla="*/ 1881471 w 3733792"/>
                <a:gd name="connsiteY4" fmla="*/ 3491359 h 3492200"/>
                <a:gd name="connsiteX5" fmla="*/ 878747 w 3733792"/>
                <a:gd name="connsiteY5" fmla="*/ 3273151 h 3492200"/>
                <a:gd name="connsiteX6" fmla="*/ 873551 w 3733792"/>
                <a:gd name="connsiteY6" fmla="*/ 2836731 h 3492200"/>
                <a:gd name="connsiteX7" fmla="*/ 21498 w 3733792"/>
                <a:gd name="connsiteY7" fmla="*/ 1592421 h 3492200"/>
                <a:gd name="connsiteX0" fmla="*/ 21498 w 3754783"/>
                <a:gd name="connsiteY0" fmla="*/ 1592420 h 3492199"/>
                <a:gd name="connsiteX1" fmla="*/ 1808735 w 3754783"/>
                <a:gd name="connsiteY1" fmla="*/ 13 h 3492199"/>
                <a:gd name="connsiteX2" fmla="*/ 3720662 w 3754783"/>
                <a:gd name="connsiteY2" fmla="*/ 1566443 h 3492199"/>
                <a:gd name="connsiteX3" fmla="*/ 3019275 w 3754783"/>
                <a:gd name="connsiteY3" fmla="*/ 2945834 h 3492199"/>
                <a:gd name="connsiteX4" fmla="*/ 2816652 w 3754783"/>
                <a:gd name="connsiteY4" fmla="*/ 3164042 h 3492199"/>
                <a:gd name="connsiteX5" fmla="*/ 1881471 w 3754783"/>
                <a:gd name="connsiteY5" fmla="*/ 3491358 h 3492199"/>
                <a:gd name="connsiteX6" fmla="*/ 878747 w 3754783"/>
                <a:gd name="connsiteY6" fmla="*/ 3273150 h 3492199"/>
                <a:gd name="connsiteX7" fmla="*/ 873551 w 3754783"/>
                <a:gd name="connsiteY7" fmla="*/ 2836730 h 3492199"/>
                <a:gd name="connsiteX8" fmla="*/ 21498 w 3754783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043"/>
                <a:gd name="connsiteX1" fmla="*/ 1808735 w 3750822"/>
                <a:gd name="connsiteY1" fmla="*/ 13 h 3492043"/>
                <a:gd name="connsiteX2" fmla="*/ 3720662 w 3750822"/>
                <a:gd name="connsiteY2" fmla="*/ 1566443 h 3492043"/>
                <a:gd name="connsiteX3" fmla="*/ 2790675 w 3750822"/>
                <a:gd name="connsiteY3" fmla="*/ 2795166 h 3492043"/>
                <a:gd name="connsiteX4" fmla="*/ 2816652 w 3750822"/>
                <a:gd name="connsiteY4" fmla="*/ 3164042 h 3492043"/>
                <a:gd name="connsiteX5" fmla="*/ 1881471 w 3750822"/>
                <a:gd name="connsiteY5" fmla="*/ 3491358 h 3492043"/>
                <a:gd name="connsiteX6" fmla="*/ 878747 w 3750822"/>
                <a:gd name="connsiteY6" fmla="*/ 3273150 h 3492043"/>
                <a:gd name="connsiteX7" fmla="*/ 873551 w 3750822"/>
                <a:gd name="connsiteY7" fmla="*/ 2836730 h 3492043"/>
                <a:gd name="connsiteX8" fmla="*/ 21498 w 3750822"/>
                <a:gd name="connsiteY8" fmla="*/ 1592420 h 3492043"/>
                <a:gd name="connsiteX0" fmla="*/ 21498 w 3754763"/>
                <a:gd name="connsiteY0" fmla="*/ 1592420 h 3492043"/>
                <a:gd name="connsiteX1" fmla="*/ 1808735 w 3754763"/>
                <a:gd name="connsiteY1" fmla="*/ 13 h 3492043"/>
                <a:gd name="connsiteX2" fmla="*/ 3720662 w 3754763"/>
                <a:gd name="connsiteY2" fmla="*/ 1566443 h 3492043"/>
                <a:gd name="connsiteX3" fmla="*/ 2790675 w 3754763"/>
                <a:gd name="connsiteY3" fmla="*/ 2795166 h 3492043"/>
                <a:gd name="connsiteX4" fmla="*/ 2816652 w 3754763"/>
                <a:gd name="connsiteY4" fmla="*/ 3164042 h 3492043"/>
                <a:gd name="connsiteX5" fmla="*/ 1881471 w 3754763"/>
                <a:gd name="connsiteY5" fmla="*/ 3491358 h 3492043"/>
                <a:gd name="connsiteX6" fmla="*/ 878747 w 3754763"/>
                <a:gd name="connsiteY6" fmla="*/ 3273150 h 3492043"/>
                <a:gd name="connsiteX7" fmla="*/ 873551 w 3754763"/>
                <a:gd name="connsiteY7" fmla="*/ 2836730 h 3492043"/>
                <a:gd name="connsiteX8" fmla="*/ 21498 w 3754763"/>
                <a:gd name="connsiteY8" fmla="*/ 1592420 h 3492043"/>
                <a:gd name="connsiteX0" fmla="*/ 21498 w 3754763"/>
                <a:gd name="connsiteY0" fmla="*/ 1592428 h 3492051"/>
                <a:gd name="connsiteX1" fmla="*/ 1808735 w 3754763"/>
                <a:gd name="connsiteY1" fmla="*/ 21 h 3492051"/>
                <a:gd name="connsiteX2" fmla="*/ 3720662 w 3754763"/>
                <a:gd name="connsiteY2" fmla="*/ 1566451 h 3492051"/>
                <a:gd name="connsiteX3" fmla="*/ 2790675 w 3754763"/>
                <a:gd name="connsiteY3" fmla="*/ 2795174 h 3492051"/>
                <a:gd name="connsiteX4" fmla="*/ 2816652 w 3754763"/>
                <a:gd name="connsiteY4" fmla="*/ 3164050 h 3492051"/>
                <a:gd name="connsiteX5" fmla="*/ 1881471 w 3754763"/>
                <a:gd name="connsiteY5" fmla="*/ 3491366 h 3492051"/>
                <a:gd name="connsiteX6" fmla="*/ 878747 w 3754763"/>
                <a:gd name="connsiteY6" fmla="*/ 3273158 h 3492051"/>
                <a:gd name="connsiteX7" fmla="*/ 873551 w 3754763"/>
                <a:gd name="connsiteY7" fmla="*/ 2836738 h 3492051"/>
                <a:gd name="connsiteX8" fmla="*/ 21498 w 3754763"/>
                <a:gd name="connsiteY8" fmla="*/ 1592428 h 349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4763" h="3492051">
                  <a:moveTo>
                    <a:pt x="21498" y="1592428"/>
                  </a:moveTo>
                  <a:cubicBezTo>
                    <a:pt x="151385" y="678029"/>
                    <a:pt x="1192208" y="4350"/>
                    <a:pt x="1808735" y="21"/>
                  </a:cubicBezTo>
                  <a:cubicBezTo>
                    <a:pt x="2425262" y="-4308"/>
                    <a:pt x="3643596" y="639063"/>
                    <a:pt x="3720662" y="1566451"/>
                  </a:cubicBezTo>
                  <a:cubicBezTo>
                    <a:pt x="3938005" y="2286021"/>
                    <a:pt x="3055643" y="2528908"/>
                    <a:pt x="2790675" y="2795174"/>
                  </a:cubicBezTo>
                  <a:cubicBezTo>
                    <a:pt x="2790676" y="3019876"/>
                    <a:pt x="2824446" y="2938047"/>
                    <a:pt x="2816652" y="3164050"/>
                  </a:cubicBezTo>
                  <a:cubicBezTo>
                    <a:pt x="2289313" y="3151062"/>
                    <a:pt x="2204455" y="3473181"/>
                    <a:pt x="1881471" y="3491366"/>
                  </a:cubicBezTo>
                  <a:cubicBezTo>
                    <a:pt x="1558487" y="3509551"/>
                    <a:pt x="1586194" y="3158859"/>
                    <a:pt x="878747" y="3273158"/>
                  </a:cubicBezTo>
                  <a:cubicBezTo>
                    <a:pt x="784362" y="3039362"/>
                    <a:pt x="886540" y="2924628"/>
                    <a:pt x="873551" y="2836738"/>
                  </a:cubicBezTo>
                  <a:cubicBezTo>
                    <a:pt x="372189" y="2515052"/>
                    <a:pt x="-108389" y="2506827"/>
                    <a:pt x="21498" y="1592428"/>
                  </a:cubicBezTo>
                  <a:close/>
                </a:path>
              </a:pathLst>
            </a:custGeom>
            <a:solidFill>
              <a:srgbClr val="FCC2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367D51-FC3C-E190-1CA5-6433DB3EB5A4}"/>
                    </a:ext>
                  </a:extLst>
                </p14:cNvPr>
                <p14:cNvContentPartPr/>
                <p14:nvPr/>
              </p14:nvContentPartPr>
              <p14:xfrm>
                <a:off x="7387715" y="227035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367D51-FC3C-E190-1CA5-6433DB3EB5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8715" y="22613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C33B99CF-69B7-A7F0-F333-B2F441498D11}"/>
                </a:ext>
              </a:extLst>
            </p:cNvPr>
            <p:cNvSpPr/>
            <p:nvPr/>
          </p:nvSpPr>
          <p:spPr>
            <a:xfrm>
              <a:off x="6057224" y="2155008"/>
              <a:ext cx="2764417" cy="1259068"/>
            </a:xfrm>
            <a:custGeom>
              <a:avLst/>
              <a:gdLst>
                <a:gd name="connsiteX0" fmla="*/ 0 w 2265218"/>
                <a:gd name="connsiteY0" fmla="*/ 1042032 h 2084064"/>
                <a:gd name="connsiteX1" fmla="*/ 1132609 w 2265218"/>
                <a:gd name="connsiteY1" fmla="*/ 0 h 2084064"/>
                <a:gd name="connsiteX2" fmla="*/ 2265218 w 2265218"/>
                <a:gd name="connsiteY2" fmla="*/ 1042032 h 2084064"/>
                <a:gd name="connsiteX3" fmla="*/ 1132609 w 2265218"/>
                <a:gd name="connsiteY3" fmla="*/ 2084064 h 2084064"/>
                <a:gd name="connsiteX4" fmla="*/ 0 w 2265218"/>
                <a:gd name="connsiteY4" fmla="*/ 1042032 h 2084064"/>
                <a:gd name="connsiteX0" fmla="*/ 0 w 2265218"/>
                <a:gd name="connsiteY0" fmla="*/ 1042032 h 2102059"/>
                <a:gd name="connsiteX1" fmla="*/ 1132609 w 2265218"/>
                <a:gd name="connsiteY1" fmla="*/ 0 h 2102059"/>
                <a:gd name="connsiteX2" fmla="*/ 2265218 w 2265218"/>
                <a:gd name="connsiteY2" fmla="*/ 1042032 h 2102059"/>
                <a:gd name="connsiteX3" fmla="*/ 1132609 w 2265218"/>
                <a:gd name="connsiteY3" fmla="*/ 2084064 h 2102059"/>
                <a:gd name="connsiteX4" fmla="*/ 0 w 2265218"/>
                <a:gd name="connsiteY4" fmla="*/ 1042032 h 2102059"/>
                <a:gd name="connsiteX0" fmla="*/ 14807 w 2280025"/>
                <a:gd name="connsiteY0" fmla="*/ 1042032 h 1847160"/>
                <a:gd name="connsiteX1" fmla="*/ 1147416 w 2280025"/>
                <a:gd name="connsiteY1" fmla="*/ 0 h 1847160"/>
                <a:gd name="connsiteX2" fmla="*/ 2280025 w 2280025"/>
                <a:gd name="connsiteY2" fmla="*/ 1042032 h 1847160"/>
                <a:gd name="connsiteX3" fmla="*/ 705802 w 2280025"/>
                <a:gd name="connsiteY3" fmla="*/ 1819096 h 1847160"/>
                <a:gd name="connsiteX4" fmla="*/ 14807 w 2280025"/>
                <a:gd name="connsiteY4" fmla="*/ 1042032 h 1847160"/>
                <a:gd name="connsiteX0" fmla="*/ 10664 w 2275882"/>
                <a:gd name="connsiteY0" fmla="*/ 1042032 h 1963554"/>
                <a:gd name="connsiteX1" fmla="*/ 1143273 w 2275882"/>
                <a:gd name="connsiteY1" fmla="*/ 0 h 1963554"/>
                <a:gd name="connsiteX2" fmla="*/ 2275882 w 2275882"/>
                <a:gd name="connsiteY2" fmla="*/ 1042032 h 1963554"/>
                <a:gd name="connsiteX3" fmla="*/ 701659 w 2275882"/>
                <a:gd name="connsiteY3" fmla="*/ 1819096 h 1963554"/>
                <a:gd name="connsiteX4" fmla="*/ 10664 w 2275882"/>
                <a:gd name="connsiteY4" fmla="*/ 1042032 h 1963554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301"/>
                <a:gd name="connsiteY0" fmla="*/ 1042032 h 1912962"/>
                <a:gd name="connsiteX1" fmla="*/ 1143273 w 2284301"/>
                <a:gd name="connsiteY1" fmla="*/ 0 h 1912962"/>
                <a:gd name="connsiteX2" fmla="*/ 2275882 w 2284301"/>
                <a:gd name="connsiteY2" fmla="*/ 1042032 h 1912962"/>
                <a:gd name="connsiteX3" fmla="*/ 1631646 w 2284301"/>
                <a:gd name="connsiteY3" fmla="*/ 1813214 h 1912962"/>
                <a:gd name="connsiteX4" fmla="*/ 701659 w 2284301"/>
                <a:gd name="connsiteY4" fmla="*/ 1819096 h 1912962"/>
                <a:gd name="connsiteX5" fmla="*/ 10664 w 2284301"/>
                <a:gd name="connsiteY5" fmla="*/ 1042032 h 1912962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521"/>
                <a:gd name="connsiteY0" fmla="*/ 1042032 h 1960547"/>
                <a:gd name="connsiteX1" fmla="*/ 1143273 w 2284521"/>
                <a:gd name="connsiteY1" fmla="*/ 0 h 1960547"/>
                <a:gd name="connsiteX2" fmla="*/ 2275882 w 2284521"/>
                <a:gd name="connsiteY2" fmla="*/ 1042032 h 1960547"/>
                <a:gd name="connsiteX3" fmla="*/ 1631646 w 2284521"/>
                <a:gd name="connsiteY3" fmla="*/ 1813214 h 1960547"/>
                <a:gd name="connsiteX4" fmla="*/ 701659 w 2284521"/>
                <a:gd name="connsiteY4" fmla="*/ 1819096 h 1960547"/>
                <a:gd name="connsiteX5" fmla="*/ 10664 w 2284521"/>
                <a:gd name="connsiteY5" fmla="*/ 1042032 h 1960547"/>
                <a:gd name="connsiteX0" fmla="*/ 7135 w 2279516"/>
                <a:gd name="connsiteY0" fmla="*/ 1042032 h 2050975"/>
                <a:gd name="connsiteX1" fmla="*/ 1139744 w 2279516"/>
                <a:gd name="connsiteY1" fmla="*/ 0 h 2050975"/>
                <a:gd name="connsiteX2" fmla="*/ 2272353 w 2279516"/>
                <a:gd name="connsiteY2" fmla="*/ 1042032 h 2050975"/>
                <a:gd name="connsiteX3" fmla="*/ 1508621 w 2279516"/>
                <a:gd name="connsiteY3" fmla="*/ 1937904 h 2050975"/>
                <a:gd name="connsiteX4" fmla="*/ 698130 w 2279516"/>
                <a:gd name="connsiteY4" fmla="*/ 1819096 h 2050975"/>
                <a:gd name="connsiteX5" fmla="*/ 7135 w 2279516"/>
                <a:gd name="connsiteY5" fmla="*/ 1042032 h 2050975"/>
                <a:gd name="connsiteX0" fmla="*/ 3835 w 2276591"/>
                <a:gd name="connsiteY0" fmla="*/ 1042032 h 2041743"/>
                <a:gd name="connsiteX1" fmla="*/ 1136444 w 2276591"/>
                <a:gd name="connsiteY1" fmla="*/ 0 h 2041743"/>
                <a:gd name="connsiteX2" fmla="*/ 2269053 w 2276591"/>
                <a:gd name="connsiteY2" fmla="*/ 1042032 h 2041743"/>
                <a:gd name="connsiteX3" fmla="*/ 1505321 w 2276591"/>
                <a:gd name="connsiteY3" fmla="*/ 1937904 h 2041743"/>
                <a:gd name="connsiteX4" fmla="*/ 793544 w 2276591"/>
                <a:gd name="connsiteY4" fmla="*/ 1923005 h 2041743"/>
                <a:gd name="connsiteX5" fmla="*/ 3835 w 2276591"/>
                <a:gd name="connsiteY5" fmla="*/ 1042032 h 2041743"/>
                <a:gd name="connsiteX0" fmla="*/ 3896 w 2276652"/>
                <a:gd name="connsiteY0" fmla="*/ 1042032 h 2057149"/>
                <a:gd name="connsiteX1" fmla="*/ 1136505 w 2276652"/>
                <a:gd name="connsiteY1" fmla="*/ 0 h 2057149"/>
                <a:gd name="connsiteX2" fmla="*/ 2269114 w 2276652"/>
                <a:gd name="connsiteY2" fmla="*/ 1042032 h 2057149"/>
                <a:gd name="connsiteX3" fmla="*/ 1505382 w 2276652"/>
                <a:gd name="connsiteY3" fmla="*/ 1937904 h 2057149"/>
                <a:gd name="connsiteX4" fmla="*/ 793605 w 2276652"/>
                <a:gd name="connsiteY4" fmla="*/ 1923005 h 2057149"/>
                <a:gd name="connsiteX5" fmla="*/ 3896 w 2276652"/>
                <a:gd name="connsiteY5" fmla="*/ 1042032 h 2057149"/>
                <a:gd name="connsiteX0" fmla="*/ 2439 w 2275081"/>
                <a:gd name="connsiteY0" fmla="*/ 1042032 h 2079305"/>
                <a:gd name="connsiteX1" fmla="*/ 1135048 w 2275081"/>
                <a:gd name="connsiteY1" fmla="*/ 0 h 2079305"/>
                <a:gd name="connsiteX2" fmla="*/ 2267657 w 2275081"/>
                <a:gd name="connsiteY2" fmla="*/ 1042032 h 2079305"/>
                <a:gd name="connsiteX3" fmla="*/ 1503925 w 2275081"/>
                <a:gd name="connsiteY3" fmla="*/ 1937904 h 2079305"/>
                <a:gd name="connsiteX4" fmla="*/ 854493 w 2275081"/>
                <a:gd name="connsiteY4" fmla="*/ 1959373 h 2079305"/>
                <a:gd name="connsiteX5" fmla="*/ 2439 w 2275081"/>
                <a:gd name="connsiteY5" fmla="*/ 1042032 h 2079305"/>
                <a:gd name="connsiteX0" fmla="*/ 2387 w 2274754"/>
                <a:gd name="connsiteY0" fmla="*/ 1042032 h 2076597"/>
                <a:gd name="connsiteX1" fmla="*/ 1134996 w 2274754"/>
                <a:gd name="connsiteY1" fmla="*/ 0 h 2076597"/>
                <a:gd name="connsiteX2" fmla="*/ 2267605 w 2274754"/>
                <a:gd name="connsiteY2" fmla="*/ 1042032 h 2076597"/>
                <a:gd name="connsiteX3" fmla="*/ 1477896 w 2274754"/>
                <a:gd name="connsiteY3" fmla="*/ 1963881 h 2076597"/>
                <a:gd name="connsiteX4" fmla="*/ 854441 w 2274754"/>
                <a:gd name="connsiteY4" fmla="*/ 1959373 h 2076597"/>
                <a:gd name="connsiteX5" fmla="*/ 2387 w 2274754"/>
                <a:gd name="connsiteY5" fmla="*/ 1042032 h 2076597"/>
                <a:gd name="connsiteX0" fmla="*/ 2387 w 2274269"/>
                <a:gd name="connsiteY0" fmla="*/ 1042032 h 2086647"/>
                <a:gd name="connsiteX1" fmla="*/ 1134996 w 2274269"/>
                <a:gd name="connsiteY1" fmla="*/ 0 h 2086647"/>
                <a:gd name="connsiteX2" fmla="*/ 2267605 w 2274269"/>
                <a:gd name="connsiteY2" fmla="*/ 1042032 h 2086647"/>
                <a:gd name="connsiteX3" fmla="*/ 1477896 w 2274269"/>
                <a:gd name="connsiteY3" fmla="*/ 1963881 h 2086647"/>
                <a:gd name="connsiteX4" fmla="*/ 854441 w 2274269"/>
                <a:gd name="connsiteY4" fmla="*/ 1959373 h 2086647"/>
                <a:gd name="connsiteX5" fmla="*/ 2387 w 2274269"/>
                <a:gd name="connsiteY5" fmla="*/ 1042032 h 2086647"/>
                <a:gd name="connsiteX0" fmla="*/ 2387 w 2238710"/>
                <a:gd name="connsiteY0" fmla="*/ 1042406 h 2083970"/>
                <a:gd name="connsiteX1" fmla="*/ 1134996 w 2238710"/>
                <a:gd name="connsiteY1" fmla="*/ 374 h 2083970"/>
                <a:gd name="connsiteX2" fmla="*/ 2231236 w 2238710"/>
                <a:gd name="connsiteY2" fmla="*/ 933302 h 2083970"/>
                <a:gd name="connsiteX3" fmla="*/ 1477896 w 2238710"/>
                <a:gd name="connsiteY3" fmla="*/ 1964255 h 2083970"/>
                <a:gd name="connsiteX4" fmla="*/ 854441 w 2238710"/>
                <a:gd name="connsiteY4" fmla="*/ 1959747 h 2083970"/>
                <a:gd name="connsiteX5" fmla="*/ 2387 w 2238710"/>
                <a:gd name="connsiteY5" fmla="*/ 1042406 h 2083970"/>
                <a:gd name="connsiteX0" fmla="*/ 2387 w 2247763"/>
                <a:gd name="connsiteY0" fmla="*/ 1042406 h 2083970"/>
                <a:gd name="connsiteX1" fmla="*/ 1134996 w 2247763"/>
                <a:gd name="connsiteY1" fmla="*/ 374 h 2083970"/>
                <a:gd name="connsiteX2" fmla="*/ 2231236 w 2247763"/>
                <a:gd name="connsiteY2" fmla="*/ 933302 h 2083970"/>
                <a:gd name="connsiteX3" fmla="*/ 1477896 w 2247763"/>
                <a:gd name="connsiteY3" fmla="*/ 1964255 h 2083970"/>
                <a:gd name="connsiteX4" fmla="*/ 854441 w 2247763"/>
                <a:gd name="connsiteY4" fmla="*/ 1959747 h 2083970"/>
                <a:gd name="connsiteX5" fmla="*/ 2387 w 2247763"/>
                <a:gd name="connsiteY5" fmla="*/ 1042406 h 2083970"/>
                <a:gd name="connsiteX0" fmla="*/ 2387 w 2268171"/>
                <a:gd name="connsiteY0" fmla="*/ 1042445 h 2084347"/>
                <a:gd name="connsiteX1" fmla="*/ 1134996 w 2268171"/>
                <a:gd name="connsiteY1" fmla="*/ 413 h 2084347"/>
                <a:gd name="connsiteX2" fmla="*/ 2252018 w 2268171"/>
                <a:gd name="connsiteY2" fmla="*/ 928145 h 2084347"/>
                <a:gd name="connsiteX3" fmla="*/ 1477896 w 2268171"/>
                <a:gd name="connsiteY3" fmla="*/ 1964294 h 2084347"/>
                <a:gd name="connsiteX4" fmla="*/ 854441 w 2268171"/>
                <a:gd name="connsiteY4" fmla="*/ 1959786 h 2084347"/>
                <a:gd name="connsiteX5" fmla="*/ 2387 w 2268171"/>
                <a:gd name="connsiteY5" fmla="*/ 1042445 h 2084347"/>
                <a:gd name="connsiteX0" fmla="*/ 2018 w 2418470"/>
                <a:gd name="connsiteY0" fmla="*/ 943328 h 2089931"/>
                <a:gd name="connsiteX1" fmla="*/ 1285295 w 2418470"/>
                <a:gd name="connsiteY1" fmla="*/ 9 h 2089931"/>
                <a:gd name="connsiteX2" fmla="*/ 2402317 w 2418470"/>
                <a:gd name="connsiteY2" fmla="*/ 927741 h 2089931"/>
                <a:gd name="connsiteX3" fmla="*/ 1628195 w 2418470"/>
                <a:gd name="connsiteY3" fmla="*/ 1963890 h 2089931"/>
                <a:gd name="connsiteX4" fmla="*/ 1004740 w 2418470"/>
                <a:gd name="connsiteY4" fmla="*/ 1959382 h 2089931"/>
                <a:gd name="connsiteX5" fmla="*/ 2018 w 2418470"/>
                <a:gd name="connsiteY5" fmla="*/ 943328 h 2089931"/>
                <a:gd name="connsiteX0" fmla="*/ 2018 w 2479790"/>
                <a:gd name="connsiteY0" fmla="*/ 943635 h 2095226"/>
                <a:gd name="connsiteX1" fmla="*/ 1285295 w 2479790"/>
                <a:gd name="connsiteY1" fmla="*/ 316 h 2095226"/>
                <a:gd name="connsiteX2" fmla="*/ 2464663 w 2479790"/>
                <a:gd name="connsiteY2" fmla="*/ 850117 h 2095226"/>
                <a:gd name="connsiteX3" fmla="*/ 1628195 w 2479790"/>
                <a:gd name="connsiteY3" fmla="*/ 1964197 h 2095226"/>
                <a:gd name="connsiteX4" fmla="*/ 1004740 w 2479790"/>
                <a:gd name="connsiteY4" fmla="*/ 1959689 h 2095226"/>
                <a:gd name="connsiteX5" fmla="*/ 2018 w 2479790"/>
                <a:gd name="connsiteY5" fmla="*/ 943635 h 2095226"/>
                <a:gd name="connsiteX0" fmla="*/ 2018 w 2464663"/>
                <a:gd name="connsiteY0" fmla="*/ 943635 h 2095226"/>
                <a:gd name="connsiteX1" fmla="*/ 1285295 w 2464663"/>
                <a:gd name="connsiteY1" fmla="*/ 316 h 2095226"/>
                <a:gd name="connsiteX2" fmla="*/ 2464663 w 2464663"/>
                <a:gd name="connsiteY2" fmla="*/ 850117 h 2095226"/>
                <a:gd name="connsiteX3" fmla="*/ 1628195 w 2464663"/>
                <a:gd name="connsiteY3" fmla="*/ 1964197 h 2095226"/>
                <a:gd name="connsiteX4" fmla="*/ 1004740 w 2464663"/>
                <a:gd name="connsiteY4" fmla="*/ 1959689 h 2095226"/>
                <a:gd name="connsiteX5" fmla="*/ 2018 w 2464663"/>
                <a:gd name="connsiteY5" fmla="*/ 943635 h 2095226"/>
                <a:gd name="connsiteX0" fmla="*/ 2018 w 2620527"/>
                <a:gd name="connsiteY0" fmla="*/ 944936 h 2103296"/>
                <a:gd name="connsiteX1" fmla="*/ 1285295 w 2620527"/>
                <a:gd name="connsiteY1" fmla="*/ 1617 h 2103296"/>
                <a:gd name="connsiteX2" fmla="*/ 2620527 w 2620527"/>
                <a:gd name="connsiteY2" fmla="*/ 747509 h 2103296"/>
                <a:gd name="connsiteX3" fmla="*/ 1628195 w 2620527"/>
                <a:gd name="connsiteY3" fmla="*/ 1965498 h 2103296"/>
                <a:gd name="connsiteX4" fmla="*/ 1004740 w 2620527"/>
                <a:gd name="connsiteY4" fmla="*/ 1960990 h 2103296"/>
                <a:gd name="connsiteX5" fmla="*/ 2018 w 2620527"/>
                <a:gd name="connsiteY5" fmla="*/ 944936 h 2103296"/>
                <a:gd name="connsiteX0" fmla="*/ 3564 w 2622073"/>
                <a:gd name="connsiteY0" fmla="*/ 1281991 h 2440351"/>
                <a:gd name="connsiteX1" fmla="*/ 1385554 w 2622073"/>
                <a:gd name="connsiteY1" fmla="*/ 968 h 2440351"/>
                <a:gd name="connsiteX2" fmla="*/ 2622073 w 2622073"/>
                <a:gd name="connsiteY2" fmla="*/ 1084564 h 2440351"/>
                <a:gd name="connsiteX3" fmla="*/ 1629741 w 2622073"/>
                <a:gd name="connsiteY3" fmla="*/ 2302553 h 2440351"/>
                <a:gd name="connsiteX4" fmla="*/ 1006286 w 2622073"/>
                <a:gd name="connsiteY4" fmla="*/ 2298045 h 2440351"/>
                <a:gd name="connsiteX5" fmla="*/ 3564 w 2622073"/>
                <a:gd name="connsiteY5" fmla="*/ 1281991 h 2440351"/>
                <a:gd name="connsiteX0" fmla="*/ 3564 w 2622073"/>
                <a:gd name="connsiteY0" fmla="*/ 1395361 h 2553721"/>
                <a:gd name="connsiteX1" fmla="*/ 1182934 w 2622073"/>
                <a:gd name="connsiteY1" fmla="*/ 176685 h 2553721"/>
                <a:gd name="connsiteX2" fmla="*/ 1385554 w 2622073"/>
                <a:gd name="connsiteY2" fmla="*/ 114338 h 2553721"/>
                <a:gd name="connsiteX3" fmla="*/ 2622073 w 2622073"/>
                <a:gd name="connsiteY3" fmla="*/ 1197934 h 2553721"/>
                <a:gd name="connsiteX4" fmla="*/ 1629741 w 2622073"/>
                <a:gd name="connsiteY4" fmla="*/ 2415923 h 2553721"/>
                <a:gd name="connsiteX5" fmla="*/ 1006286 w 2622073"/>
                <a:gd name="connsiteY5" fmla="*/ 2411415 h 2553721"/>
                <a:gd name="connsiteX6" fmla="*/ 3564 w 2622073"/>
                <a:gd name="connsiteY6" fmla="*/ 1395361 h 2553721"/>
                <a:gd name="connsiteX0" fmla="*/ 3564 w 2622073"/>
                <a:gd name="connsiteY0" fmla="*/ 1355724 h 2514084"/>
                <a:gd name="connsiteX1" fmla="*/ 1182934 w 2622073"/>
                <a:gd name="connsiteY1" fmla="*/ 137048 h 2514084"/>
                <a:gd name="connsiteX2" fmla="*/ 1385554 w 2622073"/>
                <a:gd name="connsiteY2" fmla="*/ 74701 h 2514084"/>
                <a:gd name="connsiteX3" fmla="*/ 2622073 w 2622073"/>
                <a:gd name="connsiteY3" fmla="*/ 1158297 h 2514084"/>
                <a:gd name="connsiteX4" fmla="*/ 1629741 w 2622073"/>
                <a:gd name="connsiteY4" fmla="*/ 2376286 h 2514084"/>
                <a:gd name="connsiteX5" fmla="*/ 1006286 w 2622073"/>
                <a:gd name="connsiteY5" fmla="*/ 2371778 h 2514084"/>
                <a:gd name="connsiteX6" fmla="*/ 3564 w 2622073"/>
                <a:gd name="connsiteY6" fmla="*/ 1355724 h 2514084"/>
                <a:gd name="connsiteX0" fmla="*/ 1366 w 2619875"/>
                <a:gd name="connsiteY0" fmla="*/ 1335009 h 2493369"/>
                <a:gd name="connsiteX1" fmla="*/ 1232691 w 2619875"/>
                <a:gd name="connsiteY1" fmla="*/ 194265 h 2493369"/>
                <a:gd name="connsiteX2" fmla="*/ 1383356 w 2619875"/>
                <a:gd name="connsiteY2" fmla="*/ 53986 h 2493369"/>
                <a:gd name="connsiteX3" fmla="*/ 2619875 w 2619875"/>
                <a:gd name="connsiteY3" fmla="*/ 1137582 h 2493369"/>
                <a:gd name="connsiteX4" fmla="*/ 1627543 w 2619875"/>
                <a:gd name="connsiteY4" fmla="*/ 2355571 h 2493369"/>
                <a:gd name="connsiteX5" fmla="*/ 1004088 w 2619875"/>
                <a:gd name="connsiteY5" fmla="*/ 2351063 h 2493369"/>
                <a:gd name="connsiteX6" fmla="*/ 1366 w 2619875"/>
                <a:gd name="connsiteY6" fmla="*/ 1335009 h 2493369"/>
                <a:gd name="connsiteX0" fmla="*/ 91 w 2618600"/>
                <a:gd name="connsiteY0" fmla="*/ 1366335 h 2524695"/>
                <a:gd name="connsiteX1" fmla="*/ 1059966 w 2618600"/>
                <a:gd name="connsiteY1" fmla="*/ 116487 h 2524695"/>
                <a:gd name="connsiteX2" fmla="*/ 1382081 w 2618600"/>
                <a:gd name="connsiteY2" fmla="*/ 85312 h 2524695"/>
                <a:gd name="connsiteX3" fmla="*/ 2618600 w 2618600"/>
                <a:gd name="connsiteY3" fmla="*/ 1168908 h 2524695"/>
                <a:gd name="connsiteX4" fmla="*/ 1626268 w 2618600"/>
                <a:gd name="connsiteY4" fmla="*/ 2386897 h 2524695"/>
                <a:gd name="connsiteX5" fmla="*/ 1002813 w 2618600"/>
                <a:gd name="connsiteY5" fmla="*/ 2382389 h 2524695"/>
                <a:gd name="connsiteX6" fmla="*/ 91 w 2618600"/>
                <a:gd name="connsiteY6" fmla="*/ 1366335 h 2524695"/>
                <a:gd name="connsiteX0" fmla="*/ 91 w 2618600"/>
                <a:gd name="connsiteY0" fmla="*/ 1328248 h 2486608"/>
                <a:gd name="connsiteX1" fmla="*/ 1059966 w 2618600"/>
                <a:gd name="connsiteY1" fmla="*/ 78400 h 2486608"/>
                <a:gd name="connsiteX2" fmla="*/ 1382081 w 2618600"/>
                <a:gd name="connsiteY2" fmla="*/ 47225 h 2486608"/>
                <a:gd name="connsiteX3" fmla="*/ 2618600 w 2618600"/>
                <a:gd name="connsiteY3" fmla="*/ 1130821 h 2486608"/>
                <a:gd name="connsiteX4" fmla="*/ 1626268 w 2618600"/>
                <a:gd name="connsiteY4" fmla="*/ 2348810 h 2486608"/>
                <a:gd name="connsiteX5" fmla="*/ 1002813 w 2618600"/>
                <a:gd name="connsiteY5" fmla="*/ 2344302 h 2486608"/>
                <a:gd name="connsiteX6" fmla="*/ 91 w 2618600"/>
                <a:gd name="connsiteY6" fmla="*/ 1328248 h 2486608"/>
                <a:gd name="connsiteX0" fmla="*/ 91 w 2618600"/>
                <a:gd name="connsiteY0" fmla="*/ 1281286 h 2439646"/>
                <a:gd name="connsiteX1" fmla="*/ 1059966 w 2618600"/>
                <a:gd name="connsiteY1" fmla="*/ 31438 h 2439646"/>
                <a:gd name="connsiteX2" fmla="*/ 1382081 w 2618600"/>
                <a:gd name="connsiteY2" fmla="*/ 263 h 2439646"/>
                <a:gd name="connsiteX3" fmla="*/ 2618600 w 2618600"/>
                <a:gd name="connsiteY3" fmla="*/ 1083859 h 2439646"/>
                <a:gd name="connsiteX4" fmla="*/ 1626268 w 2618600"/>
                <a:gd name="connsiteY4" fmla="*/ 2301848 h 2439646"/>
                <a:gd name="connsiteX5" fmla="*/ 1002813 w 2618600"/>
                <a:gd name="connsiteY5" fmla="*/ 2297340 h 2439646"/>
                <a:gd name="connsiteX6" fmla="*/ 91 w 2618600"/>
                <a:gd name="connsiteY6" fmla="*/ 1281286 h 2439646"/>
                <a:gd name="connsiteX0" fmla="*/ 1185 w 2619694"/>
                <a:gd name="connsiteY0" fmla="*/ 1281286 h 2439646"/>
                <a:gd name="connsiteX1" fmla="*/ 806481 w 2619694"/>
                <a:gd name="connsiteY1" fmla="*/ 260036 h 2439646"/>
                <a:gd name="connsiteX2" fmla="*/ 1061060 w 2619694"/>
                <a:gd name="connsiteY2" fmla="*/ 31438 h 2439646"/>
                <a:gd name="connsiteX3" fmla="*/ 1383175 w 2619694"/>
                <a:gd name="connsiteY3" fmla="*/ 263 h 2439646"/>
                <a:gd name="connsiteX4" fmla="*/ 2619694 w 2619694"/>
                <a:gd name="connsiteY4" fmla="*/ 1083859 h 2439646"/>
                <a:gd name="connsiteX5" fmla="*/ 1627362 w 2619694"/>
                <a:gd name="connsiteY5" fmla="*/ 2301848 h 2439646"/>
                <a:gd name="connsiteX6" fmla="*/ 1003907 w 2619694"/>
                <a:gd name="connsiteY6" fmla="*/ 2297340 h 2439646"/>
                <a:gd name="connsiteX7" fmla="*/ 1185 w 2619694"/>
                <a:gd name="connsiteY7" fmla="*/ 1281286 h 2439646"/>
                <a:gd name="connsiteX0" fmla="*/ 1560 w 2620069"/>
                <a:gd name="connsiteY0" fmla="*/ 1309720 h 2468080"/>
                <a:gd name="connsiteX1" fmla="*/ 780879 w 2620069"/>
                <a:gd name="connsiteY1" fmla="*/ 91042 h 2468080"/>
                <a:gd name="connsiteX2" fmla="*/ 1061435 w 2620069"/>
                <a:gd name="connsiteY2" fmla="*/ 59872 h 2468080"/>
                <a:gd name="connsiteX3" fmla="*/ 1383550 w 2620069"/>
                <a:gd name="connsiteY3" fmla="*/ 28697 h 2468080"/>
                <a:gd name="connsiteX4" fmla="*/ 2620069 w 2620069"/>
                <a:gd name="connsiteY4" fmla="*/ 1112293 h 2468080"/>
                <a:gd name="connsiteX5" fmla="*/ 1627737 w 2620069"/>
                <a:gd name="connsiteY5" fmla="*/ 2330282 h 2468080"/>
                <a:gd name="connsiteX6" fmla="*/ 1004282 w 2620069"/>
                <a:gd name="connsiteY6" fmla="*/ 2325774 h 2468080"/>
                <a:gd name="connsiteX7" fmla="*/ 1560 w 2620069"/>
                <a:gd name="connsiteY7" fmla="*/ 1309720 h 2468080"/>
                <a:gd name="connsiteX0" fmla="*/ 10896 w 2629405"/>
                <a:gd name="connsiteY0" fmla="*/ 1281286 h 2439646"/>
                <a:gd name="connsiteX1" fmla="*/ 499271 w 2629405"/>
                <a:gd name="connsiteY1" fmla="*/ 389922 h 2439646"/>
                <a:gd name="connsiteX2" fmla="*/ 790215 w 2629405"/>
                <a:gd name="connsiteY2" fmla="*/ 62608 h 2439646"/>
                <a:gd name="connsiteX3" fmla="*/ 1070771 w 2629405"/>
                <a:gd name="connsiteY3" fmla="*/ 31438 h 2439646"/>
                <a:gd name="connsiteX4" fmla="*/ 1392886 w 2629405"/>
                <a:gd name="connsiteY4" fmla="*/ 263 h 2439646"/>
                <a:gd name="connsiteX5" fmla="*/ 2629405 w 2629405"/>
                <a:gd name="connsiteY5" fmla="*/ 1083859 h 2439646"/>
                <a:gd name="connsiteX6" fmla="*/ 1637073 w 2629405"/>
                <a:gd name="connsiteY6" fmla="*/ 2301848 h 2439646"/>
                <a:gd name="connsiteX7" fmla="*/ 1013618 w 2629405"/>
                <a:gd name="connsiteY7" fmla="*/ 2297340 h 2439646"/>
                <a:gd name="connsiteX8" fmla="*/ 10896 w 2629405"/>
                <a:gd name="connsiteY8" fmla="*/ 1281286 h 2439646"/>
                <a:gd name="connsiteX0" fmla="*/ 10029 w 2628538"/>
                <a:gd name="connsiteY0" fmla="*/ 1281286 h 2439646"/>
                <a:gd name="connsiteX1" fmla="*/ 513990 w 2628538"/>
                <a:gd name="connsiteY1" fmla="*/ 202886 h 2439646"/>
                <a:gd name="connsiteX2" fmla="*/ 789348 w 2628538"/>
                <a:gd name="connsiteY2" fmla="*/ 62608 h 2439646"/>
                <a:gd name="connsiteX3" fmla="*/ 1069904 w 2628538"/>
                <a:gd name="connsiteY3" fmla="*/ 31438 h 2439646"/>
                <a:gd name="connsiteX4" fmla="*/ 1392019 w 2628538"/>
                <a:gd name="connsiteY4" fmla="*/ 263 h 2439646"/>
                <a:gd name="connsiteX5" fmla="*/ 2628538 w 2628538"/>
                <a:gd name="connsiteY5" fmla="*/ 1083859 h 2439646"/>
                <a:gd name="connsiteX6" fmla="*/ 1636206 w 2628538"/>
                <a:gd name="connsiteY6" fmla="*/ 2301848 h 2439646"/>
                <a:gd name="connsiteX7" fmla="*/ 1012751 w 2628538"/>
                <a:gd name="connsiteY7" fmla="*/ 2297340 h 2439646"/>
                <a:gd name="connsiteX8" fmla="*/ 10029 w 2628538"/>
                <a:gd name="connsiteY8" fmla="*/ 1281286 h 2439646"/>
                <a:gd name="connsiteX0" fmla="*/ 23404 w 2641913"/>
                <a:gd name="connsiteY0" fmla="*/ 1281286 h 2439646"/>
                <a:gd name="connsiteX1" fmla="*/ 335132 w 2641913"/>
                <a:gd name="connsiteY1" fmla="*/ 467854 h 2439646"/>
                <a:gd name="connsiteX2" fmla="*/ 527365 w 2641913"/>
                <a:gd name="connsiteY2" fmla="*/ 202886 h 2439646"/>
                <a:gd name="connsiteX3" fmla="*/ 802723 w 2641913"/>
                <a:gd name="connsiteY3" fmla="*/ 62608 h 2439646"/>
                <a:gd name="connsiteX4" fmla="*/ 1083279 w 2641913"/>
                <a:gd name="connsiteY4" fmla="*/ 31438 h 2439646"/>
                <a:gd name="connsiteX5" fmla="*/ 1405394 w 2641913"/>
                <a:gd name="connsiteY5" fmla="*/ 263 h 2439646"/>
                <a:gd name="connsiteX6" fmla="*/ 2641913 w 2641913"/>
                <a:gd name="connsiteY6" fmla="*/ 1083859 h 2439646"/>
                <a:gd name="connsiteX7" fmla="*/ 1649581 w 2641913"/>
                <a:gd name="connsiteY7" fmla="*/ 2301848 h 2439646"/>
                <a:gd name="connsiteX8" fmla="*/ 1026126 w 2641913"/>
                <a:gd name="connsiteY8" fmla="*/ 2297340 h 2439646"/>
                <a:gd name="connsiteX9" fmla="*/ 23404 w 2641913"/>
                <a:gd name="connsiteY9" fmla="*/ 1281286 h 2439646"/>
                <a:gd name="connsiteX0" fmla="*/ 28237 w 2646746"/>
                <a:gd name="connsiteY0" fmla="*/ 1281286 h 2439646"/>
                <a:gd name="connsiteX1" fmla="*/ 298401 w 2646746"/>
                <a:gd name="connsiteY1" fmla="*/ 379532 h 2439646"/>
                <a:gd name="connsiteX2" fmla="*/ 532198 w 2646746"/>
                <a:gd name="connsiteY2" fmla="*/ 202886 h 2439646"/>
                <a:gd name="connsiteX3" fmla="*/ 807556 w 2646746"/>
                <a:gd name="connsiteY3" fmla="*/ 62608 h 2439646"/>
                <a:gd name="connsiteX4" fmla="*/ 1088112 w 2646746"/>
                <a:gd name="connsiteY4" fmla="*/ 31438 h 2439646"/>
                <a:gd name="connsiteX5" fmla="*/ 1410227 w 2646746"/>
                <a:gd name="connsiteY5" fmla="*/ 263 h 2439646"/>
                <a:gd name="connsiteX6" fmla="*/ 2646746 w 2646746"/>
                <a:gd name="connsiteY6" fmla="*/ 1083859 h 2439646"/>
                <a:gd name="connsiteX7" fmla="*/ 1654414 w 2646746"/>
                <a:gd name="connsiteY7" fmla="*/ 2301848 h 2439646"/>
                <a:gd name="connsiteX8" fmla="*/ 1030959 w 2646746"/>
                <a:gd name="connsiteY8" fmla="*/ 2297340 h 2439646"/>
                <a:gd name="connsiteX9" fmla="*/ 28237 w 2646746"/>
                <a:gd name="connsiteY9" fmla="*/ 1281286 h 2439646"/>
                <a:gd name="connsiteX0" fmla="*/ 49793 w 2668302"/>
                <a:gd name="connsiteY0" fmla="*/ 1281286 h 2439646"/>
                <a:gd name="connsiteX1" fmla="*/ 169290 w 2668302"/>
                <a:gd name="connsiteY1" fmla="*/ 660086 h 2439646"/>
                <a:gd name="connsiteX2" fmla="*/ 319957 w 2668302"/>
                <a:gd name="connsiteY2" fmla="*/ 379532 h 2439646"/>
                <a:gd name="connsiteX3" fmla="*/ 553754 w 2668302"/>
                <a:gd name="connsiteY3" fmla="*/ 202886 h 2439646"/>
                <a:gd name="connsiteX4" fmla="*/ 829112 w 2668302"/>
                <a:gd name="connsiteY4" fmla="*/ 62608 h 2439646"/>
                <a:gd name="connsiteX5" fmla="*/ 1109668 w 2668302"/>
                <a:gd name="connsiteY5" fmla="*/ 31438 h 2439646"/>
                <a:gd name="connsiteX6" fmla="*/ 1431783 w 2668302"/>
                <a:gd name="connsiteY6" fmla="*/ 263 h 2439646"/>
                <a:gd name="connsiteX7" fmla="*/ 2668302 w 2668302"/>
                <a:gd name="connsiteY7" fmla="*/ 1083859 h 2439646"/>
                <a:gd name="connsiteX8" fmla="*/ 1675970 w 2668302"/>
                <a:gd name="connsiteY8" fmla="*/ 2301848 h 2439646"/>
                <a:gd name="connsiteX9" fmla="*/ 1052515 w 2668302"/>
                <a:gd name="connsiteY9" fmla="*/ 2297340 h 2439646"/>
                <a:gd name="connsiteX10" fmla="*/ 49793 w 2668302"/>
                <a:gd name="connsiteY10" fmla="*/ 1281286 h 2439646"/>
                <a:gd name="connsiteX0" fmla="*/ 61241 w 2679750"/>
                <a:gd name="connsiteY0" fmla="*/ 1281286 h 2439646"/>
                <a:gd name="connsiteX1" fmla="*/ 133979 w 2679750"/>
                <a:gd name="connsiteY1" fmla="*/ 592545 h 2439646"/>
                <a:gd name="connsiteX2" fmla="*/ 331405 w 2679750"/>
                <a:gd name="connsiteY2" fmla="*/ 379532 h 2439646"/>
                <a:gd name="connsiteX3" fmla="*/ 565202 w 2679750"/>
                <a:gd name="connsiteY3" fmla="*/ 202886 h 2439646"/>
                <a:gd name="connsiteX4" fmla="*/ 840560 w 2679750"/>
                <a:gd name="connsiteY4" fmla="*/ 62608 h 2439646"/>
                <a:gd name="connsiteX5" fmla="*/ 1121116 w 2679750"/>
                <a:gd name="connsiteY5" fmla="*/ 31438 h 2439646"/>
                <a:gd name="connsiteX6" fmla="*/ 1443231 w 2679750"/>
                <a:gd name="connsiteY6" fmla="*/ 263 h 2439646"/>
                <a:gd name="connsiteX7" fmla="*/ 2679750 w 2679750"/>
                <a:gd name="connsiteY7" fmla="*/ 1083859 h 2439646"/>
                <a:gd name="connsiteX8" fmla="*/ 1687418 w 2679750"/>
                <a:gd name="connsiteY8" fmla="*/ 2301848 h 2439646"/>
                <a:gd name="connsiteX9" fmla="*/ 1063963 w 2679750"/>
                <a:gd name="connsiteY9" fmla="*/ 2297340 h 2439646"/>
                <a:gd name="connsiteX10" fmla="*/ 61241 w 2679750"/>
                <a:gd name="connsiteY10" fmla="*/ 1281286 h 2439646"/>
                <a:gd name="connsiteX0" fmla="*/ 93358 w 2711867"/>
                <a:gd name="connsiteY0" fmla="*/ 1281286 h 2439646"/>
                <a:gd name="connsiteX1" fmla="*/ 51796 w 2711867"/>
                <a:gd name="connsiteY1" fmla="*/ 867904 h 2439646"/>
                <a:gd name="connsiteX2" fmla="*/ 166096 w 2711867"/>
                <a:gd name="connsiteY2" fmla="*/ 592545 h 2439646"/>
                <a:gd name="connsiteX3" fmla="*/ 363522 w 2711867"/>
                <a:gd name="connsiteY3" fmla="*/ 379532 h 2439646"/>
                <a:gd name="connsiteX4" fmla="*/ 597319 w 2711867"/>
                <a:gd name="connsiteY4" fmla="*/ 202886 h 2439646"/>
                <a:gd name="connsiteX5" fmla="*/ 872677 w 2711867"/>
                <a:gd name="connsiteY5" fmla="*/ 62608 h 2439646"/>
                <a:gd name="connsiteX6" fmla="*/ 1153233 w 2711867"/>
                <a:gd name="connsiteY6" fmla="*/ 31438 h 2439646"/>
                <a:gd name="connsiteX7" fmla="*/ 1475348 w 2711867"/>
                <a:gd name="connsiteY7" fmla="*/ 263 h 2439646"/>
                <a:gd name="connsiteX8" fmla="*/ 2711867 w 2711867"/>
                <a:gd name="connsiteY8" fmla="*/ 1083859 h 2439646"/>
                <a:gd name="connsiteX9" fmla="*/ 1719535 w 2711867"/>
                <a:gd name="connsiteY9" fmla="*/ 2301848 h 2439646"/>
                <a:gd name="connsiteX10" fmla="*/ 1096080 w 2711867"/>
                <a:gd name="connsiteY10" fmla="*/ 2297340 h 2439646"/>
                <a:gd name="connsiteX11" fmla="*/ 93358 w 2711867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3453 h 2441813"/>
                <a:gd name="connsiteX1" fmla="*/ 120758 w 2676920"/>
                <a:gd name="connsiteY1" fmla="*/ 973980 h 2441813"/>
                <a:gd name="connsiteX2" fmla="*/ 131149 w 2676920"/>
                <a:gd name="connsiteY2" fmla="*/ 594712 h 2441813"/>
                <a:gd name="connsiteX3" fmla="*/ 328575 w 2676920"/>
                <a:gd name="connsiteY3" fmla="*/ 381699 h 2441813"/>
                <a:gd name="connsiteX4" fmla="*/ 562372 w 2676920"/>
                <a:gd name="connsiteY4" fmla="*/ 205053 h 2441813"/>
                <a:gd name="connsiteX5" fmla="*/ 837730 w 2676920"/>
                <a:gd name="connsiteY5" fmla="*/ 64775 h 2441813"/>
                <a:gd name="connsiteX6" fmla="*/ 1118286 w 2676920"/>
                <a:gd name="connsiteY6" fmla="*/ 33605 h 2441813"/>
                <a:gd name="connsiteX7" fmla="*/ 1440401 w 2676920"/>
                <a:gd name="connsiteY7" fmla="*/ 2430 h 2441813"/>
                <a:gd name="connsiteX8" fmla="*/ 2676920 w 2676920"/>
                <a:gd name="connsiteY8" fmla="*/ 1086026 h 2441813"/>
                <a:gd name="connsiteX9" fmla="*/ 1684588 w 2676920"/>
                <a:gd name="connsiteY9" fmla="*/ 2304015 h 2441813"/>
                <a:gd name="connsiteX10" fmla="*/ 1061133 w 2676920"/>
                <a:gd name="connsiteY10" fmla="*/ 2299507 h 2441813"/>
                <a:gd name="connsiteX11" fmla="*/ 58411 w 2676920"/>
                <a:gd name="connsiteY11" fmla="*/ 1283453 h 244181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74048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5885 h 2464245"/>
                <a:gd name="connsiteX1" fmla="*/ 120758 w 2676920"/>
                <a:gd name="connsiteY1" fmla="*/ 996412 h 2464245"/>
                <a:gd name="connsiteX2" fmla="*/ 141540 w 2676920"/>
                <a:gd name="connsiteY2" fmla="*/ 596362 h 2464245"/>
                <a:gd name="connsiteX3" fmla="*/ 271425 w 2676920"/>
                <a:gd name="connsiteY3" fmla="*/ 580777 h 2464245"/>
                <a:gd name="connsiteX4" fmla="*/ 287013 w 2676920"/>
                <a:gd name="connsiteY4" fmla="*/ 388544 h 2464245"/>
                <a:gd name="connsiteX5" fmla="*/ 474048 w 2676920"/>
                <a:gd name="connsiteY5" fmla="*/ 419716 h 2464245"/>
                <a:gd name="connsiteX6" fmla="*/ 541590 w 2676920"/>
                <a:gd name="connsiteY6" fmla="*/ 222292 h 2464245"/>
                <a:gd name="connsiteX7" fmla="*/ 1440401 w 2676920"/>
                <a:gd name="connsiteY7" fmla="*/ 24862 h 2464245"/>
                <a:gd name="connsiteX8" fmla="*/ 2676920 w 2676920"/>
                <a:gd name="connsiteY8" fmla="*/ 1108458 h 2464245"/>
                <a:gd name="connsiteX9" fmla="*/ 1684588 w 2676920"/>
                <a:gd name="connsiteY9" fmla="*/ 2326447 h 2464245"/>
                <a:gd name="connsiteX10" fmla="*/ 1061133 w 2676920"/>
                <a:gd name="connsiteY10" fmla="*/ 2321939 h 2464245"/>
                <a:gd name="connsiteX11" fmla="*/ 58411 w 2676920"/>
                <a:gd name="connsiteY11" fmla="*/ 1305885 h 2464245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40838 h 2499198"/>
                <a:gd name="connsiteX1" fmla="*/ 120758 w 2676920"/>
                <a:gd name="connsiteY1" fmla="*/ 1031365 h 2499198"/>
                <a:gd name="connsiteX2" fmla="*/ 141540 w 2676920"/>
                <a:gd name="connsiteY2" fmla="*/ 631315 h 2499198"/>
                <a:gd name="connsiteX3" fmla="*/ 271425 w 2676920"/>
                <a:gd name="connsiteY3" fmla="*/ 615730 h 2499198"/>
                <a:gd name="connsiteX4" fmla="*/ 287013 w 2676920"/>
                <a:gd name="connsiteY4" fmla="*/ 423497 h 2499198"/>
                <a:gd name="connsiteX5" fmla="*/ 952030 w 2676920"/>
                <a:gd name="connsiteY5" fmla="*/ 210483 h 2499198"/>
                <a:gd name="connsiteX6" fmla="*/ 1232585 w 2676920"/>
                <a:gd name="connsiteY6" fmla="*/ 148140 h 2499198"/>
                <a:gd name="connsiteX7" fmla="*/ 1440401 w 2676920"/>
                <a:gd name="connsiteY7" fmla="*/ 59815 h 2499198"/>
                <a:gd name="connsiteX8" fmla="*/ 2676920 w 2676920"/>
                <a:gd name="connsiteY8" fmla="*/ 1143411 h 2499198"/>
                <a:gd name="connsiteX9" fmla="*/ 1684588 w 2676920"/>
                <a:gd name="connsiteY9" fmla="*/ 2361400 h 2499198"/>
                <a:gd name="connsiteX10" fmla="*/ 1061133 w 2676920"/>
                <a:gd name="connsiteY10" fmla="*/ 2356892 h 2499198"/>
                <a:gd name="connsiteX11" fmla="*/ 58411 w 2676920"/>
                <a:gd name="connsiteY11" fmla="*/ 1340838 h 2499198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71476 w 2676920"/>
                <a:gd name="connsiteY4" fmla="*/ 314524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55890 w 2676920"/>
                <a:gd name="connsiteY4" fmla="*/ 324915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936444 w 2676920"/>
                <a:gd name="connsiteY4" fmla="*/ 215810 h 2499330"/>
                <a:gd name="connsiteX5" fmla="*/ 1232585 w 2676920"/>
                <a:gd name="connsiteY5" fmla="*/ 148272 h 2499330"/>
                <a:gd name="connsiteX6" fmla="*/ 1440401 w 2676920"/>
                <a:gd name="connsiteY6" fmla="*/ 59947 h 2499330"/>
                <a:gd name="connsiteX7" fmla="*/ 2676920 w 2676920"/>
                <a:gd name="connsiteY7" fmla="*/ 1143543 h 2499330"/>
                <a:gd name="connsiteX8" fmla="*/ 1684588 w 2676920"/>
                <a:gd name="connsiteY8" fmla="*/ 2361532 h 2499330"/>
                <a:gd name="connsiteX9" fmla="*/ 1061133 w 2676920"/>
                <a:gd name="connsiteY9" fmla="*/ 2357024 h 2499330"/>
                <a:gd name="connsiteX10" fmla="*/ 58411 w 2676920"/>
                <a:gd name="connsiteY10" fmla="*/ 1340970 h 2499330"/>
                <a:gd name="connsiteX0" fmla="*/ 58411 w 2676920"/>
                <a:gd name="connsiteY0" fmla="*/ 1352702 h 2511062"/>
                <a:gd name="connsiteX1" fmla="*/ 120758 w 2676920"/>
                <a:gd name="connsiteY1" fmla="*/ 1043229 h 2511062"/>
                <a:gd name="connsiteX2" fmla="*/ 141540 w 2676920"/>
                <a:gd name="connsiteY2" fmla="*/ 643179 h 2511062"/>
                <a:gd name="connsiteX3" fmla="*/ 271425 w 2676920"/>
                <a:gd name="connsiteY3" fmla="*/ 627594 h 2511062"/>
                <a:gd name="connsiteX4" fmla="*/ 1232585 w 2676920"/>
                <a:gd name="connsiteY4" fmla="*/ 160004 h 2511062"/>
                <a:gd name="connsiteX5" fmla="*/ 1440401 w 2676920"/>
                <a:gd name="connsiteY5" fmla="*/ 71679 h 2511062"/>
                <a:gd name="connsiteX6" fmla="*/ 2676920 w 2676920"/>
                <a:gd name="connsiteY6" fmla="*/ 1155275 h 2511062"/>
                <a:gd name="connsiteX7" fmla="*/ 1684588 w 2676920"/>
                <a:gd name="connsiteY7" fmla="*/ 2373264 h 2511062"/>
                <a:gd name="connsiteX8" fmla="*/ 1061133 w 2676920"/>
                <a:gd name="connsiteY8" fmla="*/ 2368756 h 2511062"/>
                <a:gd name="connsiteX9" fmla="*/ 58411 w 2676920"/>
                <a:gd name="connsiteY9" fmla="*/ 1352702 h 2511062"/>
                <a:gd name="connsiteX0" fmla="*/ 58411 w 2676920"/>
                <a:gd name="connsiteY0" fmla="*/ 1290532 h 2448892"/>
                <a:gd name="connsiteX1" fmla="*/ 120758 w 2676920"/>
                <a:gd name="connsiteY1" fmla="*/ 981059 h 2448892"/>
                <a:gd name="connsiteX2" fmla="*/ 141540 w 2676920"/>
                <a:gd name="connsiteY2" fmla="*/ 581009 h 2448892"/>
                <a:gd name="connsiteX3" fmla="*/ 271425 w 2676920"/>
                <a:gd name="connsiteY3" fmla="*/ 565424 h 2448892"/>
                <a:gd name="connsiteX4" fmla="*/ 1440401 w 2676920"/>
                <a:gd name="connsiteY4" fmla="*/ 9509 h 2448892"/>
                <a:gd name="connsiteX5" fmla="*/ 2676920 w 2676920"/>
                <a:gd name="connsiteY5" fmla="*/ 1093105 h 2448892"/>
                <a:gd name="connsiteX6" fmla="*/ 1684588 w 2676920"/>
                <a:gd name="connsiteY6" fmla="*/ 2311094 h 2448892"/>
                <a:gd name="connsiteX7" fmla="*/ 1061133 w 2676920"/>
                <a:gd name="connsiteY7" fmla="*/ 2306586 h 2448892"/>
                <a:gd name="connsiteX8" fmla="*/ 58411 w 2676920"/>
                <a:gd name="connsiteY8" fmla="*/ 1290532 h 2448892"/>
                <a:gd name="connsiteX0" fmla="*/ 58411 w 2676920"/>
                <a:gd name="connsiteY0" fmla="*/ 1229071 h 2387431"/>
                <a:gd name="connsiteX1" fmla="*/ 120758 w 2676920"/>
                <a:gd name="connsiteY1" fmla="*/ 919598 h 2387431"/>
                <a:gd name="connsiteX2" fmla="*/ 141540 w 2676920"/>
                <a:gd name="connsiteY2" fmla="*/ 519548 h 2387431"/>
                <a:gd name="connsiteX3" fmla="*/ 271425 w 2676920"/>
                <a:gd name="connsiteY3" fmla="*/ 503963 h 2387431"/>
                <a:gd name="connsiteX4" fmla="*/ 1315710 w 2676920"/>
                <a:gd name="connsiteY4" fmla="*/ 10394 h 2387431"/>
                <a:gd name="connsiteX5" fmla="*/ 2676920 w 2676920"/>
                <a:gd name="connsiteY5" fmla="*/ 1031644 h 2387431"/>
                <a:gd name="connsiteX6" fmla="*/ 1684588 w 2676920"/>
                <a:gd name="connsiteY6" fmla="*/ 2249633 h 2387431"/>
                <a:gd name="connsiteX7" fmla="*/ 1061133 w 2676920"/>
                <a:gd name="connsiteY7" fmla="*/ 2245125 h 2387431"/>
                <a:gd name="connsiteX8" fmla="*/ 58411 w 2676920"/>
                <a:gd name="connsiteY8" fmla="*/ 1229071 h 2387431"/>
                <a:gd name="connsiteX0" fmla="*/ 58411 w 2676920"/>
                <a:gd name="connsiteY0" fmla="*/ 1219642 h 2378002"/>
                <a:gd name="connsiteX1" fmla="*/ 120758 w 2676920"/>
                <a:gd name="connsiteY1" fmla="*/ 910169 h 2378002"/>
                <a:gd name="connsiteX2" fmla="*/ 141540 w 2676920"/>
                <a:gd name="connsiteY2" fmla="*/ 510119 h 2378002"/>
                <a:gd name="connsiteX3" fmla="*/ 271425 w 2676920"/>
                <a:gd name="connsiteY3" fmla="*/ 494534 h 2378002"/>
                <a:gd name="connsiteX4" fmla="*/ 1315710 w 2676920"/>
                <a:gd name="connsiteY4" fmla="*/ 965 h 2378002"/>
                <a:gd name="connsiteX5" fmla="*/ 2676920 w 2676920"/>
                <a:gd name="connsiteY5" fmla="*/ 1022215 h 2378002"/>
                <a:gd name="connsiteX6" fmla="*/ 1684588 w 2676920"/>
                <a:gd name="connsiteY6" fmla="*/ 2240204 h 2378002"/>
                <a:gd name="connsiteX7" fmla="*/ 1061133 w 2676920"/>
                <a:gd name="connsiteY7" fmla="*/ 2235696 h 2378002"/>
                <a:gd name="connsiteX8" fmla="*/ 58411 w 2676920"/>
                <a:gd name="connsiteY8" fmla="*/ 1219642 h 2378002"/>
                <a:gd name="connsiteX0" fmla="*/ 58411 w 2676920"/>
                <a:gd name="connsiteY0" fmla="*/ 1038096 h 2196456"/>
                <a:gd name="connsiteX1" fmla="*/ 120758 w 2676920"/>
                <a:gd name="connsiteY1" fmla="*/ 728623 h 2196456"/>
                <a:gd name="connsiteX2" fmla="*/ 141540 w 2676920"/>
                <a:gd name="connsiteY2" fmla="*/ 328573 h 2196456"/>
                <a:gd name="connsiteX3" fmla="*/ 271425 w 2676920"/>
                <a:gd name="connsiteY3" fmla="*/ 312988 h 2196456"/>
                <a:gd name="connsiteX4" fmla="*/ 2152178 w 2676920"/>
                <a:gd name="connsiteY4" fmla="*/ 1260 h 2196456"/>
                <a:gd name="connsiteX5" fmla="*/ 2676920 w 2676920"/>
                <a:gd name="connsiteY5" fmla="*/ 840669 h 2196456"/>
                <a:gd name="connsiteX6" fmla="*/ 1684588 w 2676920"/>
                <a:gd name="connsiteY6" fmla="*/ 2058658 h 2196456"/>
                <a:gd name="connsiteX7" fmla="*/ 1061133 w 2676920"/>
                <a:gd name="connsiteY7" fmla="*/ 2054150 h 2196456"/>
                <a:gd name="connsiteX8" fmla="*/ 58411 w 2676920"/>
                <a:gd name="connsiteY8" fmla="*/ 1038096 h 2196456"/>
                <a:gd name="connsiteX0" fmla="*/ 58411 w 2676920"/>
                <a:gd name="connsiteY0" fmla="*/ 1121327 h 2279687"/>
                <a:gd name="connsiteX1" fmla="*/ 120758 w 2676920"/>
                <a:gd name="connsiteY1" fmla="*/ 811854 h 2279687"/>
                <a:gd name="connsiteX2" fmla="*/ 141540 w 2676920"/>
                <a:gd name="connsiteY2" fmla="*/ 411804 h 2279687"/>
                <a:gd name="connsiteX3" fmla="*/ 271425 w 2676920"/>
                <a:gd name="connsiteY3" fmla="*/ 396219 h 2279687"/>
                <a:gd name="connsiteX4" fmla="*/ 2152178 w 2676920"/>
                <a:gd name="connsiteY4" fmla="*/ 84491 h 2279687"/>
                <a:gd name="connsiteX5" fmla="*/ 2676920 w 2676920"/>
                <a:gd name="connsiteY5" fmla="*/ 923900 h 2279687"/>
                <a:gd name="connsiteX6" fmla="*/ 1684588 w 2676920"/>
                <a:gd name="connsiteY6" fmla="*/ 2141889 h 2279687"/>
                <a:gd name="connsiteX7" fmla="*/ 1061133 w 2676920"/>
                <a:gd name="connsiteY7" fmla="*/ 2137381 h 2279687"/>
                <a:gd name="connsiteX8" fmla="*/ 58411 w 2676920"/>
                <a:gd name="connsiteY8" fmla="*/ 1121327 h 2279687"/>
                <a:gd name="connsiteX0" fmla="*/ 58411 w 2676920"/>
                <a:gd name="connsiteY0" fmla="*/ 1265495 h 2423855"/>
                <a:gd name="connsiteX1" fmla="*/ 120758 w 2676920"/>
                <a:gd name="connsiteY1" fmla="*/ 956022 h 2423855"/>
                <a:gd name="connsiteX2" fmla="*/ 141540 w 2676920"/>
                <a:gd name="connsiteY2" fmla="*/ 555972 h 2423855"/>
                <a:gd name="connsiteX3" fmla="*/ 1185825 w 2676920"/>
                <a:gd name="connsiteY3" fmla="*/ 15647 h 2423855"/>
                <a:gd name="connsiteX4" fmla="*/ 2152178 w 2676920"/>
                <a:gd name="connsiteY4" fmla="*/ 228659 h 2423855"/>
                <a:gd name="connsiteX5" fmla="*/ 2676920 w 2676920"/>
                <a:gd name="connsiteY5" fmla="*/ 1068068 h 2423855"/>
                <a:gd name="connsiteX6" fmla="*/ 1684588 w 2676920"/>
                <a:gd name="connsiteY6" fmla="*/ 2286057 h 2423855"/>
                <a:gd name="connsiteX7" fmla="*/ 1061133 w 2676920"/>
                <a:gd name="connsiteY7" fmla="*/ 2281549 h 2423855"/>
                <a:gd name="connsiteX8" fmla="*/ 58411 w 2676920"/>
                <a:gd name="connsiteY8" fmla="*/ 1265495 h 2423855"/>
                <a:gd name="connsiteX0" fmla="*/ 58411 w 2676920"/>
                <a:gd name="connsiteY0" fmla="*/ 1249963 h 2408323"/>
                <a:gd name="connsiteX1" fmla="*/ 120758 w 2676920"/>
                <a:gd name="connsiteY1" fmla="*/ 940490 h 2408323"/>
                <a:gd name="connsiteX2" fmla="*/ 141540 w 2676920"/>
                <a:gd name="connsiteY2" fmla="*/ 540440 h 2408323"/>
                <a:gd name="connsiteX3" fmla="*/ 1185825 w 2676920"/>
                <a:gd name="connsiteY3" fmla="*/ 115 h 2408323"/>
                <a:gd name="connsiteX4" fmla="*/ 2152178 w 2676920"/>
                <a:gd name="connsiteY4" fmla="*/ 213127 h 2408323"/>
                <a:gd name="connsiteX5" fmla="*/ 2676920 w 2676920"/>
                <a:gd name="connsiteY5" fmla="*/ 1052536 h 2408323"/>
                <a:gd name="connsiteX6" fmla="*/ 1684588 w 2676920"/>
                <a:gd name="connsiteY6" fmla="*/ 2270525 h 2408323"/>
                <a:gd name="connsiteX7" fmla="*/ 1061133 w 2676920"/>
                <a:gd name="connsiteY7" fmla="*/ 2266017 h 2408323"/>
                <a:gd name="connsiteX8" fmla="*/ 58411 w 2676920"/>
                <a:gd name="connsiteY8" fmla="*/ 1249963 h 2408323"/>
                <a:gd name="connsiteX0" fmla="*/ 58411 w 2676920"/>
                <a:gd name="connsiteY0" fmla="*/ 1255156 h 2413516"/>
                <a:gd name="connsiteX1" fmla="*/ 120758 w 2676920"/>
                <a:gd name="connsiteY1" fmla="*/ 945683 h 2413516"/>
                <a:gd name="connsiteX2" fmla="*/ 141540 w 2676920"/>
                <a:gd name="connsiteY2" fmla="*/ 545633 h 2413516"/>
                <a:gd name="connsiteX3" fmla="*/ 1248170 w 2676920"/>
                <a:gd name="connsiteY3" fmla="*/ 113 h 2413516"/>
                <a:gd name="connsiteX4" fmla="*/ 2152178 w 2676920"/>
                <a:gd name="connsiteY4" fmla="*/ 218320 h 2413516"/>
                <a:gd name="connsiteX5" fmla="*/ 2676920 w 2676920"/>
                <a:gd name="connsiteY5" fmla="*/ 1057729 h 2413516"/>
                <a:gd name="connsiteX6" fmla="*/ 1684588 w 2676920"/>
                <a:gd name="connsiteY6" fmla="*/ 2275718 h 2413516"/>
                <a:gd name="connsiteX7" fmla="*/ 1061133 w 2676920"/>
                <a:gd name="connsiteY7" fmla="*/ 2271210 h 2413516"/>
                <a:gd name="connsiteX8" fmla="*/ 58411 w 2676920"/>
                <a:gd name="connsiteY8" fmla="*/ 1255156 h 2413516"/>
                <a:gd name="connsiteX0" fmla="*/ 58411 w 2676920"/>
                <a:gd name="connsiteY0" fmla="*/ 1296934 h 2455294"/>
                <a:gd name="connsiteX1" fmla="*/ 120758 w 2676920"/>
                <a:gd name="connsiteY1" fmla="*/ 987461 h 2455294"/>
                <a:gd name="connsiteX2" fmla="*/ 1248170 w 2676920"/>
                <a:gd name="connsiteY2" fmla="*/ 41891 h 2455294"/>
                <a:gd name="connsiteX3" fmla="*/ 2152178 w 2676920"/>
                <a:gd name="connsiteY3" fmla="*/ 260098 h 2455294"/>
                <a:gd name="connsiteX4" fmla="*/ 2676920 w 2676920"/>
                <a:gd name="connsiteY4" fmla="*/ 1099507 h 2455294"/>
                <a:gd name="connsiteX5" fmla="*/ 1684588 w 2676920"/>
                <a:gd name="connsiteY5" fmla="*/ 2317496 h 2455294"/>
                <a:gd name="connsiteX6" fmla="*/ 1061133 w 2676920"/>
                <a:gd name="connsiteY6" fmla="*/ 2312988 h 2455294"/>
                <a:gd name="connsiteX7" fmla="*/ 58411 w 2676920"/>
                <a:gd name="connsiteY7" fmla="*/ 1296934 h 2455294"/>
                <a:gd name="connsiteX0" fmla="*/ 11759 w 2630268"/>
                <a:gd name="connsiteY0" fmla="*/ 1255672 h 2414032"/>
                <a:gd name="connsiteX1" fmla="*/ 442984 w 2630268"/>
                <a:gd name="connsiteY1" fmla="*/ 260399 h 2414032"/>
                <a:gd name="connsiteX2" fmla="*/ 1201518 w 2630268"/>
                <a:gd name="connsiteY2" fmla="*/ 629 h 2414032"/>
                <a:gd name="connsiteX3" fmla="*/ 2105526 w 2630268"/>
                <a:gd name="connsiteY3" fmla="*/ 218836 h 2414032"/>
                <a:gd name="connsiteX4" fmla="*/ 2630268 w 2630268"/>
                <a:gd name="connsiteY4" fmla="*/ 1058245 h 2414032"/>
                <a:gd name="connsiteX5" fmla="*/ 1637936 w 2630268"/>
                <a:gd name="connsiteY5" fmla="*/ 2276234 h 2414032"/>
                <a:gd name="connsiteX6" fmla="*/ 1014481 w 2630268"/>
                <a:gd name="connsiteY6" fmla="*/ 2271726 h 2414032"/>
                <a:gd name="connsiteX7" fmla="*/ 11759 w 2630268"/>
                <a:gd name="connsiteY7" fmla="*/ 1255672 h 2414032"/>
                <a:gd name="connsiteX0" fmla="*/ 16959 w 2635468"/>
                <a:gd name="connsiteY0" fmla="*/ 1255672 h 2414032"/>
                <a:gd name="connsiteX1" fmla="*/ 448184 w 2635468"/>
                <a:gd name="connsiteY1" fmla="*/ 260399 h 2414032"/>
                <a:gd name="connsiteX2" fmla="*/ 1206718 w 2635468"/>
                <a:gd name="connsiteY2" fmla="*/ 629 h 2414032"/>
                <a:gd name="connsiteX3" fmla="*/ 2110726 w 2635468"/>
                <a:gd name="connsiteY3" fmla="*/ 218836 h 2414032"/>
                <a:gd name="connsiteX4" fmla="*/ 2635468 w 2635468"/>
                <a:gd name="connsiteY4" fmla="*/ 1058245 h 2414032"/>
                <a:gd name="connsiteX5" fmla="*/ 1643136 w 2635468"/>
                <a:gd name="connsiteY5" fmla="*/ 2276234 h 2414032"/>
                <a:gd name="connsiteX6" fmla="*/ 1019681 w 2635468"/>
                <a:gd name="connsiteY6" fmla="*/ 2271726 h 2414032"/>
                <a:gd name="connsiteX7" fmla="*/ 16959 w 2635468"/>
                <a:gd name="connsiteY7" fmla="*/ 1255672 h 2414032"/>
                <a:gd name="connsiteX0" fmla="*/ 18509 w 2637018"/>
                <a:gd name="connsiteY0" fmla="*/ 1255672 h 2414032"/>
                <a:gd name="connsiteX1" fmla="*/ 449734 w 2637018"/>
                <a:gd name="connsiteY1" fmla="*/ 260399 h 2414032"/>
                <a:gd name="connsiteX2" fmla="*/ 1208268 w 2637018"/>
                <a:gd name="connsiteY2" fmla="*/ 629 h 2414032"/>
                <a:gd name="connsiteX3" fmla="*/ 2112276 w 2637018"/>
                <a:gd name="connsiteY3" fmla="*/ 218836 h 2414032"/>
                <a:gd name="connsiteX4" fmla="*/ 2637018 w 2637018"/>
                <a:gd name="connsiteY4" fmla="*/ 1058245 h 2414032"/>
                <a:gd name="connsiteX5" fmla="*/ 1644686 w 2637018"/>
                <a:gd name="connsiteY5" fmla="*/ 2276234 h 2414032"/>
                <a:gd name="connsiteX6" fmla="*/ 1021231 w 2637018"/>
                <a:gd name="connsiteY6" fmla="*/ 2271726 h 2414032"/>
                <a:gd name="connsiteX7" fmla="*/ 18509 w 2637018"/>
                <a:gd name="connsiteY7" fmla="*/ 1255672 h 2414032"/>
                <a:gd name="connsiteX0" fmla="*/ 16781 w 2640485"/>
                <a:gd name="connsiteY0" fmla="*/ 1266063 h 2413421"/>
                <a:gd name="connsiteX1" fmla="*/ 453201 w 2640485"/>
                <a:gd name="connsiteY1" fmla="*/ 260399 h 2413421"/>
                <a:gd name="connsiteX2" fmla="*/ 1211735 w 2640485"/>
                <a:gd name="connsiteY2" fmla="*/ 629 h 2413421"/>
                <a:gd name="connsiteX3" fmla="*/ 2115743 w 2640485"/>
                <a:gd name="connsiteY3" fmla="*/ 218836 h 2413421"/>
                <a:gd name="connsiteX4" fmla="*/ 2640485 w 2640485"/>
                <a:gd name="connsiteY4" fmla="*/ 1058245 h 2413421"/>
                <a:gd name="connsiteX5" fmla="*/ 1648153 w 2640485"/>
                <a:gd name="connsiteY5" fmla="*/ 2276234 h 2413421"/>
                <a:gd name="connsiteX6" fmla="*/ 1024698 w 2640485"/>
                <a:gd name="connsiteY6" fmla="*/ 2271726 h 2413421"/>
                <a:gd name="connsiteX7" fmla="*/ 16781 w 2640485"/>
                <a:gd name="connsiteY7" fmla="*/ 1266063 h 2413421"/>
                <a:gd name="connsiteX0" fmla="*/ 20086 w 2643790"/>
                <a:gd name="connsiteY0" fmla="*/ 1266063 h 2413421"/>
                <a:gd name="connsiteX1" fmla="*/ 456506 w 2643790"/>
                <a:gd name="connsiteY1" fmla="*/ 260399 h 2413421"/>
                <a:gd name="connsiteX2" fmla="*/ 1215040 w 2643790"/>
                <a:gd name="connsiteY2" fmla="*/ 629 h 2413421"/>
                <a:gd name="connsiteX3" fmla="*/ 2119048 w 2643790"/>
                <a:gd name="connsiteY3" fmla="*/ 218836 h 2413421"/>
                <a:gd name="connsiteX4" fmla="*/ 2643790 w 2643790"/>
                <a:gd name="connsiteY4" fmla="*/ 1058245 h 2413421"/>
                <a:gd name="connsiteX5" fmla="*/ 1651458 w 2643790"/>
                <a:gd name="connsiteY5" fmla="*/ 2276234 h 2413421"/>
                <a:gd name="connsiteX6" fmla="*/ 1028003 w 2643790"/>
                <a:gd name="connsiteY6" fmla="*/ 2271726 h 2413421"/>
                <a:gd name="connsiteX7" fmla="*/ 20086 w 2643790"/>
                <a:gd name="connsiteY7" fmla="*/ 1266063 h 2413421"/>
                <a:gd name="connsiteX0" fmla="*/ 20086 w 2648516"/>
                <a:gd name="connsiteY0" fmla="*/ 1266063 h 2413421"/>
                <a:gd name="connsiteX1" fmla="*/ 456506 w 2648516"/>
                <a:gd name="connsiteY1" fmla="*/ 260399 h 2413421"/>
                <a:gd name="connsiteX2" fmla="*/ 1215040 w 2648516"/>
                <a:gd name="connsiteY2" fmla="*/ 629 h 2413421"/>
                <a:gd name="connsiteX3" fmla="*/ 2119048 w 2648516"/>
                <a:gd name="connsiteY3" fmla="*/ 218836 h 2413421"/>
                <a:gd name="connsiteX4" fmla="*/ 2643790 w 2648516"/>
                <a:gd name="connsiteY4" fmla="*/ 1058245 h 2413421"/>
                <a:gd name="connsiteX5" fmla="*/ 1651458 w 2648516"/>
                <a:gd name="connsiteY5" fmla="*/ 2276234 h 2413421"/>
                <a:gd name="connsiteX6" fmla="*/ 1028003 w 2648516"/>
                <a:gd name="connsiteY6" fmla="*/ 2271726 h 2413421"/>
                <a:gd name="connsiteX7" fmla="*/ 20086 w 2648516"/>
                <a:gd name="connsiteY7" fmla="*/ 1266063 h 2413421"/>
                <a:gd name="connsiteX0" fmla="*/ 20086 w 2645292"/>
                <a:gd name="connsiteY0" fmla="*/ 1266063 h 2413421"/>
                <a:gd name="connsiteX1" fmla="*/ 456506 w 2645292"/>
                <a:gd name="connsiteY1" fmla="*/ 260399 h 2413421"/>
                <a:gd name="connsiteX2" fmla="*/ 1215040 w 2645292"/>
                <a:gd name="connsiteY2" fmla="*/ 629 h 2413421"/>
                <a:gd name="connsiteX3" fmla="*/ 2119048 w 2645292"/>
                <a:gd name="connsiteY3" fmla="*/ 218836 h 2413421"/>
                <a:gd name="connsiteX4" fmla="*/ 2643790 w 2645292"/>
                <a:gd name="connsiteY4" fmla="*/ 1058245 h 2413421"/>
                <a:gd name="connsiteX5" fmla="*/ 1651458 w 2645292"/>
                <a:gd name="connsiteY5" fmla="*/ 2276234 h 2413421"/>
                <a:gd name="connsiteX6" fmla="*/ 1028003 w 2645292"/>
                <a:gd name="connsiteY6" fmla="*/ 2271726 h 2413421"/>
                <a:gd name="connsiteX7" fmla="*/ 20086 w 2645292"/>
                <a:gd name="connsiteY7" fmla="*/ 1266063 h 2413421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17620 w 2611704"/>
                <a:gd name="connsiteY0" fmla="*/ 1265954 h 2418476"/>
                <a:gd name="connsiteX1" fmla="*/ 454040 w 2611704"/>
                <a:gd name="connsiteY1" fmla="*/ 260290 h 2418476"/>
                <a:gd name="connsiteX2" fmla="*/ 1337265 w 2611704"/>
                <a:gd name="connsiteY2" fmla="*/ 520 h 2418476"/>
                <a:gd name="connsiteX3" fmla="*/ 2116582 w 2611704"/>
                <a:gd name="connsiteY3" fmla="*/ 218727 h 2418476"/>
                <a:gd name="connsiteX4" fmla="*/ 2610151 w 2611704"/>
                <a:gd name="connsiteY4" fmla="*/ 980205 h 2418476"/>
                <a:gd name="connsiteX5" fmla="*/ 1648992 w 2611704"/>
                <a:gd name="connsiteY5" fmla="*/ 2276125 h 2418476"/>
                <a:gd name="connsiteX6" fmla="*/ 1025537 w 2611704"/>
                <a:gd name="connsiteY6" fmla="*/ 2271617 h 2418476"/>
                <a:gd name="connsiteX7" fmla="*/ 17620 w 2611704"/>
                <a:gd name="connsiteY7" fmla="*/ 1265954 h 2418476"/>
                <a:gd name="connsiteX0" fmla="*/ 17620 w 2611704"/>
                <a:gd name="connsiteY0" fmla="*/ 1266818 h 2419340"/>
                <a:gd name="connsiteX1" fmla="*/ 454040 w 2611704"/>
                <a:gd name="connsiteY1" fmla="*/ 261154 h 2419340"/>
                <a:gd name="connsiteX2" fmla="*/ 1337265 w 2611704"/>
                <a:gd name="connsiteY2" fmla="*/ 1384 h 2419340"/>
                <a:gd name="connsiteX3" fmla="*/ 2116582 w 2611704"/>
                <a:gd name="connsiteY3" fmla="*/ 219591 h 2419340"/>
                <a:gd name="connsiteX4" fmla="*/ 2610151 w 2611704"/>
                <a:gd name="connsiteY4" fmla="*/ 981069 h 2419340"/>
                <a:gd name="connsiteX5" fmla="*/ 1648992 w 2611704"/>
                <a:gd name="connsiteY5" fmla="*/ 2276989 h 2419340"/>
                <a:gd name="connsiteX6" fmla="*/ 1025537 w 2611704"/>
                <a:gd name="connsiteY6" fmla="*/ 2272481 h 2419340"/>
                <a:gd name="connsiteX7" fmla="*/ 17620 w 2611704"/>
                <a:gd name="connsiteY7" fmla="*/ 1266818 h 2419340"/>
                <a:gd name="connsiteX0" fmla="*/ 4608 w 2598806"/>
                <a:gd name="connsiteY0" fmla="*/ 1266818 h 2277503"/>
                <a:gd name="connsiteX1" fmla="*/ 441028 w 2598806"/>
                <a:gd name="connsiteY1" fmla="*/ 261154 h 2277503"/>
                <a:gd name="connsiteX2" fmla="*/ 1324253 w 2598806"/>
                <a:gd name="connsiteY2" fmla="*/ 1384 h 2277503"/>
                <a:gd name="connsiteX3" fmla="*/ 2103570 w 2598806"/>
                <a:gd name="connsiteY3" fmla="*/ 219591 h 2277503"/>
                <a:gd name="connsiteX4" fmla="*/ 2597139 w 2598806"/>
                <a:gd name="connsiteY4" fmla="*/ 981069 h 2277503"/>
                <a:gd name="connsiteX5" fmla="*/ 1635980 w 2598806"/>
                <a:gd name="connsiteY5" fmla="*/ 2276989 h 2277503"/>
                <a:gd name="connsiteX6" fmla="*/ 695602 w 2598806"/>
                <a:gd name="connsiteY6" fmla="*/ 830519 h 2277503"/>
                <a:gd name="connsiteX7" fmla="*/ 4608 w 2598806"/>
                <a:gd name="connsiteY7" fmla="*/ 1266818 h 2277503"/>
                <a:gd name="connsiteX0" fmla="*/ 4608 w 2610525"/>
                <a:gd name="connsiteY0" fmla="*/ 1266818 h 1280595"/>
                <a:gd name="connsiteX1" fmla="*/ 441028 w 2610525"/>
                <a:gd name="connsiteY1" fmla="*/ 261154 h 1280595"/>
                <a:gd name="connsiteX2" fmla="*/ 1324253 w 2610525"/>
                <a:gd name="connsiteY2" fmla="*/ 1384 h 1280595"/>
                <a:gd name="connsiteX3" fmla="*/ 2103570 w 2610525"/>
                <a:gd name="connsiteY3" fmla="*/ 219591 h 1280595"/>
                <a:gd name="connsiteX4" fmla="*/ 2597139 w 2610525"/>
                <a:gd name="connsiteY4" fmla="*/ 981069 h 1280595"/>
                <a:gd name="connsiteX5" fmla="*/ 1573634 w 2610525"/>
                <a:gd name="connsiteY5" fmla="*/ 614800 h 1280595"/>
                <a:gd name="connsiteX6" fmla="*/ 695602 w 2610525"/>
                <a:gd name="connsiteY6" fmla="*/ 830519 h 1280595"/>
                <a:gd name="connsiteX7" fmla="*/ 4608 w 2610525"/>
                <a:gd name="connsiteY7" fmla="*/ 1266818 h 1280595"/>
                <a:gd name="connsiteX0" fmla="*/ 4608 w 2691839"/>
                <a:gd name="connsiteY0" fmla="*/ 1267315 h 1281092"/>
                <a:gd name="connsiteX1" fmla="*/ 441028 w 2691839"/>
                <a:gd name="connsiteY1" fmla="*/ 261651 h 1281092"/>
                <a:gd name="connsiteX2" fmla="*/ 1324253 w 2691839"/>
                <a:gd name="connsiteY2" fmla="*/ 1881 h 1281092"/>
                <a:gd name="connsiteX3" fmla="*/ 2103570 w 2691839"/>
                <a:gd name="connsiteY3" fmla="*/ 220088 h 1281092"/>
                <a:gd name="connsiteX4" fmla="*/ 2680266 w 2691839"/>
                <a:gd name="connsiteY4" fmla="*/ 1123141 h 1281092"/>
                <a:gd name="connsiteX5" fmla="*/ 1573634 w 2691839"/>
                <a:gd name="connsiteY5" fmla="*/ 615297 h 1281092"/>
                <a:gd name="connsiteX6" fmla="*/ 695602 w 2691839"/>
                <a:gd name="connsiteY6" fmla="*/ 831016 h 1281092"/>
                <a:gd name="connsiteX7" fmla="*/ 4608 w 2691839"/>
                <a:gd name="connsiteY7" fmla="*/ 1267315 h 1281092"/>
                <a:gd name="connsiteX0" fmla="*/ 3780 w 2768942"/>
                <a:gd name="connsiteY0" fmla="*/ 1267315 h 1281092"/>
                <a:gd name="connsiteX1" fmla="*/ 518131 w 2768942"/>
                <a:gd name="connsiteY1" fmla="*/ 261651 h 1281092"/>
                <a:gd name="connsiteX2" fmla="*/ 1401356 w 2768942"/>
                <a:gd name="connsiteY2" fmla="*/ 1881 h 1281092"/>
                <a:gd name="connsiteX3" fmla="*/ 2180673 w 2768942"/>
                <a:gd name="connsiteY3" fmla="*/ 220088 h 1281092"/>
                <a:gd name="connsiteX4" fmla="*/ 2757369 w 2768942"/>
                <a:gd name="connsiteY4" fmla="*/ 1123141 h 1281092"/>
                <a:gd name="connsiteX5" fmla="*/ 1650737 w 2768942"/>
                <a:gd name="connsiteY5" fmla="*/ 615297 h 1281092"/>
                <a:gd name="connsiteX6" fmla="*/ 772705 w 2768942"/>
                <a:gd name="connsiteY6" fmla="*/ 831016 h 1281092"/>
                <a:gd name="connsiteX7" fmla="*/ 3780 w 2768942"/>
                <a:gd name="connsiteY7" fmla="*/ 1267315 h 1281092"/>
                <a:gd name="connsiteX0" fmla="*/ 3644 w 2768806"/>
                <a:gd name="connsiteY0" fmla="*/ 1267315 h 1272829"/>
                <a:gd name="connsiteX1" fmla="*/ 517995 w 2768806"/>
                <a:gd name="connsiteY1" fmla="*/ 261651 h 1272829"/>
                <a:gd name="connsiteX2" fmla="*/ 1401220 w 2768806"/>
                <a:gd name="connsiteY2" fmla="*/ 1881 h 1272829"/>
                <a:gd name="connsiteX3" fmla="*/ 2180537 w 2768806"/>
                <a:gd name="connsiteY3" fmla="*/ 220088 h 1272829"/>
                <a:gd name="connsiteX4" fmla="*/ 2757233 w 2768806"/>
                <a:gd name="connsiteY4" fmla="*/ 1123141 h 1272829"/>
                <a:gd name="connsiteX5" fmla="*/ 1650601 w 2768806"/>
                <a:gd name="connsiteY5" fmla="*/ 615297 h 1272829"/>
                <a:gd name="connsiteX6" fmla="*/ 767373 w 2768806"/>
                <a:gd name="connsiteY6" fmla="*/ 663223 h 1272829"/>
                <a:gd name="connsiteX7" fmla="*/ 3644 w 2768806"/>
                <a:gd name="connsiteY7" fmla="*/ 1267315 h 1272829"/>
                <a:gd name="connsiteX0" fmla="*/ 3644 w 2764686"/>
                <a:gd name="connsiteY0" fmla="*/ 1267315 h 1273070"/>
                <a:gd name="connsiteX1" fmla="*/ 517995 w 2764686"/>
                <a:gd name="connsiteY1" fmla="*/ 261651 h 1273070"/>
                <a:gd name="connsiteX2" fmla="*/ 1401220 w 2764686"/>
                <a:gd name="connsiteY2" fmla="*/ 1881 h 1273070"/>
                <a:gd name="connsiteX3" fmla="*/ 2180537 w 2764686"/>
                <a:gd name="connsiteY3" fmla="*/ 220088 h 1273070"/>
                <a:gd name="connsiteX4" fmla="*/ 2757233 w 2764686"/>
                <a:gd name="connsiteY4" fmla="*/ 1123141 h 1273070"/>
                <a:gd name="connsiteX5" fmla="*/ 1770096 w 2764686"/>
                <a:gd name="connsiteY5" fmla="*/ 457993 h 1273070"/>
                <a:gd name="connsiteX6" fmla="*/ 767373 w 2764686"/>
                <a:gd name="connsiteY6" fmla="*/ 663223 h 1273070"/>
                <a:gd name="connsiteX7" fmla="*/ 3644 w 2764686"/>
                <a:gd name="connsiteY7" fmla="*/ 1267315 h 1273070"/>
                <a:gd name="connsiteX0" fmla="*/ 3375 w 2764417"/>
                <a:gd name="connsiteY0" fmla="*/ 1267315 h 1270711"/>
                <a:gd name="connsiteX1" fmla="*/ 517726 w 2764417"/>
                <a:gd name="connsiteY1" fmla="*/ 261651 h 1270711"/>
                <a:gd name="connsiteX2" fmla="*/ 1400951 w 2764417"/>
                <a:gd name="connsiteY2" fmla="*/ 1881 h 1270711"/>
                <a:gd name="connsiteX3" fmla="*/ 2180268 w 2764417"/>
                <a:gd name="connsiteY3" fmla="*/ 220088 h 1270711"/>
                <a:gd name="connsiteX4" fmla="*/ 2756964 w 2764417"/>
                <a:gd name="connsiteY4" fmla="*/ 1123141 h 1270711"/>
                <a:gd name="connsiteX5" fmla="*/ 1769827 w 2764417"/>
                <a:gd name="connsiteY5" fmla="*/ 457993 h 1270711"/>
                <a:gd name="connsiteX6" fmla="*/ 756714 w 2764417"/>
                <a:gd name="connsiteY6" fmla="*/ 584570 h 1270711"/>
                <a:gd name="connsiteX7" fmla="*/ 3375 w 2764417"/>
                <a:gd name="connsiteY7" fmla="*/ 1267315 h 127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4417" h="1270711">
                  <a:moveTo>
                    <a:pt x="3375" y="1267315"/>
                  </a:moveTo>
                  <a:cubicBezTo>
                    <a:pt x="-36456" y="1213495"/>
                    <a:pt x="284797" y="472557"/>
                    <a:pt x="517726" y="261651"/>
                  </a:cubicBezTo>
                  <a:cubicBezTo>
                    <a:pt x="750655" y="50745"/>
                    <a:pt x="1025147" y="14003"/>
                    <a:pt x="1400951" y="1881"/>
                  </a:cubicBezTo>
                  <a:cubicBezTo>
                    <a:pt x="1776755" y="-10241"/>
                    <a:pt x="1954266" y="33211"/>
                    <a:pt x="2180268" y="220088"/>
                  </a:cubicBezTo>
                  <a:cubicBezTo>
                    <a:pt x="2406270" y="406965"/>
                    <a:pt x="2825371" y="1083490"/>
                    <a:pt x="2756964" y="1123141"/>
                  </a:cubicBezTo>
                  <a:cubicBezTo>
                    <a:pt x="2688557" y="1162792"/>
                    <a:pt x="2103202" y="547755"/>
                    <a:pt x="1769827" y="457993"/>
                  </a:cubicBezTo>
                  <a:cubicBezTo>
                    <a:pt x="1436452" y="368231"/>
                    <a:pt x="1051123" y="449683"/>
                    <a:pt x="756714" y="584570"/>
                  </a:cubicBezTo>
                  <a:cubicBezTo>
                    <a:pt x="462305" y="719457"/>
                    <a:pt x="43206" y="1321135"/>
                    <a:pt x="3375" y="1267315"/>
                  </a:cubicBezTo>
                  <a:close/>
                </a:path>
              </a:pathLst>
            </a:custGeom>
            <a:solidFill>
              <a:srgbClr val="FF904B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00C271A0-19B8-B4BA-FF20-48AA54D2D2DB}"/>
                </a:ext>
              </a:extLst>
            </p:cNvPr>
            <p:cNvSpPr/>
            <p:nvPr/>
          </p:nvSpPr>
          <p:spPr>
            <a:xfrm>
              <a:off x="6421117" y="4119558"/>
              <a:ext cx="633139" cy="428636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139" h="428636">
                  <a:moveTo>
                    <a:pt x="66834" y="415647"/>
                  </a:moveTo>
                  <a:cubicBezTo>
                    <a:pt x="-30148" y="347673"/>
                    <a:pt x="-17159" y="-2155"/>
                    <a:pt x="77225" y="10"/>
                  </a:cubicBezTo>
                  <a:cubicBezTo>
                    <a:pt x="218368" y="5205"/>
                    <a:pt x="409735" y="220606"/>
                    <a:pt x="633139" y="428636"/>
                  </a:cubicBezTo>
                  <a:cubicBezTo>
                    <a:pt x="259066" y="324939"/>
                    <a:pt x="228759" y="420842"/>
                    <a:pt x="66834" y="415647"/>
                  </a:cubicBezTo>
                  <a:close/>
                </a:path>
              </a:pathLst>
            </a:custGeom>
            <a:solidFill>
              <a:srgbClr val="FF9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9955115E-7077-7390-2D80-D3FA71BA0D86}"/>
                </a:ext>
              </a:extLst>
            </p:cNvPr>
            <p:cNvSpPr/>
            <p:nvPr/>
          </p:nvSpPr>
          <p:spPr>
            <a:xfrm flipH="1">
              <a:off x="7906453" y="4058865"/>
              <a:ext cx="555504" cy="470997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  <a:gd name="connsiteX0" fmla="*/ 65626 w 611149"/>
                <a:gd name="connsiteY0" fmla="*/ 416001 h 496531"/>
                <a:gd name="connsiteX1" fmla="*/ 76017 w 611149"/>
                <a:gd name="connsiteY1" fmla="*/ 364 h 496531"/>
                <a:gd name="connsiteX2" fmla="*/ 611149 w 611149"/>
                <a:gd name="connsiteY2" fmla="*/ 496531 h 496531"/>
                <a:gd name="connsiteX3" fmla="*/ 65626 w 611149"/>
                <a:gd name="connsiteY3" fmla="*/ 416001 h 496531"/>
                <a:gd name="connsiteX0" fmla="*/ 87514 w 586277"/>
                <a:gd name="connsiteY0" fmla="*/ 385210 h 496913"/>
                <a:gd name="connsiteX1" fmla="*/ 51145 w 586277"/>
                <a:gd name="connsiteY1" fmla="*/ 746 h 496913"/>
                <a:gd name="connsiteX2" fmla="*/ 586277 w 586277"/>
                <a:gd name="connsiteY2" fmla="*/ 496913 h 496913"/>
                <a:gd name="connsiteX3" fmla="*/ 87514 w 586277"/>
                <a:gd name="connsiteY3" fmla="*/ 385210 h 496913"/>
                <a:gd name="connsiteX0" fmla="*/ 56741 w 555504"/>
                <a:gd name="connsiteY0" fmla="*/ 359294 h 470997"/>
                <a:gd name="connsiteX1" fmla="*/ 82718 w 555504"/>
                <a:gd name="connsiteY1" fmla="*/ 807 h 470997"/>
                <a:gd name="connsiteX2" fmla="*/ 555504 w 555504"/>
                <a:gd name="connsiteY2" fmla="*/ 470997 h 470997"/>
                <a:gd name="connsiteX3" fmla="*/ 56741 w 555504"/>
                <a:gd name="connsiteY3" fmla="*/ 359294 h 47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504" h="470997">
                  <a:moveTo>
                    <a:pt x="56741" y="359294"/>
                  </a:moveTo>
                  <a:cubicBezTo>
                    <a:pt x="-40241" y="291320"/>
                    <a:pt x="-409" y="-17810"/>
                    <a:pt x="82718" y="807"/>
                  </a:cubicBezTo>
                  <a:cubicBezTo>
                    <a:pt x="165845" y="19424"/>
                    <a:pt x="332100" y="262967"/>
                    <a:pt x="555504" y="470997"/>
                  </a:cubicBezTo>
                  <a:cubicBezTo>
                    <a:pt x="181431" y="367300"/>
                    <a:pt x="218666" y="364489"/>
                    <a:pt x="56741" y="359294"/>
                  </a:cubicBezTo>
                  <a:close/>
                </a:path>
              </a:pathLst>
            </a:custGeom>
            <a:solidFill>
              <a:srgbClr val="FF9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35F83E58-58E1-8A47-0166-C69E958DA2E3}"/>
                </a:ext>
              </a:extLst>
            </p:cNvPr>
            <p:cNvSpPr/>
            <p:nvPr/>
          </p:nvSpPr>
          <p:spPr>
            <a:xfrm>
              <a:off x="7310145" y="1412769"/>
              <a:ext cx="129288" cy="293581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288" h="2935815">
                  <a:moveTo>
                    <a:pt x="20640" y="1410955"/>
                  </a:moveTo>
                  <a:cubicBezTo>
                    <a:pt x="10249" y="921718"/>
                    <a:pt x="-37334" y="-22118"/>
                    <a:pt x="60967" y="395"/>
                  </a:cubicBezTo>
                  <a:cubicBezTo>
                    <a:pt x="159268" y="22908"/>
                    <a:pt x="101294" y="963282"/>
                    <a:pt x="111685" y="1452519"/>
                  </a:cubicBezTo>
                  <a:cubicBezTo>
                    <a:pt x="100222" y="1771172"/>
                    <a:pt x="144888" y="2525374"/>
                    <a:pt x="123313" y="2935815"/>
                  </a:cubicBezTo>
                  <a:cubicBezTo>
                    <a:pt x="34197" y="2494201"/>
                    <a:pt x="31031" y="1900192"/>
                    <a:pt x="20640" y="1410955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1800A08B-F902-2078-1F9E-D34B2026FE08}"/>
                </a:ext>
              </a:extLst>
            </p:cNvPr>
            <p:cNvSpPr/>
            <p:nvPr/>
          </p:nvSpPr>
          <p:spPr>
            <a:xfrm>
              <a:off x="7577850" y="1395494"/>
              <a:ext cx="177397" cy="2639279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72764 w 171470"/>
                <a:gd name="connsiteY0" fmla="*/ 1410937 h 2644852"/>
                <a:gd name="connsiteX1" fmla="*/ 113091 w 171470"/>
                <a:gd name="connsiteY1" fmla="*/ 377 h 2644852"/>
                <a:gd name="connsiteX2" fmla="*/ 163809 w 171470"/>
                <a:gd name="connsiteY2" fmla="*/ 1452501 h 2644852"/>
                <a:gd name="connsiteX3" fmla="*/ 3987 w 171470"/>
                <a:gd name="connsiteY3" fmla="*/ 2644852 h 2644852"/>
                <a:gd name="connsiteX4" fmla="*/ 72764 w 171470"/>
                <a:gd name="connsiteY4" fmla="*/ 1410937 h 2644852"/>
                <a:gd name="connsiteX0" fmla="*/ 34624 w 167233"/>
                <a:gd name="connsiteY0" fmla="*/ 1358799 h 2644668"/>
                <a:gd name="connsiteX1" fmla="*/ 116515 w 167233"/>
                <a:gd name="connsiteY1" fmla="*/ 193 h 2644668"/>
                <a:gd name="connsiteX2" fmla="*/ 167233 w 167233"/>
                <a:gd name="connsiteY2" fmla="*/ 1452317 h 2644668"/>
                <a:gd name="connsiteX3" fmla="*/ 7411 w 167233"/>
                <a:gd name="connsiteY3" fmla="*/ 2644668 h 2644668"/>
                <a:gd name="connsiteX4" fmla="*/ 34624 w 167233"/>
                <a:gd name="connsiteY4" fmla="*/ 1358799 h 2644668"/>
                <a:gd name="connsiteX0" fmla="*/ 34624 w 119703"/>
                <a:gd name="connsiteY0" fmla="*/ 1358636 h 2644505"/>
                <a:gd name="connsiteX1" fmla="*/ 116515 w 119703"/>
                <a:gd name="connsiteY1" fmla="*/ 30 h 2644505"/>
                <a:gd name="connsiteX2" fmla="*/ 110083 w 119703"/>
                <a:gd name="connsiteY2" fmla="*/ 1395004 h 2644505"/>
                <a:gd name="connsiteX3" fmla="*/ 7411 w 119703"/>
                <a:gd name="connsiteY3" fmla="*/ 2644505 h 2644505"/>
                <a:gd name="connsiteX4" fmla="*/ 34624 w 119703"/>
                <a:gd name="connsiteY4" fmla="*/ 1358636 h 2644505"/>
                <a:gd name="connsiteX0" fmla="*/ 34624 w 123032"/>
                <a:gd name="connsiteY0" fmla="*/ 1358636 h 2644505"/>
                <a:gd name="connsiteX1" fmla="*/ 116515 w 123032"/>
                <a:gd name="connsiteY1" fmla="*/ 30 h 2644505"/>
                <a:gd name="connsiteX2" fmla="*/ 110083 w 123032"/>
                <a:gd name="connsiteY2" fmla="*/ 1395004 h 2644505"/>
                <a:gd name="connsiteX3" fmla="*/ 7411 w 123032"/>
                <a:gd name="connsiteY3" fmla="*/ 2644505 h 2644505"/>
                <a:gd name="connsiteX4" fmla="*/ 34624 w 123032"/>
                <a:gd name="connsiteY4" fmla="*/ 1358636 h 2644505"/>
                <a:gd name="connsiteX0" fmla="*/ 34624 w 120092"/>
                <a:gd name="connsiteY0" fmla="*/ 1358606 h 2644475"/>
                <a:gd name="connsiteX1" fmla="*/ 116515 w 120092"/>
                <a:gd name="connsiteY1" fmla="*/ 0 h 2644475"/>
                <a:gd name="connsiteX2" fmla="*/ 99692 w 120092"/>
                <a:gd name="connsiteY2" fmla="*/ 1358605 h 2644475"/>
                <a:gd name="connsiteX3" fmla="*/ 7411 w 120092"/>
                <a:gd name="connsiteY3" fmla="*/ 2644475 h 2644475"/>
                <a:gd name="connsiteX4" fmla="*/ 34624 w 120092"/>
                <a:gd name="connsiteY4" fmla="*/ 1358606 h 2644475"/>
                <a:gd name="connsiteX0" fmla="*/ 34863 w 130394"/>
                <a:gd name="connsiteY0" fmla="*/ 1327433 h 2613302"/>
                <a:gd name="connsiteX1" fmla="*/ 127145 w 130394"/>
                <a:gd name="connsiteY1" fmla="*/ 0 h 2613302"/>
                <a:gd name="connsiteX2" fmla="*/ 99931 w 130394"/>
                <a:gd name="connsiteY2" fmla="*/ 1327432 h 2613302"/>
                <a:gd name="connsiteX3" fmla="*/ 7650 w 130394"/>
                <a:gd name="connsiteY3" fmla="*/ 2613302 h 2613302"/>
                <a:gd name="connsiteX4" fmla="*/ 34863 w 130394"/>
                <a:gd name="connsiteY4" fmla="*/ 1327433 h 2613302"/>
                <a:gd name="connsiteX0" fmla="*/ 34625 w 121105"/>
                <a:gd name="connsiteY0" fmla="*/ 1327433 h 2613302"/>
                <a:gd name="connsiteX1" fmla="*/ 116516 w 121105"/>
                <a:gd name="connsiteY1" fmla="*/ 0 h 2613302"/>
                <a:gd name="connsiteX2" fmla="*/ 99693 w 121105"/>
                <a:gd name="connsiteY2" fmla="*/ 1327432 h 2613302"/>
                <a:gd name="connsiteX3" fmla="*/ 7412 w 121105"/>
                <a:gd name="connsiteY3" fmla="*/ 2613302 h 2613302"/>
                <a:gd name="connsiteX4" fmla="*/ 34625 w 121105"/>
                <a:gd name="connsiteY4" fmla="*/ 1327433 h 2613302"/>
                <a:gd name="connsiteX0" fmla="*/ 34625 w 155667"/>
                <a:gd name="connsiteY0" fmla="*/ 1327433 h 2613302"/>
                <a:gd name="connsiteX1" fmla="*/ 116516 w 155667"/>
                <a:gd name="connsiteY1" fmla="*/ 0 h 2613302"/>
                <a:gd name="connsiteX2" fmla="*/ 99693 w 155667"/>
                <a:gd name="connsiteY2" fmla="*/ 1327432 h 2613302"/>
                <a:gd name="connsiteX3" fmla="*/ 7412 w 155667"/>
                <a:gd name="connsiteY3" fmla="*/ 2613302 h 2613302"/>
                <a:gd name="connsiteX4" fmla="*/ 34625 w 155667"/>
                <a:gd name="connsiteY4" fmla="*/ 1327433 h 2613302"/>
                <a:gd name="connsiteX0" fmla="*/ 35245 w 177397"/>
                <a:gd name="connsiteY0" fmla="*/ 1353410 h 2639279"/>
                <a:gd name="connsiteX1" fmla="*/ 143113 w 177397"/>
                <a:gd name="connsiteY1" fmla="*/ 0 h 2639279"/>
                <a:gd name="connsiteX2" fmla="*/ 100313 w 177397"/>
                <a:gd name="connsiteY2" fmla="*/ 1353409 h 2639279"/>
                <a:gd name="connsiteX3" fmla="*/ 8032 w 177397"/>
                <a:gd name="connsiteY3" fmla="*/ 2639279 h 2639279"/>
                <a:gd name="connsiteX4" fmla="*/ 35245 w 177397"/>
                <a:gd name="connsiteY4" fmla="*/ 1353410 h 26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97" h="2639279">
                  <a:moveTo>
                    <a:pt x="35245" y="1353410"/>
                  </a:moveTo>
                  <a:cubicBezTo>
                    <a:pt x="57759" y="913530"/>
                    <a:pt x="54336" y="0"/>
                    <a:pt x="143113" y="0"/>
                  </a:cubicBezTo>
                  <a:cubicBezTo>
                    <a:pt x="231890" y="0"/>
                    <a:pt x="122827" y="913529"/>
                    <a:pt x="100313" y="1353409"/>
                  </a:cubicBezTo>
                  <a:cubicBezTo>
                    <a:pt x="77800" y="1793289"/>
                    <a:pt x="86757" y="2228838"/>
                    <a:pt x="8032" y="2639279"/>
                  </a:cubicBezTo>
                  <a:cubicBezTo>
                    <a:pt x="-13543" y="2192469"/>
                    <a:pt x="12732" y="1793290"/>
                    <a:pt x="35245" y="1353410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F82610CC-B2EA-3677-48E3-227E1B1FA451}"/>
                </a:ext>
              </a:extLst>
            </p:cNvPr>
            <p:cNvSpPr/>
            <p:nvPr/>
          </p:nvSpPr>
          <p:spPr>
            <a:xfrm flipH="1">
              <a:off x="6890896" y="1433677"/>
              <a:ext cx="379052" cy="2701893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92465 w 391171"/>
                <a:gd name="connsiteY0" fmla="*/ 1410941 h 2702005"/>
                <a:gd name="connsiteX1" fmla="*/ 332792 w 391171"/>
                <a:gd name="connsiteY1" fmla="*/ 381 h 2702005"/>
                <a:gd name="connsiteX2" fmla="*/ 383510 w 391171"/>
                <a:gd name="connsiteY2" fmla="*/ 1452505 h 2702005"/>
                <a:gd name="connsiteX3" fmla="*/ 15870 w 391171"/>
                <a:gd name="connsiteY3" fmla="*/ 2702005 h 2702005"/>
                <a:gd name="connsiteX4" fmla="*/ 292465 w 391171"/>
                <a:gd name="connsiteY4" fmla="*/ 1410941 h 2702005"/>
                <a:gd name="connsiteX0" fmla="*/ 166102 w 392229"/>
                <a:gd name="connsiteY0" fmla="*/ 1255638 h 2702565"/>
                <a:gd name="connsiteX1" fmla="*/ 341511 w 392229"/>
                <a:gd name="connsiteY1" fmla="*/ 941 h 2702565"/>
                <a:gd name="connsiteX2" fmla="*/ 392229 w 392229"/>
                <a:gd name="connsiteY2" fmla="*/ 1453065 h 2702565"/>
                <a:gd name="connsiteX3" fmla="*/ 24589 w 392229"/>
                <a:gd name="connsiteY3" fmla="*/ 2702565 h 2702565"/>
                <a:gd name="connsiteX4" fmla="*/ 166102 w 392229"/>
                <a:gd name="connsiteY4" fmla="*/ 1255638 h 2702565"/>
                <a:gd name="connsiteX0" fmla="*/ 166102 w 344335"/>
                <a:gd name="connsiteY0" fmla="*/ 1254700 h 2701627"/>
                <a:gd name="connsiteX1" fmla="*/ 341511 w 344335"/>
                <a:gd name="connsiteY1" fmla="*/ 3 h 2701627"/>
                <a:gd name="connsiteX2" fmla="*/ 283125 w 344335"/>
                <a:gd name="connsiteY2" fmla="*/ 1265090 h 2701627"/>
                <a:gd name="connsiteX3" fmla="*/ 24589 w 344335"/>
                <a:gd name="connsiteY3" fmla="*/ 2701627 h 2701627"/>
                <a:gd name="connsiteX4" fmla="*/ 166102 w 344335"/>
                <a:gd name="connsiteY4" fmla="*/ 1254700 h 2701627"/>
                <a:gd name="connsiteX0" fmla="*/ 166102 w 345072"/>
                <a:gd name="connsiteY0" fmla="*/ 1254700 h 2701627"/>
                <a:gd name="connsiteX1" fmla="*/ 341511 w 345072"/>
                <a:gd name="connsiteY1" fmla="*/ 3 h 2701627"/>
                <a:gd name="connsiteX2" fmla="*/ 283125 w 345072"/>
                <a:gd name="connsiteY2" fmla="*/ 1265090 h 2701627"/>
                <a:gd name="connsiteX3" fmla="*/ 24589 w 345072"/>
                <a:gd name="connsiteY3" fmla="*/ 2701627 h 2701627"/>
                <a:gd name="connsiteX4" fmla="*/ 166102 w 345072"/>
                <a:gd name="connsiteY4" fmla="*/ 1254700 h 2701627"/>
                <a:gd name="connsiteX0" fmla="*/ 166102 w 346197"/>
                <a:gd name="connsiteY0" fmla="*/ 1254700 h 2701627"/>
                <a:gd name="connsiteX1" fmla="*/ 341511 w 346197"/>
                <a:gd name="connsiteY1" fmla="*/ 3 h 2701627"/>
                <a:gd name="connsiteX2" fmla="*/ 283125 w 346197"/>
                <a:gd name="connsiteY2" fmla="*/ 1265090 h 2701627"/>
                <a:gd name="connsiteX3" fmla="*/ 24589 w 346197"/>
                <a:gd name="connsiteY3" fmla="*/ 2701627 h 2701627"/>
                <a:gd name="connsiteX4" fmla="*/ 166102 w 346197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42521"/>
                <a:gd name="connsiteY0" fmla="*/ 1254700 h 2701627"/>
                <a:gd name="connsiteX1" fmla="*/ 337704 w 342521"/>
                <a:gd name="connsiteY1" fmla="*/ 3 h 2701627"/>
                <a:gd name="connsiteX2" fmla="*/ 258536 w 342521"/>
                <a:gd name="connsiteY2" fmla="*/ 1265090 h 2701627"/>
                <a:gd name="connsiteX3" fmla="*/ 0 w 342521"/>
                <a:gd name="connsiteY3" fmla="*/ 2701627 h 2701627"/>
                <a:gd name="connsiteX4" fmla="*/ 141513 w 342521"/>
                <a:gd name="connsiteY4" fmla="*/ 1254700 h 2701627"/>
                <a:gd name="connsiteX0" fmla="*/ 141513 w 379052"/>
                <a:gd name="connsiteY0" fmla="*/ 1254966 h 2701893"/>
                <a:gd name="connsiteX1" fmla="*/ 337704 w 379052"/>
                <a:gd name="connsiteY1" fmla="*/ 269 h 2701893"/>
                <a:gd name="connsiteX2" fmla="*/ 258536 w 379052"/>
                <a:gd name="connsiteY2" fmla="*/ 1265356 h 2701893"/>
                <a:gd name="connsiteX3" fmla="*/ 0 w 379052"/>
                <a:gd name="connsiteY3" fmla="*/ 2701893 h 2701893"/>
                <a:gd name="connsiteX4" fmla="*/ 141513 w 379052"/>
                <a:gd name="connsiteY4" fmla="*/ 1254966 h 270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52" h="2701893">
                  <a:moveTo>
                    <a:pt x="141513" y="1254966"/>
                  </a:moveTo>
                  <a:cubicBezTo>
                    <a:pt x="197797" y="804695"/>
                    <a:pt x="229877" y="-17050"/>
                    <a:pt x="337704" y="269"/>
                  </a:cubicBezTo>
                  <a:cubicBezTo>
                    <a:pt x="445531" y="17588"/>
                    <a:pt x="314820" y="815085"/>
                    <a:pt x="258536" y="1265356"/>
                  </a:cubicBezTo>
                  <a:cubicBezTo>
                    <a:pt x="202252" y="1715627"/>
                    <a:pt x="73529" y="2275866"/>
                    <a:pt x="0" y="2701893"/>
                  </a:cubicBezTo>
                  <a:cubicBezTo>
                    <a:pt x="30380" y="2177152"/>
                    <a:pt x="85229" y="1705237"/>
                    <a:pt x="141513" y="1254966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5FE26191-36F7-394B-83BF-4F5406394A85}"/>
                </a:ext>
              </a:extLst>
            </p:cNvPr>
            <p:cNvSpPr/>
            <p:nvPr/>
          </p:nvSpPr>
          <p:spPr>
            <a:xfrm>
              <a:off x="6542414" y="1621767"/>
              <a:ext cx="494678" cy="226923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8550 w 175388"/>
                <a:gd name="connsiteY0" fmla="*/ 1410618 h 2935478"/>
                <a:gd name="connsiteX1" fmla="*/ 88877 w 175388"/>
                <a:gd name="connsiteY1" fmla="*/ 58 h 2935478"/>
                <a:gd name="connsiteX2" fmla="*/ 139595 w 175388"/>
                <a:gd name="connsiteY2" fmla="*/ 1452182 h 2935478"/>
                <a:gd name="connsiteX3" fmla="*/ 151223 w 175388"/>
                <a:gd name="connsiteY3" fmla="*/ 2935478 h 2935478"/>
                <a:gd name="connsiteX4" fmla="*/ 48550 w 175388"/>
                <a:gd name="connsiteY4" fmla="*/ 1410618 h 2935478"/>
                <a:gd name="connsiteX0" fmla="*/ 6003 w 325648"/>
                <a:gd name="connsiteY0" fmla="*/ 1411852 h 2936712"/>
                <a:gd name="connsiteX1" fmla="*/ 46330 w 325648"/>
                <a:gd name="connsiteY1" fmla="*/ 1292 h 2936712"/>
                <a:gd name="connsiteX2" fmla="*/ 325648 w 325648"/>
                <a:gd name="connsiteY2" fmla="*/ 1193643 h 2936712"/>
                <a:gd name="connsiteX3" fmla="*/ 108676 w 325648"/>
                <a:gd name="connsiteY3" fmla="*/ 2936712 h 2936712"/>
                <a:gd name="connsiteX4" fmla="*/ 6003 w 325648"/>
                <a:gd name="connsiteY4" fmla="*/ 1411852 h 2936712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209527 w 280133"/>
                <a:gd name="connsiteY0" fmla="*/ 1244369 h 2935484"/>
                <a:gd name="connsiteX1" fmla="*/ 472 w 280133"/>
                <a:gd name="connsiteY1" fmla="*/ 64 h 2935484"/>
                <a:gd name="connsiteX2" fmla="*/ 279790 w 280133"/>
                <a:gd name="connsiteY2" fmla="*/ 1192415 h 2935484"/>
                <a:gd name="connsiteX3" fmla="*/ 62818 w 280133"/>
                <a:gd name="connsiteY3" fmla="*/ 2935484 h 2935484"/>
                <a:gd name="connsiteX4" fmla="*/ 209527 w 280133"/>
                <a:gd name="connsiteY4" fmla="*/ 1244369 h 2935484"/>
                <a:gd name="connsiteX0" fmla="*/ 209939 w 280545"/>
                <a:gd name="connsiteY0" fmla="*/ 1244369 h 2935484"/>
                <a:gd name="connsiteX1" fmla="*/ 884 w 280545"/>
                <a:gd name="connsiteY1" fmla="*/ 64 h 2935484"/>
                <a:gd name="connsiteX2" fmla="*/ 280202 w 280545"/>
                <a:gd name="connsiteY2" fmla="*/ 1192415 h 2935484"/>
                <a:gd name="connsiteX3" fmla="*/ 63230 w 280545"/>
                <a:gd name="connsiteY3" fmla="*/ 2935484 h 2935484"/>
                <a:gd name="connsiteX4" fmla="*/ 209939 w 280545"/>
                <a:gd name="connsiteY4" fmla="*/ 1244369 h 2935484"/>
                <a:gd name="connsiteX0" fmla="*/ 209939 w 287107"/>
                <a:gd name="connsiteY0" fmla="*/ 1244371 h 2935486"/>
                <a:gd name="connsiteX1" fmla="*/ 884 w 287107"/>
                <a:gd name="connsiteY1" fmla="*/ 66 h 2935486"/>
                <a:gd name="connsiteX2" fmla="*/ 280202 w 287107"/>
                <a:gd name="connsiteY2" fmla="*/ 1192417 h 2935486"/>
                <a:gd name="connsiteX3" fmla="*/ 63230 w 287107"/>
                <a:gd name="connsiteY3" fmla="*/ 2935486 h 2935486"/>
                <a:gd name="connsiteX4" fmla="*/ 209939 w 287107"/>
                <a:gd name="connsiteY4" fmla="*/ 1244371 h 2935486"/>
                <a:gd name="connsiteX0" fmla="*/ 209745 w 486031"/>
                <a:gd name="connsiteY0" fmla="*/ 1244372 h 2265273"/>
                <a:gd name="connsiteX1" fmla="*/ 690 w 486031"/>
                <a:gd name="connsiteY1" fmla="*/ 67 h 2265273"/>
                <a:gd name="connsiteX2" fmla="*/ 280008 w 486031"/>
                <a:gd name="connsiteY2" fmla="*/ 1192418 h 2265273"/>
                <a:gd name="connsiteX3" fmla="*/ 483867 w 486031"/>
                <a:gd name="connsiteY3" fmla="*/ 2265273 h 2265273"/>
                <a:gd name="connsiteX4" fmla="*/ 209745 w 486031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14920 w 489042"/>
                <a:gd name="connsiteY0" fmla="*/ 1239178 h 2260079"/>
                <a:gd name="connsiteX1" fmla="*/ 670 w 489042"/>
                <a:gd name="connsiteY1" fmla="*/ 69 h 2260079"/>
                <a:gd name="connsiteX2" fmla="*/ 285183 w 489042"/>
                <a:gd name="connsiteY2" fmla="*/ 1187224 h 2260079"/>
                <a:gd name="connsiteX3" fmla="*/ 489042 w 489042"/>
                <a:gd name="connsiteY3" fmla="*/ 2260079 h 2260079"/>
                <a:gd name="connsiteX4" fmla="*/ 214920 w 489042"/>
                <a:gd name="connsiteY4" fmla="*/ 1239178 h 2260079"/>
                <a:gd name="connsiteX0" fmla="*/ 163227 w 437349"/>
                <a:gd name="connsiteY0" fmla="*/ 1265152 h 2286053"/>
                <a:gd name="connsiteX1" fmla="*/ 931 w 437349"/>
                <a:gd name="connsiteY1" fmla="*/ 66 h 2286053"/>
                <a:gd name="connsiteX2" fmla="*/ 233490 w 437349"/>
                <a:gd name="connsiteY2" fmla="*/ 1213198 h 2286053"/>
                <a:gd name="connsiteX3" fmla="*/ 437349 w 437349"/>
                <a:gd name="connsiteY3" fmla="*/ 2286053 h 2286053"/>
                <a:gd name="connsiteX4" fmla="*/ 163227 w 437349"/>
                <a:gd name="connsiteY4" fmla="*/ 1265152 h 2286053"/>
                <a:gd name="connsiteX0" fmla="*/ 230454 w 504576"/>
                <a:gd name="connsiteY0" fmla="*/ 1228787 h 2249688"/>
                <a:gd name="connsiteX1" fmla="*/ 618 w 504576"/>
                <a:gd name="connsiteY1" fmla="*/ 69 h 2249688"/>
                <a:gd name="connsiteX2" fmla="*/ 300717 w 504576"/>
                <a:gd name="connsiteY2" fmla="*/ 1176833 h 2249688"/>
                <a:gd name="connsiteX3" fmla="*/ 504576 w 504576"/>
                <a:gd name="connsiteY3" fmla="*/ 2249688 h 2249688"/>
                <a:gd name="connsiteX4" fmla="*/ 230454 w 504576"/>
                <a:gd name="connsiteY4" fmla="*/ 1228787 h 2249688"/>
                <a:gd name="connsiteX0" fmla="*/ 199395 w 473517"/>
                <a:gd name="connsiteY0" fmla="*/ 1244371 h 2265272"/>
                <a:gd name="connsiteX1" fmla="*/ 732 w 473517"/>
                <a:gd name="connsiteY1" fmla="*/ 67 h 2265272"/>
                <a:gd name="connsiteX2" fmla="*/ 269658 w 473517"/>
                <a:gd name="connsiteY2" fmla="*/ 1192417 h 2265272"/>
                <a:gd name="connsiteX3" fmla="*/ 473517 w 473517"/>
                <a:gd name="connsiteY3" fmla="*/ 2265272 h 2265272"/>
                <a:gd name="connsiteX4" fmla="*/ 199395 w 473517"/>
                <a:gd name="connsiteY4" fmla="*/ 1244371 h 2265272"/>
                <a:gd name="connsiteX0" fmla="*/ 220556 w 494678"/>
                <a:gd name="connsiteY0" fmla="*/ 1248334 h 2269235"/>
                <a:gd name="connsiteX1" fmla="*/ 21893 w 494678"/>
                <a:gd name="connsiteY1" fmla="*/ 4030 h 2269235"/>
                <a:gd name="connsiteX2" fmla="*/ 290819 w 494678"/>
                <a:gd name="connsiteY2" fmla="*/ 1196380 h 2269235"/>
                <a:gd name="connsiteX3" fmla="*/ 494678 w 494678"/>
                <a:gd name="connsiteY3" fmla="*/ 2269235 h 2269235"/>
                <a:gd name="connsiteX4" fmla="*/ 220556 w 494678"/>
                <a:gd name="connsiteY4" fmla="*/ 1248334 h 226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78" h="2269235">
                  <a:moveTo>
                    <a:pt x="220556" y="1248334"/>
                  </a:moveTo>
                  <a:cubicBezTo>
                    <a:pt x="141759" y="870800"/>
                    <a:pt x="-67749" y="75034"/>
                    <a:pt x="21893" y="4030"/>
                  </a:cubicBezTo>
                  <a:cubicBezTo>
                    <a:pt x="111535" y="-66974"/>
                    <a:pt x="212022" y="818846"/>
                    <a:pt x="290819" y="1196380"/>
                  </a:cubicBezTo>
                  <a:cubicBezTo>
                    <a:pt x="369616" y="1573914"/>
                    <a:pt x="422735" y="1765277"/>
                    <a:pt x="494678" y="2269235"/>
                  </a:cubicBezTo>
                  <a:cubicBezTo>
                    <a:pt x="358803" y="1812034"/>
                    <a:pt x="299353" y="1625868"/>
                    <a:pt x="220556" y="1248334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62BBF44-0F8B-BB7D-2A63-4AF64863111B}"/>
                </a:ext>
              </a:extLst>
            </p:cNvPr>
            <p:cNvSpPr/>
            <p:nvPr/>
          </p:nvSpPr>
          <p:spPr>
            <a:xfrm>
              <a:off x="6271112" y="1830277"/>
              <a:ext cx="561081" cy="1938147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55266 w 667708"/>
                <a:gd name="connsiteY0" fmla="*/ 1410899 h 1964209"/>
                <a:gd name="connsiteX1" fmla="*/ 95593 w 667708"/>
                <a:gd name="connsiteY1" fmla="*/ 339 h 1964209"/>
                <a:gd name="connsiteX2" fmla="*/ 146311 w 667708"/>
                <a:gd name="connsiteY2" fmla="*/ 1452463 h 1964209"/>
                <a:gd name="connsiteX3" fmla="*/ 667094 w 667708"/>
                <a:gd name="connsiteY3" fmla="*/ 1964209 h 1964209"/>
                <a:gd name="connsiteX4" fmla="*/ 55266 w 667708"/>
                <a:gd name="connsiteY4" fmla="*/ 1410899 h 1964209"/>
                <a:gd name="connsiteX0" fmla="*/ 44494 w 657417"/>
                <a:gd name="connsiteY0" fmla="*/ 1417789 h 1971099"/>
                <a:gd name="connsiteX1" fmla="*/ 84821 w 657417"/>
                <a:gd name="connsiteY1" fmla="*/ 7229 h 1971099"/>
                <a:gd name="connsiteX2" fmla="*/ 384921 w 657417"/>
                <a:gd name="connsiteY2" fmla="*/ 960589 h 1971099"/>
                <a:gd name="connsiteX3" fmla="*/ 656322 w 657417"/>
                <a:gd name="connsiteY3" fmla="*/ 1971099 h 1971099"/>
                <a:gd name="connsiteX4" fmla="*/ 44494 w 657417"/>
                <a:gd name="connsiteY4" fmla="*/ 1417789 h 1971099"/>
                <a:gd name="connsiteX0" fmla="*/ 44494 w 657417"/>
                <a:gd name="connsiteY0" fmla="*/ 1416235 h 1969545"/>
                <a:gd name="connsiteX1" fmla="*/ 84821 w 657417"/>
                <a:gd name="connsiteY1" fmla="*/ 5675 h 1969545"/>
                <a:gd name="connsiteX2" fmla="*/ 384921 w 657417"/>
                <a:gd name="connsiteY2" fmla="*/ 959035 h 1969545"/>
                <a:gd name="connsiteX3" fmla="*/ 656322 w 657417"/>
                <a:gd name="connsiteY3" fmla="*/ 1969545 h 1969545"/>
                <a:gd name="connsiteX4" fmla="*/ 44494 w 657417"/>
                <a:gd name="connsiteY4" fmla="*/ 1416235 h 1969545"/>
                <a:gd name="connsiteX0" fmla="*/ 44494 w 657764"/>
                <a:gd name="connsiteY0" fmla="*/ 1416348 h 1969658"/>
                <a:gd name="connsiteX1" fmla="*/ 84821 w 657764"/>
                <a:gd name="connsiteY1" fmla="*/ 5788 h 1969658"/>
                <a:gd name="connsiteX2" fmla="*/ 384921 w 657764"/>
                <a:gd name="connsiteY2" fmla="*/ 959148 h 1969658"/>
                <a:gd name="connsiteX3" fmla="*/ 656322 w 657764"/>
                <a:gd name="connsiteY3" fmla="*/ 1969658 h 1969658"/>
                <a:gd name="connsiteX4" fmla="*/ 44494 w 657764"/>
                <a:gd name="connsiteY4" fmla="*/ 1416348 h 1969658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159286 w 542514"/>
                <a:gd name="connsiteY0" fmla="*/ 896258 h 1937940"/>
                <a:gd name="connsiteX1" fmla="*/ 2185 w 542514"/>
                <a:gd name="connsiteY1" fmla="*/ 48 h 1937940"/>
                <a:gd name="connsiteX2" fmla="*/ 260722 w 542514"/>
                <a:gd name="connsiteY2" fmla="*/ 932626 h 1937940"/>
                <a:gd name="connsiteX3" fmla="*/ 542514 w 542514"/>
                <a:gd name="connsiteY3" fmla="*/ 1937940 h 1937940"/>
                <a:gd name="connsiteX4" fmla="*/ 159286 w 542514"/>
                <a:gd name="connsiteY4" fmla="*/ 896258 h 1937940"/>
                <a:gd name="connsiteX0" fmla="*/ 177853 w 561081"/>
                <a:gd name="connsiteY0" fmla="*/ 896465 h 1938147"/>
                <a:gd name="connsiteX1" fmla="*/ 20752 w 561081"/>
                <a:gd name="connsiteY1" fmla="*/ 255 h 1938147"/>
                <a:gd name="connsiteX2" fmla="*/ 279289 w 561081"/>
                <a:gd name="connsiteY2" fmla="*/ 932833 h 1938147"/>
                <a:gd name="connsiteX3" fmla="*/ 561081 w 561081"/>
                <a:gd name="connsiteY3" fmla="*/ 1938147 h 1938147"/>
                <a:gd name="connsiteX4" fmla="*/ 177853 w 561081"/>
                <a:gd name="connsiteY4" fmla="*/ 896465 h 19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81" h="1938147">
                  <a:moveTo>
                    <a:pt x="177853" y="896465"/>
                  </a:moveTo>
                  <a:cubicBezTo>
                    <a:pt x="87798" y="573483"/>
                    <a:pt x="-53304" y="14975"/>
                    <a:pt x="20752" y="255"/>
                  </a:cubicBezTo>
                  <a:cubicBezTo>
                    <a:pt x="94808" y="-14465"/>
                    <a:pt x="189234" y="609851"/>
                    <a:pt x="279289" y="932833"/>
                  </a:cubicBezTo>
                  <a:cubicBezTo>
                    <a:pt x="369344" y="1255815"/>
                    <a:pt x="473552" y="1465360"/>
                    <a:pt x="561081" y="1938147"/>
                  </a:cubicBezTo>
                  <a:cubicBezTo>
                    <a:pt x="394033" y="1486142"/>
                    <a:pt x="267908" y="1219447"/>
                    <a:pt x="177853" y="896465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721C7486-E8ED-AC05-AF3D-7036AE03C606}"/>
                </a:ext>
              </a:extLst>
            </p:cNvPr>
            <p:cNvSpPr/>
            <p:nvPr/>
          </p:nvSpPr>
          <p:spPr>
            <a:xfrm>
              <a:off x="7760702" y="1493797"/>
              <a:ext cx="344858" cy="2329290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124883 w 392574"/>
                <a:gd name="connsiteY0" fmla="*/ 1199074 h 2329080"/>
                <a:gd name="connsiteX1" fmla="*/ 341856 w 392574"/>
                <a:gd name="connsiteY1" fmla="*/ 1528 h 2329080"/>
                <a:gd name="connsiteX2" fmla="*/ 392574 w 392574"/>
                <a:gd name="connsiteY2" fmla="*/ 1453652 h 2329080"/>
                <a:gd name="connsiteX3" fmla="*/ 30130 w 392574"/>
                <a:gd name="connsiteY3" fmla="*/ 2329080 h 2329080"/>
                <a:gd name="connsiteX4" fmla="*/ 124883 w 392574"/>
                <a:gd name="connsiteY4" fmla="*/ 1199074 h 2329080"/>
                <a:gd name="connsiteX0" fmla="*/ 124883 w 343855"/>
                <a:gd name="connsiteY0" fmla="*/ 1197550 h 2327556"/>
                <a:gd name="connsiteX1" fmla="*/ 341856 w 343855"/>
                <a:gd name="connsiteY1" fmla="*/ 4 h 2327556"/>
                <a:gd name="connsiteX2" fmla="*/ 241906 w 343855"/>
                <a:gd name="connsiteY2" fmla="*/ 1187160 h 2327556"/>
                <a:gd name="connsiteX3" fmla="*/ 30130 w 343855"/>
                <a:gd name="connsiteY3" fmla="*/ 2327556 h 2327556"/>
                <a:gd name="connsiteX4" fmla="*/ 124883 w 343855"/>
                <a:gd name="connsiteY4" fmla="*/ 1197550 h 2327556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209 w 343531"/>
                <a:gd name="connsiteY0" fmla="*/ 1197549 h 2327555"/>
                <a:gd name="connsiteX1" fmla="*/ 341182 w 343531"/>
                <a:gd name="connsiteY1" fmla="*/ 3 h 2327555"/>
                <a:gd name="connsiteX2" fmla="*/ 241232 w 343531"/>
                <a:gd name="connsiteY2" fmla="*/ 1187159 h 2327555"/>
                <a:gd name="connsiteX3" fmla="*/ 29456 w 343531"/>
                <a:gd name="connsiteY3" fmla="*/ 2327555 h 2327555"/>
                <a:gd name="connsiteX4" fmla="*/ 124209 w 343531"/>
                <a:gd name="connsiteY4" fmla="*/ 1197549 h 2327555"/>
                <a:gd name="connsiteX0" fmla="*/ 124209 w 344503"/>
                <a:gd name="connsiteY0" fmla="*/ 1197887 h 2327893"/>
                <a:gd name="connsiteX1" fmla="*/ 341182 w 344503"/>
                <a:gd name="connsiteY1" fmla="*/ 341 h 2327893"/>
                <a:gd name="connsiteX2" fmla="*/ 256818 w 344503"/>
                <a:gd name="connsiteY2" fmla="*/ 1083588 h 2327893"/>
                <a:gd name="connsiteX3" fmla="*/ 29456 w 344503"/>
                <a:gd name="connsiteY3" fmla="*/ 2327893 h 2327893"/>
                <a:gd name="connsiteX4" fmla="*/ 124209 w 344503"/>
                <a:gd name="connsiteY4" fmla="*/ 1197887 h 2327893"/>
                <a:gd name="connsiteX0" fmla="*/ 124209 w 345453"/>
                <a:gd name="connsiteY0" fmla="*/ 1197891 h 2327897"/>
                <a:gd name="connsiteX1" fmla="*/ 341182 w 345453"/>
                <a:gd name="connsiteY1" fmla="*/ 345 h 2327897"/>
                <a:gd name="connsiteX2" fmla="*/ 256818 w 345453"/>
                <a:gd name="connsiteY2" fmla="*/ 1083592 h 2327897"/>
                <a:gd name="connsiteX3" fmla="*/ 29456 w 345453"/>
                <a:gd name="connsiteY3" fmla="*/ 2327897 h 2327897"/>
                <a:gd name="connsiteX4" fmla="*/ 124209 w 345453"/>
                <a:gd name="connsiteY4" fmla="*/ 1197891 h 2327897"/>
                <a:gd name="connsiteX0" fmla="*/ 124209 w 344137"/>
                <a:gd name="connsiteY0" fmla="*/ 1198038 h 2328044"/>
                <a:gd name="connsiteX1" fmla="*/ 341182 w 344137"/>
                <a:gd name="connsiteY1" fmla="*/ 492 h 2328044"/>
                <a:gd name="connsiteX2" fmla="*/ 241231 w 344137"/>
                <a:gd name="connsiteY2" fmla="*/ 1062957 h 2328044"/>
                <a:gd name="connsiteX3" fmla="*/ 29456 w 344137"/>
                <a:gd name="connsiteY3" fmla="*/ 2328044 h 2328044"/>
                <a:gd name="connsiteX4" fmla="*/ 124209 w 344137"/>
                <a:gd name="connsiteY4" fmla="*/ 1198038 h 2328044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94753 w 344858"/>
                <a:gd name="connsiteY0" fmla="*/ 1199284 h 2329290"/>
                <a:gd name="connsiteX1" fmla="*/ 311726 w 344858"/>
                <a:gd name="connsiteY1" fmla="*/ 1738 h 2329290"/>
                <a:gd name="connsiteX2" fmla="*/ 211775 w 344858"/>
                <a:gd name="connsiteY2" fmla="*/ 1064203 h 2329290"/>
                <a:gd name="connsiteX3" fmla="*/ 0 w 344858"/>
                <a:gd name="connsiteY3" fmla="*/ 2329290 h 2329290"/>
                <a:gd name="connsiteX4" fmla="*/ 94753 w 344858"/>
                <a:gd name="connsiteY4" fmla="*/ 1199284 h 232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58" h="2329290">
                  <a:moveTo>
                    <a:pt x="94753" y="1199284"/>
                  </a:moveTo>
                  <a:cubicBezTo>
                    <a:pt x="141511" y="816554"/>
                    <a:pt x="209095" y="45033"/>
                    <a:pt x="311726" y="1738"/>
                  </a:cubicBezTo>
                  <a:cubicBezTo>
                    <a:pt x="414357" y="-41557"/>
                    <a:pt x="249216" y="735159"/>
                    <a:pt x="211775" y="1064203"/>
                  </a:cubicBezTo>
                  <a:cubicBezTo>
                    <a:pt x="174334" y="1393247"/>
                    <a:pt x="99507" y="1762985"/>
                    <a:pt x="0" y="2329290"/>
                  </a:cubicBezTo>
                  <a:cubicBezTo>
                    <a:pt x="30380" y="1752594"/>
                    <a:pt x="47995" y="1582014"/>
                    <a:pt x="94753" y="1199284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FD852F5B-50DD-8411-5CEB-6E627B64540D}"/>
                </a:ext>
              </a:extLst>
            </p:cNvPr>
            <p:cNvSpPr/>
            <p:nvPr/>
          </p:nvSpPr>
          <p:spPr>
            <a:xfrm>
              <a:off x="7952380" y="1640487"/>
              <a:ext cx="491388" cy="2018406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210947 w 556569"/>
                <a:gd name="connsiteY0" fmla="*/ 1020621 h 2015544"/>
                <a:gd name="connsiteX1" fmla="*/ 505851 w 556569"/>
                <a:gd name="connsiteY1" fmla="*/ 4915 h 2015544"/>
                <a:gd name="connsiteX2" fmla="*/ 556569 w 556569"/>
                <a:gd name="connsiteY2" fmla="*/ 1457039 h 2015544"/>
                <a:gd name="connsiteX3" fmla="*/ 22674 w 556569"/>
                <a:gd name="connsiteY3" fmla="*/ 2015544 h 2015544"/>
                <a:gd name="connsiteX4" fmla="*/ 210947 w 556569"/>
                <a:gd name="connsiteY4" fmla="*/ 1020621 h 2015544"/>
                <a:gd name="connsiteX0" fmla="*/ 210947 w 506324"/>
                <a:gd name="connsiteY0" fmla="*/ 1016316 h 2011239"/>
                <a:gd name="connsiteX1" fmla="*/ 505851 w 506324"/>
                <a:gd name="connsiteY1" fmla="*/ 610 h 2011239"/>
                <a:gd name="connsiteX2" fmla="*/ 286406 w 506324"/>
                <a:gd name="connsiteY2" fmla="*/ 1161788 h 2011239"/>
                <a:gd name="connsiteX3" fmla="*/ 22674 w 506324"/>
                <a:gd name="connsiteY3" fmla="*/ 2011239 h 2011239"/>
                <a:gd name="connsiteX4" fmla="*/ 210947 w 506324"/>
                <a:gd name="connsiteY4" fmla="*/ 1016316 h 2011239"/>
                <a:gd name="connsiteX0" fmla="*/ 210947 w 506368"/>
                <a:gd name="connsiteY0" fmla="*/ 1016316 h 2011239"/>
                <a:gd name="connsiteX1" fmla="*/ 505851 w 506368"/>
                <a:gd name="connsiteY1" fmla="*/ 610 h 2011239"/>
                <a:gd name="connsiteX2" fmla="*/ 286406 w 506368"/>
                <a:gd name="connsiteY2" fmla="*/ 1161788 h 2011239"/>
                <a:gd name="connsiteX3" fmla="*/ 22674 w 506368"/>
                <a:gd name="connsiteY3" fmla="*/ 2011239 h 2011239"/>
                <a:gd name="connsiteX4" fmla="*/ 210947 w 506368"/>
                <a:gd name="connsiteY4" fmla="*/ 1016316 h 2011239"/>
                <a:gd name="connsiteX0" fmla="*/ 210947 w 506518"/>
                <a:gd name="connsiteY0" fmla="*/ 1016316 h 2011239"/>
                <a:gd name="connsiteX1" fmla="*/ 505851 w 506518"/>
                <a:gd name="connsiteY1" fmla="*/ 610 h 2011239"/>
                <a:gd name="connsiteX2" fmla="*/ 286406 w 506518"/>
                <a:gd name="connsiteY2" fmla="*/ 1161788 h 2011239"/>
                <a:gd name="connsiteX3" fmla="*/ 22674 w 506518"/>
                <a:gd name="connsiteY3" fmla="*/ 2011239 h 2011239"/>
                <a:gd name="connsiteX4" fmla="*/ 210947 w 506518"/>
                <a:gd name="connsiteY4" fmla="*/ 1016316 h 2011239"/>
                <a:gd name="connsiteX0" fmla="*/ 210947 w 506110"/>
                <a:gd name="connsiteY0" fmla="*/ 1016158 h 2011081"/>
                <a:gd name="connsiteX1" fmla="*/ 505851 w 506110"/>
                <a:gd name="connsiteY1" fmla="*/ 452 h 2011081"/>
                <a:gd name="connsiteX2" fmla="*/ 260429 w 506110"/>
                <a:gd name="connsiteY2" fmla="*/ 1140848 h 2011081"/>
                <a:gd name="connsiteX3" fmla="*/ 22674 w 506110"/>
                <a:gd name="connsiteY3" fmla="*/ 2011081 h 2011081"/>
                <a:gd name="connsiteX4" fmla="*/ 210947 w 506110"/>
                <a:gd name="connsiteY4" fmla="*/ 1016158 h 2011081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188273 w 491388"/>
                <a:gd name="connsiteY0" fmla="*/ 1023483 h 2018406"/>
                <a:gd name="connsiteX1" fmla="*/ 483177 w 491388"/>
                <a:gd name="connsiteY1" fmla="*/ 7777 h 2018406"/>
                <a:gd name="connsiteX2" fmla="*/ 237755 w 491388"/>
                <a:gd name="connsiteY2" fmla="*/ 1148173 h 2018406"/>
                <a:gd name="connsiteX3" fmla="*/ 0 w 491388"/>
                <a:gd name="connsiteY3" fmla="*/ 2018406 h 2018406"/>
                <a:gd name="connsiteX4" fmla="*/ 188273 w 491388"/>
                <a:gd name="connsiteY4" fmla="*/ 1023483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2018406">
                  <a:moveTo>
                    <a:pt x="188273" y="1023483"/>
                  </a:moveTo>
                  <a:cubicBezTo>
                    <a:pt x="268802" y="688378"/>
                    <a:pt x="428171" y="-85741"/>
                    <a:pt x="483177" y="7777"/>
                  </a:cubicBezTo>
                  <a:cubicBezTo>
                    <a:pt x="538183" y="101295"/>
                    <a:pt x="301172" y="819129"/>
                    <a:pt x="237755" y="1148173"/>
                  </a:cubicBezTo>
                  <a:cubicBezTo>
                    <a:pt x="174338" y="1477217"/>
                    <a:pt x="125484" y="1540423"/>
                    <a:pt x="0" y="2018406"/>
                  </a:cubicBezTo>
                  <a:cubicBezTo>
                    <a:pt x="66748" y="1467687"/>
                    <a:pt x="107744" y="1358588"/>
                    <a:pt x="188273" y="1023483"/>
                  </a:cubicBezTo>
                  <a:close/>
                </a:path>
              </a:pathLst>
            </a:custGeom>
            <a:solidFill>
              <a:srgbClr val="FFB18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C932E4-A93E-C6F2-2E6D-B41C96A6DD45}"/>
              </a:ext>
            </a:extLst>
          </p:cNvPr>
          <p:cNvGrpSpPr/>
          <p:nvPr/>
        </p:nvGrpSpPr>
        <p:grpSpPr>
          <a:xfrm rot="1500832">
            <a:off x="3831760" y="19794"/>
            <a:ext cx="419930" cy="872687"/>
            <a:chOff x="3198227" y="1845409"/>
            <a:chExt cx="1816629" cy="4499123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1A7843F3-37D7-F68B-F33E-027702A0BB58}"/>
                </a:ext>
              </a:extLst>
            </p:cNvPr>
            <p:cNvSpPr/>
            <p:nvPr/>
          </p:nvSpPr>
          <p:spPr>
            <a:xfrm flipH="1">
              <a:off x="3318465" y="1952642"/>
              <a:ext cx="1696391" cy="4391890"/>
            </a:xfrm>
            <a:custGeom>
              <a:avLst/>
              <a:gdLst>
                <a:gd name="connsiteX0" fmla="*/ 0 w 1541418"/>
                <a:gd name="connsiteY0" fmla="*/ 2194560 h 4389120"/>
                <a:gd name="connsiteX1" fmla="*/ 770709 w 1541418"/>
                <a:gd name="connsiteY1" fmla="*/ 0 h 4389120"/>
                <a:gd name="connsiteX2" fmla="*/ 1541418 w 1541418"/>
                <a:gd name="connsiteY2" fmla="*/ 2194560 h 4389120"/>
                <a:gd name="connsiteX3" fmla="*/ 770709 w 1541418"/>
                <a:gd name="connsiteY3" fmla="*/ 4389120 h 4389120"/>
                <a:gd name="connsiteX4" fmla="*/ 0 w 1541418"/>
                <a:gd name="connsiteY4" fmla="*/ 2194560 h 4389120"/>
                <a:gd name="connsiteX0" fmla="*/ 0 w 1671072"/>
                <a:gd name="connsiteY0" fmla="*/ 2201383 h 4389120"/>
                <a:gd name="connsiteX1" fmla="*/ 900363 w 1671072"/>
                <a:gd name="connsiteY1" fmla="*/ 0 h 4389120"/>
                <a:gd name="connsiteX2" fmla="*/ 1671072 w 1671072"/>
                <a:gd name="connsiteY2" fmla="*/ 2194560 h 4389120"/>
                <a:gd name="connsiteX3" fmla="*/ 900363 w 1671072"/>
                <a:gd name="connsiteY3" fmla="*/ 4389120 h 4389120"/>
                <a:gd name="connsiteX4" fmla="*/ 0 w 1671072"/>
                <a:gd name="connsiteY4" fmla="*/ 2201383 h 4389120"/>
                <a:gd name="connsiteX0" fmla="*/ 0 w 1241167"/>
                <a:gd name="connsiteY0" fmla="*/ 2201478 h 4389319"/>
                <a:gd name="connsiteX1" fmla="*/ 900363 w 1241167"/>
                <a:gd name="connsiteY1" fmla="*/ 95 h 4389319"/>
                <a:gd name="connsiteX2" fmla="*/ 1241167 w 1241167"/>
                <a:gd name="connsiteY2" fmla="*/ 2269717 h 4389319"/>
                <a:gd name="connsiteX3" fmla="*/ 900363 w 1241167"/>
                <a:gd name="connsiteY3" fmla="*/ 4389215 h 4389319"/>
                <a:gd name="connsiteX4" fmla="*/ 0 w 1241167"/>
                <a:gd name="connsiteY4" fmla="*/ 2201478 h 4389319"/>
                <a:gd name="connsiteX0" fmla="*/ 0 w 1561890"/>
                <a:gd name="connsiteY0" fmla="*/ 2284785 h 4492742"/>
                <a:gd name="connsiteX1" fmla="*/ 900363 w 1561890"/>
                <a:gd name="connsiteY1" fmla="*/ 83402 h 4492742"/>
                <a:gd name="connsiteX2" fmla="*/ 1561890 w 1561890"/>
                <a:gd name="connsiteY2" fmla="*/ 1152021 h 4492742"/>
                <a:gd name="connsiteX3" fmla="*/ 900363 w 1561890"/>
                <a:gd name="connsiteY3" fmla="*/ 4472522 h 4492742"/>
                <a:gd name="connsiteX4" fmla="*/ 0 w 1561890"/>
                <a:gd name="connsiteY4" fmla="*/ 2284785 h 4492742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70849"/>
                <a:gd name="connsiteY0" fmla="*/ 2231265 h 4439222"/>
                <a:gd name="connsiteX1" fmla="*/ 900363 w 1570849"/>
                <a:gd name="connsiteY1" fmla="*/ 29882 h 4439222"/>
                <a:gd name="connsiteX2" fmla="*/ 1561890 w 1570849"/>
                <a:gd name="connsiteY2" fmla="*/ 1098501 h 4439222"/>
                <a:gd name="connsiteX3" fmla="*/ 1258000 w 1570849"/>
                <a:gd name="connsiteY3" fmla="*/ 3088542 h 4439222"/>
                <a:gd name="connsiteX4" fmla="*/ 900363 w 1570849"/>
                <a:gd name="connsiteY4" fmla="*/ 4419002 h 4439222"/>
                <a:gd name="connsiteX5" fmla="*/ 0 w 1570849"/>
                <a:gd name="connsiteY5" fmla="*/ 2231265 h 4439222"/>
                <a:gd name="connsiteX0" fmla="*/ 0 w 1598896"/>
                <a:gd name="connsiteY0" fmla="*/ 2231265 h 4456570"/>
                <a:gd name="connsiteX1" fmla="*/ 900363 w 1598896"/>
                <a:gd name="connsiteY1" fmla="*/ 29882 h 4456570"/>
                <a:gd name="connsiteX2" fmla="*/ 1561890 w 1598896"/>
                <a:gd name="connsiteY2" fmla="*/ 1098501 h 4456570"/>
                <a:gd name="connsiteX3" fmla="*/ 1503660 w 1598896"/>
                <a:gd name="connsiteY3" fmla="*/ 3429736 h 4456570"/>
                <a:gd name="connsiteX4" fmla="*/ 900363 w 1598896"/>
                <a:gd name="connsiteY4" fmla="*/ 4419002 h 4456570"/>
                <a:gd name="connsiteX5" fmla="*/ 0 w 1598896"/>
                <a:gd name="connsiteY5" fmla="*/ 2231265 h 4456570"/>
                <a:gd name="connsiteX0" fmla="*/ 0 w 1567476"/>
                <a:gd name="connsiteY0" fmla="*/ 2231265 h 4456570"/>
                <a:gd name="connsiteX1" fmla="*/ 900363 w 1567476"/>
                <a:gd name="connsiteY1" fmla="*/ 29882 h 4456570"/>
                <a:gd name="connsiteX2" fmla="*/ 1561890 w 1567476"/>
                <a:gd name="connsiteY2" fmla="*/ 1098501 h 4456570"/>
                <a:gd name="connsiteX3" fmla="*/ 1503660 w 1567476"/>
                <a:gd name="connsiteY3" fmla="*/ 3429736 h 4456570"/>
                <a:gd name="connsiteX4" fmla="*/ 900363 w 1567476"/>
                <a:gd name="connsiteY4" fmla="*/ 4419002 h 4456570"/>
                <a:gd name="connsiteX5" fmla="*/ 0 w 1567476"/>
                <a:gd name="connsiteY5" fmla="*/ 2231265 h 4456570"/>
                <a:gd name="connsiteX0" fmla="*/ 0 w 1567476"/>
                <a:gd name="connsiteY0" fmla="*/ 2231265 h 4462266"/>
                <a:gd name="connsiteX1" fmla="*/ 900363 w 1567476"/>
                <a:gd name="connsiteY1" fmla="*/ 29882 h 4462266"/>
                <a:gd name="connsiteX2" fmla="*/ 1561890 w 1567476"/>
                <a:gd name="connsiteY2" fmla="*/ 1098501 h 4462266"/>
                <a:gd name="connsiteX3" fmla="*/ 1503660 w 1567476"/>
                <a:gd name="connsiteY3" fmla="*/ 3429736 h 4462266"/>
                <a:gd name="connsiteX4" fmla="*/ 900363 w 1567476"/>
                <a:gd name="connsiteY4" fmla="*/ 4419002 h 4462266"/>
                <a:gd name="connsiteX5" fmla="*/ 0 w 1567476"/>
                <a:gd name="connsiteY5" fmla="*/ 2231265 h 4462266"/>
                <a:gd name="connsiteX0" fmla="*/ 0 w 1567476"/>
                <a:gd name="connsiteY0" fmla="*/ 2231265 h 4419169"/>
                <a:gd name="connsiteX1" fmla="*/ 900363 w 1567476"/>
                <a:gd name="connsiteY1" fmla="*/ 29882 h 4419169"/>
                <a:gd name="connsiteX2" fmla="*/ 1561890 w 1567476"/>
                <a:gd name="connsiteY2" fmla="*/ 1098501 h 4419169"/>
                <a:gd name="connsiteX3" fmla="*/ 1503660 w 1567476"/>
                <a:gd name="connsiteY3" fmla="*/ 3429736 h 4419169"/>
                <a:gd name="connsiteX4" fmla="*/ 900363 w 1567476"/>
                <a:gd name="connsiteY4" fmla="*/ 4419002 h 4419169"/>
                <a:gd name="connsiteX5" fmla="*/ 0 w 1567476"/>
                <a:gd name="connsiteY5" fmla="*/ 2231265 h 4419169"/>
                <a:gd name="connsiteX0" fmla="*/ 811 w 1568287"/>
                <a:gd name="connsiteY0" fmla="*/ 2231265 h 4398709"/>
                <a:gd name="connsiteX1" fmla="*/ 901174 w 1568287"/>
                <a:gd name="connsiteY1" fmla="*/ 29882 h 4398709"/>
                <a:gd name="connsiteX2" fmla="*/ 1562701 w 1568287"/>
                <a:gd name="connsiteY2" fmla="*/ 1098501 h 4398709"/>
                <a:gd name="connsiteX3" fmla="*/ 1504471 w 1568287"/>
                <a:gd name="connsiteY3" fmla="*/ 3429736 h 4398709"/>
                <a:gd name="connsiteX4" fmla="*/ 778344 w 1568287"/>
                <a:gd name="connsiteY4" fmla="*/ 4398531 h 4398709"/>
                <a:gd name="connsiteX5" fmla="*/ 811 w 1568287"/>
                <a:gd name="connsiteY5" fmla="*/ 2231265 h 4398709"/>
                <a:gd name="connsiteX0" fmla="*/ 1021 w 1568497"/>
                <a:gd name="connsiteY0" fmla="*/ 2231265 h 4398543"/>
                <a:gd name="connsiteX1" fmla="*/ 901384 w 1568497"/>
                <a:gd name="connsiteY1" fmla="*/ 29882 h 4398543"/>
                <a:gd name="connsiteX2" fmla="*/ 1562911 w 1568497"/>
                <a:gd name="connsiteY2" fmla="*/ 1098501 h 4398543"/>
                <a:gd name="connsiteX3" fmla="*/ 1504681 w 1568497"/>
                <a:gd name="connsiteY3" fmla="*/ 3429736 h 4398543"/>
                <a:gd name="connsiteX4" fmla="*/ 778554 w 1568497"/>
                <a:gd name="connsiteY4" fmla="*/ 4398531 h 4398543"/>
                <a:gd name="connsiteX5" fmla="*/ 1021 w 1568497"/>
                <a:gd name="connsiteY5" fmla="*/ 2231265 h 4398543"/>
                <a:gd name="connsiteX0" fmla="*/ 1021 w 1568497"/>
                <a:gd name="connsiteY0" fmla="*/ 2239883 h 4407161"/>
                <a:gd name="connsiteX1" fmla="*/ 901384 w 1568497"/>
                <a:gd name="connsiteY1" fmla="*/ 38500 h 4407161"/>
                <a:gd name="connsiteX2" fmla="*/ 1562911 w 1568497"/>
                <a:gd name="connsiteY2" fmla="*/ 1107119 h 4407161"/>
                <a:gd name="connsiteX3" fmla="*/ 1504681 w 1568497"/>
                <a:gd name="connsiteY3" fmla="*/ 3438354 h 4407161"/>
                <a:gd name="connsiteX4" fmla="*/ 778554 w 1568497"/>
                <a:gd name="connsiteY4" fmla="*/ 4407149 h 4407161"/>
                <a:gd name="connsiteX5" fmla="*/ 1021 w 1568497"/>
                <a:gd name="connsiteY5" fmla="*/ 2239883 h 4407161"/>
                <a:gd name="connsiteX0" fmla="*/ 1021 w 1568497"/>
                <a:gd name="connsiteY0" fmla="*/ 2213927 h 4381205"/>
                <a:gd name="connsiteX1" fmla="*/ 901384 w 1568497"/>
                <a:gd name="connsiteY1" fmla="*/ 12544 h 4381205"/>
                <a:gd name="connsiteX2" fmla="*/ 1562911 w 1568497"/>
                <a:gd name="connsiteY2" fmla="*/ 1081163 h 4381205"/>
                <a:gd name="connsiteX3" fmla="*/ 1504681 w 1568497"/>
                <a:gd name="connsiteY3" fmla="*/ 3412398 h 4381205"/>
                <a:gd name="connsiteX4" fmla="*/ 778554 w 1568497"/>
                <a:gd name="connsiteY4" fmla="*/ 4381193 h 4381205"/>
                <a:gd name="connsiteX5" fmla="*/ 1021 w 1568497"/>
                <a:gd name="connsiteY5" fmla="*/ 2213927 h 4381205"/>
                <a:gd name="connsiteX0" fmla="*/ 19994 w 1587470"/>
                <a:gd name="connsiteY0" fmla="*/ 2201917 h 4369195"/>
                <a:gd name="connsiteX1" fmla="*/ 288531 w 1587470"/>
                <a:gd name="connsiteY1" fmla="*/ 943792 h 4369195"/>
                <a:gd name="connsiteX2" fmla="*/ 920357 w 1587470"/>
                <a:gd name="connsiteY2" fmla="*/ 534 h 4369195"/>
                <a:gd name="connsiteX3" fmla="*/ 1581884 w 1587470"/>
                <a:gd name="connsiteY3" fmla="*/ 1069153 h 4369195"/>
                <a:gd name="connsiteX4" fmla="*/ 1523654 w 1587470"/>
                <a:gd name="connsiteY4" fmla="*/ 3400388 h 4369195"/>
                <a:gd name="connsiteX5" fmla="*/ 797527 w 1587470"/>
                <a:gd name="connsiteY5" fmla="*/ 4369183 h 4369195"/>
                <a:gd name="connsiteX6" fmla="*/ 19994 w 1587470"/>
                <a:gd name="connsiteY6" fmla="*/ 2201917 h 4369195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70112 w 1737588"/>
                <a:gd name="connsiteY0" fmla="*/ 2211080 h 4378357"/>
                <a:gd name="connsiteX1" fmla="*/ 165694 w 1737588"/>
                <a:gd name="connsiteY1" fmla="*/ 645881 h 4378357"/>
                <a:gd name="connsiteX2" fmla="*/ 1070475 w 1737588"/>
                <a:gd name="connsiteY2" fmla="*/ 9697 h 4378357"/>
                <a:gd name="connsiteX3" fmla="*/ 1732002 w 1737588"/>
                <a:gd name="connsiteY3" fmla="*/ 1078316 h 4378357"/>
                <a:gd name="connsiteX4" fmla="*/ 1673772 w 1737588"/>
                <a:gd name="connsiteY4" fmla="*/ 3409551 h 4378357"/>
                <a:gd name="connsiteX5" fmla="*/ 947645 w 1737588"/>
                <a:gd name="connsiteY5" fmla="*/ 4378346 h 4378357"/>
                <a:gd name="connsiteX6" fmla="*/ 170112 w 1737588"/>
                <a:gd name="connsiteY6" fmla="*/ 2211080 h 4378357"/>
                <a:gd name="connsiteX0" fmla="*/ 170112 w 1737588"/>
                <a:gd name="connsiteY0" fmla="*/ 2211080 h 4382538"/>
                <a:gd name="connsiteX1" fmla="*/ 165694 w 1737588"/>
                <a:gd name="connsiteY1" fmla="*/ 645881 h 4382538"/>
                <a:gd name="connsiteX2" fmla="*/ 1070475 w 1737588"/>
                <a:gd name="connsiteY2" fmla="*/ 9697 h 4382538"/>
                <a:gd name="connsiteX3" fmla="*/ 1732002 w 1737588"/>
                <a:gd name="connsiteY3" fmla="*/ 1078316 h 4382538"/>
                <a:gd name="connsiteX4" fmla="*/ 1673772 w 1737588"/>
                <a:gd name="connsiteY4" fmla="*/ 3409551 h 4382538"/>
                <a:gd name="connsiteX5" fmla="*/ 947645 w 1737588"/>
                <a:gd name="connsiteY5" fmla="*/ 4378346 h 4382538"/>
                <a:gd name="connsiteX6" fmla="*/ 445474 w 1737588"/>
                <a:gd name="connsiteY6" fmla="*/ 3696156 h 4382538"/>
                <a:gd name="connsiteX7" fmla="*/ 170112 w 1737588"/>
                <a:gd name="connsiteY7" fmla="*/ 2211080 h 4382538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5900"/>
                <a:gd name="connsiteX1" fmla="*/ 138731 w 1710625"/>
                <a:gd name="connsiteY1" fmla="*/ 645881 h 4395900"/>
                <a:gd name="connsiteX2" fmla="*/ 1043512 w 1710625"/>
                <a:gd name="connsiteY2" fmla="*/ 9697 h 4395900"/>
                <a:gd name="connsiteX3" fmla="*/ 1705039 w 1710625"/>
                <a:gd name="connsiteY3" fmla="*/ 1078316 h 4395900"/>
                <a:gd name="connsiteX4" fmla="*/ 1646809 w 1710625"/>
                <a:gd name="connsiteY4" fmla="*/ 3409551 h 4395900"/>
                <a:gd name="connsiteX5" fmla="*/ 920682 w 1710625"/>
                <a:gd name="connsiteY5" fmla="*/ 4378346 h 4395900"/>
                <a:gd name="connsiteX6" fmla="*/ 309329 w 1710625"/>
                <a:gd name="connsiteY6" fmla="*/ 3880401 h 4395900"/>
                <a:gd name="connsiteX7" fmla="*/ 143149 w 1710625"/>
                <a:gd name="connsiteY7" fmla="*/ 2211080 h 4395900"/>
                <a:gd name="connsiteX0" fmla="*/ 143149 w 1710625"/>
                <a:gd name="connsiteY0" fmla="*/ 2211080 h 4379842"/>
                <a:gd name="connsiteX1" fmla="*/ 138731 w 1710625"/>
                <a:gd name="connsiteY1" fmla="*/ 645881 h 4379842"/>
                <a:gd name="connsiteX2" fmla="*/ 1043512 w 1710625"/>
                <a:gd name="connsiteY2" fmla="*/ 9697 h 4379842"/>
                <a:gd name="connsiteX3" fmla="*/ 1705039 w 1710625"/>
                <a:gd name="connsiteY3" fmla="*/ 1078316 h 4379842"/>
                <a:gd name="connsiteX4" fmla="*/ 1646809 w 1710625"/>
                <a:gd name="connsiteY4" fmla="*/ 3409551 h 4379842"/>
                <a:gd name="connsiteX5" fmla="*/ 920682 w 1710625"/>
                <a:gd name="connsiteY5" fmla="*/ 4378346 h 4379842"/>
                <a:gd name="connsiteX6" fmla="*/ 309329 w 1710625"/>
                <a:gd name="connsiteY6" fmla="*/ 3880401 h 4379842"/>
                <a:gd name="connsiteX7" fmla="*/ 143149 w 1710625"/>
                <a:gd name="connsiteY7" fmla="*/ 2211080 h 4379842"/>
                <a:gd name="connsiteX0" fmla="*/ 143149 w 1710625"/>
                <a:gd name="connsiteY0" fmla="*/ 2206858 h 4375620"/>
                <a:gd name="connsiteX1" fmla="*/ 138731 w 1710625"/>
                <a:gd name="connsiteY1" fmla="*/ 641659 h 4375620"/>
                <a:gd name="connsiteX2" fmla="*/ 1043512 w 1710625"/>
                <a:gd name="connsiteY2" fmla="*/ 5475 h 4375620"/>
                <a:gd name="connsiteX3" fmla="*/ 1705039 w 1710625"/>
                <a:gd name="connsiteY3" fmla="*/ 1074094 h 4375620"/>
                <a:gd name="connsiteX4" fmla="*/ 1646809 w 1710625"/>
                <a:gd name="connsiteY4" fmla="*/ 3405329 h 4375620"/>
                <a:gd name="connsiteX5" fmla="*/ 920682 w 1710625"/>
                <a:gd name="connsiteY5" fmla="*/ 4374124 h 4375620"/>
                <a:gd name="connsiteX6" fmla="*/ 309329 w 1710625"/>
                <a:gd name="connsiteY6" fmla="*/ 3876179 h 4375620"/>
                <a:gd name="connsiteX7" fmla="*/ 143149 w 1710625"/>
                <a:gd name="connsiteY7" fmla="*/ 2206858 h 4375620"/>
                <a:gd name="connsiteX0" fmla="*/ 143149 w 1710625"/>
                <a:gd name="connsiteY0" fmla="*/ 2217818 h 4386580"/>
                <a:gd name="connsiteX1" fmla="*/ 138731 w 1710625"/>
                <a:gd name="connsiteY1" fmla="*/ 652619 h 4386580"/>
                <a:gd name="connsiteX2" fmla="*/ 1043512 w 1710625"/>
                <a:gd name="connsiteY2" fmla="*/ 16435 h 4386580"/>
                <a:gd name="connsiteX3" fmla="*/ 1705039 w 1710625"/>
                <a:gd name="connsiteY3" fmla="*/ 1085054 h 4386580"/>
                <a:gd name="connsiteX4" fmla="*/ 1646809 w 1710625"/>
                <a:gd name="connsiteY4" fmla="*/ 3416289 h 4386580"/>
                <a:gd name="connsiteX5" fmla="*/ 920682 w 1710625"/>
                <a:gd name="connsiteY5" fmla="*/ 4385084 h 4386580"/>
                <a:gd name="connsiteX6" fmla="*/ 309329 w 1710625"/>
                <a:gd name="connsiteY6" fmla="*/ 3887139 h 4386580"/>
                <a:gd name="connsiteX7" fmla="*/ 143149 w 1710625"/>
                <a:gd name="connsiteY7" fmla="*/ 2217818 h 4386580"/>
                <a:gd name="connsiteX0" fmla="*/ 143149 w 1710625"/>
                <a:gd name="connsiteY0" fmla="*/ 2230999 h 4399761"/>
                <a:gd name="connsiteX1" fmla="*/ 138731 w 1710625"/>
                <a:gd name="connsiteY1" fmla="*/ 665800 h 4399761"/>
                <a:gd name="connsiteX2" fmla="*/ 1179990 w 1710625"/>
                <a:gd name="connsiteY2" fmla="*/ 15968 h 4399761"/>
                <a:gd name="connsiteX3" fmla="*/ 1705039 w 1710625"/>
                <a:gd name="connsiteY3" fmla="*/ 1098235 h 4399761"/>
                <a:gd name="connsiteX4" fmla="*/ 1646809 w 1710625"/>
                <a:gd name="connsiteY4" fmla="*/ 3429470 h 4399761"/>
                <a:gd name="connsiteX5" fmla="*/ 920682 w 1710625"/>
                <a:gd name="connsiteY5" fmla="*/ 4398265 h 4399761"/>
                <a:gd name="connsiteX6" fmla="*/ 309329 w 1710625"/>
                <a:gd name="connsiteY6" fmla="*/ 3900320 h 4399761"/>
                <a:gd name="connsiteX7" fmla="*/ 143149 w 1710625"/>
                <a:gd name="connsiteY7" fmla="*/ 2230999 h 4399761"/>
                <a:gd name="connsiteX0" fmla="*/ 143149 w 1710625"/>
                <a:gd name="connsiteY0" fmla="*/ 2230999 h 4400070"/>
                <a:gd name="connsiteX1" fmla="*/ 138731 w 1710625"/>
                <a:gd name="connsiteY1" fmla="*/ 665800 h 4400070"/>
                <a:gd name="connsiteX2" fmla="*/ 1179990 w 1710625"/>
                <a:gd name="connsiteY2" fmla="*/ 15968 h 4400070"/>
                <a:gd name="connsiteX3" fmla="*/ 1705039 w 1710625"/>
                <a:gd name="connsiteY3" fmla="*/ 1098235 h 4400070"/>
                <a:gd name="connsiteX4" fmla="*/ 1646809 w 1710625"/>
                <a:gd name="connsiteY4" fmla="*/ 3429470 h 4400070"/>
                <a:gd name="connsiteX5" fmla="*/ 920682 w 1710625"/>
                <a:gd name="connsiteY5" fmla="*/ 4398265 h 4400070"/>
                <a:gd name="connsiteX6" fmla="*/ 309329 w 1710625"/>
                <a:gd name="connsiteY6" fmla="*/ 3900320 h 4400070"/>
                <a:gd name="connsiteX7" fmla="*/ 143149 w 1710625"/>
                <a:gd name="connsiteY7" fmla="*/ 2230999 h 4400070"/>
                <a:gd name="connsiteX0" fmla="*/ 143149 w 1710625"/>
                <a:gd name="connsiteY0" fmla="*/ 2230999 h 4399491"/>
                <a:gd name="connsiteX1" fmla="*/ 138731 w 1710625"/>
                <a:gd name="connsiteY1" fmla="*/ 665800 h 4399491"/>
                <a:gd name="connsiteX2" fmla="*/ 1179990 w 1710625"/>
                <a:gd name="connsiteY2" fmla="*/ 15968 h 4399491"/>
                <a:gd name="connsiteX3" fmla="*/ 1705039 w 1710625"/>
                <a:gd name="connsiteY3" fmla="*/ 1098235 h 4399491"/>
                <a:gd name="connsiteX4" fmla="*/ 1646809 w 1710625"/>
                <a:gd name="connsiteY4" fmla="*/ 3429470 h 4399491"/>
                <a:gd name="connsiteX5" fmla="*/ 920682 w 1710625"/>
                <a:gd name="connsiteY5" fmla="*/ 4398265 h 4399491"/>
                <a:gd name="connsiteX6" fmla="*/ 309329 w 1710625"/>
                <a:gd name="connsiteY6" fmla="*/ 3900320 h 4399491"/>
                <a:gd name="connsiteX7" fmla="*/ 143149 w 1710625"/>
                <a:gd name="connsiteY7" fmla="*/ 2230999 h 4399491"/>
                <a:gd name="connsiteX0" fmla="*/ 109836 w 1677312"/>
                <a:gd name="connsiteY0" fmla="*/ 2230999 h 4399491"/>
                <a:gd name="connsiteX1" fmla="*/ 105418 w 1677312"/>
                <a:gd name="connsiteY1" fmla="*/ 665800 h 4399491"/>
                <a:gd name="connsiteX2" fmla="*/ 1146677 w 1677312"/>
                <a:gd name="connsiteY2" fmla="*/ 15968 h 4399491"/>
                <a:gd name="connsiteX3" fmla="*/ 1671726 w 1677312"/>
                <a:gd name="connsiteY3" fmla="*/ 1098235 h 4399491"/>
                <a:gd name="connsiteX4" fmla="*/ 1613496 w 1677312"/>
                <a:gd name="connsiteY4" fmla="*/ 3429470 h 4399491"/>
                <a:gd name="connsiteX5" fmla="*/ 887369 w 1677312"/>
                <a:gd name="connsiteY5" fmla="*/ 4398265 h 4399491"/>
                <a:gd name="connsiteX6" fmla="*/ 276016 w 1677312"/>
                <a:gd name="connsiteY6" fmla="*/ 3900320 h 4399491"/>
                <a:gd name="connsiteX7" fmla="*/ 109836 w 1677312"/>
                <a:gd name="connsiteY7" fmla="*/ 2230999 h 4399491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86240"/>
                <a:gd name="connsiteY0" fmla="*/ 2230999 h 4406353"/>
                <a:gd name="connsiteX1" fmla="*/ 105418 w 1686240"/>
                <a:gd name="connsiteY1" fmla="*/ 665800 h 4406353"/>
                <a:gd name="connsiteX2" fmla="*/ 1146677 w 1686240"/>
                <a:gd name="connsiteY2" fmla="*/ 15968 h 4406353"/>
                <a:gd name="connsiteX3" fmla="*/ 1671726 w 1686240"/>
                <a:gd name="connsiteY3" fmla="*/ 1098235 h 4406353"/>
                <a:gd name="connsiteX4" fmla="*/ 1599848 w 1686240"/>
                <a:gd name="connsiteY4" fmla="*/ 3593243 h 4406353"/>
                <a:gd name="connsiteX5" fmla="*/ 887369 w 1686240"/>
                <a:gd name="connsiteY5" fmla="*/ 4398265 h 4406353"/>
                <a:gd name="connsiteX6" fmla="*/ 276016 w 1686240"/>
                <a:gd name="connsiteY6" fmla="*/ 3900320 h 4406353"/>
                <a:gd name="connsiteX7" fmla="*/ 109836 w 1686240"/>
                <a:gd name="connsiteY7" fmla="*/ 2230999 h 4406353"/>
                <a:gd name="connsiteX0" fmla="*/ 109836 w 1700253"/>
                <a:gd name="connsiteY0" fmla="*/ 2230999 h 4406353"/>
                <a:gd name="connsiteX1" fmla="*/ 105418 w 1700253"/>
                <a:gd name="connsiteY1" fmla="*/ 665800 h 4406353"/>
                <a:gd name="connsiteX2" fmla="*/ 1146677 w 1700253"/>
                <a:gd name="connsiteY2" fmla="*/ 15968 h 4406353"/>
                <a:gd name="connsiteX3" fmla="*/ 1671726 w 1700253"/>
                <a:gd name="connsiteY3" fmla="*/ 1098235 h 4406353"/>
                <a:gd name="connsiteX4" fmla="*/ 1627144 w 1700253"/>
                <a:gd name="connsiteY4" fmla="*/ 2494599 h 4406353"/>
                <a:gd name="connsiteX5" fmla="*/ 1599848 w 1700253"/>
                <a:gd name="connsiteY5" fmla="*/ 3593243 h 4406353"/>
                <a:gd name="connsiteX6" fmla="*/ 887369 w 1700253"/>
                <a:gd name="connsiteY6" fmla="*/ 4398265 h 4406353"/>
                <a:gd name="connsiteX7" fmla="*/ 276016 w 1700253"/>
                <a:gd name="connsiteY7" fmla="*/ 3900320 h 4406353"/>
                <a:gd name="connsiteX8" fmla="*/ 109836 w 1700253"/>
                <a:gd name="connsiteY8" fmla="*/ 2230999 h 4406353"/>
                <a:gd name="connsiteX0" fmla="*/ 109836 w 1683779"/>
                <a:gd name="connsiteY0" fmla="*/ 2230999 h 4406353"/>
                <a:gd name="connsiteX1" fmla="*/ 105418 w 1683779"/>
                <a:gd name="connsiteY1" fmla="*/ 665800 h 4406353"/>
                <a:gd name="connsiteX2" fmla="*/ 1146677 w 1683779"/>
                <a:gd name="connsiteY2" fmla="*/ 15968 h 4406353"/>
                <a:gd name="connsiteX3" fmla="*/ 1671726 w 1683779"/>
                <a:gd name="connsiteY3" fmla="*/ 1098235 h 4406353"/>
                <a:gd name="connsiteX4" fmla="*/ 1395132 w 1683779"/>
                <a:gd name="connsiteY4" fmla="*/ 2494599 h 4406353"/>
                <a:gd name="connsiteX5" fmla="*/ 1599848 w 1683779"/>
                <a:gd name="connsiteY5" fmla="*/ 3593243 h 4406353"/>
                <a:gd name="connsiteX6" fmla="*/ 887369 w 1683779"/>
                <a:gd name="connsiteY6" fmla="*/ 4398265 h 4406353"/>
                <a:gd name="connsiteX7" fmla="*/ 276016 w 1683779"/>
                <a:gd name="connsiteY7" fmla="*/ 3900320 h 4406353"/>
                <a:gd name="connsiteX8" fmla="*/ 109836 w 1683779"/>
                <a:gd name="connsiteY8" fmla="*/ 2230999 h 440635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73311"/>
                <a:gd name="connsiteY0" fmla="*/ 2230999 h 4398583"/>
                <a:gd name="connsiteX1" fmla="*/ 105418 w 1673311"/>
                <a:gd name="connsiteY1" fmla="*/ 665800 h 4398583"/>
                <a:gd name="connsiteX2" fmla="*/ 1146677 w 1673311"/>
                <a:gd name="connsiteY2" fmla="*/ 15968 h 4398583"/>
                <a:gd name="connsiteX3" fmla="*/ 1671726 w 1673311"/>
                <a:gd name="connsiteY3" fmla="*/ 1098235 h 4398583"/>
                <a:gd name="connsiteX4" fmla="*/ 1395132 w 1673311"/>
                <a:gd name="connsiteY4" fmla="*/ 2494599 h 4398583"/>
                <a:gd name="connsiteX5" fmla="*/ 1477018 w 1673311"/>
                <a:gd name="connsiteY5" fmla="*/ 3948085 h 4398583"/>
                <a:gd name="connsiteX6" fmla="*/ 887369 w 1673311"/>
                <a:gd name="connsiteY6" fmla="*/ 4398265 h 4398583"/>
                <a:gd name="connsiteX7" fmla="*/ 276016 w 1673311"/>
                <a:gd name="connsiteY7" fmla="*/ 3900320 h 4398583"/>
                <a:gd name="connsiteX8" fmla="*/ 109836 w 1673311"/>
                <a:gd name="connsiteY8" fmla="*/ 2230999 h 4398583"/>
                <a:gd name="connsiteX0" fmla="*/ 109836 w 1612291"/>
                <a:gd name="connsiteY0" fmla="*/ 2219521 h 4387105"/>
                <a:gd name="connsiteX1" fmla="*/ 105418 w 1612291"/>
                <a:gd name="connsiteY1" fmla="*/ 654322 h 4387105"/>
                <a:gd name="connsiteX2" fmla="*/ 1146677 w 1612291"/>
                <a:gd name="connsiteY2" fmla="*/ 4490 h 4387105"/>
                <a:gd name="connsiteX3" fmla="*/ 1610311 w 1612291"/>
                <a:gd name="connsiteY3" fmla="*/ 936631 h 4387105"/>
                <a:gd name="connsiteX4" fmla="*/ 1395132 w 1612291"/>
                <a:gd name="connsiteY4" fmla="*/ 2483121 h 4387105"/>
                <a:gd name="connsiteX5" fmla="*/ 1477018 w 1612291"/>
                <a:gd name="connsiteY5" fmla="*/ 3936607 h 4387105"/>
                <a:gd name="connsiteX6" fmla="*/ 887369 w 1612291"/>
                <a:gd name="connsiteY6" fmla="*/ 4386787 h 4387105"/>
                <a:gd name="connsiteX7" fmla="*/ 276016 w 1612291"/>
                <a:gd name="connsiteY7" fmla="*/ 3888842 h 4387105"/>
                <a:gd name="connsiteX8" fmla="*/ 109836 w 1612291"/>
                <a:gd name="connsiteY8" fmla="*/ 2219521 h 4387105"/>
                <a:gd name="connsiteX0" fmla="*/ 181410 w 1554211"/>
                <a:gd name="connsiteY0" fmla="*/ 2369985 h 4387444"/>
                <a:gd name="connsiteX1" fmla="*/ 47338 w 1554211"/>
                <a:gd name="connsiteY1" fmla="*/ 654661 h 4387444"/>
                <a:gd name="connsiteX2" fmla="*/ 1088597 w 1554211"/>
                <a:gd name="connsiteY2" fmla="*/ 4829 h 4387444"/>
                <a:gd name="connsiteX3" fmla="*/ 1552231 w 1554211"/>
                <a:gd name="connsiteY3" fmla="*/ 936970 h 4387444"/>
                <a:gd name="connsiteX4" fmla="*/ 1337052 w 1554211"/>
                <a:gd name="connsiteY4" fmla="*/ 2483460 h 4387444"/>
                <a:gd name="connsiteX5" fmla="*/ 1418938 w 1554211"/>
                <a:gd name="connsiteY5" fmla="*/ 3936946 h 4387444"/>
                <a:gd name="connsiteX6" fmla="*/ 829289 w 1554211"/>
                <a:gd name="connsiteY6" fmla="*/ 4387126 h 4387444"/>
                <a:gd name="connsiteX7" fmla="*/ 217936 w 1554211"/>
                <a:gd name="connsiteY7" fmla="*/ 3889181 h 4387444"/>
                <a:gd name="connsiteX8" fmla="*/ 181410 w 1554211"/>
                <a:gd name="connsiteY8" fmla="*/ 2369985 h 4387444"/>
                <a:gd name="connsiteX0" fmla="*/ 255781 w 1628582"/>
                <a:gd name="connsiteY0" fmla="*/ 2371648 h 4389107"/>
                <a:gd name="connsiteX1" fmla="*/ 39823 w 1628582"/>
                <a:gd name="connsiteY1" fmla="*/ 622205 h 4389107"/>
                <a:gd name="connsiteX2" fmla="*/ 1162968 w 1628582"/>
                <a:gd name="connsiteY2" fmla="*/ 6492 h 4389107"/>
                <a:gd name="connsiteX3" fmla="*/ 1626602 w 1628582"/>
                <a:gd name="connsiteY3" fmla="*/ 938633 h 4389107"/>
                <a:gd name="connsiteX4" fmla="*/ 1411423 w 1628582"/>
                <a:gd name="connsiteY4" fmla="*/ 2485123 h 4389107"/>
                <a:gd name="connsiteX5" fmla="*/ 1493309 w 1628582"/>
                <a:gd name="connsiteY5" fmla="*/ 3938609 h 4389107"/>
                <a:gd name="connsiteX6" fmla="*/ 903660 w 1628582"/>
                <a:gd name="connsiteY6" fmla="*/ 4388789 h 4389107"/>
                <a:gd name="connsiteX7" fmla="*/ 292307 w 1628582"/>
                <a:gd name="connsiteY7" fmla="*/ 3890844 h 4389107"/>
                <a:gd name="connsiteX8" fmla="*/ 255781 w 1628582"/>
                <a:gd name="connsiteY8" fmla="*/ 2371648 h 4389107"/>
                <a:gd name="connsiteX0" fmla="*/ 255781 w 1696391"/>
                <a:gd name="connsiteY0" fmla="*/ 2374431 h 4391890"/>
                <a:gd name="connsiteX1" fmla="*/ 39823 w 1696391"/>
                <a:gd name="connsiteY1" fmla="*/ 624988 h 4391890"/>
                <a:gd name="connsiteX2" fmla="*/ 1162968 w 1696391"/>
                <a:gd name="connsiteY2" fmla="*/ 9275 h 4391890"/>
                <a:gd name="connsiteX3" fmla="*/ 1694841 w 1696391"/>
                <a:gd name="connsiteY3" fmla="*/ 1016479 h 4391890"/>
                <a:gd name="connsiteX4" fmla="*/ 1411423 w 1696391"/>
                <a:gd name="connsiteY4" fmla="*/ 2487906 h 4391890"/>
                <a:gd name="connsiteX5" fmla="*/ 1493309 w 1696391"/>
                <a:gd name="connsiteY5" fmla="*/ 3941392 h 4391890"/>
                <a:gd name="connsiteX6" fmla="*/ 903660 w 1696391"/>
                <a:gd name="connsiteY6" fmla="*/ 4391572 h 4391890"/>
                <a:gd name="connsiteX7" fmla="*/ 292307 w 1696391"/>
                <a:gd name="connsiteY7" fmla="*/ 3893627 h 4391890"/>
                <a:gd name="connsiteX8" fmla="*/ 255781 w 1696391"/>
                <a:gd name="connsiteY8" fmla="*/ 2374431 h 43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391" h="4391890">
                  <a:moveTo>
                    <a:pt x="255781" y="2374431"/>
                  </a:moveTo>
                  <a:cubicBezTo>
                    <a:pt x="213700" y="1829658"/>
                    <a:pt x="-111375" y="1019181"/>
                    <a:pt x="39823" y="624988"/>
                  </a:cubicBezTo>
                  <a:cubicBezTo>
                    <a:pt x="191021" y="230795"/>
                    <a:pt x="887132" y="-55973"/>
                    <a:pt x="1162968" y="9275"/>
                  </a:cubicBezTo>
                  <a:cubicBezTo>
                    <a:pt x="1438804" y="74523"/>
                    <a:pt x="1669354" y="507840"/>
                    <a:pt x="1694841" y="1016479"/>
                  </a:cubicBezTo>
                  <a:cubicBezTo>
                    <a:pt x="1720328" y="1525118"/>
                    <a:pt x="1423403" y="2072071"/>
                    <a:pt x="1411423" y="2487906"/>
                  </a:cubicBezTo>
                  <a:cubicBezTo>
                    <a:pt x="1399443" y="2903741"/>
                    <a:pt x="1577936" y="3624114"/>
                    <a:pt x="1493309" y="3941392"/>
                  </a:cubicBezTo>
                  <a:cubicBezTo>
                    <a:pt x="1408682" y="4258670"/>
                    <a:pt x="1103827" y="4399533"/>
                    <a:pt x="903660" y="4391572"/>
                  </a:cubicBezTo>
                  <a:cubicBezTo>
                    <a:pt x="703493" y="4383611"/>
                    <a:pt x="400287" y="4229817"/>
                    <a:pt x="292307" y="3893627"/>
                  </a:cubicBezTo>
                  <a:cubicBezTo>
                    <a:pt x="184327" y="3557437"/>
                    <a:pt x="297862" y="2919204"/>
                    <a:pt x="255781" y="237443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2B84B3A9-9317-0CD4-5C9F-284C5ACF06FC}"/>
                </a:ext>
              </a:extLst>
            </p:cNvPr>
            <p:cNvSpPr/>
            <p:nvPr/>
          </p:nvSpPr>
          <p:spPr>
            <a:xfrm flipH="1">
              <a:off x="3198945" y="1845409"/>
              <a:ext cx="1696391" cy="4391890"/>
            </a:xfrm>
            <a:custGeom>
              <a:avLst/>
              <a:gdLst>
                <a:gd name="connsiteX0" fmla="*/ 0 w 1541418"/>
                <a:gd name="connsiteY0" fmla="*/ 2194560 h 4389120"/>
                <a:gd name="connsiteX1" fmla="*/ 770709 w 1541418"/>
                <a:gd name="connsiteY1" fmla="*/ 0 h 4389120"/>
                <a:gd name="connsiteX2" fmla="*/ 1541418 w 1541418"/>
                <a:gd name="connsiteY2" fmla="*/ 2194560 h 4389120"/>
                <a:gd name="connsiteX3" fmla="*/ 770709 w 1541418"/>
                <a:gd name="connsiteY3" fmla="*/ 4389120 h 4389120"/>
                <a:gd name="connsiteX4" fmla="*/ 0 w 1541418"/>
                <a:gd name="connsiteY4" fmla="*/ 2194560 h 4389120"/>
                <a:gd name="connsiteX0" fmla="*/ 0 w 1671072"/>
                <a:gd name="connsiteY0" fmla="*/ 2201383 h 4389120"/>
                <a:gd name="connsiteX1" fmla="*/ 900363 w 1671072"/>
                <a:gd name="connsiteY1" fmla="*/ 0 h 4389120"/>
                <a:gd name="connsiteX2" fmla="*/ 1671072 w 1671072"/>
                <a:gd name="connsiteY2" fmla="*/ 2194560 h 4389120"/>
                <a:gd name="connsiteX3" fmla="*/ 900363 w 1671072"/>
                <a:gd name="connsiteY3" fmla="*/ 4389120 h 4389120"/>
                <a:gd name="connsiteX4" fmla="*/ 0 w 1671072"/>
                <a:gd name="connsiteY4" fmla="*/ 2201383 h 4389120"/>
                <a:gd name="connsiteX0" fmla="*/ 0 w 1241167"/>
                <a:gd name="connsiteY0" fmla="*/ 2201478 h 4389319"/>
                <a:gd name="connsiteX1" fmla="*/ 900363 w 1241167"/>
                <a:gd name="connsiteY1" fmla="*/ 95 h 4389319"/>
                <a:gd name="connsiteX2" fmla="*/ 1241167 w 1241167"/>
                <a:gd name="connsiteY2" fmla="*/ 2269717 h 4389319"/>
                <a:gd name="connsiteX3" fmla="*/ 900363 w 1241167"/>
                <a:gd name="connsiteY3" fmla="*/ 4389215 h 4389319"/>
                <a:gd name="connsiteX4" fmla="*/ 0 w 1241167"/>
                <a:gd name="connsiteY4" fmla="*/ 2201478 h 4389319"/>
                <a:gd name="connsiteX0" fmla="*/ 0 w 1561890"/>
                <a:gd name="connsiteY0" fmla="*/ 2284785 h 4492742"/>
                <a:gd name="connsiteX1" fmla="*/ 900363 w 1561890"/>
                <a:gd name="connsiteY1" fmla="*/ 83402 h 4492742"/>
                <a:gd name="connsiteX2" fmla="*/ 1561890 w 1561890"/>
                <a:gd name="connsiteY2" fmla="*/ 1152021 h 4492742"/>
                <a:gd name="connsiteX3" fmla="*/ 900363 w 1561890"/>
                <a:gd name="connsiteY3" fmla="*/ 4472522 h 4492742"/>
                <a:gd name="connsiteX4" fmla="*/ 0 w 1561890"/>
                <a:gd name="connsiteY4" fmla="*/ 2284785 h 4492742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70849"/>
                <a:gd name="connsiteY0" fmla="*/ 2231265 h 4439222"/>
                <a:gd name="connsiteX1" fmla="*/ 900363 w 1570849"/>
                <a:gd name="connsiteY1" fmla="*/ 29882 h 4439222"/>
                <a:gd name="connsiteX2" fmla="*/ 1561890 w 1570849"/>
                <a:gd name="connsiteY2" fmla="*/ 1098501 h 4439222"/>
                <a:gd name="connsiteX3" fmla="*/ 1258000 w 1570849"/>
                <a:gd name="connsiteY3" fmla="*/ 3088542 h 4439222"/>
                <a:gd name="connsiteX4" fmla="*/ 900363 w 1570849"/>
                <a:gd name="connsiteY4" fmla="*/ 4419002 h 4439222"/>
                <a:gd name="connsiteX5" fmla="*/ 0 w 1570849"/>
                <a:gd name="connsiteY5" fmla="*/ 2231265 h 4439222"/>
                <a:gd name="connsiteX0" fmla="*/ 0 w 1598896"/>
                <a:gd name="connsiteY0" fmla="*/ 2231265 h 4456570"/>
                <a:gd name="connsiteX1" fmla="*/ 900363 w 1598896"/>
                <a:gd name="connsiteY1" fmla="*/ 29882 h 4456570"/>
                <a:gd name="connsiteX2" fmla="*/ 1561890 w 1598896"/>
                <a:gd name="connsiteY2" fmla="*/ 1098501 h 4456570"/>
                <a:gd name="connsiteX3" fmla="*/ 1503660 w 1598896"/>
                <a:gd name="connsiteY3" fmla="*/ 3429736 h 4456570"/>
                <a:gd name="connsiteX4" fmla="*/ 900363 w 1598896"/>
                <a:gd name="connsiteY4" fmla="*/ 4419002 h 4456570"/>
                <a:gd name="connsiteX5" fmla="*/ 0 w 1598896"/>
                <a:gd name="connsiteY5" fmla="*/ 2231265 h 4456570"/>
                <a:gd name="connsiteX0" fmla="*/ 0 w 1567476"/>
                <a:gd name="connsiteY0" fmla="*/ 2231265 h 4456570"/>
                <a:gd name="connsiteX1" fmla="*/ 900363 w 1567476"/>
                <a:gd name="connsiteY1" fmla="*/ 29882 h 4456570"/>
                <a:gd name="connsiteX2" fmla="*/ 1561890 w 1567476"/>
                <a:gd name="connsiteY2" fmla="*/ 1098501 h 4456570"/>
                <a:gd name="connsiteX3" fmla="*/ 1503660 w 1567476"/>
                <a:gd name="connsiteY3" fmla="*/ 3429736 h 4456570"/>
                <a:gd name="connsiteX4" fmla="*/ 900363 w 1567476"/>
                <a:gd name="connsiteY4" fmla="*/ 4419002 h 4456570"/>
                <a:gd name="connsiteX5" fmla="*/ 0 w 1567476"/>
                <a:gd name="connsiteY5" fmla="*/ 2231265 h 4456570"/>
                <a:gd name="connsiteX0" fmla="*/ 0 w 1567476"/>
                <a:gd name="connsiteY0" fmla="*/ 2231265 h 4462266"/>
                <a:gd name="connsiteX1" fmla="*/ 900363 w 1567476"/>
                <a:gd name="connsiteY1" fmla="*/ 29882 h 4462266"/>
                <a:gd name="connsiteX2" fmla="*/ 1561890 w 1567476"/>
                <a:gd name="connsiteY2" fmla="*/ 1098501 h 4462266"/>
                <a:gd name="connsiteX3" fmla="*/ 1503660 w 1567476"/>
                <a:gd name="connsiteY3" fmla="*/ 3429736 h 4462266"/>
                <a:gd name="connsiteX4" fmla="*/ 900363 w 1567476"/>
                <a:gd name="connsiteY4" fmla="*/ 4419002 h 4462266"/>
                <a:gd name="connsiteX5" fmla="*/ 0 w 1567476"/>
                <a:gd name="connsiteY5" fmla="*/ 2231265 h 4462266"/>
                <a:gd name="connsiteX0" fmla="*/ 0 w 1567476"/>
                <a:gd name="connsiteY0" fmla="*/ 2231265 h 4419169"/>
                <a:gd name="connsiteX1" fmla="*/ 900363 w 1567476"/>
                <a:gd name="connsiteY1" fmla="*/ 29882 h 4419169"/>
                <a:gd name="connsiteX2" fmla="*/ 1561890 w 1567476"/>
                <a:gd name="connsiteY2" fmla="*/ 1098501 h 4419169"/>
                <a:gd name="connsiteX3" fmla="*/ 1503660 w 1567476"/>
                <a:gd name="connsiteY3" fmla="*/ 3429736 h 4419169"/>
                <a:gd name="connsiteX4" fmla="*/ 900363 w 1567476"/>
                <a:gd name="connsiteY4" fmla="*/ 4419002 h 4419169"/>
                <a:gd name="connsiteX5" fmla="*/ 0 w 1567476"/>
                <a:gd name="connsiteY5" fmla="*/ 2231265 h 4419169"/>
                <a:gd name="connsiteX0" fmla="*/ 811 w 1568287"/>
                <a:gd name="connsiteY0" fmla="*/ 2231265 h 4398709"/>
                <a:gd name="connsiteX1" fmla="*/ 901174 w 1568287"/>
                <a:gd name="connsiteY1" fmla="*/ 29882 h 4398709"/>
                <a:gd name="connsiteX2" fmla="*/ 1562701 w 1568287"/>
                <a:gd name="connsiteY2" fmla="*/ 1098501 h 4398709"/>
                <a:gd name="connsiteX3" fmla="*/ 1504471 w 1568287"/>
                <a:gd name="connsiteY3" fmla="*/ 3429736 h 4398709"/>
                <a:gd name="connsiteX4" fmla="*/ 778344 w 1568287"/>
                <a:gd name="connsiteY4" fmla="*/ 4398531 h 4398709"/>
                <a:gd name="connsiteX5" fmla="*/ 811 w 1568287"/>
                <a:gd name="connsiteY5" fmla="*/ 2231265 h 4398709"/>
                <a:gd name="connsiteX0" fmla="*/ 1021 w 1568497"/>
                <a:gd name="connsiteY0" fmla="*/ 2231265 h 4398543"/>
                <a:gd name="connsiteX1" fmla="*/ 901384 w 1568497"/>
                <a:gd name="connsiteY1" fmla="*/ 29882 h 4398543"/>
                <a:gd name="connsiteX2" fmla="*/ 1562911 w 1568497"/>
                <a:gd name="connsiteY2" fmla="*/ 1098501 h 4398543"/>
                <a:gd name="connsiteX3" fmla="*/ 1504681 w 1568497"/>
                <a:gd name="connsiteY3" fmla="*/ 3429736 h 4398543"/>
                <a:gd name="connsiteX4" fmla="*/ 778554 w 1568497"/>
                <a:gd name="connsiteY4" fmla="*/ 4398531 h 4398543"/>
                <a:gd name="connsiteX5" fmla="*/ 1021 w 1568497"/>
                <a:gd name="connsiteY5" fmla="*/ 2231265 h 4398543"/>
                <a:gd name="connsiteX0" fmla="*/ 1021 w 1568497"/>
                <a:gd name="connsiteY0" fmla="*/ 2239883 h 4407161"/>
                <a:gd name="connsiteX1" fmla="*/ 901384 w 1568497"/>
                <a:gd name="connsiteY1" fmla="*/ 38500 h 4407161"/>
                <a:gd name="connsiteX2" fmla="*/ 1562911 w 1568497"/>
                <a:gd name="connsiteY2" fmla="*/ 1107119 h 4407161"/>
                <a:gd name="connsiteX3" fmla="*/ 1504681 w 1568497"/>
                <a:gd name="connsiteY3" fmla="*/ 3438354 h 4407161"/>
                <a:gd name="connsiteX4" fmla="*/ 778554 w 1568497"/>
                <a:gd name="connsiteY4" fmla="*/ 4407149 h 4407161"/>
                <a:gd name="connsiteX5" fmla="*/ 1021 w 1568497"/>
                <a:gd name="connsiteY5" fmla="*/ 2239883 h 4407161"/>
                <a:gd name="connsiteX0" fmla="*/ 1021 w 1568497"/>
                <a:gd name="connsiteY0" fmla="*/ 2213927 h 4381205"/>
                <a:gd name="connsiteX1" fmla="*/ 901384 w 1568497"/>
                <a:gd name="connsiteY1" fmla="*/ 12544 h 4381205"/>
                <a:gd name="connsiteX2" fmla="*/ 1562911 w 1568497"/>
                <a:gd name="connsiteY2" fmla="*/ 1081163 h 4381205"/>
                <a:gd name="connsiteX3" fmla="*/ 1504681 w 1568497"/>
                <a:gd name="connsiteY3" fmla="*/ 3412398 h 4381205"/>
                <a:gd name="connsiteX4" fmla="*/ 778554 w 1568497"/>
                <a:gd name="connsiteY4" fmla="*/ 4381193 h 4381205"/>
                <a:gd name="connsiteX5" fmla="*/ 1021 w 1568497"/>
                <a:gd name="connsiteY5" fmla="*/ 2213927 h 4381205"/>
                <a:gd name="connsiteX0" fmla="*/ 19994 w 1587470"/>
                <a:gd name="connsiteY0" fmla="*/ 2201917 h 4369195"/>
                <a:gd name="connsiteX1" fmla="*/ 288531 w 1587470"/>
                <a:gd name="connsiteY1" fmla="*/ 943792 h 4369195"/>
                <a:gd name="connsiteX2" fmla="*/ 920357 w 1587470"/>
                <a:gd name="connsiteY2" fmla="*/ 534 h 4369195"/>
                <a:gd name="connsiteX3" fmla="*/ 1581884 w 1587470"/>
                <a:gd name="connsiteY3" fmla="*/ 1069153 h 4369195"/>
                <a:gd name="connsiteX4" fmla="*/ 1523654 w 1587470"/>
                <a:gd name="connsiteY4" fmla="*/ 3400388 h 4369195"/>
                <a:gd name="connsiteX5" fmla="*/ 797527 w 1587470"/>
                <a:gd name="connsiteY5" fmla="*/ 4369183 h 4369195"/>
                <a:gd name="connsiteX6" fmla="*/ 19994 w 1587470"/>
                <a:gd name="connsiteY6" fmla="*/ 2201917 h 4369195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70112 w 1737588"/>
                <a:gd name="connsiteY0" fmla="*/ 2211080 h 4378357"/>
                <a:gd name="connsiteX1" fmla="*/ 165694 w 1737588"/>
                <a:gd name="connsiteY1" fmla="*/ 645881 h 4378357"/>
                <a:gd name="connsiteX2" fmla="*/ 1070475 w 1737588"/>
                <a:gd name="connsiteY2" fmla="*/ 9697 h 4378357"/>
                <a:gd name="connsiteX3" fmla="*/ 1732002 w 1737588"/>
                <a:gd name="connsiteY3" fmla="*/ 1078316 h 4378357"/>
                <a:gd name="connsiteX4" fmla="*/ 1673772 w 1737588"/>
                <a:gd name="connsiteY4" fmla="*/ 3409551 h 4378357"/>
                <a:gd name="connsiteX5" fmla="*/ 947645 w 1737588"/>
                <a:gd name="connsiteY5" fmla="*/ 4378346 h 4378357"/>
                <a:gd name="connsiteX6" fmla="*/ 170112 w 1737588"/>
                <a:gd name="connsiteY6" fmla="*/ 2211080 h 4378357"/>
                <a:gd name="connsiteX0" fmla="*/ 170112 w 1737588"/>
                <a:gd name="connsiteY0" fmla="*/ 2211080 h 4382538"/>
                <a:gd name="connsiteX1" fmla="*/ 165694 w 1737588"/>
                <a:gd name="connsiteY1" fmla="*/ 645881 h 4382538"/>
                <a:gd name="connsiteX2" fmla="*/ 1070475 w 1737588"/>
                <a:gd name="connsiteY2" fmla="*/ 9697 h 4382538"/>
                <a:gd name="connsiteX3" fmla="*/ 1732002 w 1737588"/>
                <a:gd name="connsiteY3" fmla="*/ 1078316 h 4382538"/>
                <a:gd name="connsiteX4" fmla="*/ 1673772 w 1737588"/>
                <a:gd name="connsiteY4" fmla="*/ 3409551 h 4382538"/>
                <a:gd name="connsiteX5" fmla="*/ 947645 w 1737588"/>
                <a:gd name="connsiteY5" fmla="*/ 4378346 h 4382538"/>
                <a:gd name="connsiteX6" fmla="*/ 445474 w 1737588"/>
                <a:gd name="connsiteY6" fmla="*/ 3696156 h 4382538"/>
                <a:gd name="connsiteX7" fmla="*/ 170112 w 1737588"/>
                <a:gd name="connsiteY7" fmla="*/ 2211080 h 4382538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5900"/>
                <a:gd name="connsiteX1" fmla="*/ 138731 w 1710625"/>
                <a:gd name="connsiteY1" fmla="*/ 645881 h 4395900"/>
                <a:gd name="connsiteX2" fmla="*/ 1043512 w 1710625"/>
                <a:gd name="connsiteY2" fmla="*/ 9697 h 4395900"/>
                <a:gd name="connsiteX3" fmla="*/ 1705039 w 1710625"/>
                <a:gd name="connsiteY3" fmla="*/ 1078316 h 4395900"/>
                <a:gd name="connsiteX4" fmla="*/ 1646809 w 1710625"/>
                <a:gd name="connsiteY4" fmla="*/ 3409551 h 4395900"/>
                <a:gd name="connsiteX5" fmla="*/ 920682 w 1710625"/>
                <a:gd name="connsiteY5" fmla="*/ 4378346 h 4395900"/>
                <a:gd name="connsiteX6" fmla="*/ 309329 w 1710625"/>
                <a:gd name="connsiteY6" fmla="*/ 3880401 h 4395900"/>
                <a:gd name="connsiteX7" fmla="*/ 143149 w 1710625"/>
                <a:gd name="connsiteY7" fmla="*/ 2211080 h 4395900"/>
                <a:gd name="connsiteX0" fmla="*/ 143149 w 1710625"/>
                <a:gd name="connsiteY0" fmla="*/ 2211080 h 4379842"/>
                <a:gd name="connsiteX1" fmla="*/ 138731 w 1710625"/>
                <a:gd name="connsiteY1" fmla="*/ 645881 h 4379842"/>
                <a:gd name="connsiteX2" fmla="*/ 1043512 w 1710625"/>
                <a:gd name="connsiteY2" fmla="*/ 9697 h 4379842"/>
                <a:gd name="connsiteX3" fmla="*/ 1705039 w 1710625"/>
                <a:gd name="connsiteY3" fmla="*/ 1078316 h 4379842"/>
                <a:gd name="connsiteX4" fmla="*/ 1646809 w 1710625"/>
                <a:gd name="connsiteY4" fmla="*/ 3409551 h 4379842"/>
                <a:gd name="connsiteX5" fmla="*/ 920682 w 1710625"/>
                <a:gd name="connsiteY5" fmla="*/ 4378346 h 4379842"/>
                <a:gd name="connsiteX6" fmla="*/ 309329 w 1710625"/>
                <a:gd name="connsiteY6" fmla="*/ 3880401 h 4379842"/>
                <a:gd name="connsiteX7" fmla="*/ 143149 w 1710625"/>
                <a:gd name="connsiteY7" fmla="*/ 2211080 h 4379842"/>
                <a:gd name="connsiteX0" fmla="*/ 143149 w 1710625"/>
                <a:gd name="connsiteY0" fmla="*/ 2206858 h 4375620"/>
                <a:gd name="connsiteX1" fmla="*/ 138731 w 1710625"/>
                <a:gd name="connsiteY1" fmla="*/ 641659 h 4375620"/>
                <a:gd name="connsiteX2" fmla="*/ 1043512 w 1710625"/>
                <a:gd name="connsiteY2" fmla="*/ 5475 h 4375620"/>
                <a:gd name="connsiteX3" fmla="*/ 1705039 w 1710625"/>
                <a:gd name="connsiteY3" fmla="*/ 1074094 h 4375620"/>
                <a:gd name="connsiteX4" fmla="*/ 1646809 w 1710625"/>
                <a:gd name="connsiteY4" fmla="*/ 3405329 h 4375620"/>
                <a:gd name="connsiteX5" fmla="*/ 920682 w 1710625"/>
                <a:gd name="connsiteY5" fmla="*/ 4374124 h 4375620"/>
                <a:gd name="connsiteX6" fmla="*/ 309329 w 1710625"/>
                <a:gd name="connsiteY6" fmla="*/ 3876179 h 4375620"/>
                <a:gd name="connsiteX7" fmla="*/ 143149 w 1710625"/>
                <a:gd name="connsiteY7" fmla="*/ 2206858 h 4375620"/>
                <a:gd name="connsiteX0" fmla="*/ 143149 w 1710625"/>
                <a:gd name="connsiteY0" fmla="*/ 2217818 h 4386580"/>
                <a:gd name="connsiteX1" fmla="*/ 138731 w 1710625"/>
                <a:gd name="connsiteY1" fmla="*/ 652619 h 4386580"/>
                <a:gd name="connsiteX2" fmla="*/ 1043512 w 1710625"/>
                <a:gd name="connsiteY2" fmla="*/ 16435 h 4386580"/>
                <a:gd name="connsiteX3" fmla="*/ 1705039 w 1710625"/>
                <a:gd name="connsiteY3" fmla="*/ 1085054 h 4386580"/>
                <a:gd name="connsiteX4" fmla="*/ 1646809 w 1710625"/>
                <a:gd name="connsiteY4" fmla="*/ 3416289 h 4386580"/>
                <a:gd name="connsiteX5" fmla="*/ 920682 w 1710625"/>
                <a:gd name="connsiteY5" fmla="*/ 4385084 h 4386580"/>
                <a:gd name="connsiteX6" fmla="*/ 309329 w 1710625"/>
                <a:gd name="connsiteY6" fmla="*/ 3887139 h 4386580"/>
                <a:gd name="connsiteX7" fmla="*/ 143149 w 1710625"/>
                <a:gd name="connsiteY7" fmla="*/ 2217818 h 4386580"/>
                <a:gd name="connsiteX0" fmla="*/ 143149 w 1710625"/>
                <a:gd name="connsiteY0" fmla="*/ 2230999 h 4399761"/>
                <a:gd name="connsiteX1" fmla="*/ 138731 w 1710625"/>
                <a:gd name="connsiteY1" fmla="*/ 665800 h 4399761"/>
                <a:gd name="connsiteX2" fmla="*/ 1179990 w 1710625"/>
                <a:gd name="connsiteY2" fmla="*/ 15968 h 4399761"/>
                <a:gd name="connsiteX3" fmla="*/ 1705039 w 1710625"/>
                <a:gd name="connsiteY3" fmla="*/ 1098235 h 4399761"/>
                <a:gd name="connsiteX4" fmla="*/ 1646809 w 1710625"/>
                <a:gd name="connsiteY4" fmla="*/ 3429470 h 4399761"/>
                <a:gd name="connsiteX5" fmla="*/ 920682 w 1710625"/>
                <a:gd name="connsiteY5" fmla="*/ 4398265 h 4399761"/>
                <a:gd name="connsiteX6" fmla="*/ 309329 w 1710625"/>
                <a:gd name="connsiteY6" fmla="*/ 3900320 h 4399761"/>
                <a:gd name="connsiteX7" fmla="*/ 143149 w 1710625"/>
                <a:gd name="connsiteY7" fmla="*/ 2230999 h 4399761"/>
                <a:gd name="connsiteX0" fmla="*/ 143149 w 1710625"/>
                <a:gd name="connsiteY0" fmla="*/ 2230999 h 4400070"/>
                <a:gd name="connsiteX1" fmla="*/ 138731 w 1710625"/>
                <a:gd name="connsiteY1" fmla="*/ 665800 h 4400070"/>
                <a:gd name="connsiteX2" fmla="*/ 1179990 w 1710625"/>
                <a:gd name="connsiteY2" fmla="*/ 15968 h 4400070"/>
                <a:gd name="connsiteX3" fmla="*/ 1705039 w 1710625"/>
                <a:gd name="connsiteY3" fmla="*/ 1098235 h 4400070"/>
                <a:gd name="connsiteX4" fmla="*/ 1646809 w 1710625"/>
                <a:gd name="connsiteY4" fmla="*/ 3429470 h 4400070"/>
                <a:gd name="connsiteX5" fmla="*/ 920682 w 1710625"/>
                <a:gd name="connsiteY5" fmla="*/ 4398265 h 4400070"/>
                <a:gd name="connsiteX6" fmla="*/ 309329 w 1710625"/>
                <a:gd name="connsiteY6" fmla="*/ 3900320 h 4400070"/>
                <a:gd name="connsiteX7" fmla="*/ 143149 w 1710625"/>
                <a:gd name="connsiteY7" fmla="*/ 2230999 h 4400070"/>
                <a:gd name="connsiteX0" fmla="*/ 143149 w 1710625"/>
                <a:gd name="connsiteY0" fmla="*/ 2230999 h 4399491"/>
                <a:gd name="connsiteX1" fmla="*/ 138731 w 1710625"/>
                <a:gd name="connsiteY1" fmla="*/ 665800 h 4399491"/>
                <a:gd name="connsiteX2" fmla="*/ 1179990 w 1710625"/>
                <a:gd name="connsiteY2" fmla="*/ 15968 h 4399491"/>
                <a:gd name="connsiteX3" fmla="*/ 1705039 w 1710625"/>
                <a:gd name="connsiteY3" fmla="*/ 1098235 h 4399491"/>
                <a:gd name="connsiteX4" fmla="*/ 1646809 w 1710625"/>
                <a:gd name="connsiteY4" fmla="*/ 3429470 h 4399491"/>
                <a:gd name="connsiteX5" fmla="*/ 920682 w 1710625"/>
                <a:gd name="connsiteY5" fmla="*/ 4398265 h 4399491"/>
                <a:gd name="connsiteX6" fmla="*/ 309329 w 1710625"/>
                <a:gd name="connsiteY6" fmla="*/ 3900320 h 4399491"/>
                <a:gd name="connsiteX7" fmla="*/ 143149 w 1710625"/>
                <a:gd name="connsiteY7" fmla="*/ 2230999 h 4399491"/>
                <a:gd name="connsiteX0" fmla="*/ 109836 w 1677312"/>
                <a:gd name="connsiteY0" fmla="*/ 2230999 h 4399491"/>
                <a:gd name="connsiteX1" fmla="*/ 105418 w 1677312"/>
                <a:gd name="connsiteY1" fmla="*/ 665800 h 4399491"/>
                <a:gd name="connsiteX2" fmla="*/ 1146677 w 1677312"/>
                <a:gd name="connsiteY2" fmla="*/ 15968 h 4399491"/>
                <a:gd name="connsiteX3" fmla="*/ 1671726 w 1677312"/>
                <a:gd name="connsiteY3" fmla="*/ 1098235 h 4399491"/>
                <a:gd name="connsiteX4" fmla="*/ 1613496 w 1677312"/>
                <a:gd name="connsiteY4" fmla="*/ 3429470 h 4399491"/>
                <a:gd name="connsiteX5" fmla="*/ 887369 w 1677312"/>
                <a:gd name="connsiteY5" fmla="*/ 4398265 h 4399491"/>
                <a:gd name="connsiteX6" fmla="*/ 276016 w 1677312"/>
                <a:gd name="connsiteY6" fmla="*/ 3900320 h 4399491"/>
                <a:gd name="connsiteX7" fmla="*/ 109836 w 1677312"/>
                <a:gd name="connsiteY7" fmla="*/ 2230999 h 4399491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86240"/>
                <a:gd name="connsiteY0" fmla="*/ 2230999 h 4406353"/>
                <a:gd name="connsiteX1" fmla="*/ 105418 w 1686240"/>
                <a:gd name="connsiteY1" fmla="*/ 665800 h 4406353"/>
                <a:gd name="connsiteX2" fmla="*/ 1146677 w 1686240"/>
                <a:gd name="connsiteY2" fmla="*/ 15968 h 4406353"/>
                <a:gd name="connsiteX3" fmla="*/ 1671726 w 1686240"/>
                <a:gd name="connsiteY3" fmla="*/ 1098235 h 4406353"/>
                <a:gd name="connsiteX4" fmla="*/ 1599848 w 1686240"/>
                <a:gd name="connsiteY4" fmla="*/ 3593243 h 4406353"/>
                <a:gd name="connsiteX5" fmla="*/ 887369 w 1686240"/>
                <a:gd name="connsiteY5" fmla="*/ 4398265 h 4406353"/>
                <a:gd name="connsiteX6" fmla="*/ 276016 w 1686240"/>
                <a:gd name="connsiteY6" fmla="*/ 3900320 h 4406353"/>
                <a:gd name="connsiteX7" fmla="*/ 109836 w 1686240"/>
                <a:gd name="connsiteY7" fmla="*/ 2230999 h 4406353"/>
                <a:gd name="connsiteX0" fmla="*/ 109836 w 1700253"/>
                <a:gd name="connsiteY0" fmla="*/ 2230999 h 4406353"/>
                <a:gd name="connsiteX1" fmla="*/ 105418 w 1700253"/>
                <a:gd name="connsiteY1" fmla="*/ 665800 h 4406353"/>
                <a:gd name="connsiteX2" fmla="*/ 1146677 w 1700253"/>
                <a:gd name="connsiteY2" fmla="*/ 15968 h 4406353"/>
                <a:gd name="connsiteX3" fmla="*/ 1671726 w 1700253"/>
                <a:gd name="connsiteY3" fmla="*/ 1098235 h 4406353"/>
                <a:gd name="connsiteX4" fmla="*/ 1627144 w 1700253"/>
                <a:gd name="connsiteY4" fmla="*/ 2494599 h 4406353"/>
                <a:gd name="connsiteX5" fmla="*/ 1599848 w 1700253"/>
                <a:gd name="connsiteY5" fmla="*/ 3593243 h 4406353"/>
                <a:gd name="connsiteX6" fmla="*/ 887369 w 1700253"/>
                <a:gd name="connsiteY6" fmla="*/ 4398265 h 4406353"/>
                <a:gd name="connsiteX7" fmla="*/ 276016 w 1700253"/>
                <a:gd name="connsiteY7" fmla="*/ 3900320 h 4406353"/>
                <a:gd name="connsiteX8" fmla="*/ 109836 w 1700253"/>
                <a:gd name="connsiteY8" fmla="*/ 2230999 h 4406353"/>
                <a:gd name="connsiteX0" fmla="*/ 109836 w 1683779"/>
                <a:gd name="connsiteY0" fmla="*/ 2230999 h 4406353"/>
                <a:gd name="connsiteX1" fmla="*/ 105418 w 1683779"/>
                <a:gd name="connsiteY1" fmla="*/ 665800 h 4406353"/>
                <a:gd name="connsiteX2" fmla="*/ 1146677 w 1683779"/>
                <a:gd name="connsiteY2" fmla="*/ 15968 h 4406353"/>
                <a:gd name="connsiteX3" fmla="*/ 1671726 w 1683779"/>
                <a:gd name="connsiteY3" fmla="*/ 1098235 h 4406353"/>
                <a:gd name="connsiteX4" fmla="*/ 1395132 w 1683779"/>
                <a:gd name="connsiteY4" fmla="*/ 2494599 h 4406353"/>
                <a:gd name="connsiteX5" fmla="*/ 1599848 w 1683779"/>
                <a:gd name="connsiteY5" fmla="*/ 3593243 h 4406353"/>
                <a:gd name="connsiteX6" fmla="*/ 887369 w 1683779"/>
                <a:gd name="connsiteY6" fmla="*/ 4398265 h 4406353"/>
                <a:gd name="connsiteX7" fmla="*/ 276016 w 1683779"/>
                <a:gd name="connsiteY7" fmla="*/ 3900320 h 4406353"/>
                <a:gd name="connsiteX8" fmla="*/ 109836 w 1683779"/>
                <a:gd name="connsiteY8" fmla="*/ 2230999 h 440635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73311"/>
                <a:gd name="connsiteY0" fmla="*/ 2230999 h 4398583"/>
                <a:gd name="connsiteX1" fmla="*/ 105418 w 1673311"/>
                <a:gd name="connsiteY1" fmla="*/ 665800 h 4398583"/>
                <a:gd name="connsiteX2" fmla="*/ 1146677 w 1673311"/>
                <a:gd name="connsiteY2" fmla="*/ 15968 h 4398583"/>
                <a:gd name="connsiteX3" fmla="*/ 1671726 w 1673311"/>
                <a:gd name="connsiteY3" fmla="*/ 1098235 h 4398583"/>
                <a:gd name="connsiteX4" fmla="*/ 1395132 w 1673311"/>
                <a:gd name="connsiteY4" fmla="*/ 2494599 h 4398583"/>
                <a:gd name="connsiteX5" fmla="*/ 1477018 w 1673311"/>
                <a:gd name="connsiteY5" fmla="*/ 3948085 h 4398583"/>
                <a:gd name="connsiteX6" fmla="*/ 887369 w 1673311"/>
                <a:gd name="connsiteY6" fmla="*/ 4398265 h 4398583"/>
                <a:gd name="connsiteX7" fmla="*/ 276016 w 1673311"/>
                <a:gd name="connsiteY7" fmla="*/ 3900320 h 4398583"/>
                <a:gd name="connsiteX8" fmla="*/ 109836 w 1673311"/>
                <a:gd name="connsiteY8" fmla="*/ 2230999 h 4398583"/>
                <a:gd name="connsiteX0" fmla="*/ 109836 w 1612291"/>
                <a:gd name="connsiteY0" fmla="*/ 2219521 h 4387105"/>
                <a:gd name="connsiteX1" fmla="*/ 105418 w 1612291"/>
                <a:gd name="connsiteY1" fmla="*/ 654322 h 4387105"/>
                <a:gd name="connsiteX2" fmla="*/ 1146677 w 1612291"/>
                <a:gd name="connsiteY2" fmla="*/ 4490 h 4387105"/>
                <a:gd name="connsiteX3" fmla="*/ 1610311 w 1612291"/>
                <a:gd name="connsiteY3" fmla="*/ 936631 h 4387105"/>
                <a:gd name="connsiteX4" fmla="*/ 1395132 w 1612291"/>
                <a:gd name="connsiteY4" fmla="*/ 2483121 h 4387105"/>
                <a:gd name="connsiteX5" fmla="*/ 1477018 w 1612291"/>
                <a:gd name="connsiteY5" fmla="*/ 3936607 h 4387105"/>
                <a:gd name="connsiteX6" fmla="*/ 887369 w 1612291"/>
                <a:gd name="connsiteY6" fmla="*/ 4386787 h 4387105"/>
                <a:gd name="connsiteX7" fmla="*/ 276016 w 1612291"/>
                <a:gd name="connsiteY7" fmla="*/ 3888842 h 4387105"/>
                <a:gd name="connsiteX8" fmla="*/ 109836 w 1612291"/>
                <a:gd name="connsiteY8" fmla="*/ 2219521 h 4387105"/>
                <a:gd name="connsiteX0" fmla="*/ 181410 w 1554211"/>
                <a:gd name="connsiteY0" fmla="*/ 2369985 h 4387444"/>
                <a:gd name="connsiteX1" fmla="*/ 47338 w 1554211"/>
                <a:gd name="connsiteY1" fmla="*/ 654661 h 4387444"/>
                <a:gd name="connsiteX2" fmla="*/ 1088597 w 1554211"/>
                <a:gd name="connsiteY2" fmla="*/ 4829 h 4387444"/>
                <a:gd name="connsiteX3" fmla="*/ 1552231 w 1554211"/>
                <a:gd name="connsiteY3" fmla="*/ 936970 h 4387444"/>
                <a:gd name="connsiteX4" fmla="*/ 1337052 w 1554211"/>
                <a:gd name="connsiteY4" fmla="*/ 2483460 h 4387444"/>
                <a:gd name="connsiteX5" fmla="*/ 1418938 w 1554211"/>
                <a:gd name="connsiteY5" fmla="*/ 3936946 h 4387444"/>
                <a:gd name="connsiteX6" fmla="*/ 829289 w 1554211"/>
                <a:gd name="connsiteY6" fmla="*/ 4387126 h 4387444"/>
                <a:gd name="connsiteX7" fmla="*/ 217936 w 1554211"/>
                <a:gd name="connsiteY7" fmla="*/ 3889181 h 4387444"/>
                <a:gd name="connsiteX8" fmla="*/ 181410 w 1554211"/>
                <a:gd name="connsiteY8" fmla="*/ 2369985 h 4387444"/>
                <a:gd name="connsiteX0" fmla="*/ 255781 w 1628582"/>
                <a:gd name="connsiteY0" fmla="*/ 2371648 h 4389107"/>
                <a:gd name="connsiteX1" fmla="*/ 39823 w 1628582"/>
                <a:gd name="connsiteY1" fmla="*/ 622205 h 4389107"/>
                <a:gd name="connsiteX2" fmla="*/ 1162968 w 1628582"/>
                <a:gd name="connsiteY2" fmla="*/ 6492 h 4389107"/>
                <a:gd name="connsiteX3" fmla="*/ 1626602 w 1628582"/>
                <a:gd name="connsiteY3" fmla="*/ 938633 h 4389107"/>
                <a:gd name="connsiteX4" fmla="*/ 1411423 w 1628582"/>
                <a:gd name="connsiteY4" fmla="*/ 2485123 h 4389107"/>
                <a:gd name="connsiteX5" fmla="*/ 1493309 w 1628582"/>
                <a:gd name="connsiteY5" fmla="*/ 3938609 h 4389107"/>
                <a:gd name="connsiteX6" fmla="*/ 903660 w 1628582"/>
                <a:gd name="connsiteY6" fmla="*/ 4388789 h 4389107"/>
                <a:gd name="connsiteX7" fmla="*/ 292307 w 1628582"/>
                <a:gd name="connsiteY7" fmla="*/ 3890844 h 4389107"/>
                <a:gd name="connsiteX8" fmla="*/ 255781 w 1628582"/>
                <a:gd name="connsiteY8" fmla="*/ 2371648 h 4389107"/>
                <a:gd name="connsiteX0" fmla="*/ 255781 w 1696391"/>
                <a:gd name="connsiteY0" fmla="*/ 2374431 h 4391890"/>
                <a:gd name="connsiteX1" fmla="*/ 39823 w 1696391"/>
                <a:gd name="connsiteY1" fmla="*/ 624988 h 4391890"/>
                <a:gd name="connsiteX2" fmla="*/ 1162968 w 1696391"/>
                <a:gd name="connsiteY2" fmla="*/ 9275 h 4391890"/>
                <a:gd name="connsiteX3" fmla="*/ 1694841 w 1696391"/>
                <a:gd name="connsiteY3" fmla="*/ 1016479 h 4391890"/>
                <a:gd name="connsiteX4" fmla="*/ 1411423 w 1696391"/>
                <a:gd name="connsiteY4" fmla="*/ 2487906 h 4391890"/>
                <a:gd name="connsiteX5" fmla="*/ 1493309 w 1696391"/>
                <a:gd name="connsiteY5" fmla="*/ 3941392 h 4391890"/>
                <a:gd name="connsiteX6" fmla="*/ 903660 w 1696391"/>
                <a:gd name="connsiteY6" fmla="*/ 4391572 h 4391890"/>
                <a:gd name="connsiteX7" fmla="*/ 292307 w 1696391"/>
                <a:gd name="connsiteY7" fmla="*/ 3893627 h 4391890"/>
                <a:gd name="connsiteX8" fmla="*/ 255781 w 1696391"/>
                <a:gd name="connsiteY8" fmla="*/ 2374431 h 43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391" h="4391890">
                  <a:moveTo>
                    <a:pt x="255781" y="2374431"/>
                  </a:moveTo>
                  <a:cubicBezTo>
                    <a:pt x="213700" y="1829658"/>
                    <a:pt x="-111375" y="1019181"/>
                    <a:pt x="39823" y="624988"/>
                  </a:cubicBezTo>
                  <a:cubicBezTo>
                    <a:pt x="191021" y="230795"/>
                    <a:pt x="887132" y="-55973"/>
                    <a:pt x="1162968" y="9275"/>
                  </a:cubicBezTo>
                  <a:cubicBezTo>
                    <a:pt x="1438804" y="74523"/>
                    <a:pt x="1669354" y="507840"/>
                    <a:pt x="1694841" y="1016479"/>
                  </a:cubicBezTo>
                  <a:cubicBezTo>
                    <a:pt x="1720328" y="1525118"/>
                    <a:pt x="1423403" y="2072071"/>
                    <a:pt x="1411423" y="2487906"/>
                  </a:cubicBezTo>
                  <a:cubicBezTo>
                    <a:pt x="1399443" y="2903741"/>
                    <a:pt x="1577936" y="3624114"/>
                    <a:pt x="1493309" y="3941392"/>
                  </a:cubicBezTo>
                  <a:cubicBezTo>
                    <a:pt x="1408682" y="4258670"/>
                    <a:pt x="1103827" y="4399533"/>
                    <a:pt x="903660" y="4391572"/>
                  </a:cubicBezTo>
                  <a:cubicBezTo>
                    <a:pt x="703493" y="4383611"/>
                    <a:pt x="400287" y="4229817"/>
                    <a:pt x="292307" y="3893627"/>
                  </a:cubicBezTo>
                  <a:cubicBezTo>
                    <a:pt x="184327" y="3557437"/>
                    <a:pt x="297862" y="2919204"/>
                    <a:pt x="255781" y="2374431"/>
                  </a:cubicBezTo>
                  <a:close/>
                </a:path>
              </a:pathLst>
            </a:custGeom>
            <a:solidFill>
              <a:srgbClr val="5DC8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EE2EED6-844D-40DD-C049-33901F3534A4}"/>
                </a:ext>
              </a:extLst>
            </p:cNvPr>
            <p:cNvSpPr/>
            <p:nvPr/>
          </p:nvSpPr>
          <p:spPr>
            <a:xfrm flipH="1">
              <a:off x="3828099" y="2527971"/>
              <a:ext cx="94082" cy="218321"/>
            </a:xfrm>
            <a:custGeom>
              <a:avLst/>
              <a:gdLst>
                <a:gd name="connsiteX0" fmla="*/ 0 w 130042"/>
                <a:gd name="connsiteY0" fmla="*/ 100712 h 201424"/>
                <a:gd name="connsiteX1" fmla="*/ 65021 w 130042"/>
                <a:gd name="connsiteY1" fmla="*/ 0 h 201424"/>
                <a:gd name="connsiteX2" fmla="*/ 130042 w 130042"/>
                <a:gd name="connsiteY2" fmla="*/ 100712 h 201424"/>
                <a:gd name="connsiteX3" fmla="*/ 65021 w 130042"/>
                <a:gd name="connsiteY3" fmla="*/ 201424 h 201424"/>
                <a:gd name="connsiteX4" fmla="*/ 0 w 130042"/>
                <a:gd name="connsiteY4" fmla="*/ 100712 h 201424"/>
                <a:gd name="connsiteX0" fmla="*/ 0 w 73356"/>
                <a:gd name="connsiteY0" fmla="*/ 100912 h 201970"/>
                <a:gd name="connsiteX1" fmla="*/ 65021 w 73356"/>
                <a:gd name="connsiteY1" fmla="*/ 200 h 201970"/>
                <a:gd name="connsiteX2" fmla="*/ 72492 w 73356"/>
                <a:gd name="connsiteY2" fmla="*/ 123293 h 201970"/>
                <a:gd name="connsiteX3" fmla="*/ 65021 w 73356"/>
                <a:gd name="connsiteY3" fmla="*/ 201624 h 201970"/>
                <a:gd name="connsiteX4" fmla="*/ 0 w 73356"/>
                <a:gd name="connsiteY4" fmla="*/ 100912 h 201970"/>
                <a:gd name="connsiteX0" fmla="*/ 77 w 73433"/>
                <a:gd name="connsiteY0" fmla="*/ 100861 h 220969"/>
                <a:gd name="connsiteX1" fmla="*/ 65098 w 73433"/>
                <a:gd name="connsiteY1" fmla="*/ 149 h 220969"/>
                <a:gd name="connsiteX2" fmla="*/ 72569 w 73433"/>
                <a:gd name="connsiteY2" fmla="*/ 123242 h 220969"/>
                <a:gd name="connsiteX3" fmla="*/ 52309 w 73433"/>
                <a:gd name="connsiteY3" fmla="*/ 220756 h 220969"/>
                <a:gd name="connsiteX4" fmla="*/ 77 w 73433"/>
                <a:gd name="connsiteY4" fmla="*/ 100861 h 220969"/>
                <a:gd name="connsiteX0" fmla="*/ 1106 w 109705"/>
                <a:gd name="connsiteY0" fmla="*/ 75347 h 195455"/>
                <a:gd name="connsiteX1" fmla="*/ 107690 w 109705"/>
                <a:gd name="connsiteY1" fmla="*/ 212 h 195455"/>
                <a:gd name="connsiteX2" fmla="*/ 73598 w 109705"/>
                <a:gd name="connsiteY2" fmla="*/ 97728 h 195455"/>
                <a:gd name="connsiteX3" fmla="*/ 53338 w 109705"/>
                <a:gd name="connsiteY3" fmla="*/ 195242 h 195455"/>
                <a:gd name="connsiteX4" fmla="*/ 1106 w 109705"/>
                <a:gd name="connsiteY4" fmla="*/ 75347 h 195455"/>
                <a:gd name="connsiteX0" fmla="*/ 1106 w 109705"/>
                <a:gd name="connsiteY0" fmla="*/ 75294 h 195339"/>
                <a:gd name="connsiteX1" fmla="*/ 107690 w 109705"/>
                <a:gd name="connsiteY1" fmla="*/ 159 h 195339"/>
                <a:gd name="connsiteX2" fmla="*/ 73598 w 109705"/>
                <a:gd name="connsiteY2" fmla="*/ 94477 h 195339"/>
                <a:gd name="connsiteX3" fmla="*/ 53338 w 109705"/>
                <a:gd name="connsiteY3" fmla="*/ 195189 h 195339"/>
                <a:gd name="connsiteX4" fmla="*/ 1106 w 109705"/>
                <a:gd name="connsiteY4" fmla="*/ 75294 h 195339"/>
                <a:gd name="connsiteX0" fmla="*/ 1106 w 109705"/>
                <a:gd name="connsiteY0" fmla="*/ 75294 h 195339"/>
                <a:gd name="connsiteX1" fmla="*/ 107690 w 109705"/>
                <a:gd name="connsiteY1" fmla="*/ 159 h 195339"/>
                <a:gd name="connsiteX2" fmla="*/ 73598 w 109705"/>
                <a:gd name="connsiteY2" fmla="*/ 94477 h 195339"/>
                <a:gd name="connsiteX3" fmla="*/ 53338 w 109705"/>
                <a:gd name="connsiteY3" fmla="*/ 195189 h 195339"/>
                <a:gd name="connsiteX4" fmla="*/ 1106 w 109705"/>
                <a:gd name="connsiteY4" fmla="*/ 75294 h 195339"/>
                <a:gd name="connsiteX0" fmla="*/ 1978 w 132371"/>
                <a:gd name="connsiteY0" fmla="*/ 84863 h 204908"/>
                <a:gd name="connsiteX1" fmla="*/ 130943 w 132371"/>
                <a:gd name="connsiteY1" fmla="*/ 136 h 204908"/>
                <a:gd name="connsiteX2" fmla="*/ 74470 w 132371"/>
                <a:gd name="connsiteY2" fmla="*/ 104046 h 204908"/>
                <a:gd name="connsiteX3" fmla="*/ 54210 w 132371"/>
                <a:gd name="connsiteY3" fmla="*/ 204758 h 204908"/>
                <a:gd name="connsiteX4" fmla="*/ 1978 w 132371"/>
                <a:gd name="connsiteY4" fmla="*/ 84863 h 204908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05143"/>
                <a:gd name="connsiteY0" fmla="*/ 79117 h 199162"/>
                <a:gd name="connsiteX1" fmla="*/ 102893 w 105143"/>
                <a:gd name="connsiteY1" fmla="*/ 0 h 199162"/>
                <a:gd name="connsiteX2" fmla="*/ 74470 w 105143"/>
                <a:gd name="connsiteY2" fmla="*/ 98300 h 199162"/>
                <a:gd name="connsiteX3" fmla="*/ 54210 w 105143"/>
                <a:gd name="connsiteY3" fmla="*/ 199012 h 199162"/>
                <a:gd name="connsiteX4" fmla="*/ 1978 w 105143"/>
                <a:gd name="connsiteY4" fmla="*/ 79117 h 199162"/>
                <a:gd name="connsiteX0" fmla="*/ 2021 w 105655"/>
                <a:gd name="connsiteY0" fmla="*/ 79117 h 199454"/>
                <a:gd name="connsiteX1" fmla="*/ 102936 w 105655"/>
                <a:gd name="connsiteY1" fmla="*/ 0 h 199454"/>
                <a:gd name="connsiteX2" fmla="*/ 82928 w 105655"/>
                <a:gd name="connsiteY2" fmla="*/ 109520 h 199454"/>
                <a:gd name="connsiteX3" fmla="*/ 54253 w 105655"/>
                <a:gd name="connsiteY3" fmla="*/ 199012 h 199454"/>
                <a:gd name="connsiteX4" fmla="*/ 2021 w 105655"/>
                <a:gd name="connsiteY4" fmla="*/ 79117 h 199454"/>
                <a:gd name="connsiteX0" fmla="*/ 2021 w 107698"/>
                <a:gd name="connsiteY0" fmla="*/ 79117 h 199454"/>
                <a:gd name="connsiteX1" fmla="*/ 102936 w 107698"/>
                <a:gd name="connsiteY1" fmla="*/ 0 h 199454"/>
                <a:gd name="connsiteX2" fmla="*/ 82928 w 107698"/>
                <a:gd name="connsiteY2" fmla="*/ 109520 h 199454"/>
                <a:gd name="connsiteX3" fmla="*/ 54253 w 107698"/>
                <a:gd name="connsiteY3" fmla="*/ 199012 h 199454"/>
                <a:gd name="connsiteX4" fmla="*/ 2021 w 107698"/>
                <a:gd name="connsiteY4" fmla="*/ 79117 h 199454"/>
                <a:gd name="connsiteX0" fmla="*/ 2021 w 107698"/>
                <a:gd name="connsiteY0" fmla="*/ 79117 h 199366"/>
                <a:gd name="connsiteX1" fmla="*/ 102936 w 107698"/>
                <a:gd name="connsiteY1" fmla="*/ 0 h 199366"/>
                <a:gd name="connsiteX2" fmla="*/ 82928 w 107698"/>
                <a:gd name="connsiteY2" fmla="*/ 109520 h 199366"/>
                <a:gd name="connsiteX3" fmla="*/ 54253 w 107698"/>
                <a:gd name="connsiteY3" fmla="*/ 199012 h 199366"/>
                <a:gd name="connsiteX4" fmla="*/ 2021 w 107698"/>
                <a:gd name="connsiteY4" fmla="*/ 79117 h 199366"/>
                <a:gd name="connsiteX0" fmla="*/ 3174 w 108851"/>
                <a:gd name="connsiteY0" fmla="*/ 79117 h 202154"/>
                <a:gd name="connsiteX1" fmla="*/ 104089 w 108851"/>
                <a:gd name="connsiteY1" fmla="*/ 0 h 202154"/>
                <a:gd name="connsiteX2" fmla="*/ 84081 w 108851"/>
                <a:gd name="connsiteY2" fmla="*/ 109520 h 202154"/>
                <a:gd name="connsiteX3" fmla="*/ 32967 w 108851"/>
                <a:gd name="connsiteY3" fmla="*/ 201817 h 202154"/>
                <a:gd name="connsiteX4" fmla="*/ 3174 w 108851"/>
                <a:gd name="connsiteY4" fmla="*/ 79117 h 202154"/>
                <a:gd name="connsiteX0" fmla="*/ 3174 w 108851"/>
                <a:gd name="connsiteY0" fmla="*/ 79117 h 202154"/>
                <a:gd name="connsiteX1" fmla="*/ 104089 w 108851"/>
                <a:gd name="connsiteY1" fmla="*/ 0 h 202154"/>
                <a:gd name="connsiteX2" fmla="*/ 84081 w 108851"/>
                <a:gd name="connsiteY2" fmla="*/ 109520 h 202154"/>
                <a:gd name="connsiteX3" fmla="*/ 32967 w 108851"/>
                <a:gd name="connsiteY3" fmla="*/ 201817 h 202154"/>
                <a:gd name="connsiteX4" fmla="*/ 3174 w 108851"/>
                <a:gd name="connsiteY4" fmla="*/ 79117 h 202154"/>
                <a:gd name="connsiteX0" fmla="*/ 7201 w 112878"/>
                <a:gd name="connsiteY0" fmla="*/ 79117 h 238380"/>
                <a:gd name="connsiteX1" fmla="*/ 108116 w 112878"/>
                <a:gd name="connsiteY1" fmla="*/ 0 h 238380"/>
                <a:gd name="connsiteX2" fmla="*/ 88108 w 112878"/>
                <a:gd name="connsiteY2" fmla="*/ 109520 h 238380"/>
                <a:gd name="connsiteX3" fmla="*/ 36994 w 112878"/>
                <a:gd name="connsiteY3" fmla="*/ 201817 h 238380"/>
                <a:gd name="connsiteX4" fmla="*/ 7201 w 112878"/>
                <a:gd name="connsiteY4" fmla="*/ 79117 h 238380"/>
                <a:gd name="connsiteX0" fmla="*/ 24280 w 129957"/>
                <a:gd name="connsiteY0" fmla="*/ 79117 h 199719"/>
                <a:gd name="connsiteX1" fmla="*/ 125195 w 129957"/>
                <a:gd name="connsiteY1" fmla="*/ 0 h 199719"/>
                <a:gd name="connsiteX2" fmla="*/ 105187 w 129957"/>
                <a:gd name="connsiteY2" fmla="*/ 109520 h 199719"/>
                <a:gd name="connsiteX3" fmla="*/ 20414 w 129957"/>
                <a:gd name="connsiteY3" fmla="*/ 154134 h 199719"/>
                <a:gd name="connsiteX4" fmla="*/ 24280 w 129957"/>
                <a:gd name="connsiteY4" fmla="*/ 79117 h 199719"/>
                <a:gd name="connsiteX0" fmla="*/ 96 w 109639"/>
                <a:gd name="connsiteY0" fmla="*/ 154134 h 161114"/>
                <a:gd name="connsiteX1" fmla="*/ 104877 w 109639"/>
                <a:gd name="connsiteY1" fmla="*/ 0 h 161114"/>
                <a:gd name="connsiteX2" fmla="*/ 84869 w 109639"/>
                <a:gd name="connsiteY2" fmla="*/ 109520 h 161114"/>
                <a:gd name="connsiteX3" fmla="*/ 96 w 109639"/>
                <a:gd name="connsiteY3" fmla="*/ 154134 h 161114"/>
                <a:gd name="connsiteX0" fmla="*/ 448 w 109991"/>
                <a:gd name="connsiteY0" fmla="*/ 154134 h 161114"/>
                <a:gd name="connsiteX1" fmla="*/ 105229 w 109991"/>
                <a:gd name="connsiteY1" fmla="*/ 0 h 161114"/>
                <a:gd name="connsiteX2" fmla="*/ 85221 w 109991"/>
                <a:gd name="connsiteY2" fmla="*/ 109520 h 161114"/>
                <a:gd name="connsiteX3" fmla="*/ 448 w 109991"/>
                <a:gd name="connsiteY3" fmla="*/ 154134 h 161114"/>
                <a:gd name="connsiteX0" fmla="*/ 614 w 82108"/>
                <a:gd name="connsiteY0" fmla="*/ 215842 h 218499"/>
                <a:gd name="connsiteX1" fmla="*/ 77346 w 82108"/>
                <a:gd name="connsiteY1" fmla="*/ 0 h 218499"/>
                <a:gd name="connsiteX2" fmla="*/ 57338 w 82108"/>
                <a:gd name="connsiteY2" fmla="*/ 109520 h 218499"/>
                <a:gd name="connsiteX3" fmla="*/ 614 w 82108"/>
                <a:gd name="connsiteY3" fmla="*/ 215842 h 218499"/>
                <a:gd name="connsiteX0" fmla="*/ 25668 w 107162"/>
                <a:gd name="connsiteY0" fmla="*/ 215842 h 218499"/>
                <a:gd name="connsiteX1" fmla="*/ 102400 w 107162"/>
                <a:gd name="connsiteY1" fmla="*/ 0 h 218499"/>
                <a:gd name="connsiteX2" fmla="*/ 82392 w 107162"/>
                <a:gd name="connsiteY2" fmla="*/ 109520 h 218499"/>
                <a:gd name="connsiteX3" fmla="*/ 25668 w 107162"/>
                <a:gd name="connsiteY3" fmla="*/ 215842 h 218499"/>
                <a:gd name="connsiteX0" fmla="*/ 34137 w 115631"/>
                <a:gd name="connsiteY0" fmla="*/ 215855 h 218512"/>
                <a:gd name="connsiteX1" fmla="*/ 110869 w 115631"/>
                <a:gd name="connsiteY1" fmla="*/ 13 h 218512"/>
                <a:gd name="connsiteX2" fmla="*/ 90861 w 115631"/>
                <a:gd name="connsiteY2" fmla="*/ 109533 h 218512"/>
                <a:gd name="connsiteX3" fmla="*/ 34137 w 115631"/>
                <a:gd name="connsiteY3" fmla="*/ 215855 h 218512"/>
                <a:gd name="connsiteX0" fmla="*/ 866 w 80081"/>
                <a:gd name="connsiteY0" fmla="*/ 215846 h 218318"/>
                <a:gd name="connsiteX1" fmla="*/ 77598 w 80081"/>
                <a:gd name="connsiteY1" fmla="*/ 4 h 218318"/>
                <a:gd name="connsiteX2" fmla="*/ 35151 w 80081"/>
                <a:gd name="connsiteY2" fmla="*/ 106719 h 218318"/>
                <a:gd name="connsiteX3" fmla="*/ 866 w 80081"/>
                <a:gd name="connsiteY3" fmla="*/ 215846 h 218318"/>
                <a:gd name="connsiteX0" fmla="*/ 315 w 80617"/>
                <a:gd name="connsiteY0" fmla="*/ 215846 h 218318"/>
                <a:gd name="connsiteX1" fmla="*/ 77047 w 80617"/>
                <a:gd name="connsiteY1" fmla="*/ 4 h 218318"/>
                <a:gd name="connsiteX2" fmla="*/ 48624 w 80617"/>
                <a:gd name="connsiteY2" fmla="*/ 106719 h 218318"/>
                <a:gd name="connsiteX3" fmla="*/ 315 w 80617"/>
                <a:gd name="connsiteY3" fmla="*/ 215846 h 218318"/>
                <a:gd name="connsiteX0" fmla="*/ 315 w 80353"/>
                <a:gd name="connsiteY0" fmla="*/ 215846 h 218318"/>
                <a:gd name="connsiteX1" fmla="*/ 77047 w 80353"/>
                <a:gd name="connsiteY1" fmla="*/ 4 h 218318"/>
                <a:gd name="connsiteX2" fmla="*/ 48624 w 80353"/>
                <a:gd name="connsiteY2" fmla="*/ 106719 h 218318"/>
                <a:gd name="connsiteX3" fmla="*/ 315 w 80353"/>
                <a:gd name="connsiteY3" fmla="*/ 215846 h 218318"/>
                <a:gd name="connsiteX0" fmla="*/ 14044 w 94082"/>
                <a:gd name="connsiteY0" fmla="*/ 215849 h 218321"/>
                <a:gd name="connsiteX1" fmla="*/ 90776 w 94082"/>
                <a:gd name="connsiteY1" fmla="*/ 7 h 218321"/>
                <a:gd name="connsiteX2" fmla="*/ 62353 w 94082"/>
                <a:gd name="connsiteY2" fmla="*/ 106722 h 218321"/>
                <a:gd name="connsiteX3" fmla="*/ 14044 w 94082"/>
                <a:gd name="connsiteY3" fmla="*/ 215849 h 21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82" h="218321">
                  <a:moveTo>
                    <a:pt x="14044" y="215849"/>
                  </a:moveTo>
                  <a:cubicBezTo>
                    <a:pt x="-23293" y="91476"/>
                    <a:pt x="17744" y="-972"/>
                    <a:pt x="90776" y="7"/>
                  </a:cubicBezTo>
                  <a:cubicBezTo>
                    <a:pt x="102858" y="3204"/>
                    <a:pt x="79182" y="53906"/>
                    <a:pt x="62353" y="106722"/>
                  </a:cubicBezTo>
                  <a:cubicBezTo>
                    <a:pt x="59548" y="151124"/>
                    <a:pt x="9307" y="233635"/>
                    <a:pt x="14044" y="2158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B795A2EE-A9F8-945D-25BE-501852D041A1}"/>
                </a:ext>
              </a:extLst>
            </p:cNvPr>
            <p:cNvSpPr/>
            <p:nvPr/>
          </p:nvSpPr>
          <p:spPr>
            <a:xfrm flipH="1">
              <a:off x="3976282" y="2756271"/>
              <a:ext cx="801707" cy="873552"/>
            </a:xfrm>
            <a:custGeom>
              <a:avLst/>
              <a:gdLst>
                <a:gd name="connsiteX0" fmla="*/ 0 w 353961"/>
                <a:gd name="connsiteY0" fmla="*/ 693174 h 1386348"/>
                <a:gd name="connsiteX1" fmla="*/ 176981 w 353961"/>
                <a:gd name="connsiteY1" fmla="*/ 0 h 1386348"/>
                <a:gd name="connsiteX2" fmla="*/ 353962 w 353961"/>
                <a:gd name="connsiteY2" fmla="*/ 693174 h 1386348"/>
                <a:gd name="connsiteX3" fmla="*/ 176981 w 353961"/>
                <a:gd name="connsiteY3" fmla="*/ 1386348 h 1386348"/>
                <a:gd name="connsiteX4" fmla="*/ 0 w 353961"/>
                <a:gd name="connsiteY4" fmla="*/ 693174 h 1386348"/>
                <a:gd name="connsiteX0" fmla="*/ 0 w 629930"/>
                <a:gd name="connsiteY0" fmla="*/ 450730 h 1398551"/>
                <a:gd name="connsiteX1" fmla="*/ 452949 w 629930"/>
                <a:gd name="connsiteY1" fmla="*/ 8810 h 1398551"/>
                <a:gd name="connsiteX2" fmla="*/ 629930 w 629930"/>
                <a:gd name="connsiteY2" fmla="*/ 701984 h 1398551"/>
                <a:gd name="connsiteX3" fmla="*/ 452949 w 629930"/>
                <a:gd name="connsiteY3" fmla="*/ 1395158 h 1398551"/>
                <a:gd name="connsiteX4" fmla="*/ 0 w 629930"/>
                <a:gd name="connsiteY4" fmla="*/ 450730 h 1398551"/>
                <a:gd name="connsiteX0" fmla="*/ 37486 w 667416"/>
                <a:gd name="connsiteY0" fmla="*/ 451369 h 1399190"/>
                <a:gd name="connsiteX1" fmla="*/ 490435 w 667416"/>
                <a:gd name="connsiteY1" fmla="*/ 9449 h 1399190"/>
                <a:gd name="connsiteX2" fmla="*/ 667416 w 667416"/>
                <a:gd name="connsiteY2" fmla="*/ 702623 h 1399190"/>
                <a:gd name="connsiteX3" fmla="*/ 490435 w 667416"/>
                <a:gd name="connsiteY3" fmla="*/ 1395797 h 1399190"/>
                <a:gd name="connsiteX4" fmla="*/ 37486 w 667416"/>
                <a:gd name="connsiteY4" fmla="*/ 451369 h 1399190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7240 w 690901"/>
                <a:gd name="connsiteY0" fmla="*/ 662947 h 1610768"/>
                <a:gd name="connsiteX1" fmla="*/ 643184 w 690901"/>
                <a:gd name="connsiteY1" fmla="*/ 2724 h 1610768"/>
                <a:gd name="connsiteX2" fmla="*/ 647170 w 690901"/>
                <a:gd name="connsiteY2" fmla="*/ 914201 h 1610768"/>
                <a:gd name="connsiteX3" fmla="*/ 470189 w 690901"/>
                <a:gd name="connsiteY3" fmla="*/ 1607375 h 1610768"/>
                <a:gd name="connsiteX4" fmla="*/ 17240 w 690901"/>
                <a:gd name="connsiteY4" fmla="*/ 662947 h 1610768"/>
                <a:gd name="connsiteX0" fmla="*/ 223692 w 897353"/>
                <a:gd name="connsiteY0" fmla="*/ 662653 h 1195246"/>
                <a:gd name="connsiteX1" fmla="*/ 849636 w 897353"/>
                <a:gd name="connsiteY1" fmla="*/ 2430 h 1195246"/>
                <a:gd name="connsiteX2" fmla="*/ 853622 w 897353"/>
                <a:gd name="connsiteY2" fmla="*/ 913907 h 1195246"/>
                <a:gd name="connsiteX3" fmla="*/ 34089 w 897353"/>
                <a:gd name="connsiteY3" fmla="*/ 1149881 h 1195246"/>
                <a:gd name="connsiteX4" fmla="*/ 223692 w 897353"/>
                <a:gd name="connsiteY4" fmla="*/ 662653 h 1195246"/>
                <a:gd name="connsiteX0" fmla="*/ 190667 w 864328"/>
                <a:gd name="connsiteY0" fmla="*/ 662653 h 1238055"/>
                <a:gd name="connsiteX1" fmla="*/ 816611 w 864328"/>
                <a:gd name="connsiteY1" fmla="*/ 2430 h 1238055"/>
                <a:gd name="connsiteX2" fmla="*/ 820597 w 864328"/>
                <a:gd name="connsiteY2" fmla="*/ 913907 h 1238055"/>
                <a:gd name="connsiteX3" fmla="*/ 1064 w 864328"/>
                <a:gd name="connsiteY3" fmla="*/ 1149881 h 1238055"/>
                <a:gd name="connsiteX4" fmla="*/ 190667 w 864328"/>
                <a:gd name="connsiteY4" fmla="*/ 662653 h 1238055"/>
                <a:gd name="connsiteX0" fmla="*/ 186597 w 860258"/>
                <a:gd name="connsiteY0" fmla="*/ 662661 h 1246468"/>
                <a:gd name="connsiteX1" fmla="*/ 812541 w 860258"/>
                <a:gd name="connsiteY1" fmla="*/ 2438 h 1246468"/>
                <a:gd name="connsiteX2" fmla="*/ 816527 w 860258"/>
                <a:gd name="connsiteY2" fmla="*/ 913915 h 1246468"/>
                <a:gd name="connsiteX3" fmla="*/ 1113 w 860258"/>
                <a:gd name="connsiteY3" fmla="*/ 1162246 h 1246468"/>
                <a:gd name="connsiteX4" fmla="*/ 186597 w 860258"/>
                <a:gd name="connsiteY4" fmla="*/ 662661 h 1246468"/>
                <a:gd name="connsiteX0" fmla="*/ 231525 w 905186"/>
                <a:gd name="connsiteY0" fmla="*/ 662647 h 1232568"/>
                <a:gd name="connsiteX1" fmla="*/ 857469 w 905186"/>
                <a:gd name="connsiteY1" fmla="*/ 2424 h 1232568"/>
                <a:gd name="connsiteX2" fmla="*/ 861455 w 905186"/>
                <a:gd name="connsiteY2" fmla="*/ 913901 h 1232568"/>
                <a:gd name="connsiteX3" fmla="*/ 733 w 905186"/>
                <a:gd name="connsiteY3" fmla="*/ 1141638 h 1232568"/>
                <a:gd name="connsiteX4" fmla="*/ 231525 w 905186"/>
                <a:gd name="connsiteY4" fmla="*/ 662647 h 1232568"/>
                <a:gd name="connsiteX0" fmla="*/ 268025 w 1009283"/>
                <a:gd name="connsiteY0" fmla="*/ 782672 h 1275588"/>
                <a:gd name="connsiteX1" fmla="*/ 893969 w 1009283"/>
                <a:gd name="connsiteY1" fmla="*/ 122449 h 1275588"/>
                <a:gd name="connsiteX2" fmla="*/ 1009166 w 1009283"/>
                <a:gd name="connsiteY2" fmla="*/ 234856 h 1275588"/>
                <a:gd name="connsiteX3" fmla="*/ 37233 w 1009283"/>
                <a:gd name="connsiteY3" fmla="*/ 1261663 h 1275588"/>
                <a:gd name="connsiteX4" fmla="*/ 268025 w 1009283"/>
                <a:gd name="connsiteY4" fmla="*/ 782672 h 1275588"/>
                <a:gd name="connsiteX0" fmla="*/ 268025 w 1009166"/>
                <a:gd name="connsiteY0" fmla="*/ 690512 h 1183428"/>
                <a:gd name="connsiteX1" fmla="*/ 893969 w 1009166"/>
                <a:gd name="connsiteY1" fmla="*/ 30289 h 1183428"/>
                <a:gd name="connsiteX2" fmla="*/ 1009166 w 1009166"/>
                <a:gd name="connsiteY2" fmla="*/ 142696 h 1183428"/>
                <a:gd name="connsiteX3" fmla="*/ 37233 w 1009166"/>
                <a:gd name="connsiteY3" fmla="*/ 1169503 h 1183428"/>
                <a:gd name="connsiteX4" fmla="*/ 268025 w 1009166"/>
                <a:gd name="connsiteY4" fmla="*/ 690512 h 1183428"/>
                <a:gd name="connsiteX0" fmla="*/ 265954 w 1007095"/>
                <a:gd name="connsiteY0" fmla="*/ 662952 h 1155708"/>
                <a:gd name="connsiteX1" fmla="*/ 768330 w 1007095"/>
                <a:gd name="connsiteY1" fmla="*/ 35681 h 1155708"/>
                <a:gd name="connsiteX2" fmla="*/ 1007095 w 1007095"/>
                <a:gd name="connsiteY2" fmla="*/ 115136 h 1155708"/>
                <a:gd name="connsiteX3" fmla="*/ 35162 w 1007095"/>
                <a:gd name="connsiteY3" fmla="*/ 1141943 h 1155708"/>
                <a:gd name="connsiteX4" fmla="*/ 265954 w 1007095"/>
                <a:gd name="connsiteY4" fmla="*/ 662952 h 1155708"/>
                <a:gd name="connsiteX0" fmla="*/ 265954 w 1008451"/>
                <a:gd name="connsiteY0" fmla="*/ 670158 h 1162914"/>
                <a:gd name="connsiteX1" fmla="*/ 768330 w 1008451"/>
                <a:gd name="connsiteY1" fmla="*/ 42887 h 1162914"/>
                <a:gd name="connsiteX2" fmla="*/ 1007095 w 1008451"/>
                <a:gd name="connsiteY2" fmla="*/ 122342 h 1162914"/>
                <a:gd name="connsiteX3" fmla="*/ 671267 w 1008451"/>
                <a:gd name="connsiteY3" fmla="*/ 661256 h 1162914"/>
                <a:gd name="connsiteX4" fmla="*/ 35162 w 1008451"/>
                <a:gd name="connsiteY4" fmla="*/ 1149149 h 1162914"/>
                <a:gd name="connsiteX5" fmla="*/ 265954 w 1008451"/>
                <a:gd name="connsiteY5" fmla="*/ 670158 h 1162914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60092 w 1002589"/>
                <a:gd name="connsiteY0" fmla="*/ 670158 h 1152621"/>
                <a:gd name="connsiteX1" fmla="*/ 762468 w 1002589"/>
                <a:gd name="connsiteY1" fmla="*/ 42887 h 1152621"/>
                <a:gd name="connsiteX2" fmla="*/ 1001233 w 1002589"/>
                <a:gd name="connsiteY2" fmla="*/ 122342 h 1152621"/>
                <a:gd name="connsiteX3" fmla="*/ 562432 w 1002589"/>
                <a:gd name="connsiteY3" fmla="*/ 467667 h 1152621"/>
                <a:gd name="connsiteX4" fmla="*/ 29300 w 1002589"/>
                <a:gd name="connsiteY4" fmla="*/ 1149149 h 1152621"/>
                <a:gd name="connsiteX5" fmla="*/ 260092 w 1002589"/>
                <a:gd name="connsiteY5" fmla="*/ 670158 h 1152621"/>
                <a:gd name="connsiteX0" fmla="*/ 218880 w 961377"/>
                <a:gd name="connsiteY0" fmla="*/ 670158 h 1181294"/>
                <a:gd name="connsiteX1" fmla="*/ 721256 w 961377"/>
                <a:gd name="connsiteY1" fmla="*/ 42887 h 1181294"/>
                <a:gd name="connsiteX2" fmla="*/ 960021 w 961377"/>
                <a:gd name="connsiteY2" fmla="*/ 122342 h 1181294"/>
                <a:gd name="connsiteX3" fmla="*/ 521220 w 961377"/>
                <a:gd name="connsiteY3" fmla="*/ 467667 h 1181294"/>
                <a:gd name="connsiteX4" fmla="*/ 33396 w 961377"/>
                <a:gd name="connsiteY4" fmla="*/ 1177981 h 1181294"/>
                <a:gd name="connsiteX5" fmla="*/ 218880 w 961377"/>
                <a:gd name="connsiteY5" fmla="*/ 670158 h 1181294"/>
                <a:gd name="connsiteX0" fmla="*/ 220528 w 963025"/>
                <a:gd name="connsiteY0" fmla="*/ 670158 h 1179285"/>
                <a:gd name="connsiteX1" fmla="*/ 722904 w 963025"/>
                <a:gd name="connsiteY1" fmla="*/ 42887 h 1179285"/>
                <a:gd name="connsiteX2" fmla="*/ 961669 w 963025"/>
                <a:gd name="connsiteY2" fmla="*/ 122342 h 1179285"/>
                <a:gd name="connsiteX3" fmla="*/ 522868 w 963025"/>
                <a:gd name="connsiteY3" fmla="*/ 467667 h 1179285"/>
                <a:gd name="connsiteX4" fmla="*/ 35044 w 963025"/>
                <a:gd name="connsiteY4" fmla="*/ 1177981 h 1179285"/>
                <a:gd name="connsiteX5" fmla="*/ 220528 w 963025"/>
                <a:gd name="connsiteY5" fmla="*/ 670158 h 1179285"/>
                <a:gd name="connsiteX0" fmla="*/ 220528 w 963025"/>
                <a:gd name="connsiteY0" fmla="*/ 670158 h 1189846"/>
                <a:gd name="connsiteX1" fmla="*/ 722904 w 963025"/>
                <a:gd name="connsiteY1" fmla="*/ 42887 h 1189846"/>
                <a:gd name="connsiteX2" fmla="*/ 961669 w 963025"/>
                <a:gd name="connsiteY2" fmla="*/ 122342 h 1189846"/>
                <a:gd name="connsiteX3" fmla="*/ 522868 w 963025"/>
                <a:gd name="connsiteY3" fmla="*/ 467667 h 1189846"/>
                <a:gd name="connsiteX4" fmla="*/ 213950 w 963025"/>
                <a:gd name="connsiteY4" fmla="*/ 982532 h 1189846"/>
                <a:gd name="connsiteX5" fmla="*/ 35044 w 963025"/>
                <a:gd name="connsiteY5" fmla="*/ 1177981 h 1189846"/>
                <a:gd name="connsiteX6" fmla="*/ 220528 w 963025"/>
                <a:gd name="connsiteY6" fmla="*/ 670158 h 1189846"/>
                <a:gd name="connsiteX0" fmla="*/ 185509 w 928006"/>
                <a:gd name="connsiteY0" fmla="*/ 670158 h 1182832"/>
                <a:gd name="connsiteX1" fmla="*/ 687885 w 928006"/>
                <a:gd name="connsiteY1" fmla="*/ 42887 h 1182832"/>
                <a:gd name="connsiteX2" fmla="*/ 926650 w 928006"/>
                <a:gd name="connsiteY2" fmla="*/ 122342 h 1182832"/>
                <a:gd name="connsiteX3" fmla="*/ 487849 w 928006"/>
                <a:gd name="connsiteY3" fmla="*/ 467667 h 1182832"/>
                <a:gd name="connsiteX4" fmla="*/ 174812 w 928006"/>
                <a:gd name="connsiteY4" fmla="*/ 900154 h 1182832"/>
                <a:gd name="connsiteX5" fmla="*/ 25 w 928006"/>
                <a:gd name="connsiteY5" fmla="*/ 1177981 h 1182832"/>
                <a:gd name="connsiteX6" fmla="*/ 185509 w 928006"/>
                <a:gd name="connsiteY6" fmla="*/ 670158 h 1182832"/>
                <a:gd name="connsiteX0" fmla="*/ 194945 w 937442"/>
                <a:gd name="connsiteY0" fmla="*/ 670158 h 1210485"/>
                <a:gd name="connsiteX1" fmla="*/ 697321 w 937442"/>
                <a:gd name="connsiteY1" fmla="*/ 42887 h 1210485"/>
                <a:gd name="connsiteX2" fmla="*/ 936086 w 937442"/>
                <a:gd name="connsiteY2" fmla="*/ 122342 h 1210485"/>
                <a:gd name="connsiteX3" fmla="*/ 497285 w 937442"/>
                <a:gd name="connsiteY3" fmla="*/ 467667 h 1210485"/>
                <a:gd name="connsiteX4" fmla="*/ 184248 w 937442"/>
                <a:gd name="connsiteY4" fmla="*/ 900154 h 1210485"/>
                <a:gd name="connsiteX5" fmla="*/ 9461 w 937442"/>
                <a:gd name="connsiteY5" fmla="*/ 1177981 h 1210485"/>
                <a:gd name="connsiteX6" fmla="*/ 194945 w 937442"/>
                <a:gd name="connsiteY6" fmla="*/ 670158 h 1210485"/>
                <a:gd name="connsiteX0" fmla="*/ 210654 w 953151"/>
                <a:gd name="connsiteY0" fmla="*/ 670158 h 1180485"/>
                <a:gd name="connsiteX1" fmla="*/ 713030 w 953151"/>
                <a:gd name="connsiteY1" fmla="*/ 42887 h 1180485"/>
                <a:gd name="connsiteX2" fmla="*/ 951795 w 953151"/>
                <a:gd name="connsiteY2" fmla="*/ 122342 h 1180485"/>
                <a:gd name="connsiteX3" fmla="*/ 512994 w 953151"/>
                <a:gd name="connsiteY3" fmla="*/ 467667 h 1180485"/>
                <a:gd name="connsiteX4" fmla="*/ 199957 w 953151"/>
                <a:gd name="connsiteY4" fmla="*/ 900154 h 1180485"/>
                <a:gd name="connsiteX5" fmla="*/ 8694 w 953151"/>
                <a:gd name="connsiteY5" fmla="*/ 1145030 h 1180485"/>
                <a:gd name="connsiteX6" fmla="*/ 210654 w 953151"/>
                <a:gd name="connsiteY6" fmla="*/ 670158 h 1180485"/>
                <a:gd name="connsiteX0" fmla="*/ 103647 w 846144"/>
                <a:gd name="connsiteY0" fmla="*/ 670158 h 1026987"/>
                <a:gd name="connsiteX1" fmla="*/ 606023 w 846144"/>
                <a:gd name="connsiteY1" fmla="*/ 42887 h 1026987"/>
                <a:gd name="connsiteX2" fmla="*/ 844788 w 846144"/>
                <a:gd name="connsiteY2" fmla="*/ 122342 h 1026987"/>
                <a:gd name="connsiteX3" fmla="*/ 405987 w 846144"/>
                <a:gd name="connsiteY3" fmla="*/ 467667 h 1026987"/>
                <a:gd name="connsiteX4" fmla="*/ 92950 w 846144"/>
                <a:gd name="connsiteY4" fmla="*/ 900154 h 1026987"/>
                <a:gd name="connsiteX5" fmla="*/ 19494 w 846144"/>
                <a:gd name="connsiteY5" fmla="*/ 957101 h 1026987"/>
                <a:gd name="connsiteX6" fmla="*/ 103647 w 846144"/>
                <a:gd name="connsiteY6" fmla="*/ 670158 h 1026987"/>
                <a:gd name="connsiteX0" fmla="*/ 103647 w 911832"/>
                <a:gd name="connsiteY0" fmla="*/ 652492 h 1009321"/>
                <a:gd name="connsiteX1" fmla="*/ 606023 w 911832"/>
                <a:gd name="connsiteY1" fmla="*/ 25221 h 1009321"/>
                <a:gd name="connsiteX2" fmla="*/ 910847 w 911832"/>
                <a:gd name="connsiteY2" fmla="*/ 174212 h 1009321"/>
                <a:gd name="connsiteX3" fmla="*/ 405987 w 911832"/>
                <a:gd name="connsiteY3" fmla="*/ 450001 h 1009321"/>
                <a:gd name="connsiteX4" fmla="*/ 92950 w 911832"/>
                <a:gd name="connsiteY4" fmla="*/ 882488 h 1009321"/>
                <a:gd name="connsiteX5" fmla="*/ 19494 w 911832"/>
                <a:gd name="connsiteY5" fmla="*/ 939435 h 1009321"/>
                <a:gd name="connsiteX6" fmla="*/ 103647 w 911832"/>
                <a:gd name="connsiteY6" fmla="*/ 652492 h 1009321"/>
                <a:gd name="connsiteX0" fmla="*/ 100786 w 908641"/>
                <a:gd name="connsiteY0" fmla="*/ 575876 h 932705"/>
                <a:gd name="connsiteX1" fmla="*/ 502334 w 908641"/>
                <a:gd name="connsiteY1" fmla="*/ 45956 h 932705"/>
                <a:gd name="connsiteX2" fmla="*/ 907986 w 908641"/>
                <a:gd name="connsiteY2" fmla="*/ 97596 h 932705"/>
                <a:gd name="connsiteX3" fmla="*/ 403126 w 908641"/>
                <a:gd name="connsiteY3" fmla="*/ 373385 h 932705"/>
                <a:gd name="connsiteX4" fmla="*/ 90089 w 908641"/>
                <a:gd name="connsiteY4" fmla="*/ 805872 h 932705"/>
                <a:gd name="connsiteX5" fmla="*/ 16633 w 908641"/>
                <a:gd name="connsiteY5" fmla="*/ 862819 h 932705"/>
                <a:gd name="connsiteX6" fmla="*/ 100786 w 908641"/>
                <a:gd name="connsiteY6" fmla="*/ 575876 h 932705"/>
                <a:gd name="connsiteX0" fmla="*/ 215173 w 901299"/>
                <a:gd name="connsiteY0" fmla="*/ 322547 h 893556"/>
                <a:gd name="connsiteX1" fmla="*/ 495033 w 901299"/>
                <a:gd name="connsiteY1" fmla="*/ 29050 h 893556"/>
                <a:gd name="connsiteX2" fmla="*/ 900685 w 901299"/>
                <a:gd name="connsiteY2" fmla="*/ 80690 h 893556"/>
                <a:gd name="connsiteX3" fmla="*/ 395825 w 901299"/>
                <a:gd name="connsiteY3" fmla="*/ 356479 h 893556"/>
                <a:gd name="connsiteX4" fmla="*/ 82788 w 901299"/>
                <a:gd name="connsiteY4" fmla="*/ 788966 h 893556"/>
                <a:gd name="connsiteX5" fmla="*/ 9332 w 901299"/>
                <a:gd name="connsiteY5" fmla="*/ 845913 h 893556"/>
                <a:gd name="connsiteX6" fmla="*/ 215173 w 901299"/>
                <a:gd name="connsiteY6" fmla="*/ 322547 h 893556"/>
                <a:gd name="connsiteX0" fmla="*/ 215173 w 901400"/>
                <a:gd name="connsiteY0" fmla="*/ 314595 h 885604"/>
                <a:gd name="connsiteX1" fmla="*/ 540232 w 901400"/>
                <a:gd name="connsiteY1" fmla="*/ 35005 h 885604"/>
                <a:gd name="connsiteX2" fmla="*/ 900685 w 901400"/>
                <a:gd name="connsiteY2" fmla="*/ 72738 h 885604"/>
                <a:gd name="connsiteX3" fmla="*/ 395825 w 901400"/>
                <a:gd name="connsiteY3" fmla="*/ 348527 h 885604"/>
                <a:gd name="connsiteX4" fmla="*/ 82788 w 901400"/>
                <a:gd name="connsiteY4" fmla="*/ 781014 h 885604"/>
                <a:gd name="connsiteX5" fmla="*/ 9332 w 901400"/>
                <a:gd name="connsiteY5" fmla="*/ 837961 h 885604"/>
                <a:gd name="connsiteX6" fmla="*/ 215173 w 901400"/>
                <a:gd name="connsiteY6" fmla="*/ 314595 h 885604"/>
                <a:gd name="connsiteX0" fmla="*/ 164307 w 850534"/>
                <a:gd name="connsiteY0" fmla="*/ 314595 h 826059"/>
                <a:gd name="connsiteX1" fmla="*/ 489366 w 850534"/>
                <a:gd name="connsiteY1" fmla="*/ 35005 h 826059"/>
                <a:gd name="connsiteX2" fmla="*/ 849819 w 850534"/>
                <a:gd name="connsiteY2" fmla="*/ 72738 h 826059"/>
                <a:gd name="connsiteX3" fmla="*/ 344959 w 850534"/>
                <a:gd name="connsiteY3" fmla="*/ 348527 h 826059"/>
                <a:gd name="connsiteX4" fmla="*/ 31922 w 850534"/>
                <a:gd name="connsiteY4" fmla="*/ 781014 h 826059"/>
                <a:gd name="connsiteX5" fmla="*/ 69724 w 850534"/>
                <a:gd name="connsiteY5" fmla="*/ 678028 h 826059"/>
                <a:gd name="connsiteX6" fmla="*/ 164307 w 850534"/>
                <a:gd name="connsiteY6" fmla="*/ 314595 h 826059"/>
                <a:gd name="connsiteX0" fmla="*/ 94695 w 780922"/>
                <a:gd name="connsiteY0" fmla="*/ 314595 h 868234"/>
                <a:gd name="connsiteX1" fmla="*/ 419754 w 780922"/>
                <a:gd name="connsiteY1" fmla="*/ 35005 h 868234"/>
                <a:gd name="connsiteX2" fmla="*/ 780207 w 780922"/>
                <a:gd name="connsiteY2" fmla="*/ 72738 h 868234"/>
                <a:gd name="connsiteX3" fmla="*/ 275347 w 780922"/>
                <a:gd name="connsiteY3" fmla="*/ 348527 h 868234"/>
                <a:gd name="connsiteX4" fmla="*/ 87475 w 780922"/>
                <a:gd name="connsiteY4" fmla="*/ 829690 h 868234"/>
                <a:gd name="connsiteX5" fmla="*/ 112 w 780922"/>
                <a:gd name="connsiteY5" fmla="*/ 678028 h 868234"/>
                <a:gd name="connsiteX6" fmla="*/ 94695 w 780922"/>
                <a:gd name="connsiteY6" fmla="*/ 314595 h 868234"/>
                <a:gd name="connsiteX0" fmla="*/ 115480 w 801707"/>
                <a:gd name="connsiteY0" fmla="*/ 314595 h 873552"/>
                <a:gd name="connsiteX1" fmla="*/ 440539 w 801707"/>
                <a:gd name="connsiteY1" fmla="*/ 35005 h 873552"/>
                <a:gd name="connsiteX2" fmla="*/ 800992 w 801707"/>
                <a:gd name="connsiteY2" fmla="*/ 72738 h 873552"/>
                <a:gd name="connsiteX3" fmla="*/ 296132 w 801707"/>
                <a:gd name="connsiteY3" fmla="*/ 348527 h 873552"/>
                <a:gd name="connsiteX4" fmla="*/ 108260 w 801707"/>
                <a:gd name="connsiteY4" fmla="*/ 829690 h 873552"/>
                <a:gd name="connsiteX5" fmla="*/ 36 w 801707"/>
                <a:gd name="connsiteY5" fmla="*/ 712796 h 873552"/>
                <a:gd name="connsiteX6" fmla="*/ 115480 w 801707"/>
                <a:gd name="connsiteY6" fmla="*/ 314595 h 87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707" h="873552">
                  <a:moveTo>
                    <a:pt x="115480" y="314595"/>
                  </a:moveTo>
                  <a:cubicBezTo>
                    <a:pt x="188897" y="201630"/>
                    <a:pt x="326287" y="75314"/>
                    <a:pt x="440539" y="35005"/>
                  </a:cubicBezTo>
                  <a:cubicBezTo>
                    <a:pt x="554791" y="-5304"/>
                    <a:pt x="817169" y="-30323"/>
                    <a:pt x="800992" y="72738"/>
                  </a:cubicBezTo>
                  <a:cubicBezTo>
                    <a:pt x="669486" y="126373"/>
                    <a:pt x="458121" y="177393"/>
                    <a:pt x="296132" y="348527"/>
                  </a:cubicBezTo>
                  <a:cubicBezTo>
                    <a:pt x="171512" y="491892"/>
                    <a:pt x="189564" y="711304"/>
                    <a:pt x="108260" y="829690"/>
                  </a:cubicBezTo>
                  <a:cubicBezTo>
                    <a:pt x="26956" y="948076"/>
                    <a:pt x="-1167" y="798645"/>
                    <a:pt x="36" y="712796"/>
                  </a:cubicBezTo>
                  <a:cubicBezTo>
                    <a:pt x="1239" y="626947"/>
                    <a:pt x="42063" y="427560"/>
                    <a:pt x="115480" y="31459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47404EF-8072-4F54-2809-7B606901D3F5}"/>
                </a:ext>
              </a:extLst>
            </p:cNvPr>
            <p:cNvSpPr/>
            <p:nvPr/>
          </p:nvSpPr>
          <p:spPr>
            <a:xfrm rot="14297596" flipH="1">
              <a:off x="3378021" y="2980947"/>
              <a:ext cx="716707" cy="1076295"/>
            </a:xfrm>
            <a:custGeom>
              <a:avLst/>
              <a:gdLst>
                <a:gd name="connsiteX0" fmla="*/ 0 w 353961"/>
                <a:gd name="connsiteY0" fmla="*/ 693174 h 1386348"/>
                <a:gd name="connsiteX1" fmla="*/ 176981 w 353961"/>
                <a:gd name="connsiteY1" fmla="*/ 0 h 1386348"/>
                <a:gd name="connsiteX2" fmla="*/ 353962 w 353961"/>
                <a:gd name="connsiteY2" fmla="*/ 693174 h 1386348"/>
                <a:gd name="connsiteX3" fmla="*/ 176981 w 353961"/>
                <a:gd name="connsiteY3" fmla="*/ 1386348 h 1386348"/>
                <a:gd name="connsiteX4" fmla="*/ 0 w 353961"/>
                <a:gd name="connsiteY4" fmla="*/ 693174 h 1386348"/>
                <a:gd name="connsiteX0" fmla="*/ 0 w 629930"/>
                <a:gd name="connsiteY0" fmla="*/ 450730 h 1398551"/>
                <a:gd name="connsiteX1" fmla="*/ 452949 w 629930"/>
                <a:gd name="connsiteY1" fmla="*/ 8810 h 1398551"/>
                <a:gd name="connsiteX2" fmla="*/ 629930 w 629930"/>
                <a:gd name="connsiteY2" fmla="*/ 701984 h 1398551"/>
                <a:gd name="connsiteX3" fmla="*/ 452949 w 629930"/>
                <a:gd name="connsiteY3" fmla="*/ 1395158 h 1398551"/>
                <a:gd name="connsiteX4" fmla="*/ 0 w 629930"/>
                <a:gd name="connsiteY4" fmla="*/ 450730 h 1398551"/>
                <a:gd name="connsiteX0" fmla="*/ 37486 w 667416"/>
                <a:gd name="connsiteY0" fmla="*/ 451369 h 1399190"/>
                <a:gd name="connsiteX1" fmla="*/ 490435 w 667416"/>
                <a:gd name="connsiteY1" fmla="*/ 9449 h 1399190"/>
                <a:gd name="connsiteX2" fmla="*/ 667416 w 667416"/>
                <a:gd name="connsiteY2" fmla="*/ 702623 h 1399190"/>
                <a:gd name="connsiteX3" fmla="*/ 490435 w 667416"/>
                <a:gd name="connsiteY3" fmla="*/ 1395797 h 1399190"/>
                <a:gd name="connsiteX4" fmla="*/ 37486 w 667416"/>
                <a:gd name="connsiteY4" fmla="*/ 451369 h 1399190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7240 w 690901"/>
                <a:gd name="connsiteY0" fmla="*/ 662947 h 1610768"/>
                <a:gd name="connsiteX1" fmla="*/ 643184 w 690901"/>
                <a:gd name="connsiteY1" fmla="*/ 2724 h 1610768"/>
                <a:gd name="connsiteX2" fmla="*/ 647170 w 690901"/>
                <a:gd name="connsiteY2" fmla="*/ 914201 h 1610768"/>
                <a:gd name="connsiteX3" fmla="*/ 470189 w 690901"/>
                <a:gd name="connsiteY3" fmla="*/ 1607375 h 1610768"/>
                <a:gd name="connsiteX4" fmla="*/ 17240 w 690901"/>
                <a:gd name="connsiteY4" fmla="*/ 662947 h 1610768"/>
                <a:gd name="connsiteX0" fmla="*/ 223692 w 897353"/>
                <a:gd name="connsiteY0" fmla="*/ 662653 h 1195246"/>
                <a:gd name="connsiteX1" fmla="*/ 849636 w 897353"/>
                <a:gd name="connsiteY1" fmla="*/ 2430 h 1195246"/>
                <a:gd name="connsiteX2" fmla="*/ 853622 w 897353"/>
                <a:gd name="connsiteY2" fmla="*/ 913907 h 1195246"/>
                <a:gd name="connsiteX3" fmla="*/ 34089 w 897353"/>
                <a:gd name="connsiteY3" fmla="*/ 1149881 h 1195246"/>
                <a:gd name="connsiteX4" fmla="*/ 223692 w 897353"/>
                <a:gd name="connsiteY4" fmla="*/ 662653 h 1195246"/>
                <a:gd name="connsiteX0" fmla="*/ 190667 w 864328"/>
                <a:gd name="connsiteY0" fmla="*/ 662653 h 1238055"/>
                <a:gd name="connsiteX1" fmla="*/ 816611 w 864328"/>
                <a:gd name="connsiteY1" fmla="*/ 2430 h 1238055"/>
                <a:gd name="connsiteX2" fmla="*/ 820597 w 864328"/>
                <a:gd name="connsiteY2" fmla="*/ 913907 h 1238055"/>
                <a:gd name="connsiteX3" fmla="*/ 1064 w 864328"/>
                <a:gd name="connsiteY3" fmla="*/ 1149881 h 1238055"/>
                <a:gd name="connsiteX4" fmla="*/ 190667 w 864328"/>
                <a:gd name="connsiteY4" fmla="*/ 662653 h 1238055"/>
                <a:gd name="connsiteX0" fmla="*/ 186597 w 860258"/>
                <a:gd name="connsiteY0" fmla="*/ 662661 h 1246468"/>
                <a:gd name="connsiteX1" fmla="*/ 812541 w 860258"/>
                <a:gd name="connsiteY1" fmla="*/ 2438 h 1246468"/>
                <a:gd name="connsiteX2" fmla="*/ 816527 w 860258"/>
                <a:gd name="connsiteY2" fmla="*/ 913915 h 1246468"/>
                <a:gd name="connsiteX3" fmla="*/ 1113 w 860258"/>
                <a:gd name="connsiteY3" fmla="*/ 1162246 h 1246468"/>
                <a:gd name="connsiteX4" fmla="*/ 186597 w 860258"/>
                <a:gd name="connsiteY4" fmla="*/ 662661 h 1246468"/>
                <a:gd name="connsiteX0" fmla="*/ 231525 w 905186"/>
                <a:gd name="connsiteY0" fmla="*/ 662647 h 1232568"/>
                <a:gd name="connsiteX1" fmla="*/ 857469 w 905186"/>
                <a:gd name="connsiteY1" fmla="*/ 2424 h 1232568"/>
                <a:gd name="connsiteX2" fmla="*/ 861455 w 905186"/>
                <a:gd name="connsiteY2" fmla="*/ 913901 h 1232568"/>
                <a:gd name="connsiteX3" fmla="*/ 733 w 905186"/>
                <a:gd name="connsiteY3" fmla="*/ 1141638 h 1232568"/>
                <a:gd name="connsiteX4" fmla="*/ 231525 w 905186"/>
                <a:gd name="connsiteY4" fmla="*/ 662647 h 1232568"/>
                <a:gd name="connsiteX0" fmla="*/ 268025 w 1009283"/>
                <a:gd name="connsiteY0" fmla="*/ 782672 h 1275588"/>
                <a:gd name="connsiteX1" fmla="*/ 893969 w 1009283"/>
                <a:gd name="connsiteY1" fmla="*/ 122449 h 1275588"/>
                <a:gd name="connsiteX2" fmla="*/ 1009166 w 1009283"/>
                <a:gd name="connsiteY2" fmla="*/ 234856 h 1275588"/>
                <a:gd name="connsiteX3" fmla="*/ 37233 w 1009283"/>
                <a:gd name="connsiteY3" fmla="*/ 1261663 h 1275588"/>
                <a:gd name="connsiteX4" fmla="*/ 268025 w 1009283"/>
                <a:gd name="connsiteY4" fmla="*/ 782672 h 1275588"/>
                <a:gd name="connsiteX0" fmla="*/ 268025 w 1009166"/>
                <a:gd name="connsiteY0" fmla="*/ 690512 h 1183428"/>
                <a:gd name="connsiteX1" fmla="*/ 893969 w 1009166"/>
                <a:gd name="connsiteY1" fmla="*/ 30289 h 1183428"/>
                <a:gd name="connsiteX2" fmla="*/ 1009166 w 1009166"/>
                <a:gd name="connsiteY2" fmla="*/ 142696 h 1183428"/>
                <a:gd name="connsiteX3" fmla="*/ 37233 w 1009166"/>
                <a:gd name="connsiteY3" fmla="*/ 1169503 h 1183428"/>
                <a:gd name="connsiteX4" fmla="*/ 268025 w 1009166"/>
                <a:gd name="connsiteY4" fmla="*/ 690512 h 1183428"/>
                <a:gd name="connsiteX0" fmla="*/ 265954 w 1007095"/>
                <a:gd name="connsiteY0" fmla="*/ 662952 h 1155708"/>
                <a:gd name="connsiteX1" fmla="*/ 768330 w 1007095"/>
                <a:gd name="connsiteY1" fmla="*/ 35681 h 1155708"/>
                <a:gd name="connsiteX2" fmla="*/ 1007095 w 1007095"/>
                <a:gd name="connsiteY2" fmla="*/ 115136 h 1155708"/>
                <a:gd name="connsiteX3" fmla="*/ 35162 w 1007095"/>
                <a:gd name="connsiteY3" fmla="*/ 1141943 h 1155708"/>
                <a:gd name="connsiteX4" fmla="*/ 265954 w 1007095"/>
                <a:gd name="connsiteY4" fmla="*/ 662952 h 1155708"/>
                <a:gd name="connsiteX0" fmla="*/ 265954 w 1008451"/>
                <a:gd name="connsiteY0" fmla="*/ 670158 h 1162914"/>
                <a:gd name="connsiteX1" fmla="*/ 768330 w 1008451"/>
                <a:gd name="connsiteY1" fmla="*/ 42887 h 1162914"/>
                <a:gd name="connsiteX2" fmla="*/ 1007095 w 1008451"/>
                <a:gd name="connsiteY2" fmla="*/ 122342 h 1162914"/>
                <a:gd name="connsiteX3" fmla="*/ 671267 w 1008451"/>
                <a:gd name="connsiteY3" fmla="*/ 661256 h 1162914"/>
                <a:gd name="connsiteX4" fmla="*/ 35162 w 1008451"/>
                <a:gd name="connsiteY4" fmla="*/ 1149149 h 1162914"/>
                <a:gd name="connsiteX5" fmla="*/ 265954 w 1008451"/>
                <a:gd name="connsiteY5" fmla="*/ 670158 h 1162914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60092 w 1002589"/>
                <a:gd name="connsiteY0" fmla="*/ 670158 h 1152621"/>
                <a:gd name="connsiteX1" fmla="*/ 762468 w 1002589"/>
                <a:gd name="connsiteY1" fmla="*/ 42887 h 1152621"/>
                <a:gd name="connsiteX2" fmla="*/ 1001233 w 1002589"/>
                <a:gd name="connsiteY2" fmla="*/ 122342 h 1152621"/>
                <a:gd name="connsiteX3" fmla="*/ 562432 w 1002589"/>
                <a:gd name="connsiteY3" fmla="*/ 467667 h 1152621"/>
                <a:gd name="connsiteX4" fmla="*/ 29300 w 1002589"/>
                <a:gd name="connsiteY4" fmla="*/ 1149149 h 1152621"/>
                <a:gd name="connsiteX5" fmla="*/ 260092 w 1002589"/>
                <a:gd name="connsiteY5" fmla="*/ 670158 h 1152621"/>
                <a:gd name="connsiteX0" fmla="*/ 218880 w 961377"/>
                <a:gd name="connsiteY0" fmla="*/ 670158 h 1181294"/>
                <a:gd name="connsiteX1" fmla="*/ 721256 w 961377"/>
                <a:gd name="connsiteY1" fmla="*/ 42887 h 1181294"/>
                <a:gd name="connsiteX2" fmla="*/ 960021 w 961377"/>
                <a:gd name="connsiteY2" fmla="*/ 122342 h 1181294"/>
                <a:gd name="connsiteX3" fmla="*/ 521220 w 961377"/>
                <a:gd name="connsiteY3" fmla="*/ 467667 h 1181294"/>
                <a:gd name="connsiteX4" fmla="*/ 33396 w 961377"/>
                <a:gd name="connsiteY4" fmla="*/ 1177981 h 1181294"/>
                <a:gd name="connsiteX5" fmla="*/ 218880 w 961377"/>
                <a:gd name="connsiteY5" fmla="*/ 670158 h 1181294"/>
                <a:gd name="connsiteX0" fmla="*/ 220528 w 963025"/>
                <a:gd name="connsiteY0" fmla="*/ 670158 h 1179285"/>
                <a:gd name="connsiteX1" fmla="*/ 722904 w 963025"/>
                <a:gd name="connsiteY1" fmla="*/ 42887 h 1179285"/>
                <a:gd name="connsiteX2" fmla="*/ 961669 w 963025"/>
                <a:gd name="connsiteY2" fmla="*/ 122342 h 1179285"/>
                <a:gd name="connsiteX3" fmla="*/ 522868 w 963025"/>
                <a:gd name="connsiteY3" fmla="*/ 467667 h 1179285"/>
                <a:gd name="connsiteX4" fmla="*/ 35044 w 963025"/>
                <a:gd name="connsiteY4" fmla="*/ 1177981 h 1179285"/>
                <a:gd name="connsiteX5" fmla="*/ 220528 w 963025"/>
                <a:gd name="connsiteY5" fmla="*/ 670158 h 1179285"/>
                <a:gd name="connsiteX0" fmla="*/ 220528 w 963025"/>
                <a:gd name="connsiteY0" fmla="*/ 670158 h 1189846"/>
                <a:gd name="connsiteX1" fmla="*/ 722904 w 963025"/>
                <a:gd name="connsiteY1" fmla="*/ 42887 h 1189846"/>
                <a:gd name="connsiteX2" fmla="*/ 961669 w 963025"/>
                <a:gd name="connsiteY2" fmla="*/ 122342 h 1189846"/>
                <a:gd name="connsiteX3" fmla="*/ 522868 w 963025"/>
                <a:gd name="connsiteY3" fmla="*/ 467667 h 1189846"/>
                <a:gd name="connsiteX4" fmla="*/ 213950 w 963025"/>
                <a:gd name="connsiteY4" fmla="*/ 982532 h 1189846"/>
                <a:gd name="connsiteX5" fmla="*/ 35044 w 963025"/>
                <a:gd name="connsiteY5" fmla="*/ 1177981 h 1189846"/>
                <a:gd name="connsiteX6" fmla="*/ 220528 w 963025"/>
                <a:gd name="connsiteY6" fmla="*/ 670158 h 1189846"/>
                <a:gd name="connsiteX0" fmla="*/ 185509 w 928006"/>
                <a:gd name="connsiteY0" fmla="*/ 670158 h 1182832"/>
                <a:gd name="connsiteX1" fmla="*/ 687885 w 928006"/>
                <a:gd name="connsiteY1" fmla="*/ 42887 h 1182832"/>
                <a:gd name="connsiteX2" fmla="*/ 926650 w 928006"/>
                <a:gd name="connsiteY2" fmla="*/ 122342 h 1182832"/>
                <a:gd name="connsiteX3" fmla="*/ 487849 w 928006"/>
                <a:gd name="connsiteY3" fmla="*/ 467667 h 1182832"/>
                <a:gd name="connsiteX4" fmla="*/ 174812 w 928006"/>
                <a:gd name="connsiteY4" fmla="*/ 900154 h 1182832"/>
                <a:gd name="connsiteX5" fmla="*/ 25 w 928006"/>
                <a:gd name="connsiteY5" fmla="*/ 1177981 h 1182832"/>
                <a:gd name="connsiteX6" fmla="*/ 185509 w 928006"/>
                <a:gd name="connsiteY6" fmla="*/ 670158 h 1182832"/>
                <a:gd name="connsiteX0" fmla="*/ 194945 w 937442"/>
                <a:gd name="connsiteY0" fmla="*/ 670158 h 1210485"/>
                <a:gd name="connsiteX1" fmla="*/ 697321 w 937442"/>
                <a:gd name="connsiteY1" fmla="*/ 42887 h 1210485"/>
                <a:gd name="connsiteX2" fmla="*/ 936086 w 937442"/>
                <a:gd name="connsiteY2" fmla="*/ 122342 h 1210485"/>
                <a:gd name="connsiteX3" fmla="*/ 497285 w 937442"/>
                <a:gd name="connsiteY3" fmla="*/ 467667 h 1210485"/>
                <a:gd name="connsiteX4" fmla="*/ 184248 w 937442"/>
                <a:gd name="connsiteY4" fmla="*/ 900154 h 1210485"/>
                <a:gd name="connsiteX5" fmla="*/ 9461 w 937442"/>
                <a:gd name="connsiteY5" fmla="*/ 1177981 h 1210485"/>
                <a:gd name="connsiteX6" fmla="*/ 194945 w 937442"/>
                <a:gd name="connsiteY6" fmla="*/ 670158 h 1210485"/>
                <a:gd name="connsiteX0" fmla="*/ 210654 w 953151"/>
                <a:gd name="connsiteY0" fmla="*/ 670158 h 1180485"/>
                <a:gd name="connsiteX1" fmla="*/ 713030 w 953151"/>
                <a:gd name="connsiteY1" fmla="*/ 42887 h 1180485"/>
                <a:gd name="connsiteX2" fmla="*/ 951795 w 953151"/>
                <a:gd name="connsiteY2" fmla="*/ 122342 h 1180485"/>
                <a:gd name="connsiteX3" fmla="*/ 512994 w 953151"/>
                <a:gd name="connsiteY3" fmla="*/ 467667 h 1180485"/>
                <a:gd name="connsiteX4" fmla="*/ 199957 w 953151"/>
                <a:gd name="connsiteY4" fmla="*/ 900154 h 1180485"/>
                <a:gd name="connsiteX5" fmla="*/ 8694 w 953151"/>
                <a:gd name="connsiteY5" fmla="*/ 1145030 h 1180485"/>
                <a:gd name="connsiteX6" fmla="*/ 210654 w 953151"/>
                <a:gd name="connsiteY6" fmla="*/ 670158 h 1180485"/>
                <a:gd name="connsiteX0" fmla="*/ 122066 w 864563"/>
                <a:gd name="connsiteY0" fmla="*/ 670158 h 1123862"/>
                <a:gd name="connsiteX1" fmla="*/ 624442 w 864563"/>
                <a:gd name="connsiteY1" fmla="*/ 42887 h 1123862"/>
                <a:gd name="connsiteX2" fmla="*/ 863207 w 864563"/>
                <a:gd name="connsiteY2" fmla="*/ 122342 h 1123862"/>
                <a:gd name="connsiteX3" fmla="*/ 424406 w 864563"/>
                <a:gd name="connsiteY3" fmla="*/ 467667 h 1123862"/>
                <a:gd name="connsiteX4" fmla="*/ 111369 w 864563"/>
                <a:gd name="connsiteY4" fmla="*/ 900154 h 1123862"/>
                <a:gd name="connsiteX5" fmla="*/ 16058 w 864563"/>
                <a:gd name="connsiteY5" fmla="*/ 1080912 h 1123862"/>
                <a:gd name="connsiteX6" fmla="*/ 122066 w 864563"/>
                <a:gd name="connsiteY6" fmla="*/ 670158 h 1123862"/>
                <a:gd name="connsiteX0" fmla="*/ 182517 w 851839"/>
                <a:gd name="connsiteY0" fmla="*/ 637274 h 1088597"/>
                <a:gd name="connsiteX1" fmla="*/ 611820 w 851839"/>
                <a:gd name="connsiteY1" fmla="*/ 40621 h 1088597"/>
                <a:gd name="connsiteX2" fmla="*/ 850585 w 851839"/>
                <a:gd name="connsiteY2" fmla="*/ 120076 h 1088597"/>
                <a:gd name="connsiteX3" fmla="*/ 411784 w 851839"/>
                <a:gd name="connsiteY3" fmla="*/ 465401 h 1088597"/>
                <a:gd name="connsiteX4" fmla="*/ 98747 w 851839"/>
                <a:gd name="connsiteY4" fmla="*/ 897888 h 1088597"/>
                <a:gd name="connsiteX5" fmla="*/ 3436 w 851839"/>
                <a:gd name="connsiteY5" fmla="*/ 1078646 h 1088597"/>
                <a:gd name="connsiteX6" fmla="*/ 182517 w 851839"/>
                <a:gd name="connsiteY6" fmla="*/ 637274 h 1088597"/>
                <a:gd name="connsiteX0" fmla="*/ 179938 w 849260"/>
                <a:gd name="connsiteY0" fmla="*/ 637274 h 1085922"/>
                <a:gd name="connsiteX1" fmla="*/ 609241 w 849260"/>
                <a:gd name="connsiteY1" fmla="*/ 40621 h 1085922"/>
                <a:gd name="connsiteX2" fmla="*/ 848006 w 849260"/>
                <a:gd name="connsiteY2" fmla="*/ 120076 h 1085922"/>
                <a:gd name="connsiteX3" fmla="*/ 409205 w 849260"/>
                <a:gd name="connsiteY3" fmla="*/ 465401 h 1085922"/>
                <a:gd name="connsiteX4" fmla="*/ 129045 w 849260"/>
                <a:gd name="connsiteY4" fmla="*/ 872736 h 1085922"/>
                <a:gd name="connsiteX5" fmla="*/ 857 w 849260"/>
                <a:gd name="connsiteY5" fmla="*/ 1078646 h 1085922"/>
                <a:gd name="connsiteX6" fmla="*/ 179938 w 849260"/>
                <a:gd name="connsiteY6" fmla="*/ 637274 h 1085922"/>
                <a:gd name="connsiteX0" fmla="*/ 179938 w 848521"/>
                <a:gd name="connsiteY0" fmla="*/ 540293 h 988941"/>
                <a:gd name="connsiteX1" fmla="*/ 383961 w 848521"/>
                <a:gd name="connsiteY1" fmla="*/ 276472 h 988941"/>
                <a:gd name="connsiteX2" fmla="*/ 848006 w 848521"/>
                <a:gd name="connsiteY2" fmla="*/ 23095 h 988941"/>
                <a:gd name="connsiteX3" fmla="*/ 409205 w 848521"/>
                <a:gd name="connsiteY3" fmla="*/ 368420 h 988941"/>
                <a:gd name="connsiteX4" fmla="*/ 129045 w 848521"/>
                <a:gd name="connsiteY4" fmla="*/ 775755 h 988941"/>
                <a:gd name="connsiteX5" fmla="*/ 857 w 848521"/>
                <a:gd name="connsiteY5" fmla="*/ 981665 h 988941"/>
                <a:gd name="connsiteX6" fmla="*/ 179938 w 848521"/>
                <a:gd name="connsiteY6" fmla="*/ 540293 h 988941"/>
                <a:gd name="connsiteX0" fmla="*/ 179938 w 848502"/>
                <a:gd name="connsiteY0" fmla="*/ 538127 h 986775"/>
                <a:gd name="connsiteX1" fmla="*/ 383961 w 848502"/>
                <a:gd name="connsiteY1" fmla="*/ 274306 h 986775"/>
                <a:gd name="connsiteX2" fmla="*/ 848006 w 848502"/>
                <a:gd name="connsiteY2" fmla="*/ 20929 h 986775"/>
                <a:gd name="connsiteX3" fmla="*/ 409205 w 848502"/>
                <a:gd name="connsiteY3" fmla="*/ 366254 h 986775"/>
                <a:gd name="connsiteX4" fmla="*/ 129045 w 848502"/>
                <a:gd name="connsiteY4" fmla="*/ 773589 h 986775"/>
                <a:gd name="connsiteX5" fmla="*/ 857 w 848502"/>
                <a:gd name="connsiteY5" fmla="*/ 979499 h 986775"/>
                <a:gd name="connsiteX6" fmla="*/ 179938 w 848502"/>
                <a:gd name="connsiteY6" fmla="*/ 538127 h 986775"/>
                <a:gd name="connsiteX0" fmla="*/ 179938 w 430068"/>
                <a:gd name="connsiteY0" fmla="*/ 273359 h 722007"/>
                <a:gd name="connsiteX1" fmla="*/ 383961 w 430068"/>
                <a:gd name="connsiteY1" fmla="*/ 9538 h 722007"/>
                <a:gd name="connsiteX2" fmla="*/ 409205 w 430068"/>
                <a:gd name="connsiteY2" fmla="*/ 101486 h 722007"/>
                <a:gd name="connsiteX3" fmla="*/ 129045 w 430068"/>
                <a:gd name="connsiteY3" fmla="*/ 508821 h 722007"/>
                <a:gd name="connsiteX4" fmla="*/ 857 w 430068"/>
                <a:gd name="connsiteY4" fmla="*/ 714731 h 722007"/>
                <a:gd name="connsiteX5" fmla="*/ 179938 w 430068"/>
                <a:gd name="connsiteY5" fmla="*/ 273359 h 722007"/>
                <a:gd name="connsiteX0" fmla="*/ 179938 w 497101"/>
                <a:gd name="connsiteY0" fmla="*/ 309275 h 757923"/>
                <a:gd name="connsiteX1" fmla="*/ 383961 w 497101"/>
                <a:gd name="connsiteY1" fmla="*/ 45454 h 757923"/>
                <a:gd name="connsiteX2" fmla="*/ 409205 w 497101"/>
                <a:gd name="connsiteY2" fmla="*/ 137402 h 757923"/>
                <a:gd name="connsiteX3" fmla="*/ 129045 w 497101"/>
                <a:gd name="connsiteY3" fmla="*/ 544737 h 757923"/>
                <a:gd name="connsiteX4" fmla="*/ 857 w 497101"/>
                <a:gd name="connsiteY4" fmla="*/ 750647 h 757923"/>
                <a:gd name="connsiteX5" fmla="*/ 179938 w 497101"/>
                <a:gd name="connsiteY5" fmla="*/ 309275 h 757923"/>
                <a:gd name="connsiteX0" fmla="*/ 160814 w 477977"/>
                <a:gd name="connsiteY0" fmla="*/ 309275 h 788288"/>
                <a:gd name="connsiteX1" fmla="*/ 364837 w 477977"/>
                <a:gd name="connsiteY1" fmla="*/ 45454 h 788288"/>
                <a:gd name="connsiteX2" fmla="*/ 390081 w 477977"/>
                <a:gd name="connsiteY2" fmla="*/ 137402 h 788288"/>
                <a:gd name="connsiteX3" fmla="*/ 109921 w 477977"/>
                <a:gd name="connsiteY3" fmla="*/ 544737 h 788288"/>
                <a:gd name="connsiteX4" fmla="*/ 1216 w 477977"/>
                <a:gd name="connsiteY4" fmla="*/ 782185 h 788288"/>
                <a:gd name="connsiteX5" fmla="*/ 160814 w 477977"/>
                <a:gd name="connsiteY5" fmla="*/ 309275 h 788288"/>
                <a:gd name="connsiteX0" fmla="*/ 160220 w 477383"/>
                <a:gd name="connsiteY0" fmla="*/ 309275 h 786234"/>
                <a:gd name="connsiteX1" fmla="*/ 364243 w 477383"/>
                <a:gd name="connsiteY1" fmla="*/ 45454 h 786234"/>
                <a:gd name="connsiteX2" fmla="*/ 389487 w 477383"/>
                <a:gd name="connsiteY2" fmla="*/ 137402 h 786234"/>
                <a:gd name="connsiteX3" fmla="*/ 109327 w 477383"/>
                <a:gd name="connsiteY3" fmla="*/ 544737 h 786234"/>
                <a:gd name="connsiteX4" fmla="*/ 622 w 477383"/>
                <a:gd name="connsiteY4" fmla="*/ 782185 h 786234"/>
                <a:gd name="connsiteX5" fmla="*/ 160220 w 477383"/>
                <a:gd name="connsiteY5" fmla="*/ 309275 h 786234"/>
                <a:gd name="connsiteX0" fmla="*/ 177868 w 495031"/>
                <a:gd name="connsiteY0" fmla="*/ 309275 h 826372"/>
                <a:gd name="connsiteX1" fmla="*/ 381891 w 495031"/>
                <a:gd name="connsiteY1" fmla="*/ 45454 h 826372"/>
                <a:gd name="connsiteX2" fmla="*/ 407135 w 495031"/>
                <a:gd name="connsiteY2" fmla="*/ 137402 h 826372"/>
                <a:gd name="connsiteX3" fmla="*/ 126975 w 495031"/>
                <a:gd name="connsiteY3" fmla="*/ 544737 h 826372"/>
                <a:gd name="connsiteX4" fmla="*/ 516 w 495031"/>
                <a:gd name="connsiteY4" fmla="*/ 822827 h 826372"/>
                <a:gd name="connsiteX5" fmla="*/ 177868 w 495031"/>
                <a:gd name="connsiteY5" fmla="*/ 309275 h 826372"/>
                <a:gd name="connsiteX0" fmla="*/ 177868 w 505498"/>
                <a:gd name="connsiteY0" fmla="*/ 312129 h 829226"/>
                <a:gd name="connsiteX1" fmla="*/ 381891 w 505498"/>
                <a:gd name="connsiteY1" fmla="*/ 48308 h 829226"/>
                <a:gd name="connsiteX2" fmla="*/ 420540 w 505498"/>
                <a:gd name="connsiteY2" fmla="*/ 135272 h 829226"/>
                <a:gd name="connsiteX3" fmla="*/ 126975 w 505498"/>
                <a:gd name="connsiteY3" fmla="*/ 547591 h 829226"/>
                <a:gd name="connsiteX4" fmla="*/ 516 w 505498"/>
                <a:gd name="connsiteY4" fmla="*/ 825681 h 829226"/>
                <a:gd name="connsiteX5" fmla="*/ 177868 w 505498"/>
                <a:gd name="connsiteY5" fmla="*/ 312129 h 829226"/>
                <a:gd name="connsiteX0" fmla="*/ 139564 w 467194"/>
                <a:gd name="connsiteY0" fmla="*/ 312129 h 838250"/>
                <a:gd name="connsiteX1" fmla="*/ 343587 w 467194"/>
                <a:gd name="connsiteY1" fmla="*/ 48308 h 838250"/>
                <a:gd name="connsiteX2" fmla="*/ 382236 w 467194"/>
                <a:gd name="connsiteY2" fmla="*/ 135272 h 838250"/>
                <a:gd name="connsiteX3" fmla="*/ 88671 w 467194"/>
                <a:gd name="connsiteY3" fmla="*/ 547591 h 838250"/>
                <a:gd name="connsiteX4" fmla="*/ 816 w 467194"/>
                <a:gd name="connsiteY4" fmla="*/ 834802 h 838250"/>
                <a:gd name="connsiteX5" fmla="*/ 139564 w 467194"/>
                <a:gd name="connsiteY5" fmla="*/ 312129 h 838250"/>
                <a:gd name="connsiteX0" fmla="*/ 389378 w 717008"/>
                <a:gd name="connsiteY0" fmla="*/ 312129 h 1020367"/>
                <a:gd name="connsiteX1" fmla="*/ 593401 w 717008"/>
                <a:gd name="connsiteY1" fmla="*/ 48308 h 1020367"/>
                <a:gd name="connsiteX2" fmla="*/ 632050 w 717008"/>
                <a:gd name="connsiteY2" fmla="*/ 135272 h 1020367"/>
                <a:gd name="connsiteX3" fmla="*/ 338485 w 717008"/>
                <a:gd name="connsiteY3" fmla="*/ 547591 h 1020367"/>
                <a:gd name="connsiteX4" fmla="*/ 170 w 717008"/>
                <a:gd name="connsiteY4" fmla="*/ 1018138 h 1020367"/>
                <a:gd name="connsiteX5" fmla="*/ 389378 w 717008"/>
                <a:gd name="connsiteY5" fmla="*/ 312129 h 1020367"/>
                <a:gd name="connsiteX0" fmla="*/ 393258 w 720888"/>
                <a:gd name="connsiteY0" fmla="*/ 312129 h 1035845"/>
                <a:gd name="connsiteX1" fmla="*/ 597281 w 720888"/>
                <a:gd name="connsiteY1" fmla="*/ 48308 h 1035845"/>
                <a:gd name="connsiteX2" fmla="*/ 635930 w 720888"/>
                <a:gd name="connsiteY2" fmla="*/ 135272 h 1035845"/>
                <a:gd name="connsiteX3" fmla="*/ 342365 w 720888"/>
                <a:gd name="connsiteY3" fmla="*/ 547591 h 1035845"/>
                <a:gd name="connsiteX4" fmla="*/ 4050 w 720888"/>
                <a:gd name="connsiteY4" fmla="*/ 1018138 h 1035845"/>
                <a:gd name="connsiteX5" fmla="*/ 393258 w 720888"/>
                <a:gd name="connsiteY5" fmla="*/ 312129 h 1035845"/>
                <a:gd name="connsiteX0" fmla="*/ 390545 w 718175"/>
                <a:gd name="connsiteY0" fmla="*/ 312129 h 1022823"/>
                <a:gd name="connsiteX1" fmla="*/ 594568 w 718175"/>
                <a:gd name="connsiteY1" fmla="*/ 48308 h 1022823"/>
                <a:gd name="connsiteX2" fmla="*/ 633217 w 718175"/>
                <a:gd name="connsiteY2" fmla="*/ 135272 h 1022823"/>
                <a:gd name="connsiteX3" fmla="*/ 261445 w 718175"/>
                <a:gd name="connsiteY3" fmla="*/ 632685 h 1022823"/>
                <a:gd name="connsiteX4" fmla="*/ 1337 w 718175"/>
                <a:gd name="connsiteY4" fmla="*/ 1018138 h 1022823"/>
                <a:gd name="connsiteX5" fmla="*/ 390545 w 718175"/>
                <a:gd name="connsiteY5" fmla="*/ 312129 h 1022823"/>
                <a:gd name="connsiteX0" fmla="*/ 390635 w 718265"/>
                <a:gd name="connsiteY0" fmla="*/ 312129 h 1023670"/>
                <a:gd name="connsiteX1" fmla="*/ 594658 w 718265"/>
                <a:gd name="connsiteY1" fmla="*/ 48308 h 1023670"/>
                <a:gd name="connsiteX2" fmla="*/ 633307 w 718265"/>
                <a:gd name="connsiteY2" fmla="*/ 135272 h 1023670"/>
                <a:gd name="connsiteX3" fmla="*/ 261535 w 718265"/>
                <a:gd name="connsiteY3" fmla="*/ 632685 h 1023670"/>
                <a:gd name="connsiteX4" fmla="*/ 1427 w 718265"/>
                <a:gd name="connsiteY4" fmla="*/ 1018138 h 1023670"/>
                <a:gd name="connsiteX5" fmla="*/ 390635 w 718265"/>
                <a:gd name="connsiteY5" fmla="*/ 312129 h 1023670"/>
                <a:gd name="connsiteX0" fmla="*/ 390635 w 718265"/>
                <a:gd name="connsiteY0" fmla="*/ 312129 h 1023670"/>
                <a:gd name="connsiteX1" fmla="*/ 594658 w 718265"/>
                <a:gd name="connsiteY1" fmla="*/ 48308 h 1023670"/>
                <a:gd name="connsiteX2" fmla="*/ 633307 w 718265"/>
                <a:gd name="connsiteY2" fmla="*/ 135272 h 1023670"/>
                <a:gd name="connsiteX3" fmla="*/ 261535 w 718265"/>
                <a:gd name="connsiteY3" fmla="*/ 632685 h 1023670"/>
                <a:gd name="connsiteX4" fmla="*/ 1427 w 718265"/>
                <a:gd name="connsiteY4" fmla="*/ 1018138 h 1023670"/>
                <a:gd name="connsiteX5" fmla="*/ 390635 w 718265"/>
                <a:gd name="connsiteY5" fmla="*/ 312129 h 1023670"/>
                <a:gd name="connsiteX0" fmla="*/ 391037 w 718667"/>
                <a:gd name="connsiteY0" fmla="*/ 312129 h 1024461"/>
                <a:gd name="connsiteX1" fmla="*/ 595060 w 718667"/>
                <a:gd name="connsiteY1" fmla="*/ 48308 h 1024461"/>
                <a:gd name="connsiteX2" fmla="*/ 633709 w 718667"/>
                <a:gd name="connsiteY2" fmla="*/ 135272 h 1024461"/>
                <a:gd name="connsiteX3" fmla="*/ 261937 w 718667"/>
                <a:gd name="connsiteY3" fmla="*/ 632685 h 1024461"/>
                <a:gd name="connsiteX4" fmla="*/ 1829 w 718667"/>
                <a:gd name="connsiteY4" fmla="*/ 1018138 h 1024461"/>
                <a:gd name="connsiteX5" fmla="*/ 391037 w 718667"/>
                <a:gd name="connsiteY5" fmla="*/ 312129 h 1024461"/>
                <a:gd name="connsiteX0" fmla="*/ 389515 w 717145"/>
                <a:gd name="connsiteY0" fmla="*/ 312129 h 1022649"/>
                <a:gd name="connsiteX1" fmla="*/ 593538 w 717145"/>
                <a:gd name="connsiteY1" fmla="*/ 48308 h 1022649"/>
                <a:gd name="connsiteX2" fmla="*/ 632187 w 717145"/>
                <a:gd name="connsiteY2" fmla="*/ 135272 h 1022649"/>
                <a:gd name="connsiteX3" fmla="*/ 330273 w 717145"/>
                <a:gd name="connsiteY3" fmla="*/ 593615 h 1022649"/>
                <a:gd name="connsiteX4" fmla="*/ 307 w 717145"/>
                <a:gd name="connsiteY4" fmla="*/ 1018138 h 1022649"/>
                <a:gd name="connsiteX5" fmla="*/ 389515 w 717145"/>
                <a:gd name="connsiteY5" fmla="*/ 312129 h 1022649"/>
                <a:gd name="connsiteX0" fmla="*/ 389515 w 686615"/>
                <a:gd name="connsiteY0" fmla="*/ 287237 h 997757"/>
                <a:gd name="connsiteX1" fmla="*/ 593538 w 686615"/>
                <a:gd name="connsiteY1" fmla="*/ 23416 h 997757"/>
                <a:gd name="connsiteX2" fmla="*/ 632187 w 686615"/>
                <a:gd name="connsiteY2" fmla="*/ 110380 h 997757"/>
                <a:gd name="connsiteX3" fmla="*/ 330273 w 686615"/>
                <a:gd name="connsiteY3" fmla="*/ 568723 h 997757"/>
                <a:gd name="connsiteX4" fmla="*/ 307 w 686615"/>
                <a:gd name="connsiteY4" fmla="*/ 993246 h 997757"/>
                <a:gd name="connsiteX5" fmla="*/ 389515 w 686615"/>
                <a:gd name="connsiteY5" fmla="*/ 287237 h 997757"/>
                <a:gd name="connsiteX0" fmla="*/ 389522 w 734541"/>
                <a:gd name="connsiteY0" fmla="*/ 315042 h 1025756"/>
                <a:gd name="connsiteX1" fmla="*/ 593545 w 734541"/>
                <a:gd name="connsiteY1" fmla="*/ 51221 h 1025756"/>
                <a:gd name="connsiteX2" fmla="*/ 689958 w 734541"/>
                <a:gd name="connsiteY2" fmla="*/ 86152 h 1025756"/>
                <a:gd name="connsiteX3" fmla="*/ 330280 w 734541"/>
                <a:gd name="connsiteY3" fmla="*/ 596528 h 1025756"/>
                <a:gd name="connsiteX4" fmla="*/ 314 w 734541"/>
                <a:gd name="connsiteY4" fmla="*/ 1021051 h 1025756"/>
                <a:gd name="connsiteX5" fmla="*/ 389522 w 734541"/>
                <a:gd name="connsiteY5" fmla="*/ 315042 h 1025756"/>
                <a:gd name="connsiteX0" fmla="*/ 108056 w 759166"/>
                <a:gd name="connsiteY0" fmla="*/ 596702 h 1037086"/>
                <a:gd name="connsiteX1" fmla="*/ 609774 w 759166"/>
                <a:gd name="connsiteY1" fmla="*/ 67237 h 1037086"/>
                <a:gd name="connsiteX2" fmla="*/ 706187 w 759166"/>
                <a:gd name="connsiteY2" fmla="*/ 102168 h 1037086"/>
                <a:gd name="connsiteX3" fmla="*/ 346509 w 759166"/>
                <a:gd name="connsiteY3" fmla="*/ 612544 h 1037086"/>
                <a:gd name="connsiteX4" fmla="*/ 16543 w 759166"/>
                <a:gd name="connsiteY4" fmla="*/ 1037067 h 1037086"/>
                <a:gd name="connsiteX5" fmla="*/ 108056 w 759166"/>
                <a:gd name="connsiteY5" fmla="*/ 596702 h 1037086"/>
                <a:gd name="connsiteX0" fmla="*/ 101003 w 752113"/>
                <a:gd name="connsiteY0" fmla="*/ 596702 h 1097201"/>
                <a:gd name="connsiteX1" fmla="*/ 602721 w 752113"/>
                <a:gd name="connsiteY1" fmla="*/ 67237 h 1097201"/>
                <a:gd name="connsiteX2" fmla="*/ 699134 w 752113"/>
                <a:gd name="connsiteY2" fmla="*/ 102168 h 1097201"/>
                <a:gd name="connsiteX3" fmla="*/ 339456 w 752113"/>
                <a:gd name="connsiteY3" fmla="*/ 612544 h 1097201"/>
                <a:gd name="connsiteX4" fmla="*/ 18021 w 752113"/>
                <a:gd name="connsiteY4" fmla="*/ 1097185 h 1097201"/>
                <a:gd name="connsiteX5" fmla="*/ 101003 w 752113"/>
                <a:gd name="connsiteY5" fmla="*/ 596702 h 1097201"/>
                <a:gd name="connsiteX0" fmla="*/ 101462 w 716707"/>
                <a:gd name="connsiteY0" fmla="*/ 575640 h 1076295"/>
                <a:gd name="connsiteX1" fmla="*/ 603180 w 716707"/>
                <a:gd name="connsiteY1" fmla="*/ 46175 h 1076295"/>
                <a:gd name="connsiteX2" fmla="*/ 699593 w 716707"/>
                <a:gd name="connsiteY2" fmla="*/ 81106 h 1076295"/>
                <a:gd name="connsiteX3" fmla="*/ 346173 w 716707"/>
                <a:gd name="connsiteY3" fmla="*/ 522227 h 1076295"/>
                <a:gd name="connsiteX4" fmla="*/ 18480 w 716707"/>
                <a:gd name="connsiteY4" fmla="*/ 1076123 h 1076295"/>
                <a:gd name="connsiteX5" fmla="*/ 101462 w 716707"/>
                <a:gd name="connsiteY5" fmla="*/ 575640 h 107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707" h="1076295">
                  <a:moveTo>
                    <a:pt x="101462" y="575640"/>
                  </a:moveTo>
                  <a:cubicBezTo>
                    <a:pt x="198912" y="403982"/>
                    <a:pt x="503492" y="128597"/>
                    <a:pt x="603180" y="46175"/>
                  </a:cubicBezTo>
                  <a:cubicBezTo>
                    <a:pt x="702869" y="-36247"/>
                    <a:pt x="742427" y="1764"/>
                    <a:pt x="699593" y="81106"/>
                  </a:cubicBezTo>
                  <a:cubicBezTo>
                    <a:pt x="656759" y="160448"/>
                    <a:pt x="459692" y="356391"/>
                    <a:pt x="346173" y="522227"/>
                  </a:cubicBezTo>
                  <a:cubicBezTo>
                    <a:pt x="232654" y="688063"/>
                    <a:pt x="59265" y="1067221"/>
                    <a:pt x="18480" y="1076123"/>
                  </a:cubicBezTo>
                  <a:cubicBezTo>
                    <a:pt x="-22305" y="1085025"/>
                    <a:pt x="4012" y="747298"/>
                    <a:pt x="101462" y="57564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81B0C1BD-C70A-6F00-1C51-9E3EE29D4C49}"/>
                </a:ext>
              </a:extLst>
            </p:cNvPr>
            <p:cNvSpPr/>
            <p:nvPr/>
          </p:nvSpPr>
          <p:spPr>
            <a:xfrm flipH="1">
              <a:off x="3842313" y="2470681"/>
              <a:ext cx="100355" cy="51689"/>
            </a:xfrm>
            <a:custGeom>
              <a:avLst/>
              <a:gdLst>
                <a:gd name="connsiteX0" fmla="*/ 0 w 194487"/>
                <a:gd name="connsiteY0" fmla="*/ 34632 h 69263"/>
                <a:gd name="connsiteX1" fmla="*/ 97244 w 194487"/>
                <a:gd name="connsiteY1" fmla="*/ 0 h 69263"/>
                <a:gd name="connsiteX2" fmla="*/ 194488 w 194487"/>
                <a:gd name="connsiteY2" fmla="*/ 34632 h 69263"/>
                <a:gd name="connsiteX3" fmla="*/ 97244 w 194487"/>
                <a:gd name="connsiteY3" fmla="*/ 69264 h 69263"/>
                <a:gd name="connsiteX4" fmla="*/ 0 w 194487"/>
                <a:gd name="connsiteY4" fmla="*/ 34632 h 69263"/>
                <a:gd name="connsiteX0" fmla="*/ 0 w 194488"/>
                <a:gd name="connsiteY0" fmla="*/ 34632 h 69264"/>
                <a:gd name="connsiteX1" fmla="*/ 97244 w 194488"/>
                <a:gd name="connsiteY1" fmla="*/ 0 h 69264"/>
                <a:gd name="connsiteX2" fmla="*/ 194488 w 194488"/>
                <a:gd name="connsiteY2" fmla="*/ 34632 h 69264"/>
                <a:gd name="connsiteX3" fmla="*/ 97244 w 194488"/>
                <a:gd name="connsiteY3" fmla="*/ 69264 h 69264"/>
                <a:gd name="connsiteX4" fmla="*/ 0 w 194488"/>
                <a:gd name="connsiteY4" fmla="*/ 34632 h 69264"/>
                <a:gd name="connsiteX0" fmla="*/ 0 w 155220"/>
                <a:gd name="connsiteY0" fmla="*/ 69210 h 79431"/>
                <a:gd name="connsiteX1" fmla="*/ 57976 w 155220"/>
                <a:gd name="connsiteY1" fmla="*/ 919 h 79431"/>
                <a:gd name="connsiteX2" fmla="*/ 155220 w 155220"/>
                <a:gd name="connsiteY2" fmla="*/ 35551 h 79431"/>
                <a:gd name="connsiteX3" fmla="*/ 57976 w 155220"/>
                <a:gd name="connsiteY3" fmla="*/ 70183 h 79431"/>
                <a:gd name="connsiteX4" fmla="*/ 0 w 155220"/>
                <a:gd name="connsiteY4" fmla="*/ 69210 h 79431"/>
                <a:gd name="connsiteX0" fmla="*/ 0 w 65223"/>
                <a:gd name="connsiteY0" fmla="*/ 68292 h 80320"/>
                <a:gd name="connsiteX1" fmla="*/ 57976 w 65223"/>
                <a:gd name="connsiteY1" fmla="*/ 1 h 80320"/>
                <a:gd name="connsiteX2" fmla="*/ 57976 w 65223"/>
                <a:gd name="connsiteY2" fmla="*/ 69265 h 80320"/>
                <a:gd name="connsiteX3" fmla="*/ 0 w 65223"/>
                <a:gd name="connsiteY3" fmla="*/ 68292 h 80320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1130 w 99270"/>
                <a:gd name="connsiteY0" fmla="*/ 68346 h 79197"/>
                <a:gd name="connsiteX1" fmla="*/ 59106 w 99270"/>
                <a:gd name="connsiteY1" fmla="*/ 55 h 79197"/>
                <a:gd name="connsiteX2" fmla="*/ 92765 w 99270"/>
                <a:gd name="connsiteY2" fmla="*/ 72124 h 79197"/>
                <a:gd name="connsiteX3" fmla="*/ 1130 w 99270"/>
                <a:gd name="connsiteY3" fmla="*/ 68346 h 79197"/>
                <a:gd name="connsiteX0" fmla="*/ 1130 w 99270"/>
                <a:gd name="connsiteY0" fmla="*/ 68346 h 79197"/>
                <a:gd name="connsiteX1" fmla="*/ 59106 w 99270"/>
                <a:gd name="connsiteY1" fmla="*/ 55 h 79197"/>
                <a:gd name="connsiteX2" fmla="*/ 92765 w 99270"/>
                <a:gd name="connsiteY2" fmla="*/ 72124 h 79197"/>
                <a:gd name="connsiteX3" fmla="*/ 1130 w 99270"/>
                <a:gd name="connsiteY3" fmla="*/ 68346 h 79197"/>
                <a:gd name="connsiteX0" fmla="*/ 1130 w 98033"/>
                <a:gd name="connsiteY0" fmla="*/ 68415 h 79266"/>
                <a:gd name="connsiteX1" fmla="*/ 59106 w 98033"/>
                <a:gd name="connsiteY1" fmla="*/ 124 h 79266"/>
                <a:gd name="connsiteX2" fmla="*/ 92765 w 98033"/>
                <a:gd name="connsiteY2" fmla="*/ 72193 h 79266"/>
                <a:gd name="connsiteX3" fmla="*/ 1130 w 98033"/>
                <a:gd name="connsiteY3" fmla="*/ 68415 h 79266"/>
                <a:gd name="connsiteX0" fmla="*/ 1130 w 98033"/>
                <a:gd name="connsiteY0" fmla="*/ 68415 h 74995"/>
                <a:gd name="connsiteX1" fmla="*/ 59106 w 98033"/>
                <a:gd name="connsiteY1" fmla="*/ 124 h 74995"/>
                <a:gd name="connsiteX2" fmla="*/ 92765 w 98033"/>
                <a:gd name="connsiteY2" fmla="*/ 72193 h 74995"/>
                <a:gd name="connsiteX3" fmla="*/ 1130 w 98033"/>
                <a:gd name="connsiteY3" fmla="*/ 68415 h 74995"/>
                <a:gd name="connsiteX0" fmla="*/ 1130 w 98033"/>
                <a:gd name="connsiteY0" fmla="*/ 68415 h 74995"/>
                <a:gd name="connsiteX1" fmla="*/ 59106 w 98033"/>
                <a:gd name="connsiteY1" fmla="*/ 124 h 74995"/>
                <a:gd name="connsiteX2" fmla="*/ 92765 w 98033"/>
                <a:gd name="connsiteY2" fmla="*/ 72193 h 74995"/>
                <a:gd name="connsiteX3" fmla="*/ 1130 w 98033"/>
                <a:gd name="connsiteY3" fmla="*/ 68415 h 74995"/>
                <a:gd name="connsiteX0" fmla="*/ 431 w 96044"/>
                <a:gd name="connsiteY0" fmla="*/ 76724 h 81103"/>
                <a:gd name="connsiteX1" fmla="*/ 61212 w 96044"/>
                <a:gd name="connsiteY1" fmla="*/ 18 h 81103"/>
                <a:gd name="connsiteX2" fmla="*/ 94871 w 96044"/>
                <a:gd name="connsiteY2" fmla="*/ 72087 h 81103"/>
                <a:gd name="connsiteX3" fmla="*/ 431 w 96044"/>
                <a:gd name="connsiteY3" fmla="*/ 76724 h 81103"/>
                <a:gd name="connsiteX0" fmla="*/ 431 w 96044"/>
                <a:gd name="connsiteY0" fmla="*/ 76724 h 78739"/>
                <a:gd name="connsiteX1" fmla="*/ 61212 w 96044"/>
                <a:gd name="connsiteY1" fmla="*/ 18 h 78739"/>
                <a:gd name="connsiteX2" fmla="*/ 94871 w 96044"/>
                <a:gd name="connsiteY2" fmla="*/ 72087 h 78739"/>
                <a:gd name="connsiteX3" fmla="*/ 431 w 96044"/>
                <a:gd name="connsiteY3" fmla="*/ 76724 h 78739"/>
                <a:gd name="connsiteX0" fmla="*/ 2875 w 98488"/>
                <a:gd name="connsiteY0" fmla="*/ 76724 h 78739"/>
                <a:gd name="connsiteX1" fmla="*/ 63656 w 98488"/>
                <a:gd name="connsiteY1" fmla="*/ 18 h 78739"/>
                <a:gd name="connsiteX2" fmla="*/ 97315 w 98488"/>
                <a:gd name="connsiteY2" fmla="*/ 72087 h 78739"/>
                <a:gd name="connsiteX3" fmla="*/ 2875 w 98488"/>
                <a:gd name="connsiteY3" fmla="*/ 76724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88" h="78739">
                  <a:moveTo>
                    <a:pt x="2875" y="76724"/>
                  </a:moveTo>
                  <a:cubicBezTo>
                    <a:pt x="-13955" y="31054"/>
                    <a:pt x="47916" y="791"/>
                    <a:pt x="63656" y="18"/>
                  </a:cubicBezTo>
                  <a:cubicBezTo>
                    <a:pt x="79396" y="-755"/>
                    <a:pt x="104173" y="24242"/>
                    <a:pt x="97315" y="72087"/>
                  </a:cubicBezTo>
                  <a:cubicBezTo>
                    <a:pt x="59603" y="72249"/>
                    <a:pt x="67388" y="83125"/>
                    <a:pt x="2875" y="76724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BED25D24-08DE-E50A-5F9C-395C68899F17}"/>
                </a:ext>
              </a:extLst>
            </p:cNvPr>
            <p:cNvSpPr/>
            <p:nvPr/>
          </p:nvSpPr>
          <p:spPr>
            <a:xfrm flipH="1">
              <a:off x="3231395" y="2522370"/>
              <a:ext cx="1663941" cy="2663633"/>
            </a:xfrm>
            <a:custGeom>
              <a:avLst/>
              <a:gdLst>
                <a:gd name="connsiteX0" fmla="*/ 0 w 477672"/>
                <a:gd name="connsiteY0" fmla="*/ 634621 h 1269242"/>
                <a:gd name="connsiteX1" fmla="*/ 238836 w 477672"/>
                <a:gd name="connsiteY1" fmla="*/ 0 h 1269242"/>
                <a:gd name="connsiteX2" fmla="*/ 477672 w 477672"/>
                <a:gd name="connsiteY2" fmla="*/ 634621 h 1269242"/>
                <a:gd name="connsiteX3" fmla="*/ 238836 w 477672"/>
                <a:gd name="connsiteY3" fmla="*/ 1269242 h 1269242"/>
                <a:gd name="connsiteX4" fmla="*/ 0 w 477672"/>
                <a:gd name="connsiteY4" fmla="*/ 634621 h 1269242"/>
                <a:gd name="connsiteX0" fmla="*/ 10885 w 488557"/>
                <a:gd name="connsiteY0" fmla="*/ 818866 h 1453487"/>
                <a:gd name="connsiteX1" fmla="*/ 120067 w 488557"/>
                <a:gd name="connsiteY1" fmla="*/ 0 h 1453487"/>
                <a:gd name="connsiteX2" fmla="*/ 488557 w 488557"/>
                <a:gd name="connsiteY2" fmla="*/ 818866 h 1453487"/>
                <a:gd name="connsiteX3" fmla="*/ 249721 w 488557"/>
                <a:gd name="connsiteY3" fmla="*/ 1453487 h 1453487"/>
                <a:gd name="connsiteX4" fmla="*/ 10885 w 488557"/>
                <a:gd name="connsiteY4" fmla="*/ 818866 h 1453487"/>
                <a:gd name="connsiteX0" fmla="*/ 17362 w 418301"/>
                <a:gd name="connsiteY0" fmla="*/ 234111 h 1526029"/>
                <a:gd name="connsiteX1" fmla="*/ 49811 w 418301"/>
                <a:gd name="connsiteY1" fmla="*/ 54686 h 1526029"/>
                <a:gd name="connsiteX2" fmla="*/ 418301 w 418301"/>
                <a:gd name="connsiteY2" fmla="*/ 873552 h 1526029"/>
                <a:gd name="connsiteX3" fmla="*/ 179465 w 418301"/>
                <a:gd name="connsiteY3" fmla="*/ 1508173 h 1526029"/>
                <a:gd name="connsiteX4" fmla="*/ 17362 w 418301"/>
                <a:gd name="connsiteY4" fmla="*/ 234111 h 1526029"/>
                <a:gd name="connsiteX0" fmla="*/ 6070 w 169141"/>
                <a:gd name="connsiteY0" fmla="*/ 199898 h 1474000"/>
                <a:gd name="connsiteX1" fmla="*/ 38519 w 169141"/>
                <a:gd name="connsiteY1" fmla="*/ 20473 h 1474000"/>
                <a:gd name="connsiteX2" fmla="*/ 77697 w 169141"/>
                <a:gd name="connsiteY2" fmla="*/ 241462 h 1474000"/>
                <a:gd name="connsiteX3" fmla="*/ 168173 w 169141"/>
                <a:gd name="connsiteY3" fmla="*/ 1473960 h 1474000"/>
                <a:gd name="connsiteX4" fmla="*/ 6070 w 169141"/>
                <a:gd name="connsiteY4" fmla="*/ 199898 h 1474000"/>
                <a:gd name="connsiteX0" fmla="*/ 6070 w 177763"/>
                <a:gd name="connsiteY0" fmla="*/ 199898 h 1473989"/>
                <a:gd name="connsiteX1" fmla="*/ 38519 w 177763"/>
                <a:gd name="connsiteY1" fmla="*/ 20473 h 1473989"/>
                <a:gd name="connsiteX2" fmla="*/ 77697 w 177763"/>
                <a:gd name="connsiteY2" fmla="*/ 241462 h 1473989"/>
                <a:gd name="connsiteX3" fmla="*/ 168173 w 177763"/>
                <a:gd name="connsiteY3" fmla="*/ 1473960 h 1473989"/>
                <a:gd name="connsiteX4" fmla="*/ 6070 w 177763"/>
                <a:gd name="connsiteY4" fmla="*/ 199898 h 1473989"/>
                <a:gd name="connsiteX0" fmla="*/ 6070 w 177763"/>
                <a:gd name="connsiteY0" fmla="*/ 189831 h 1463922"/>
                <a:gd name="connsiteX1" fmla="*/ 38519 w 177763"/>
                <a:gd name="connsiteY1" fmla="*/ 10406 h 1463922"/>
                <a:gd name="connsiteX2" fmla="*/ 77697 w 177763"/>
                <a:gd name="connsiteY2" fmla="*/ 231395 h 1463922"/>
                <a:gd name="connsiteX3" fmla="*/ 168173 w 177763"/>
                <a:gd name="connsiteY3" fmla="*/ 1463893 h 1463922"/>
                <a:gd name="connsiteX4" fmla="*/ 6070 w 177763"/>
                <a:gd name="connsiteY4" fmla="*/ 189831 h 1463922"/>
                <a:gd name="connsiteX0" fmla="*/ 2050 w 173743"/>
                <a:gd name="connsiteY0" fmla="*/ 192306 h 1466397"/>
                <a:gd name="connsiteX1" fmla="*/ 72866 w 173743"/>
                <a:gd name="connsiteY1" fmla="*/ 9684 h 1466397"/>
                <a:gd name="connsiteX2" fmla="*/ 73677 w 173743"/>
                <a:gd name="connsiteY2" fmla="*/ 233870 h 1466397"/>
                <a:gd name="connsiteX3" fmla="*/ 164153 w 173743"/>
                <a:gd name="connsiteY3" fmla="*/ 1466368 h 1466397"/>
                <a:gd name="connsiteX4" fmla="*/ 2050 w 173743"/>
                <a:gd name="connsiteY4" fmla="*/ 192306 h 1466397"/>
                <a:gd name="connsiteX0" fmla="*/ 1113 w 261103"/>
                <a:gd name="connsiteY0" fmla="*/ 189831 h 1463922"/>
                <a:gd name="connsiteX1" fmla="*/ 260564 w 261103"/>
                <a:gd name="connsiteY1" fmla="*/ 10406 h 1463922"/>
                <a:gd name="connsiteX2" fmla="*/ 72740 w 261103"/>
                <a:gd name="connsiteY2" fmla="*/ 231395 h 1463922"/>
                <a:gd name="connsiteX3" fmla="*/ 163216 w 261103"/>
                <a:gd name="connsiteY3" fmla="*/ 1463893 h 1463922"/>
                <a:gd name="connsiteX4" fmla="*/ 1113 w 261103"/>
                <a:gd name="connsiteY4" fmla="*/ 189831 h 1463922"/>
                <a:gd name="connsiteX0" fmla="*/ 1518 w 173211"/>
                <a:gd name="connsiteY0" fmla="*/ 184981 h 1459072"/>
                <a:gd name="connsiteX1" fmla="*/ 81926 w 173211"/>
                <a:gd name="connsiteY1" fmla="*/ 11950 h 1459072"/>
                <a:gd name="connsiteX2" fmla="*/ 73145 w 173211"/>
                <a:gd name="connsiteY2" fmla="*/ 226545 h 1459072"/>
                <a:gd name="connsiteX3" fmla="*/ 163621 w 173211"/>
                <a:gd name="connsiteY3" fmla="*/ 1459043 h 1459072"/>
                <a:gd name="connsiteX4" fmla="*/ 1518 w 173211"/>
                <a:gd name="connsiteY4" fmla="*/ 184981 h 1459072"/>
                <a:gd name="connsiteX0" fmla="*/ 4470 w 176163"/>
                <a:gd name="connsiteY0" fmla="*/ 177914 h 1452005"/>
                <a:gd name="connsiteX1" fmla="*/ 84878 w 176163"/>
                <a:gd name="connsiteY1" fmla="*/ 4883 h 1452005"/>
                <a:gd name="connsiteX2" fmla="*/ 76097 w 176163"/>
                <a:gd name="connsiteY2" fmla="*/ 219478 h 1452005"/>
                <a:gd name="connsiteX3" fmla="*/ 166573 w 176163"/>
                <a:gd name="connsiteY3" fmla="*/ 1451976 h 1452005"/>
                <a:gd name="connsiteX4" fmla="*/ 4470 w 176163"/>
                <a:gd name="connsiteY4" fmla="*/ 177914 h 1452005"/>
                <a:gd name="connsiteX0" fmla="*/ 996 w 234496"/>
                <a:gd name="connsiteY0" fmla="*/ 197934 h 1452821"/>
                <a:gd name="connsiteX1" fmla="*/ 138954 w 234496"/>
                <a:gd name="connsiteY1" fmla="*/ 5720 h 1452821"/>
                <a:gd name="connsiteX2" fmla="*/ 130173 w 234496"/>
                <a:gd name="connsiteY2" fmla="*/ 220315 h 1452821"/>
                <a:gd name="connsiteX3" fmla="*/ 220649 w 234496"/>
                <a:gd name="connsiteY3" fmla="*/ 1452813 h 1452821"/>
                <a:gd name="connsiteX4" fmla="*/ 996 w 234496"/>
                <a:gd name="connsiteY4" fmla="*/ 197934 h 1452821"/>
                <a:gd name="connsiteX0" fmla="*/ 1930 w 235430"/>
                <a:gd name="connsiteY0" fmla="*/ 196532 h 1451419"/>
                <a:gd name="connsiteX1" fmla="*/ 139888 w 235430"/>
                <a:gd name="connsiteY1" fmla="*/ 4318 h 1451419"/>
                <a:gd name="connsiteX2" fmla="*/ 131107 w 235430"/>
                <a:gd name="connsiteY2" fmla="*/ 218913 h 1451419"/>
                <a:gd name="connsiteX3" fmla="*/ 221583 w 235430"/>
                <a:gd name="connsiteY3" fmla="*/ 1451411 h 1451419"/>
                <a:gd name="connsiteX4" fmla="*/ 1930 w 235430"/>
                <a:gd name="connsiteY4" fmla="*/ 196532 h 1451419"/>
                <a:gd name="connsiteX0" fmla="*/ 1930 w 508383"/>
                <a:gd name="connsiteY0" fmla="*/ 196532 h 1451424"/>
                <a:gd name="connsiteX1" fmla="*/ 139888 w 508383"/>
                <a:gd name="connsiteY1" fmla="*/ 4318 h 1451424"/>
                <a:gd name="connsiteX2" fmla="*/ 131107 w 508383"/>
                <a:gd name="connsiteY2" fmla="*/ 218913 h 1451424"/>
                <a:gd name="connsiteX3" fmla="*/ 221583 w 508383"/>
                <a:gd name="connsiteY3" fmla="*/ 1451411 h 1451424"/>
                <a:gd name="connsiteX4" fmla="*/ 1930 w 508383"/>
                <a:gd name="connsiteY4" fmla="*/ 196532 h 1451424"/>
                <a:gd name="connsiteX0" fmla="*/ 36929 w 838727"/>
                <a:gd name="connsiteY0" fmla="*/ 201900 h 1607059"/>
                <a:gd name="connsiteX1" fmla="*/ 174887 w 838727"/>
                <a:gd name="connsiteY1" fmla="*/ 9686 h 1607059"/>
                <a:gd name="connsiteX2" fmla="*/ 166106 w 838727"/>
                <a:gd name="connsiteY2" fmla="*/ 224281 h 1607059"/>
                <a:gd name="connsiteX3" fmla="*/ 822487 w 838727"/>
                <a:gd name="connsiteY3" fmla="*/ 1607048 h 1607059"/>
                <a:gd name="connsiteX4" fmla="*/ 36929 w 838727"/>
                <a:gd name="connsiteY4" fmla="*/ 201900 h 1607059"/>
                <a:gd name="connsiteX0" fmla="*/ 36929 w 841287"/>
                <a:gd name="connsiteY0" fmla="*/ 201900 h 1659303"/>
                <a:gd name="connsiteX1" fmla="*/ 174887 w 841287"/>
                <a:gd name="connsiteY1" fmla="*/ 9686 h 1659303"/>
                <a:gd name="connsiteX2" fmla="*/ 166106 w 841287"/>
                <a:gd name="connsiteY2" fmla="*/ 224281 h 1659303"/>
                <a:gd name="connsiteX3" fmla="*/ 822487 w 841287"/>
                <a:gd name="connsiteY3" fmla="*/ 1607048 h 1659303"/>
                <a:gd name="connsiteX4" fmla="*/ 607750 w 841287"/>
                <a:gd name="connsiteY4" fmla="*/ 1256595 h 1659303"/>
                <a:gd name="connsiteX5" fmla="*/ 36929 w 841287"/>
                <a:gd name="connsiteY5" fmla="*/ 201900 h 1659303"/>
                <a:gd name="connsiteX0" fmla="*/ 627115 w 1472808"/>
                <a:gd name="connsiteY0" fmla="*/ 192218 h 1606690"/>
                <a:gd name="connsiteX1" fmla="*/ 765073 w 1472808"/>
                <a:gd name="connsiteY1" fmla="*/ 4 h 1606690"/>
                <a:gd name="connsiteX2" fmla="*/ 756292 w 1472808"/>
                <a:gd name="connsiteY2" fmla="*/ 214599 h 1606690"/>
                <a:gd name="connsiteX3" fmla="*/ 1412673 w 1472808"/>
                <a:gd name="connsiteY3" fmla="*/ 1597366 h 1606690"/>
                <a:gd name="connsiteX4" fmla="*/ 18168 w 1472808"/>
                <a:gd name="connsiteY4" fmla="*/ 789713 h 1606690"/>
                <a:gd name="connsiteX5" fmla="*/ 627115 w 1472808"/>
                <a:gd name="connsiteY5" fmla="*/ 192218 h 1606690"/>
                <a:gd name="connsiteX0" fmla="*/ 627115 w 1472808"/>
                <a:gd name="connsiteY0" fmla="*/ 192218 h 1639267"/>
                <a:gd name="connsiteX1" fmla="*/ 765073 w 1472808"/>
                <a:gd name="connsiteY1" fmla="*/ 4 h 1639267"/>
                <a:gd name="connsiteX2" fmla="*/ 756292 w 1472808"/>
                <a:gd name="connsiteY2" fmla="*/ 214599 h 1639267"/>
                <a:gd name="connsiteX3" fmla="*/ 1412673 w 1472808"/>
                <a:gd name="connsiteY3" fmla="*/ 1597366 h 1639267"/>
                <a:gd name="connsiteX4" fmla="*/ 580875 w 1472808"/>
                <a:gd name="connsiteY4" fmla="*/ 1237322 h 1639267"/>
                <a:gd name="connsiteX5" fmla="*/ 18168 w 1472808"/>
                <a:gd name="connsiteY5" fmla="*/ 789713 h 1639267"/>
                <a:gd name="connsiteX6" fmla="*/ 627115 w 1472808"/>
                <a:gd name="connsiteY6" fmla="*/ 192218 h 1639267"/>
                <a:gd name="connsiteX0" fmla="*/ 928155 w 1792519"/>
                <a:gd name="connsiteY0" fmla="*/ 192218 h 1716012"/>
                <a:gd name="connsiteX1" fmla="*/ 1066113 w 1792519"/>
                <a:gd name="connsiteY1" fmla="*/ 4 h 1716012"/>
                <a:gd name="connsiteX2" fmla="*/ 1057332 w 1792519"/>
                <a:gd name="connsiteY2" fmla="*/ 214599 h 1716012"/>
                <a:gd name="connsiteX3" fmla="*/ 1713713 w 1792519"/>
                <a:gd name="connsiteY3" fmla="*/ 1597366 h 1716012"/>
                <a:gd name="connsiteX4" fmla="*/ 63431 w 1792519"/>
                <a:gd name="connsiteY4" fmla="*/ 1550648 h 1716012"/>
                <a:gd name="connsiteX5" fmla="*/ 319208 w 1792519"/>
                <a:gd name="connsiteY5" fmla="*/ 789713 h 1716012"/>
                <a:gd name="connsiteX6" fmla="*/ 928155 w 1792519"/>
                <a:gd name="connsiteY6" fmla="*/ 192218 h 1716012"/>
                <a:gd name="connsiteX0" fmla="*/ 876312 w 1740676"/>
                <a:gd name="connsiteY0" fmla="*/ 192218 h 1738855"/>
                <a:gd name="connsiteX1" fmla="*/ 1014270 w 1740676"/>
                <a:gd name="connsiteY1" fmla="*/ 4 h 1738855"/>
                <a:gd name="connsiteX2" fmla="*/ 1005489 w 1740676"/>
                <a:gd name="connsiteY2" fmla="*/ 214599 h 1738855"/>
                <a:gd name="connsiteX3" fmla="*/ 1661870 w 1740676"/>
                <a:gd name="connsiteY3" fmla="*/ 1597366 h 1738855"/>
                <a:gd name="connsiteX4" fmla="*/ 724564 w 1740676"/>
                <a:gd name="connsiteY4" fmla="*/ 1688126 h 1738855"/>
                <a:gd name="connsiteX5" fmla="*/ 11588 w 1740676"/>
                <a:gd name="connsiteY5" fmla="*/ 1550648 h 1738855"/>
                <a:gd name="connsiteX6" fmla="*/ 267365 w 1740676"/>
                <a:gd name="connsiteY6" fmla="*/ 789713 h 1738855"/>
                <a:gd name="connsiteX7" fmla="*/ 876312 w 1740676"/>
                <a:gd name="connsiteY7" fmla="*/ 192218 h 1738855"/>
                <a:gd name="connsiteX0" fmla="*/ 876312 w 1725733"/>
                <a:gd name="connsiteY0" fmla="*/ 192218 h 2481119"/>
                <a:gd name="connsiteX1" fmla="*/ 1014270 w 1725733"/>
                <a:gd name="connsiteY1" fmla="*/ 4 h 2481119"/>
                <a:gd name="connsiteX2" fmla="*/ 1005489 w 1725733"/>
                <a:gd name="connsiteY2" fmla="*/ 214599 h 2481119"/>
                <a:gd name="connsiteX3" fmla="*/ 1661870 w 1725733"/>
                <a:gd name="connsiteY3" fmla="*/ 1597366 h 2481119"/>
                <a:gd name="connsiteX4" fmla="*/ 216208 w 1725733"/>
                <a:gd name="connsiteY4" fmla="*/ 2481032 h 2481119"/>
                <a:gd name="connsiteX5" fmla="*/ 11588 w 1725733"/>
                <a:gd name="connsiteY5" fmla="*/ 1550648 h 2481119"/>
                <a:gd name="connsiteX6" fmla="*/ 267365 w 1725733"/>
                <a:gd name="connsiteY6" fmla="*/ 789713 h 2481119"/>
                <a:gd name="connsiteX7" fmla="*/ 876312 w 1725733"/>
                <a:gd name="connsiteY7" fmla="*/ 192218 h 2481119"/>
                <a:gd name="connsiteX0" fmla="*/ 876312 w 1725733"/>
                <a:gd name="connsiteY0" fmla="*/ 192218 h 2502783"/>
                <a:gd name="connsiteX1" fmla="*/ 1014270 w 1725733"/>
                <a:gd name="connsiteY1" fmla="*/ 4 h 2502783"/>
                <a:gd name="connsiteX2" fmla="*/ 1005489 w 1725733"/>
                <a:gd name="connsiteY2" fmla="*/ 214599 h 2502783"/>
                <a:gd name="connsiteX3" fmla="*/ 1661870 w 1725733"/>
                <a:gd name="connsiteY3" fmla="*/ 1597366 h 2502783"/>
                <a:gd name="connsiteX4" fmla="*/ 1021904 w 1725733"/>
                <a:gd name="connsiteY4" fmla="*/ 2158115 h 2502783"/>
                <a:gd name="connsiteX5" fmla="*/ 216208 w 1725733"/>
                <a:gd name="connsiteY5" fmla="*/ 2481032 h 2502783"/>
                <a:gd name="connsiteX6" fmla="*/ 11588 w 1725733"/>
                <a:gd name="connsiteY6" fmla="*/ 1550648 h 2502783"/>
                <a:gd name="connsiteX7" fmla="*/ 267365 w 1725733"/>
                <a:gd name="connsiteY7" fmla="*/ 789713 h 2502783"/>
                <a:gd name="connsiteX8" fmla="*/ 876312 w 1725733"/>
                <a:gd name="connsiteY8" fmla="*/ 192218 h 2502783"/>
                <a:gd name="connsiteX0" fmla="*/ 876312 w 1720376"/>
                <a:gd name="connsiteY0" fmla="*/ 192218 h 2487238"/>
                <a:gd name="connsiteX1" fmla="*/ 1014270 w 1720376"/>
                <a:gd name="connsiteY1" fmla="*/ 4 h 2487238"/>
                <a:gd name="connsiteX2" fmla="*/ 1005489 w 1720376"/>
                <a:gd name="connsiteY2" fmla="*/ 214599 h 2487238"/>
                <a:gd name="connsiteX3" fmla="*/ 1661870 w 1720376"/>
                <a:gd name="connsiteY3" fmla="*/ 1597366 h 2487238"/>
                <a:gd name="connsiteX4" fmla="*/ 289744 w 1720376"/>
                <a:gd name="connsiteY4" fmla="*/ 1266096 h 2487238"/>
                <a:gd name="connsiteX5" fmla="*/ 216208 w 1720376"/>
                <a:gd name="connsiteY5" fmla="*/ 2481032 h 2487238"/>
                <a:gd name="connsiteX6" fmla="*/ 11588 w 1720376"/>
                <a:gd name="connsiteY6" fmla="*/ 1550648 h 2487238"/>
                <a:gd name="connsiteX7" fmla="*/ 267365 w 1720376"/>
                <a:gd name="connsiteY7" fmla="*/ 789713 h 2487238"/>
                <a:gd name="connsiteX8" fmla="*/ 876312 w 1720376"/>
                <a:gd name="connsiteY8" fmla="*/ 192218 h 2487238"/>
                <a:gd name="connsiteX0" fmla="*/ 876312 w 1720376"/>
                <a:gd name="connsiteY0" fmla="*/ 192218 h 2487398"/>
                <a:gd name="connsiteX1" fmla="*/ 1014270 w 1720376"/>
                <a:gd name="connsiteY1" fmla="*/ 4 h 2487398"/>
                <a:gd name="connsiteX2" fmla="*/ 1005489 w 1720376"/>
                <a:gd name="connsiteY2" fmla="*/ 214599 h 2487398"/>
                <a:gd name="connsiteX3" fmla="*/ 1661870 w 1720376"/>
                <a:gd name="connsiteY3" fmla="*/ 1597366 h 2487398"/>
                <a:gd name="connsiteX4" fmla="*/ 941974 w 1720376"/>
                <a:gd name="connsiteY4" fmla="*/ 1406773 h 2487398"/>
                <a:gd name="connsiteX5" fmla="*/ 289744 w 1720376"/>
                <a:gd name="connsiteY5" fmla="*/ 1266096 h 2487398"/>
                <a:gd name="connsiteX6" fmla="*/ 216208 w 1720376"/>
                <a:gd name="connsiteY6" fmla="*/ 2481032 h 2487398"/>
                <a:gd name="connsiteX7" fmla="*/ 11588 w 1720376"/>
                <a:gd name="connsiteY7" fmla="*/ 1550648 h 2487398"/>
                <a:gd name="connsiteX8" fmla="*/ 267365 w 1720376"/>
                <a:gd name="connsiteY8" fmla="*/ 789713 h 2487398"/>
                <a:gd name="connsiteX9" fmla="*/ 876312 w 1720376"/>
                <a:gd name="connsiteY9" fmla="*/ 192218 h 2487398"/>
                <a:gd name="connsiteX0" fmla="*/ 876312 w 1673930"/>
                <a:gd name="connsiteY0" fmla="*/ 192218 h 2487398"/>
                <a:gd name="connsiteX1" fmla="*/ 1014270 w 1673930"/>
                <a:gd name="connsiteY1" fmla="*/ 4 h 2487398"/>
                <a:gd name="connsiteX2" fmla="*/ 1005489 w 1673930"/>
                <a:gd name="connsiteY2" fmla="*/ 214599 h 2487398"/>
                <a:gd name="connsiteX3" fmla="*/ 1661870 w 1673930"/>
                <a:gd name="connsiteY3" fmla="*/ 1597366 h 2487398"/>
                <a:gd name="connsiteX4" fmla="*/ 935579 w 1673930"/>
                <a:gd name="connsiteY4" fmla="*/ 457204 h 2487398"/>
                <a:gd name="connsiteX5" fmla="*/ 289744 w 1673930"/>
                <a:gd name="connsiteY5" fmla="*/ 1266096 h 2487398"/>
                <a:gd name="connsiteX6" fmla="*/ 216208 w 1673930"/>
                <a:gd name="connsiteY6" fmla="*/ 2481032 h 2487398"/>
                <a:gd name="connsiteX7" fmla="*/ 11588 w 1673930"/>
                <a:gd name="connsiteY7" fmla="*/ 1550648 h 2487398"/>
                <a:gd name="connsiteX8" fmla="*/ 267365 w 1673930"/>
                <a:gd name="connsiteY8" fmla="*/ 789713 h 2487398"/>
                <a:gd name="connsiteX9" fmla="*/ 876312 w 1673930"/>
                <a:gd name="connsiteY9" fmla="*/ 192218 h 2487398"/>
                <a:gd name="connsiteX0" fmla="*/ 876312 w 1673930"/>
                <a:gd name="connsiteY0" fmla="*/ 192218 h 2487398"/>
                <a:gd name="connsiteX1" fmla="*/ 1014270 w 1673930"/>
                <a:gd name="connsiteY1" fmla="*/ 4 h 2487398"/>
                <a:gd name="connsiteX2" fmla="*/ 1005489 w 1673930"/>
                <a:gd name="connsiteY2" fmla="*/ 214599 h 2487398"/>
                <a:gd name="connsiteX3" fmla="*/ 1661870 w 1673930"/>
                <a:gd name="connsiteY3" fmla="*/ 1597366 h 2487398"/>
                <a:gd name="connsiteX4" fmla="*/ 1303258 w 1673930"/>
                <a:gd name="connsiteY4" fmla="*/ 930389 h 2487398"/>
                <a:gd name="connsiteX5" fmla="*/ 935579 w 1673930"/>
                <a:gd name="connsiteY5" fmla="*/ 457204 h 2487398"/>
                <a:gd name="connsiteX6" fmla="*/ 289744 w 1673930"/>
                <a:gd name="connsiteY6" fmla="*/ 1266096 h 2487398"/>
                <a:gd name="connsiteX7" fmla="*/ 216208 w 1673930"/>
                <a:gd name="connsiteY7" fmla="*/ 2481032 h 2487398"/>
                <a:gd name="connsiteX8" fmla="*/ 11588 w 1673930"/>
                <a:gd name="connsiteY8" fmla="*/ 1550648 h 2487398"/>
                <a:gd name="connsiteX9" fmla="*/ 267365 w 1673930"/>
                <a:gd name="connsiteY9" fmla="*/ 789713 h 2487398"/>
                <a:gd name="connsiteX10" fmla="*/ 876312 w 1673930"/>
                <a:gd name="connsiteY10" fmla="*/ 192218 h 2487398"/>
                <a:gd name="connsiteX0" fmla="*/ 876312 w 1668429"/>
                <a:gd name="connsiteY0" fmla="*/ 192218 h 2487398"/>
                <a:gd name="connsiteX1" fmla="*/ 1014270 w 1668429"/>
                <a:gd name="connsiteY1" fmla="*/ 4 h 2487398"/>
                <a:gd name="connsiteX2" fmla="*/ 1005489 w 1668429"/>
                <a:gd name="connsiteY2" fmla="*/ 214599 h 2487398"/>
                <a:gd name="connsiteX3" fmla="*/ 1661870 w 1668429"/>
                <a:gd name="connsiteY3" fmla="*/ 1597366 h 2487398"/>
                <a:gd name="connsiteX4" fmla="*/ 1319244 w 1668429"/>
                <a:gd name="connsiteY4" fmla="*/ 1179771 h 2487398"/>
                <a:gd name="connsiteX5" fmla="*/ 935579 w 1668429"/>
                <a:gd name="connsiteY5" fmla="*/ 457204 h 2487398"/>
                <a:gd name="connsiteX6" fmla="*/ 289744 w 1668429"/>
                <a:gd name="connsiteY6" fmla="*/ 1266096 h 2487398"/>
                <a:gd name="connsiteX7" fmla="*/ 216208 w 1668429"/>
                <a:gd name="connsiteY7" fmla="*/ 2481032 h 2487398"/>
                <a:gd name="connsiteX8" fmla="*/ 11588 w 1668429"/>
                <a:gd name="connsiteY8" fmla="*/ 1550648 h 2487398"/>
                <a:gd name="connsiteX9" fmla="*/ 267365 w 1668429"/>
                <a:gd name="connsiteY9" fmla="*/ 789713 h 2487398"/>
                <a:gd name="connsiteX10" fmla="*/ 876312 w 1668429"/>
                <a:gd name="connsiteY10" fmla="*/ 192218 h 2487398"/>
                <a:gd name="connsiteX0" fmla="*/ 876312 w 1687826"/>
                <a:gd name="connsiteY0" fmla="*/ 192218 h 2487398"/>
                <a:gd name="connsiteX1" fmla="*/ 1014270 w 1687826"/>
                <a:gd name="connsiteY1" fmla="*/ 4 h 2487398"/>
                <a:gd name="connsiteX2" fmla="*/ 1005489 w 1687826"/>
                <a:gd name="connsiteY2" fmla="*/ 214599 h 2487398"/>
                <a:gd name="connsiteX3" fmla="*/ 1661870 w 1687826"/>
                <a:gd name="connsiteY3" fmla="*/ 1597366 h 2487398"/>
                <a:gd name="connsiteX4" fmla="*/ 1533457 w 1687826"/>
                <a:gd name="connsiteY4" fmla="*/ 1480308 h 2487398"/>
                <a:gd name="connsiteX5" fmla="*/ 1319244 w 1687826"/>
                <a:gd name="connsiteY5" fmla="*/ 1179771 h 2487398"/>
                <a:gd name="connsiteX6" fmla="*/ 935579 w 1687826"/>
                <a:gd name="connsiteY6" fmla="*/ 457204 h 2487398"/>
                <a:gd name="connsiteX7" fmla="*/ 289744 w 1687826"/>
                <a:gd name="connsiteY7" fmla="*/ 1266096 h 2487398"/>
                <a:gd name="connsiteX8" fmla="*/ 216208 w 1687826"/>
                <a:gd name="connsiteY8" fmla="*/ 2481032 h 2487398"/>
                <a:gd name="connsiteX9" fmla="*/ 11588 w 1687826"/>
                <a:gd name="connsiteY9" fmla="*/ 1550648 h 2487398"/>
                <a:gd name="connsiteX10" fmla="*/ 267365 w 1687826"/>
                <a:gd name="connsiteY10" fmla="*/ 789713 h 2487398"/>
                <a:gd name="connsiteX11" fmla="*/ 876312 w 1687826"/>
                <a:gd name="connsiteY11" fmla="*/ 192218 h 2487398"/>
                <a:gd name="connsiteX0" fmla="*/ 876312 w 1662546"/>
                <a:gd name="connsiteY0" fmla="*/ 192218 h 2613861"/>
                <a:gd name="connsiteX1" fmla="*/ 1014270 w 1662546"/>
                <a:gd name="connsiteY1" fmla="*/ 4 h 2613861"/>
                <a:gd name="connsiteX2" fmla="*/ 1005489 w 1662546"/>
                <a:gd name="connsiteY2" fmla="*/ 214599 h 2613861"/>
                <a:gd name="connsiteX3" fmla="*/ 1661870 w 1662546"/>
                <a:gd name="connsiteY3" fmla="*/ 1597366 h 2613861"/>
                <a:gd name="connsiteX4" fmla="*/ 1133807 w 1662546"/>
                <a:gd name="connsiteY4" fmla="*/ 2608921 h 2613861"/>
                <a:gd name="connsiteX5" fmla="*/ 1319244 w 1662546"/>
                <a:gd name="connsiteY5" fmla="*/ 1179771 h 2613861"/>
                <a:gd name="connsiteX6" fmla="*/ 935579 w 1662546"/>
                <a:gd name="connsiteY6" fmla="*/ 457204 h 2613861"/>
                <a:gd name="connsiteX7" fmla="*/ 289744 w 1662546"/>
                <a:gd name="connsiteY7" fmla="*/ 1266096 h 2613861"/>
                <a:gd name="connsiteX8" fmla="*/ 216208 w 1662546"/>
                <a:gd name="connsiteY8" fmla="*/ 2481032 h 2613861"/>
                <a:gd name="connsiteX9" fmla="*/ 11588 w 1662546"/>
                <a:gd name="connsiteY9" fmla="*/ 1550648 h 2613861"/>
                <a:gd name="connsiteX10" fmla="*/ 267365 w 1662546"/>
                <a:gd name="connsiteY10" fmla="*/ 789713 h 2613861"/>
                <a:gd name="connsiteX11" fmla="*/ 876312 w 1662546"/>
                <a:gd name="connsiteY11" fmla="*/ 192218 h 2613861"/>
                <a:gd name="connsiteX0" fmla="*/ 876312 w 1662563"/>
                <a:gd name="connsiteY0" fmla="*/ 192218 h 2611982"/>
                <a:gd name="connsiteX1" fmla="*/ 1014270 w 1662563"/>
                <a:gd name="connsiteY1" fmla="*/ 4 h 2611982"/>
                <a:gd name="connsiteX2" fmla="*/ 1005489 w 1662563"/>
                <a:gd name="connsiteY2" fmla="*/ 214599 h 2611982"/>
                <a:gd name="connsiteX3" fmla="*/ 1661870 w 1662563"/>
                <a:gd name="connsiteY3" fmla="*/ 1597366 h 2611982"/>
                <a:gd name="connsiteX4" fmla="*/ 1133807 w 1662563"/>
                <a:gd name="connsiteY4" fmla="*/ 2608921 h 2611982"/>
                <a:gd name="connsiteX5" fmla="*/ 1245708 w 1662563"/>
                <a:gd name="connsiteY5" fmla="*/ 1886353 h 2611982"/>
                <a:gd name="connsiteX6" fmla="*/ 1319244 w 1662563"/>
                <a:gd name="connsiteY6" fmla="*/ 1179771 h 2611982"/>
                <a:gd name="connsiteX7" fmla="*/ 935579 w 1662563"/>
                <a:gd name="connsiteY7" fmla="*/ 457204 h 2611982"/>
                <a:gd name="connsiteX8" fmla="*/ 289744 w 1662563"/>
                <a:gd name="connsiteY8" fmla="*/ 1266096 h 2611982"/>
                <a:gd name="connsiteX9" fmla="*/ 216208 w 1662563"/>
                <a:gd name="connsiteY9" fmla="*/ 2481032 h 2611982"/>
                <a:gd name="connsiteX10" fmla="*/ 11588 w 1662563"/>
                <a:gd name="connsiteY10" fmla="*/ 1550648 h 2611982"/>
                <a:gd name="connsiteX11" fmla="*/ 267365 w 1662563"/>
                <a:gd name="connsiteY11" fmla="*/ 789713 h 2611982"/>
                <a:gd name="connsiteX12" fmla="*/ 876312 w 1662563"/>
                <a:gd name="connsiteY12" fmla="*/ 192218 h 2611982"/>
                <a:gd name="connsiteX0" fmla="*/ 876312 w 1662563"/>
                <a:gd name="connsiteY0" fmla="*/ 192218 h 2612017"/>
                <a:gd name="connsiteX1" fmla="*/ 1014270 w 1662563"/>
                <a:gd name="connsiteY1" fmla="*/ 4 h 2612017"/>
                <a:gd name="connsiteX2" fmla="*/ 1005489 w 1662563"/>
                <a:gd name="connsiteY2" fmla="*/ 214599 h 2612017"/>
                <a:gd name="connsiteX3" fmla="*/ 1661870 w 1662563"/>
                <a:gd name="connsiteY3" fmla="*/ 1597366 h 2612017"/>
                <a:gd name="connsiteX4" fmla="*/ 1133807 w 1662563"/>
                <a:gd name="connsiteY4" fmla="*/ 2608921 h 2612017"/>
                <a:gd name="connsiteX5" fmla="*/ 1447131 w 1662563"/>
                <a:gd name="connsiteY5" fmla="*/ 1892747 h 2612017"/>
                <a:gd name="connsiteX6" fmla="*/ 1319244 w 1662563"/>
                <a:gd name="connsiteY6" fmla="*/ 1179771 h 2612017"/>
                <a:gd name="connsiteX7" fmla="*/ 935579 w 1662563"/>
                <a:gd name="connsiteY7" fmla="*/ 457204 h 2612017"/>
                <a:gd name="connsiteX8" fmla="*/ 289744 w 1662563"/>
                <a:gd name="connsiteY8" fmla="*/ 1266096 h 2612017"/>
                <a:gd name="connsiteX9" fmla="*/ 216208 w 1662563"/>
                <a:gd name="connsiteY9" fmla="*/ 2481032 h 2612017"/>
                <a:gd name="connsiteX10" fmla="*/ 11588 w 1662563"/>
                <a:gd name="connsiteY10" fmla="*/ 1550648 h 2612017"/>
                <a:gd name="connsiteX11" fmla="*/ 267365 w 1662563"/>
                <a:gd name="connsiteY11" fmla="*/ 789713 h 2612017"/>
                <a:gd name="connsiteX12" fmla="*/ 876312 w 1662563"/>
                <a:gd name="connsiteY12" fmla="*/ 192218 h 2612017"/>
                <a:gd name="connsiteX0" fmla="*/ 876312 w 1700706"/>
                <a:gd name="connsiteY0" fmla="*/ 192218 h 2609380"/>
                <a:gd name="connsiteX1" fmla="*/ 1014270 w 1700706"/>
                <a:gd name="connsiteY1" fmla="*/ 4 h 2609380"/>
                <a:gd name="connsiteX2" fmla="*/ 1005489 w 1700706"/>
                <a:gd name="connsiteY2" fmla="*/ 214599 h 2609380"/>
                <a:gd name="connsiteX3" fmla="*/ 1661870 w 1700706"/>
                <a:gd name="connsiteY3" fmla="*/ 1597366 h 2609380"/>
                <a:gd name="connsiteX4" fmla="*/ 1571823 w 1700706"/>
                <a:gd name="connsiteY4" fmla="*/ 1995058 h 2609380"/>
                <a:gd name="connsiteX5" fmla="*/ 1133807 w 1700706"/>
                <a:gd name="connsiteY5" fmla="*/ 2608921 h 2609380"/>
                <a:gd name="connsiteX6" fmla="*/ 1447131 w 1700706"/>
                <a:gd name="connsiteY6" fmla="*/ 1892747 h 2609380"/>
                <a:gd name="connsiteX7" fmla="*/ 1319244 w 1700706"/>
                <a:gd name="connsiteY7" fmla="*/ 1179771 h 2609380"/>
                <a:gd name="connsiteX8" fmla="*/ 935579 w 1700706"/>
                <a:gd name="connsiteY8" fmla="*/ 457204 h 2609380"/>
                <a:gd name="connsiteX9" fmla="*/ 289744 w 1700706"/>
                <a:gd name="connsiteY9" fmla="*/ 1266096 h 2609380"/>
                <a:gd name="connsiteX10" fmla="*/ 216208 w 1700706"/>
                <a:gd name="connsiteY10" fmla="*/ 2481032 h 2609380"/>
                <a:gd name="connsiteX11" fmla="*/ 11588 w 1700706"/>
                <a:gd name="connsiteY11" fmla="*/ 1550648 h 2609380"/>
                <a:gd name="connsiteX12" fmla="*/ 267365 w 1700706"/>
                <a:gd name="connsiteY12" fmla="*/ 789713 h 2609380"/>
                <a:gd name="connsiteX13" fmla="*/ 876312 w 1700706"/>
                <a:gd name="connsiteY13" fmla="*/ 192218 h 2609380"/>
                <a:gd name="connsiteX0" fmla="*/ 876312 w 1685923"/>
                <a:gd name="connsiteY0" fmla="*/ 192218 h 2610182"/>
                <a:gd name="connsiteX1" fmla="*/ 1014270 w 1685923"/>
                <a:gd name="connsiteY1" fmla="*/ 4 h 2610182"/>
                <a:gd name="connsiteX2" fmla="*/ 1005489 w 1685923"/>
                <a:gd name="connsiteY2" fmla="*/ 214599 h 2610182"/>
                <a:gd name="connsiteX3" fmla="*/ 1661870 w 1685923"/>
                <a:gd name="connsiteY3" fmla="*/ 1597366 h 2610182"/>
                <a:gd name="connsiteX4" fmla="*/ 1504682 w 1685923"/>
                <a:gd name="connsiteY4" fmla="*/ 2298792 h 2610182"/>
                <a:gd name="connsiteX5" fmla="*/ 1133807 w 1685923"/>
                <a:gd name="connsiteY5" fmla="*/ 2608921 h 2610182"/>
                <a:gd name="connsiteX6" fmla="*/ 1447131 w 1685923"/>
                <a:gd name="connsiteY6" fmla="*/ 1892747 h 2610182"/>
                <a:gd name="connsiteX7" fmla="*/ 1319244 w 1685923"/>
                <a:gd name="connsiteY7" fmla="*/ 1179771 h 2610182"/>
                <a:gd name="connsiteX8" fmla="*/ 935579 w 1685923"/>
                <a:gd name="connsiteY8" fmla="*/ 457204 h 2610182"/>
                <a:gd name="connsiteX9" fmla="*/ 289744 w 1685923"/>
                <a:gd name="connsiteY9" fmla="*/ 1266096 h 2610182"/>
                <a:gd name="connsiteX10" fmla="*/ 216208 w 1685923"/>
                <a:gd name="connsiteY10" fmla="*/ 2481032 h 2610182"/>
                <a:gd name="connsiteX11" fmla="*/ 11588 w 1685923"/>
                <a:gd name="connsiteY11" fmla="*/ 1550648 h 2610182"/>
                <a:gd name="connsiteX12" fmla="*/ 267365 w 1685923"/>
                <a:gd name="connsiteY12" fmla="*/ 789713 h 2610182"/>
                <a:gd name="connsiteX13" fmla="*/ 876312 w 1685923"/>
                <a:gd name="connsiteY13" fmla="*/ 192218 h 2610182"/>
                <a:gd name="connsiteX0" fmla="*/ 876312 w 1682365"/>
                <a:gd name="connsiteY0" fmla="*/ 192218 h 2610182"/>
                <a:gd name="connsiteX1" fmla="*/ 1014270 w 1682365"/>
                <a:gd name="connsiteY1" fmla="*/ 4 h 2610182"/>
                <a:gd name="connsiteX2" fmla="*/ 1005489 w 1682365"/>
                <a:gd name="connsiteY2" fmla="*/ 214599 h 2610182"/>
                <a:gd name="connsiteX3" fmla="*/ 1661870 w 1682365"/>
                <a:gd name="connsiteY3" fmla="*/ 1597366 h 2610182"/>
                <a:gd name="connsiteX4" fmla="*/ 1504682 w 1682365"/>
                <a:gd name="connsiteY4" fmla="*/ 2298792 h 2610182"/>
                <a:gd name="connsiteX5" fmla="*/ 1133807 w 1682365"/>
                <a:gd name="connsiteY5" fmla="*/ 2608921 h 2610182"/>
                <a:gd name="connsiteX6" fmla="*/ 1447131 w 1682365"/>
                <a:gd name="connsiteY6" fmla="*/ 1892747 h 2610182"/>
                <a:gd name="connsiteX7" fmla="*/ 1319244 w 1682365"/>
                <a:gd name="connsiteY7" fmla="*/ 1179771 h 2610182"/>
                <a:gd name="connsiteX8" fmla="*/ 935579 w 1682365"/>
                <a:gd name="connsiteY8" fmla="*/ 457204 h 2610182"/>
                <a:gd name="connsiteX9" fmla="*/ 289744 w 1682365"/>
                <a:gd name="connsiteY9" fmla="*/ 1266096 h 2610182"/>
                <a:gd name="connsiteX10" fmla="*/ 216208 w 1682365"/>
                <a:gd name="connsiteY10" fmla="*/ 2481032 h 2610182"/>
                <a:gd name="connsiteX11" fmla="*/ 11588 w 1682365"/>
                <a:gd name="connsiteY11" fmla="*/ 1550648 h 2610182"/>
                <a:gd name="connsiteX12" fmla="*/ 267365 w 1682365"/>
                <a:gd name="connsiteY12" fmla="*/ 789713 h 2610182"/>
                <a:gd name="connsiteX13" fmla="*/ 876312 w 1682365"/>
                <a:gd name="connsiteY13" fmla="*/ 192218 h 2610182"/>
                <a:gd name="connsiteX0" fmla="*/ 876312 w 1682365"/>
                <a:gd name="connsiteY0" fmla="*/ 192218 h 2671990"/>
                <a:gd name="connsiteX1" fmla="*/ 1014270 w 1682365"/>
                <a:gd name="connsiteY1" fmla="*/ 4 h 2671990"/>
                <a:gd name="connsiteX2" fmla="*/ 1005489 w 1682365"/>
                <a:gd name="connsiteY2" fmla="*/ 214599 h 2671990"/>
                <a:gd name="connsiteX3" fmla="*/ 1661870 w 1682365"/>
                <a:gd name="connsiteY3" fmla="*/ 1597366 h 2671990"/>
                <a:gd name="connsiteX4" fmla="*/ 1504682 w 1682365"/>
                <a:gd name="connsiteY4" fmla="*/ 2298792 h 2671990"/>
                <a:gd name="connsiteX5" fmla="*/ 1133807 w 1682365"/>
                <a:gd name="connsiteY5" fmla="*/ 2608921 h 2671990"/>
                <a:gd name="connsiteX6" fmla="*/ 1447131 w 1682365"/>
                <a:gd name="connsiteY6" fmla="*/ 1892747 h 2671990"/>
                <a:gd name="connsiteX7" fmla="*/ 1319244 w 1682365"/>
                <a:gd name="connsiteY7" fmla="*/ 1179771 h 2671990"/>
                <a:gd name="connsiteX8" fmla="*/ 935579 w 1682365"/>
                <a:gd name="connsiteY8" fmla="*/ 457204 h 2671990"/>
                <a:gd name="connsiteX9" fmla="*/ 289744 w 1682365"/>
                <a:gd name="connsiteY9" fmla="*/ 1266096 h 2671990"/>
                <a:gd name="connsiteX10" fmla="*/ 414435 w 1682365"/>
                <a:gd name="connsiteY10" fmla="*/ 2666470 h 2671990"/>
                <a:gd name="connsiteX11" fmla="*/ 11588 w 1682365"/>
                <a:gd name="connsiteY11" fmla="*/ 1550648 h 2671990"/>
                <a:gd name="connsiteX12" fmla="*/ 267365 w 1682365"/>
                <a:gd name="connsiteY12" fmla="*/ 789713 h 2671990"/>
                <a:gd name="connsiteX13" fmla="*/ 876312 w 1682365"/>
                <a:gd name="connsiteY13" fmla="*/ 192218 h 2671990"/>
                <a:gd name="connsiteX0" fmla="*/ 866055 w 1672108"/>
                <a:gd name="connsiteY0" fmla="*/ 192218 h 2693201"/>
                <a:gd name="connsiteX1" fmla="*/ 1004013 w 1672108"/>
                <a:gd name="connsiteY1" fmla="*/ 4 h 2693201"/>
                <a:gd name="connsiteX2" fmla="*/ 995232 w 1672108"/>
                <a:gd name="connsiteY2" fmla="*/ 214599 h 2693201"/>
                <a:gd name="connsiteX3" fmla="*/ 1651613 w 1672108"/>
                <a:gd name="connsiteY3" fmla="*/ 1597366 h 2693201"/>
                <a:gd name="connsiteX4" fmla="*/ 1494425 w 1672108"/>
                <a:gd name="connsiteY4" fmla="*/ 2298792 h 2693201"/>
                <a:gd name="connsiteX5" fmla="*/ 1123550 w 1672108"/>
                <a:gd name="connsiteY5" fmla="*/ 2608921 h 2693201"/>
                <a:gd name="connsiteX6" fmla="*/ 1436874 w 1672108"/>
                <a:gd name="connsiteY6" fmla="*/ 1892747 h 2693201"/>
                <a:gd name="connsiteX7" fmla="*/ 1308987 w 1672108"/>
                <a:gd name="connsiteY7" fmla="*/ 1179771 h 2693201"/>
                <a:gd name="connsiteX8" fmla="*/ 925322 w 1672108"/>
                <a:gd name="connsiteY8" fmla="*/ 457204 h 2693201"/>
                <a:gd name="connsiteX9" fmla="*/ 279487 w 1672108"/>
                <a:gd name="connsiteY9" fmla="*/ 1266096 h 2693201"/>
                <a:gd name="connsiteX10" fmla="*/ 404178 w 1672108"/>
                <a:gd name="connsiteY10" fmla="*/ 2666470 h 2693201"/>
                <a:gd name="connsiteX11" fmla="*/ 167585 w 1672108"/>
                <a:gd name="connsiteY11" fmla="*/ 2138932 h 2693201"/>
                <a:gd name="connsiteX12" fmla="*/ 1331 w 1672108"/>
                <a:gd name="connsiteY12" fmla="*/ 1550648 h 2693201"/>
                <a:gd name="connsiteX13" fmla="*/ 257108 w 1672108"/>
                <a:gd name="connsiteY13" fmla="*/ 789713 h 2693201"/>
                <a:gd name="connsiteX14" fmla="*/ 866055 w 1672108"/>
                <a:gd name="connsiteY14" fmla="*/ 192218 h 2693201"/>
                <a:gd name="connsiteX0" fmla="*/ 868657 w 1674710"/>
                <a:gd name="connsiteY0" fmla="*/ 192218 h 2701005"/>
                <a:gd name="connsiteX1" fmla="*/ 1006615 w 1674710"/>
                <a:gd name="connsiteY1" fmla="*/ 4 h 2701005"/>
                <a:gd name="connsiteX2" fmla="*/ 997834 w 1674710"/>
                <a:gd name="connsiteY2" fmla="*/ 214599 h 2701005"/>
                <a:gd name="connsiteX3" fmla="*/ 1654215 w 1674710"/>
                <a:gd name="connsiteY3" fmla="*/ 1597366 h 2701005"/>
                <a:gd name="connsiteX4" fmla="*/ 1497027 w 1674710"/>
                <a:gd name="connsiteY4" fmla="*/ 2298792 h 2701005"/>
                <a:gd name="connsiteX5" fmla="*/ 1126152 w 1674710"/>
                <a:gd name="connsiteY5" fmla="*/ 2608921 h 2701005"/>
                <a:gd name="connsiteX6" fmla="*/ 1439476 w 1674710"/>
                <a:gd name="connsiteY6" fmla="*/ 1892747 h 2701005"/>
                <a:gd name="connsiteX7" fmla="*/ 1311589 w 1674710"/>
                <a:gd name="connsiteY7" fmla="*/ 1179771 h 2701005"/>
                <a:gd name="connsiteX8" fmla="*/ 927924 w 1674710"/>
                <a:gd name="connsiteY8" fmla="*/ 457204 h 2701005"/>
                <a:gd name="connsiteX9" fmla="*/ 282089 w 1674710"/>
                <a:gd name="connsiteY9" fmla="*/ 1266096 h 2701005"/>
                <a:gd name="connsiteX10" fmla="*/ 406780 w 1674710"/>
                <a:gd name="connsiteY10" fmla="*/ 2666470 h 2701005"/>
                <a:gd name="connsiteX11" fmla="*/ 83863 w 1674710"/>
                <a:gd name="connsiteY11" fmla="*/ 2276412 h 2701005"/>
                <a:gd name="connsiteX12" fmla="*/ 3933 w 1674710"/>
                <a:gd name="connsiteY12" fmla="*/ 1550648 h 2701005"/>
                <a:gd name="connsiteX13" fmla="*/ 259710 w 1674710"/>
                <a:gd name="connsiteY13" fmla="*/ 789713 h 2701005"/>
                <a:gd name="connsiteX14" fmla="*/ 868657 w 1674710"/>
                <a:gd name="connsiteY14" fmla="*/ 192218 h 2701005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304469 w 1674710"/>
                <a:gd name="connsiteY10" fmla="*/ 1982269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246919 w 1674710"/>
                <a:gd name="connsiteY10" fmla="*/ 2081382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246919 w 1674710"/>
                <a:gd name="connsiteY10" fmla="*/ 2081382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201809 h 2682240"/>
                <a:gd name="connsiteX1" fmla="*/ 977840 w 1674710"/>
                <a:gd name="connsiteY1" fmla="*/ 3 h 2682240"/>
                <a:gd name="connsiteX2" fmla="*/ 997834 w 1674710"/>
                <a:gd name="connsiteY2" fmla="*/ 224190 h 2682240"/>
                <a:gd name="connsiteX3" fmla="*/ 1654215 w 1674710"/>
                <a:gd name="connsiteY3" fmla="*/ 1606957 h 2682240"/>
                <a:gd name="connsiteX4" fmla="*/ 1497027 w 1674710"/>
                <a:gd name="connsiteY4" fmla="*/ 2308383 h 2682240"/>
                <a:gd name="connsiteX5" fmla="*/ 1126152 w 1674710"/>
                <a:gd name="connsiteY5" fmla="*/ 2618512 h 2682240"/>
                <a:gd name="connsiteX6" fmla="*/ 1439476 w 1674710"/>
                <a:gd name="connsiteY6" fmla="*/ 1902338 h 2682240"/>
                <a:gd name="connsiteX7" fmla="*/ 1311589 w 1674710"/>
                <a:gd name="connsiteY7" fmla="*/ 1189362 h 2682240"/>
                <a:gd name="connsiteX8" fmla="*/ 927924 w 1674710"/>
                <a:gd name="connsiteY8" fmla="*/ 466795 h 2682240"/>
                <a:gd name="connsiteX9" fmla="*/ 282089 w 1674710"/>
                <a:gd name="connsiteY9" fmla="*/ 1275687 h 2682240"/>
                <a:gd name="connsiteX10" fmla="*/ 246919 w 1674710"/>
                <a:gd name="connsiteY10" fmla="*/ 2090973 h 2682240"/>
                <a:gd name="connsiteX11" fmla="*/ 406780 w 1674710"/>
                <a:gd name="connsiteY11" fmla="*/ 2676061 h 2682240"/>
                <a:gd name="connsiteX12" fmla="*/ 83863 w 1674710"/>
                <a:gd name="connsiteY12" fmla="*/ 2286003 h 2682240"/>
                <a:gd name="connsiteX13" fmla="*/ 3933 w 1674710"/>
                <a:gd name="connsiteY13" fmla="*/ 1560239 h 2682240"/>
                <a:gd name="connsiteX14" fmla="*/ 259710 w 1674710"/>
                <a:gd name="connsiteY14" fmla="*/ 799304 h 2682240"/>
                <a:gd name="connsiteX15" fmla="*/ 868657 w 1674710"/>
                <a:gd name="connsiteY15" fmla="*/ 201809 h 2682240"/>
                <a:gd name="connsiteX0" fmla="*/ 868657 w 1674710"/>
                <a:gd name="connsiteY0" fmla="*/ 202677 h 2683108"/>
                <a:gd name="connsiteX1" fmla="*/ 977840 w 1674710"/>
                <a:gd name="connsiteY1" fmla="*/ 871 h 2683108"/>
                <a:gd name="connsiteX2" fmla="*/ 997834 w 1674710"/>
                <a:gd name="connsiteY2" fmla="*/ 225058 h 2683108"/>
                <a:gd name="connsiteX3" fmla="*/ 1654215 w 1674710"/>
                <a:gd name="connsiteY3" fmla="*/ 1607825 h 2683108"/>
                <a:gd name="connsiteX4" fmla="*/ 1497027 w 1674710"/>
                <a:gd name="connsiteY4" fmla="*/ 2309251 h 2683108"/>
                <a:gd name="connsiteX5" fmla="*/ 1126152 w 1674710"/>
                <a:gd name="connsiteY5" fmla="*/ 2619380 h 2683108"/>
                <a:gd name="connsiteX6" fmla="*/ 1439476 w 1674710"/>
                <a:gd name="connsiteY6" fmla="*/ 1903206 h 2683108"/>
                <a:gd name="connsiteX7" fmla="*/ 1311589 w 1674710"/>
                <a:gd name="connsiteY7" fmla="*/ 1190230 h 2683108"/>
                <a:gd name="connsiteX8" fmla="*/ 927924 w 1674710"/>
                <a:gd name="connsiteY8" fmla="*/ 467663 h 2683108"/>
                <a:gd name="connsiteX9" fmla="*/ 282089 w 1674710"/>
                <a:gd name="connsiteY9" fmla="*/ 1276555 h 2683108"/>
                <a:gd name="connsiteX10" fmla="*/ 246919 w 1674710"/>
                <a:gd name="connsiteY10" fmla="*/ 2091841 h 2683108"/>
                <a:gd name="connsiteX11" fmla="*/ 406780 w 1674710"/>
                <a:gd name="connsiteY11" fmla="*/ 2676929 h 2683108"/>
                <a:gd name="connsiteX12" fmla="*/ 83863 w 1674710"/>
                <a:gd name="connsiteY12" fmla="*/ 2286871 h 2683108"/>
                <a:gd name="connsiteX13" fmla="*/ 3933 w 1674710"/>
                <a:gd name="connsiteY13" fmla="*/ 1561107 h 2683108"/>
                <a:gd name="connsiteX14" fmla="*/ 259710 w 1674710"/>
                <a:gd name="connsiteY14" fmla="*/ 800172 h 2683108"/>
                <a:gd name="connsiteX15" fmla="*/ 868657 w 1674710"/>
                <a:gd name="connsiteY15" fmla="*/ 202677 h 2683108"/>
                <a:gd name="connsiteX0" fmla="*/ 868657 w 1674710"/>
                <a:gd name="connsiteY0" fmla="*/ 202436 h 2682867"/>
                <a:gd name="connsiteX1" fmla="*/ 977840 w 1674710"/>
                <a:gd name="connsiteY1" fmla="*/ 630 h 2682867"/>
                <a:gd name="connsiteX2" fmla="*/ 997834 w 1674710"/>
                <a:gd name="connsiteY2" fmla="*/ 224817 h 2682867"/>
                <a:gd name="connsiteX3" fmla="*/ 1654215 w 1674710"/>
                <a:gd name="connsiteY3" fmla="*/ 1607584 h 2682867"/>
                <a:gd name="connsiteX4" fmla="*/ 1497027 w 1674710"/>
                <a:gd name="connsiteY4" fmla="*/ 2309010 h 2682867"/>
                <a:gd name="connsiteX5" fmla="*/ 1126152 w 1674710"/>
                <a:gd name="connsiteY5" fmla="*/ 2619139 h 2682867"/>
                <a:gd name="connsiteX6" fmla="*/ 1439476 w 1674710"/>
                <a:gd name="connsiteY6" fmla="*/ 1902965 h 2682867"/>
                <a:gd name="connsiteX7" fmla="*/ 1311589 w 1674710"/>
                <a:gd name="connsiteY7" fmla="*/ 1189989 h 2682867"/>
                <a:gd name="connsiteX8" fmla="*/ 927924 w 1674710"/>
                <a:gd name="connsiteY8" fmla="*/ 467422 h 2682867"/>
                <a:gd name="connsiteX9" fmla="*/ 282089 w 1674710"/>
                <a:gd name="connsiteY9" fmla="*/ 1276314 h 2682867"/>
                <a:gd name="connsiteX10" fmla="*/ 246919 w 1674710"/>
                <a:gd name="connsiteY10" fmla="*/ 2091600 h 2682867"/>
                <a:gd name="connsiteX11" fmla="*/ 406780 w 1674710"/>
                <a:gd name="connsiteY11" fmla="*/ 2676688 h 2682867"/>
                <a:gd name="connsiteX12" fmla="*/ 83863 w 1674710"/>
                <a:gd name="connsiteY12" fmla="*/ 2286630 h 2682867"/>
                <a:gd name="connsiteX13" fmla="*/ 3933 w 1674710"/>
                <a:gd name="connsiteY13" fmla="*/ 1560866 h 2682867"/>
                <a:gd name="connsiteX14" fmla="*/ 259710 w 1674710"/>
                <a:gd name="connsiteY14" fmla="*/ 799931 h 2682867"/>
                <a:gd name="connsiteX15" fmla="*/ 868657 w 1674710"/>
                <a:gd name="connsiteY15" fmla="*/ 202436 h 2682867"/>
                <a:gd name="connsiteX0" fmla="*/ 868657 w 1674710"/>
                <a:gd name="connsiteY0" fmla="*/ 202196 h 2682627"/>
                <a:gd name="connsiteX1" fmla="*/ 977840 w 1674710"/>
                <a:gd name="connsiteY1" fmla="*/ 390 h 2682627"/>
                <a:gd name="connsiteX2" fmla="*/ 997834 w 1674710"/>
                <a:gd name="connsiteY2" fmla="*/ 224577 h 2682627"/>
                <a:gd name="connsiteX3" fmla="*/ 1654215 w 1674710"/>
                <a:gd name="connsiteY3" fmla="*/ 1607344 h 2682627"/>
                <a:gd name="connsiteX4" fmla="*/ 1497027 w 1674710"/>
                <a:gd name="connsiteY4" fmla="*/ 2308770 h 2682627"/>
                <a:gd name="connsiteX5" fmla="*/ 1126152 w 1674710"/>
                <a:gd name="connsiteY5" fmla="*/ 2618899 h 2682627"/>
                <a:gd name="connsiteX6" fmla="*/ 1439476 w 1674710"/>
                <a:gd name="connsiteY6" fmla="*/ 1902725 h 2682627"/>
                <a:gd name="connsiteX7" fmla="*/ 1311589 w 1674710"/>
                <a:gd name="connsiteY7" fmla="*/ 1189749 h 2682627"/>
                <a:gd name="connsiteX8" fmla="*/ 927924 w 1674710"/>
                <a:gd name="connsiteY8" fmla="*/ 467182 h 2682627"/>
                <a:gd name="connsiteX9" fmla="*/ 282089 w 1674710"/>
                <a:gd name="connsiteY9" fmla="*/ 1276074 h 2682627"/>
                <a:gd name="connsiteX10" fmla="*/ 246919 w 1674710"/>
                <a:gd name="connsiteY10" fmla="*/ 2091360 h 2682627"/>
                <a:gd name="connsiteX11" fmla="*/ 406780 w 1674710"/>
                <a:gd name="connsiteY11" fmla="*/ 2676448 h 2682627"/>
                <a:gd name="connsiteX12" fmla="*/ 83863 w 1674710"/>
                <a:gd name="connsiteY12" fmla="*/ 2286390 h 2682627"/>
                <a:gd name="connsiteX13" fmla="*/ 3933 w 1674710"/>
                <a:gd name="connsiteY13" fmla="*/ 1560626 h 2682627"/>
                <a:gd name="connsiteX14" fmla="*/ 259710 w 1674710"/>
                <a:gd name="connsiteY14" fmla="*/ 799691 h 2682627"/>
                <a:gd name="connsiteX15" fmla="*/ 868657 w 1674710"/>
                <a:gd name="connsiteY15" fmla="*/ 202196 h 2682627"/>
                <a:gd name="connsiteX0" fmla="*/ 868657 w 1674710"/>
                <a:gd name="connsiteY0" fmla="*/ 202196 h 2682627"/>
                <a:gd name="connsiteX1" fmla="*/ 977840 w 1674710"/>
                <a:gd name="connsiteY1" fmla="*/ 390 h 2682627"/>
                <a:gd name="connsiteX2" fmla="*/ 997834 w 1674710"/>
                <a:gd name="connsiteY2" fmla="*/ 224577 h 2682627"/>
                <a:gd name="connsiteX3" fmla="*/ 1654215 w 1674710"/>
                <a:gd name="connsiteY3" fmla="*/ 1607344 h 2682627"/>
                <a:gd name="connsiteX4" fmla="*/ 1497027 w 1674710"/>
                <a:gd name="connsiteY4" fmla="*/ 2308770 h 2682627"/>
                <a:gd name="connsiteX5" fmla="*/ 1126152 w 1674710"/>
                <a:gd name="connsiteY5" fmla="*/ 2618899 h 2682627"/>
                <a:gd name="connsiteX6" fmla="*/ 1439476 w 1674710"/>
                <a:gd name="connsiteY6" fmla="*/ 1902725 h 2682627"/>
                <a:gd name="connsiteX7" fmla="*/ 1311589 w 1674710"/>
                <a:gd name="connsiteY7" fmla="*/ 1189749 h 2682627"/>
                <a:gd name="connsiteX8" fmla="*/ 927924 w 1674710"/>
                <a:gd name="connsiteY8" fmla="*/ 467182 h 2682627"/>
                <a:gd name="connsiteX9" fmla="*/ 282089 w 1674710"/>
                <a:gd name="connsiteY9" fmla="*/ 1276074 h 2682627"/>
                <a:gd name="connsiteX10" fmla="*/ 246919 w 1674710"/>
                <a:gd name="connsiteY10" fmla="*/ 2091360 h 2682627"/>
                <a:gd name="connsiteX11" fmla="*/ 406780 w 1674710"/>
                <a:gd name="connsiteY11" fmla="*/ 2676448 h 2682627"/>
                <a:gd name="connsiteX12" fmla="*/ 83863 w 1674710"/>
                <a:gd name="connsiteY12" fmla="*/ 2286390 h 2682627"/>
                <a:gd name="connsiteX13" fmla="*/ 3933 w 1674710"/>
                <a:gd name="connsiteY13" fmla="*/ 1560626 h 2682627"/>
                <a:gd name="connsiteX14" fmla="*/ 259710 w 1674710"/>
                <a:gd name="connsiteY14" fmla="*/ 799691 h 2682627"/>
                <a:gd name="connsiteX15" fmla="*/ 868657 w 1674710"/>
                <a:gd name="connsiteY15" fmla="*/ 202196 h 2682627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18145 w 1674710"/>
                <a:gd name="connsiteY9" fmla="*/ 122199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18145 w 1674710"/>
                <a:gd name="connsiteY9" fmla="*/ 122199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74271 w 1674710"/>
                <a:gd name="connsiteY9" fmla="*/ 151933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41948 w 1674710"/>
                <a:gd name="connsiteY9" fmla="*/ 969415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333244 w 1674710"/>
                <a:gd name="connsiteY11" fmla="*/ 2238704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333244 w 1674710"/>
                <a:gd name="connsiteY11" fmla="*/ 2238704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92678"/>
                <a:gd name="connsiteX1" fmla="*/ 977840 w 1674710"/>
                <a:gd name="connsiteY1" fmla="*/ 663 h 2692678"/>
                <a:gd name="connsiteX2" fmla="*/ 997834 w 1674710"/>
                <a:gd name="connsiteY2" fmla="*/ 224850 h 2692678"/>
                <a:gd name="connsiteX3" fmla="*/ 1654215 w 1674710"/>
                <a:gd name="connsiteY3" fmla="*/ 1607617 h 2692678"/>
                <a:gd name="connsiteX4" fmla="*/ 1497027 w 1674710"/>
                <a:gd name="connsiteY4" fmla="*/ 2309043 h 2692678"/>
                <a:gd name="connsiteX5" fmla="*/ 1126152 w 1674710"/>
                <a:gd name="connsiteY5" fmla="*/ 2619172 h 2692678"/>
                <a:gd name="connsiteX6" fmla="*/ 1439476 w 1674710"/>
                <a:gd name="connsiteY6" fmla="*/ 1902998 h 2692678"/>
                <a:gd name="connsiteX7" fmla="*/ 1311589 w 1674710"/>
                <a:gd name="connsiteY7" fmla="*/ 1190022 h 2692678"/>
                <a:gd name="connsiteX8" fmla="*/ 927924 w 1674710"/>
                <a:gd name="connsiteY8" fmla="*/ 467455 h 2692678"/>
                <a:gd name="connsiteX9" fmla="*/ 422765 w 1674710"/>
                <a:gd name="connsiteY9" fmla="*/ 937443 h 2692678"/>
                <a:gd name="connsiteX10" fmla="*/ 74271 w 1674710"/>
                <a:gd name="connsiteY10" fmla="*/ 1519334 h 2692678"/>
                <a:gd name="connsiteX11" fmla="*/ 333244 w 1674710"/>
                <a:gd name="connsiteY11" fmla="*/ 2238704 h 2692678"/>
                <a:gd name="connsiteX12" fmla="*/ 406780 w 1674710"/>
                <a:gd name="connsiteY12" fmla="*/ 2676721 h 2692678"/>
                <a:gd name="connsiteX13" fmla="*/ 83863 w 1674710"/>
                <a:gd name="connsiteY13" fmla="*/ 2286663 h 2692678"/>
                <a:gd name="connsiteX14" fmla="*/ 3933 w 1674710"/>
                <a:gd name="connsiteY14" fmla="*/ 1560899 h 2692678"/>
                <a:gd name="connsiteX15" fmla="*/ 218147 w 1674710"/>
                <a:gd name="connsiteY15" fmla="*/ 777584 h 2692678"/>
                <a:gd name="connsiteX16" fmla="*/ 868657 w 1674710"/>
                <a:gd name="connsiteY16" fmla="*/ 202469 h 2692678"/>
                <a:gd name="connsiteX0" fmla="*/ 868657 w 1674710"/>
                <a:gd name="connsiteY0" fmla="*/ 202469 h 2668285"/>
                <a:gd name="connsiteX1" fmla="*/ 977840 w 1674710"/>
                <a:gd name="connsiteY1" fmla="*/ 663 h 2668285"/>
                <a:gd name="connsiteX2" fmla="*/ 997834 w 1674710"/>
                <a:gd name="connsiteY2" fmla="*/ 224850 h 2668285"/>
                <a:gd name="connsiteX3" fmla="*/ 1654215 w 1674710"/>
                <a:gd name="connsiteY3" fmla="*/ 1607617 h 2668285"/>
                <a:gd name="connsiteX4" fmla="*/ 1497027 w 1674710"/>
                <a:gd name="connsiteY4" fmla="*/ 2309043 h 2668285"/>
                <a:gd name="connsiteX5" fmla="*/ 1126152 w 1674710"/>
                <a:gd name="connsiteY5" fmla="*/ 2619172 h 2668285"/>
                <a:gd name="connsiteX6" fmla="*/ 1439476 w 1674710"/>
                <a:gd name="connsiteY6" fmla="*/ 1902998 h 2668285"/>
                <a:gd name="connsiteX7" fmla="*/ 1311589 w 1674710"/>
                <a:gd name="connsiteY7" fmla="*/ 1190022 h 2668285"/>
                <a:gd name="connsiteX8" fmla="*/ 927924 w 1674710"/>
                <a:gd name="connsiteY8" fmla="*/ 467455 h 2668285"/>
                <a:gd name="connsiteX9" fmla="*/ 422765 w 1674710"/>
                <a:gd name="connsiteY9" fmla="*/ 937443 h 2668285"/>
                <a:gd name="connsiteX10" fmla="*/ 74271 w 1674710"/>
                <a:gd name="connsiteY10" fmla="*/ 1519334 h 2668285"/>
                <a:gd name="connsiteX11" fmla="*/ 333244 w 1674710"/>
                <a:gd name="connsiteY11" fmla="*/ 2238704 h 2668285"/>
                <a:gd name="connsiteX12" fmla="*/ 432358 w 1674710"/>
                <a:gd name="connsiteY12" fmla="*/ 2651143 h 2668285"/>
                <a:gd name="connsiteX13" fmla="*/ 83863 w 1674710"/>
                <a:gd name="connsiteY13" fmla="*/ 2286663 h 2668285"/>
                <a:gd name="connsiteX14" fmla="*/ 3933 w 1674710"/>
                <a:gd name="connsiteY14" fmla="*/ 1560899 h 2668285"/>
                <a:gd name="connsiteX15" fmla="*/ 218147 w 1674710"/>
                <a:gd name="connsiteY15" fmla="*/ 777584 h 2668285"/>
                <a:gd name="connsiteX16" fmla="*/ 868657 w 1674710"/>
                <a:gd name="connsiteY16" fmla="*/ 202469 h 2668285"/>
                <a:gd name="connsiteX0" fmla="*/ 868657 w 1674710"/>
                <a:gd name="connsiteY0" fmla="*/ 202469 h 2668285"/>
                <a:gd name="connsiteX1" fmla="*/ 977840 w 1674710"/>
                <a:gd name="connsiteY1" fmla="*/ 663 h 2668285"/>
                <a:gd name="connsiteX2" fmla="*/ 997834 w 1674710"/>
                <a:gd name="connsiteY2" fmla="*/ 224850 h 2668285"/>
                <a:gd name="connsiteX3" fmla="*/ 1654215 w 1674710"/>
                <a:gd name="connsiteY3" fmla="*/ 1607617 h 2668285"/>
                <a:gd name="connsiteX4" fmla="*/ 1497027 w 1674710"/>
                <a:gd name="connsiteY4" fmla="*/ 2309043 h 2668285"/>
                <a:gd name="connsiteX5" fmla="*/ 1126152 w 1674710"/>
                <a:gd name="connsiteY5" fmla="*/ 2619172 h 2668285"/>
                <a:gd name="connsiteX6" fmla="*/ 1439476 w 1674710"/>
                <a:gd name="connsiteY6" fmla="*/ 1902998 h 2668285"/>
                <a:gd name="connsiteX7" fmla="*/ 1311589 w 1674710"/>
                <a:gd name="connsiteY7" fmla="*/ 1190022 h 2668285"/>
                <a:gd name="connsiteX8" fmla="*/ 927924 w 1674710"/>
                <a:gd name="connsiteY8" fmla="*/ 467455 h 2668285"/>
                <a:gd name="connsiteX9" fmla="*/ 422765 w 1674710"/>
                <a:gd name="connsiteY9" fmla="*/ 937443 h 2668285"/>
                <a:gd name="connsiteX10" fmla="*/ 74271 w 1674710"/>
                <a:gd name="connsiteY10" fmla="*/ 1519334 h 2668285"/>
                <a:gd name="connsiteX11" fmla="*/ 333244 w 1674710"/>
                <a:gd name="connsiteY11" fmla="*/ 2238704 h 2668285"/>
                <a:gd name="connsiteX12" fmla="*/ 432358 w 1674710"/>
                <a:gd name="connsiteY12" fmla="*/ 2651143 h 2668285"/>
                <a:gd name="connsiteX13" fmla="*/ 83863 w 1674710"/>
                <a:gd name="connsiteY13" fmla="*/ 2286663 h 2668285"/>
                <a:gd name="connsiteX14" fmla="*/ 3933 w 1674710"/>
                <a:gd name="connsiteY14" fmla="*/ 1560899 h 2668285"/>
                <a:gd name="connsiteX15" fmla="*/ 218147 w 1674710"/>
                <a:gd name="connsiteY15" fmla="*/ 777584 h 2668285"/>
                <a:gd name="connsiteX16" fmla="*/ 868657 w 1674710"/>
                <a:gd name="connsiteY16" fmla="*/ 202469 h 2668285"/>
                <a:gd name="connsiteX0" fmla="*/ 868657 w 1674710"/>
                <a:gd name="connsiteY0" fmla="*/ 202469 h 2651573"/>
                <a:gd name="connsiteX1" fmla="*/ 977840 w 1674710"/>
                <a:gd name="connsiteY1" fmla="*/ 663 h 2651573"/>
                <a:gd name="connsiteX2" fmla="*/ 997834 w 1674710"/>
                <a:gd name="connsiteY2" fmla="*/ 224850 h 2651573"/>
                <a:gd name="connsiteX3" fmla="*/ 1654215 w 1674710"/>
                <a:gd name="connsiteY3" fmla="*/ 1607617 h 2651573"/>
                <a:gd name="connsiteX4" fmla="*/ 1497027 w 1674710"/>
                <a:gd name="connsiteY4" fmla="*/ 2309043 h 2651573"/>
                <a:gd name="connsiteX5" fmla="*/ 1126152 w 1674710"/>
                <a:gd name="connsiteY5" fmla="*/ 2619172 h 2651573"/>
                <a:gd name="connsiteX6" fmla="*/ 1439476 w 1674710"/>
                <a:gd name="connsiteY6" fmla="*/ 1902998 h 2651573"/>
                <a:gd name="connsiteX7" fmla="*/ 1311589 w 1674710"/>
                <a:gd name="connsiteY7" fmla="*/ 1190022 h 2651573"/>
                <a:gd name="connsiteX8" fmla="*/ 927924 w 1674710"/>
                <a:gd name="connsiteY8" fmla="*/ 467455 h 2651573"/>
                <a:gd name="connsiteX9" fmla="*/ 422765 w 1674710"/>
                <a:gd name="connsiteY9" fmla="*/ 937443 h 2651573"/>
                <a:gd name="connsiteX10" fmla="*/ 74271 w 1674710"/>
                <a:gd name="connsiteY10" fmla="*/ 1519334 h 2651573"/>
                <a:gd name="connsiteX11" fmla="*/ 301271 w 1674710"/>
                <a:gd name="connsiteY11" fmla="*/ 2222718 h 2651573"/>
                <a:gd name="connsiteX12" fmla="*/ 432358 w 1674710"/>
                <a:gd name="connsiteY12" fmla="*/ 2651143 h 2651573"/>
                <a:gd name="connsiteX13" fmla="*/ 83863 w 1674710"/>
                <a:gd name="connsiteY13" fmla="*/ 2286663 h 2651573"/>
                <a:gd name="connsiteX14" fmla="*/ 3933 w 1674710"/>
                <a:gd name="connsiteY14" fmla="*/ 1560899 h 2651573"/>
                <a:gd name="connsiteX15" fmla="*/ 218147 w 1674710"/>
                <a:gd name="connsiteY15" fmla="*/ 777584 h 2651573"/>
                <a:gd name="connsiteX16" fmla="*/ 868657 w 1674710"/>
                <a:gd name="connsiteY16" fmla="*/ 202469 h 265157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00575 w 1674710"/>
                <a:gd name="connsiteY5" fmla="*/ 2587200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090984 w 1674710"/>
                <a:gd name="connsiteY5" fmla="*/ 2609581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8268"/>
                <a:gd name="connsiteY0" fmla="*/ 202469 h 2663633"/>
                <a:gd name="connsiteX1" fmla="*/ 977840 w 1678268"/>
                <a:gd name="connsiteY1" fmla="*/ 663 h 2663633"/>
                <a:gd name="connsiteX2" fmla="*/ 997834 w 1678268"/>
                <a:gd name="connsiteY2" fmla="*/ 224850 h 2663633"/>
                <a:gd name="connsiteX3" fmla="*/ 1654215 w 1678268"/>
                <a:gd name="connsiteY3" fmla="*/ 1607617 h 2663633"/>
                <a:gd name="connsiteX4" fmla="*/ 1497027 w 1678268"/>
                <a:gd name="connsiteY4" fmla="*/ 2309043 h 2663633"/>
                <a:gd name="connsiteX5" fmla="*/ 1090984 w 1678268"/>
                <a:gd name="connsiteY5" fmla="*/ 2609581 h 2663633"/>
                <a:gd name="connsiteX6" fmla="*/ 1554575 w 1678268"/>
                <a:gd name="connsiteY6" fmla="*/ 1909393 h 2663633"/>
                <a:gd name="connsiteX7" fmla="*/ 1311589 w 1678268"/>
                <a:gd name="connsiteY7" fmla="*/ 1190022 h 2663633"/>
                <a:gd name="connsiteX8" fmla="*/ 927924 w 1678268"/>
                <a:gd name="connsiteY8" fmla="*/ 467455 h 2663633"/>
                <a:gd name="connsiteX9" fmla="*/ 422765 w 1678268"/>
                <a:gd name="connsiteY9" fmla="*/ 937443 h 2663633"/>
                <a:gd name="connsiteX10" fmla="*/ 74271 w 1678268"/>
                <a:gd name="connsiteY10" fmla="*/ 1519334 h 2663633"/>
                <a:gd name="connsiteX11" fmla="*/ 301271 w 1678268"/>
                <a:gd name="connsiteY11" fmla="*/ 2222718 h 2663633"/>
                <a:gd name="connsiteX12" fmla="*/ 432358 w 1678268"/>
                <a:gd name="connsiteY12" fmla="*/ 2651143 h 2663633"/>
                <a:gd name="connsiteX13" fmla="*/ 83863 w 1678268"/>
                <a:gd name="connsiteY13" fmla="*/ 2286663 h 2663633"/>
                <a:gd name="connsiteX14" fmla="*/ 3933 w 1678268"/>
                <a:gd name="connsiteY14" fmla="*/ 1560899 h 2663633"/>
                <a:gd name="connsiteX15" fmla="*/ 218147 w 1678268"/>
                <a:gd name="connsiteY15" fmla="*/ 777584 h 2663633"/>
                <a:gd name="connsiteX16" fmla="*/ 868657 w 1678268"/>
                <a:gd name="connsiteY16" fmla="*/ 202469 h 2663633"/>
                <a:gd name="connsiteX0" fmla="*/ 868657 w 1677356"/>
                <a:gd name="connsiteY0" fmla="*/ 202469 h 2663633"/>
                <a:gd name="connsiteX1" fmla="*/ 977840 w 1677356"/>
                <a:gd name="connsiteY1" fmla="*/ 663 h 2663633"/>
                <a:gd name="connsiteX2" fmla="*/ 997834 w 1677356"/>
                <a:gd name="connsiteY2" fmla="*/ 224850 h 2663633"/>
                <a:gd name="connsiteX3" fmla="*/ 1654215 w 1677356"/>
                <a:gd name="connsiteY3" fmla="*/ 1607617 h 2663633"/>
                <a:gd name="connsiteX4" fmla="*/ 1497027 w 1677356"/>
                <a:gd name="connsiteY4" fmla="*/ 2309043 h 2663633"/>
                <a:gd name="connsiteX5" fmla="*/ 1090984 w 1677356"/>
                <a:gd name="connsiteY5" fmla="*/ 2609581 h 2663633"/>
                <a:gd name="connsiteX6" fmla="*/ 1554575 w 1677356"/>
                <a:gd name="connsiteY6" fmla="*/ 1909393 h 2663633"/>
                <a:gd name="connsiteX7" fmla="*/ 1311589 w 1677356"/>
                <a:gd name="connsiteY7" fmla="*/ 1190022 h 2663633"/>
                <a:gd name="connsiteX8" fmla="*/ 927924 w 1677356"/>
                <a:gd name="connsiteY8" fmla="*/ 467455 h 2663633"/>
                <a:gd name="connsiteX9" fmla="*/ 422765 w 1677356"/>
                <a:gd name="connsiteY9" fmla="*/ 937443 h 2663633"/>
                <a:gd name="connsiteX10" fmla="*/ 74271 w 1677356"/>
                <a:gd name="connsiteY10" fmla="*/ 1519334 h 2663633"/>
                <a:gd name="connsiteX11" fmla="*/ 301271 w 1677356"/>
                <a:gd name="connsiteY11" fmla="*/ 2222718 h 2663633"/>
                <a:gd name="connsiteX12" fmla="*/ 432358 w 1677356"/>
                <a:gd name="connsiteY12" fmla="*/ 2651143 h 2663633"/>
                <a:gd name="connsiteX13" fmla="*/ 83863 w 1677356"/>
                <a:gd name="connsiteY13" fmla="*/ 2286663 h 2663633"/>
                <a:gd name="connsiteX14" fmla="*/ 3933 w 1677356"/>
                <a:gd name="connsiteY14" fmla="*/ 1560899 h 2663633"/>
                <a:gd name="connsiteX15" fmla="*/ 218147 w 1677356"/>
                <a:gd name="connsiteY15" fmla="*/ 777584 h 2663633"/>
                <a:gd name="connsiteX16" fmla="*/ 868657 w 1677356"/>
                <a:gd name="connsiteY16" fmla="*/ 202469 h 2663633"/>
                <a:gd name="connsiteX0" fmla="*/ 868657 w 1671425"/>
                <a:gd name="connsiteY0" fmla="*/ 202469 h 2663633"/>
                <a:gd name="connsiteX1" fmla="*/ 977840 w 1671425"/>
                <a:gd name="connsiteY1" fmla="*/ 663 h 2663633"/>
                <a:gd name="connsiteX2" fmla="*/ 997834 w 1671425"/>
                <a:gd name="connsiteY2" fmla="*/ 224850 h 2663633"/>
                <a:gd name="connsiteX3" fmla="*/ 1654215 w 1671425"/>
                <a:gd name="connsiteY3" fmla="*/ 1607617 h 2663633"/>
                <a:gd name="connsiteX4" fmla="*/ 1497027 w 1671425"/>
                <a:gd name="connsiteY4" fmla="*/ 2309043 h 2663633"/>
                <a:gd name="connsiteX5" fmla="*/ 1090984 w 1671425"/>
                <a:gd name="connsiteY5" fmla="*/ 2609581 h 2663633"/>
                <a:gd name="connsiteX6" fmla="*/ 1554575 w 1671425"/>
                <a:gd name="connsiteY6" fmla="*/ 1909393 h 2663633"/>
                <a:gd name="connsiteX7" fmla="*/ 1311589 w 1671425"/>
                <a:gd name="connsiteY7" fmla="*/ 1190022 h 2663633"/>
                <a:gd name="connsiteX8" fmla="*/ 927924 w 1671425"/>
                <a:gd name="connsiteY8" fmla="*/ 467455 h 2663633"/>
                <a:gd name="connsiteX9" fmla="*/ 422765 w 1671425"/>
                <a:gd name="connsiteY9" fmla="*/ 937443 h 2663633"/>
                <a:gd name="connsiteX10" fmla="*/ 74271 w 1671425"/>
                <a:gd name="connsiteY10" fmla="*/ 1519334 h 2663633"/>
                <a:gd name="connsiteX11" fmla="*/ 301271 w 1671425"/>
                <a:gd name="connsiteY11" fmla="*/ 2222718 h 2663633"/>
                <a:gd name="connsiteX12" fmla="*/ 432358 w 1671425"/>
                <a:gd name="connsiteY12" fmla="*/ 2651143 h 2663633"/>
                <a:gd name="connsiteX13" fmla="*/ 83863 w 1671425"/>
                <a:gd name="connsiteY13" fmla="*/ 2286663 h 2663633"/>
                <a:gd name="connsiteX14" fmla="*/ 3933 w 1671425"/>
                <a:gd name="connsiteY14" fmla="*/ 1560899 h 2663633"/>
                <a:gd name="connsiteX15" fmla="*/ 218147 w 1671425"/>
                <a:gd name="connsiteY15" fmla="*/ 777584 h 2663633"/>
                <a:gd name="connsiteX16" fmla="*/ 868657 w 1671425"/>
                <a:gd name="connsiteY16" fmla="*/ 202469 h 2663633"/>
                <a:gd name="connsiteX0" fmla="*/ 868657 w 1658127"/>
                <a:gd name="connsiteY0" fmla="*/ 202469 h 2663633"/>
                <a:gd name="connsiteX1" fmla="*/ 977840 w 1658127"/>
                <a:gd name="connsiteY1" fmla="*/ 663 h 2663633"/>
                <a:gd name="connsiteX2" fmla="*/ 997834 w 1658127"/>
                <a:gd name="connsiteY2" fmla="*/ 224850 h 2663633"/>
                <a:gd name="connsiteX3" fmla="*/ 1638229 w 1658127"/>
                <a:gd name="connsiteY3" fmla="*/ 1556462 h 2663633"/>
                <a:gd name="connsiteX4" fmla="*/ 1497027 w 1658127"/>
                <a:gd name="connsiteY4" fmla="*/ 2309043 h 2663633"/>
                <a:gd name="connsiteX5" fmla="*/ 1090984 w 1658127"/>
                <a:gd name="connsiteY5" fmla="*/ 2609581 h 2663633"/>
                <a:gd name="connsiteX6" fmla="*/ 1554575 w 1658127"/>
                <a:gd name="connsiteY6" fmla="*/ 1909393 h 2663633"/>
                <a:gd name="connsiteX7" fmla="*/ 1311589 w 1658127"/>
                <a:gd name="connsiteY7" fmla="*/ 1190022 h 2663633"/>
                <a:gd name="connsiteX8" fmla="*/ 927924 w 1658127"/>
                <a:gd name="connsiteY8" fmla="*/ 467455 h 2663633"/>
                <a:gd name="connsiteX9" fmla="*/ 422765 w 1658127"/>
                <a:gd name="connsiteY9" fmla="*/ 937443 h 2663633"/>
                <a:gd name="connsiteX10" fmla="*/ 74271 w 1658127"/>
                <a:gd name="connsiteY10" fmla="*/ 1519334 h 2663633"/>
                <a:gd name="connsiteX11" fmla="*/ 301271 w 1658127"/>
                <a:gd name="connsiteY11" fmla="*/ 2222718 h 2663633"/>
                <a:gd name="connsiteX12" fmla="*/ 432358 w 1658127"/>
                <a:gd name="connsiteY12" fmla="*/ 2651143 h 2663633"/>
                <a:gd name="connsiteX13" fmla="*/ 83863 w 1658127"/>
                <a:gd name="connsiteY13" fmla="*/ 2286663 h 2663633"/>
                <a:gd name="connsiteX14" fmla="*/ 3933 w 1658127"/>
                <a:gd name="connsiteY14" fmla="*/ 1560899 h 2663633"/>
                <a:gd name="connsiteX15" fmla="*/ 218147 w 1658127"/>
                <a:gd name="connsiteY15" fmla="*/ 777584 h 2663633"/>
                <a:gd name="connsiteX16" fmla="*/ 868657 w 1658127"/>
                <a:gd name="connsiteY16" fmla="*/ 202469 h 2663633"/>
                <a:gd name="connsiteX0" fmla="*/ 868657 w 1672720"/>
                <a:gd name="connsiteY0" fmla="*/ 202469 h 2663633"/>
                <a:gd name="connsiteX1" fmla="*/ 977840 w 1672720"/>
                <a:gd name="connsiteY1" fmla="*/ 663 h 2663633"/>
                <a:gd name="connsiteX2" fmla="*/ 997834 w 1672720"/>
                <a:gd name="connsiteY2" fmla="*/ 224850 h 2663633"/>
                <a:gd name="connsiteX3" fmla="*/ 1654215 w 1672720"/>
                <a:gd name="connsiteY3" fmla="*/ 1556462 h 2663633"/>
                <a:gd name="connsiteX4" fmla="*/ 1497027 w 1672720"/>
                <a:gd name="connsiteY4" fmla="*/ 2309043 h 2663633"/>
                <a:gd name="connsiteX5" fmla="*/ 1090984 w 1672720"/>
                <a:gd name="connsiteY5" fmla="*/ 2609581 h 2663633"/>
                <a:gd name="connsiteX6" fmla="*/ 1554575 w 1672720"/>
                <a:gd name="connsiteY6" fmla="*/ 1909393 h 2663633"/>
                <a:gd name="connsiteX7" fmla="*/ 1311589 w 1672720"/>
                <a:gd name="connsiteY7" fmla="*/ 1190022 h 2663633"/>
                <a:gd name="connsiteX8" fmla="*/ 927924 w 1672720"/>
                <a:gd name="connsiteY8" fmla="*/ 467455 h 2663633"/>
                <a:gd name="connsiteX9" fmla="*/ 422765 w 1672720"/>
                <a:gd name="connsiteY9" fmla="*/ 937443 h 2663633"/>
                <a:gd name="connsiteX10" fmla="*/ 74271 w 1672720"/>
                <a:gd name="connsiteY10" fmla="*/ 1519334 h 2663633"/>
                <a:gd name="connsiteX11" fmla="*/ 301271 w 1672720"/>
                <a:gd name="connsiteY11" fmla="*/ 2222718 h 2663633"/>
                <a:gd name="connsiteX12" fmla="*/ 432358 w 1672720"/>
                <a:gd name="connsiteY12" fmla="*/ 2651143 h 2663633"/>
                <a:gd name="connsiteX13" fmla="*/ 83863 w 1672720"/>
                <a:gd name="connsiteY13" fmla="*/ 2286663 h 2663633"/>
                <a:gd name="connsiteX14" fmla="*/ 3933 w 1672720"/>
                <a:gd name="connsiteY14" fmla="*/ 1560899 h 2663633"/>
                <a:gd name="connsiteX15" fmla="*/ 218147 w 1672720"/>
                <a:gd name="connsiteY15" fmla="*/ 777584 h 2663633"/>
                <a:gd name="connsiteX16" fmla="*/ 868657 w 1672720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3941" h="2663633">
                  <a:moveTo>
                    <a:pt x="868657" y="202469"/>
                  </a:moveTo>
                  <a:cubicBezTo>
                    <a:pt x="911613" y="98025"/>
                    <a:pt x="841210" y="-9461"/>
                    <a:pt x="977840" y="663"/>
                  </a:cubicBezTo>
                  <a:cubicBezTo>
                    <a:pt x="1114470" y="10787"/>
                    <a:pt x="1026610" y="56599"/>
                    <a:pt x="997834" y="224850"/>
                  </a:cubicBezTo>
                  <a:cubicBezTo>
                    <a:pt x="1391089" y="396299"/>
                    <a:pt x="1577410" y="1269843"/>
                    <a:pt x="1644623" y="1550067"/>
                  </a:cubicBezTo>
                  <a:cubicBezTo>
                    <a:pt x="1711836" y="1830291"/>
                    <a:pt x="1589300" y="2132457"/>
                    <a:pt x="1497027" y="2309043"/>
                  </a:cubicBezTo>
                  <a:cubicBezTo>
                    <a:pt x="1404754" y="2485629"/>
                    <a:pt x="1246048" y="2722549"/>
                    <a:pt x="1090984" y="2609581"/>
                  </a:cubicBezTo>
                  <a:cubicBezTo>
                    <a:pt x="935920" y="2496613"/>
                    <a:pt x="1517808" y="2145986"/>
                    <a:pt x="1554575" y="1909393"/>
                  </a:cubicBezTo>
                  <a:cubicBezTo>
                    <a:pt x="1591342" y="1672800"/>
                    <a:pt x="1395249" y="1405833"/>
                    <a:pt x="1311589" y="1190022"/>
                  </a:cubicBezTo>
                  <a:cubicBezTo>
                    <a:pt x="1227929" y="974211"/>
                    <a:pt x="1072864" y="504223"/>
                    <a:pt x="927924" y="467455"/>
                  </a:cubicBezTo>
                  <a:cubicBezTo>
                    <a:pt x="782984" y="430687"/>
                    <a:pt x="565040" y="762130"/>
                    <a:pt x="422765" y="937443"/>
                  </a:cubicBezTo>
                  <a:cubicBezTo>
                    <a:pt x="280490" y="1112756"/>
                    <a:pt x="187771" y="1284340"/>
                    <a:pt x="74271" y="1519334"/>
                  </a:cubicBezTo>
                  <a:cubicBezTo>
                    <a:pt x="-39229" y="1754328"/>
                    <a:pt x="171251" y="2040478"/>
                    <a:pt x="301271" y="2222718"/>
                  </a:cubicBezTo>
                  <a:cubicBezTo>
                    <a:pt x="431291" y="2404958"/>
                    <a:pt x="538932" y="2579739"/>
                    <a:pt x="432358" y="2651143"/>
                  </a:cubicBezTo>
                  <a:cubicBezTo>
                    <a:pt x="325784" y="2722547"/>
                    <a:pt x="151004" y="2472633"/>
                    <a:pt x="83863" y="2286663"/>
                  </a:cubicBezTo>
                  <a:cubicBezTo>
                    <a:pt x="16722" y="2100693"/>
                    <a:pt x="-10987" y="1785769"/>
                    <a:pt x="3933" y="1560899"/>
                  </a:cubicBezTo>
                  <a:cubicBezTo>
                    <a:pt x="18853" y="1336029"/>
                    <a:pt x="51733" y="1171635"/>
                    <a:pt x="218147" y="777584"/>
                  </a:cubicBezTo>
                  <a:cubicBezTo>
                    <a:pt x="384561" y="383533"/>
                    <a:pt x="716997" y="223785"/>
                    <a:pt x="868657" y="20246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7314D669-227A-F884-79E7-1699690B1375}"/>
                </a:ext>
              </a:extLst>
            </p:cNvPr>
            <p:cNvSpPr/>
            <p:nvPr/>
          </p:nvSpPr>
          <p:spPr>
            <a:xfrm flipH="1">
              <a:off x="4664516" y="3765697"/>
              <a:ext cx="214218" cy="1244167"/>
            </a:xfrm>
            <a:custGeom>
              <a:avLst/>
              <a:gdLst>
                <a:gd name="connsiteX0" fmla="*/ 0 w 310129"/>
                <a:gd name="connsiteY0" fmla="*/ 214213 h 428425"/>
                <a:gd name="connsiteX1" fmla="*/ 155065 w 310129"/>
                <a:gd name="connsiteY1" fmla="*/ 0 h 428425"/>
                <a:gd name="connsiteX2" fmla="*/ 310130 w 310129"/>
                <a:gd name="connsiteY2" fmla="*/ 214213 h 428425"/>
                <a:gd name="connsiteX3" fmla="*/ 155065 w 310129"/>
                <a:gd name="connsiteY3" fmla="*/ 428426 h 428425"/>
                <a:gd name="connsiteX4" fmla="*/ 0 w 310129"/>
                <a:gd name="connsiteY4" fmla="*/ 214213 h 428425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46 w 310176"/>
                <a:gd name="connsiteY0" fmla="*/ 338904 h 553117"/>
                <a:gd name="connsiteX1" fmla="*/ 148716 w 310176"/>
                <a:gd name="connsiteY1" fmla="*/ 0 h 553117"/>
                <a:gd name="connsiteX2" fmla="*/ 310176 w 310176"/>
                <a:gd name="connsiteY2" fmla="*/ 338904 h 553117"/>
                <a:gd name="connsiteX3" fmla="*/ 155111 w 310176"/>
                <a:gd name="connsiteY3" fmla="*/ 553117 h 553117"/>
                <a:gd name="connsiteX4" fmla="*/ 46 w 310176"/>
                <a:gd name="connsiteY4" fmla="*/ 338904 h 553117"/>
                <a:gd name="connsiteX0" fmla="*/ 10 w 374084"/>
                <a:gd name="connsiteY0" fmla="*/ 479581 h 565018"/>
                <a:gd name="connsiteX1" fmla="*/ 212624 w 374084"/>
                <a:gd name="connsiteY1" fmla="*/ 0 h 565018"/>
                <a:gd name="connsiteX2" fmla="*/ 374084 w 374084"/>
                <a:gd name="connsiteY2" fmla="*/ 338904 h 565018"/>
                <a:gd name="connsiteX3" fmla="*/ 219019 w 374084"/>
                <a:gd name="connsiteY3" fmla="*/ 553117 h 565018"/>
                <a:gd name="connsiteX4" fmla="*/ 10 w 374084"/>
                <a:gd name="connsiteY4" fmla="*/ 479581 h 565018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212717"/>
                <a:gd name="connsiteY0" fmla="*/ 479581 h 1244402"/>
                <a:gd name="connsiteX1" fmla="*/ 212717 w 212717"/>
                <a:gd name="connsiteY1" fmla="*/ 0 h 1244402"/>
                <a:gd name="connsiteX2" fmla="*/ 48062 w 212717"/>
                <a:gd name="connsiteY2" fmla="*/ 684202 h 1244402"/>
                <a:gd name="connsiteX3" fmla="*/ 187140 w 212717"/>
                <a:gd name="connsiteY3" fmla="*/ 1243712 h 1244402"/>
                <a:gd name="connsiteX4" fmla="*/ 103 w 212717"/>
                <a:gd name="connsiteY4" fmla="*/ 479581 h 1244402"/>
                <a:gd name="connsiteX0" fmla="*/ 103 w 214095"/>
                <a:gd name="connsiteY0" fmla="*/ 479907 h 1244728"/>
                <a:gd name="connsiteX1" fmla="*/ 212717 w 214095"/>
                <a:gd name="connsiteY1" fmla="*/ 326 h 1244728"/>
                <a:gd name="connsiteX2" fmla="*/ 89626 w 214095"/>
                <a:gd name="connsiteY2" fmla="*/ 409567 h 1244728"/>
                <a:gd name="connsiteX3" fmla="*/ 48062 w 214095"/>
                <a:gd name="connsiteY3" fmla="*/ 684528 h 1244728"/>
                <a:gd name="connsiteX4" fmla="*/ 187140 w 214095"/>
                <a:gd name="connsiteY4" fmla="*/ 1244038 h 1244728"/>
                <a:gd name="connsiteX5" fmla="*/ 103 w 214095"/>
                <a:gd name="connsiteY5" fmla="*/ 479907 h 1244728"/>
                <a:gd name="connsiteX0" fmla="*/ 103 w 213786"/>
                <a:gd name="connsiteY0" fmla="*/ 480001 h 1244822"/>
                <a:gd name="connsiteX1" fmla="*/ 212717 w 213786"/>
                <a:gd name="connsiteY1" fmla="*/ 420 h 1244822"/>
                <a:gd name="connsiteX2" fmla="*/ 54457 w 213786"/>
                <a:gd name="connsiteY2" fmla="*/ 339323 h 1244822"/>
                <a:gd name="connsiteX3" fmla="*/ 48062 w 213786"/>
                <a:gd name="connsiteY3" fmla="*/ 684622 h 1244822"/>
                <a:gd name="connsiteX4" fmla="*/ 187140 w 213786"/>
                <a:gd name="connsiteY4" fmla="*/ 1244132 h 1244822"/>
                <a:gd name="connsiteX5" fmla="*/ 103 w 213786"/>
                <a:gd name="connsiteY5" fmla="*/ 480001 h 1244822"/>
                <a:gd name="connsiteX0" fmla="*/ 303 w 213986"/>
                <a:gd name="connsiteY0" fmla="*/ 480001 h 1244864"/>
                <a:gd name="connsiteX1" fmla="*/ 212917 w 213986"/>
                <a:gd name="connsiteY1" fmla="*/ 420 h 1244864"/>
                <a:gd name="connsiteX2" fmla="*/ 54657 w 213986"/>
                <a:gd name="connsiteY2" fmla="*/ 339323 h 1244864"/>
                <a:gd name="connsiteX3" fmla="*/ 48262 w 213986"/>
                <a:gd name="connsiteY3" fmla="*/ 684622 h 1244864"/>
                <a:gd name="connsiteX4" fmla="*/ 187340 w 213986"/>
                <a:gd name="connsiteY4" fmla="*/ 1244132 h 1244864"/>
                <a:gd name="connsiteX5" fmla="*/ 303 w 213986"/>
                <a:gd name="connsiteY5" fmla="*/ 480001 h 1244864"/>
                <a:gd name="connsiteX0" fmla="*/ 311 w 210796"/>
                <a:gd name="connsiteY0" fmla="*/ 652650 h 1245187"/>
                <a:gd name="connsiteX1" fmla="*/ 209727 w 210796"/>
                <a:gd name="connsiteY1" fmla="*/ 420 h 1245187"/>
                <a:gd name="connsiteX2" fmla="*/ 51467 w 210796"/>
                <a:gd name="connsiteY2" fmla="*/ 339323 h 1245187"/>
                <a:gd name="connsiteX3" fmla="*/ 45072 w 210796"/>
                <a:gd name="connsiteY3" fmla="*/ 684622 h 1245187"/>
                <a:gd name="connsiteX4" fmla="*/ 184150 w 210796"/>
                <a:gd name="connsiteY4" fmla="*/ 1244132 h 1245187"/>
                <a:gd name="connsiteX5" fmla="*/ 311 w 210796"/>
                <a:gd name="connsiteY5" fmla="*/ 652650 h 1245187"/>
                <a:gd name="connsiteX0" fmla="*/ 303 w 213985"/>
                <a:gd name="connsiteY0" fmla="*/ 575917 h 1245014"/>
                <a:gd name="connsiteX1" fmla="*/ 212916 w 213985"/>
                <a:gd name="connsiteY1" fmla="*/ 420 h 1245014"/>
                <a:gd name="connsiteX2" fmla="*/ 54656 w 213985"/>
                <a:gd name="connsiteY2" fmla="*/ 339323 h 1245014"/>
                <a:gd name="connsiteX3" fmla="*/ 48261 w 213985"/>
                <a:gd name="connsiteY3" fmla="*/ 684622 h 1245014"/>
                <a:gd name="connsiteX4" fmla="*/ 187339 w 213985"/>
                <a:gd name="connsiteY4" fmla="*/ 1244132 h 1245014"/>
                <a:gd name="connsiteX5" fmla="*/ 303 w 213985"/>
                <a:gd name="connsiteY5" fmla="*/ 575917 h 1245014"/>
                <a:gd name="connsiteX0" fmla="*/ 594 w 214276"/>
                <a:gd name="connsiteY0" fmla="*/ 575917 h 1245045"/>
                <a:gd name="connsiteX1" fmla="*/ 213207 w 214276"/>
                <a:gd name="connsiteY1" fmla="*/ 420 h 1245045"/>
                <a:gd name="connsiteX2" fmla="*/ 54947 w 214276"/>
                <a:gd name="connsiteY2" fmla="*/ 339323 h 1245045"/>
                <a:gd name="connsiteX3" fmla="*/ 48552 w 214276"/>
                <a:gd name="connsiteY3" fmla="*/ 684622 h 1245045"/>
                <a:gd name="connsiteX4" fmla="*/ 187630 w 214276"/>
                <a:gd name="connsiteY4" fmla="*/ 1244132 h 1245045"/>
                <a:gd name="connsiteX5" fmla="*/ 594 w 214276"/>
                <a:gd name="connsiteY5" fmla="*/ 575917 h 1245045"/>
                <a:gd name="connsiteX0" fmla="*/ 581 w 217460"/>
                <a:gd name="connsiteY0" fmla="*/ 614284 h 1245130"/>
                <a:gd name="connsiteX1" fmla="*/ 216391 w 217460"/>
                <a:gd name="connsiteY1" fmla="*/ 420 h 1245130"/>
                <a:gd name="connsiteX2" fmla="*/ 58131 w 217460"/>
                <a:gd name="connsiteY2" fmla="*/ 339323 h 1245130"/>
                <a:gd name="connsiteX3" fmla="*/ 51736 w 217460"/>
                <a:gd name="connsiteY3" fmla="*/ 684622 h 1245130"/>
                <a:gd name="connsiteX4" fmla="*/ 190814 w 217460"/>
                <a:gd name="connsiteY4" fmla="*/ 1244132 h 1245130"/>
                <a:gd name="connsiteX5" fmla="*/ 581 w 217460"/>
                <a:gd name="connsiteY5" fmla="*/ 614284 h 1245130"/>
                <a:gd name="connsiteX0" fmla="*/ 581 w 217460"/>
                <a:gd name="connsiteY0" fmla="*/ 531157 h 1244963"/>
                <a:gd name="connsiteX1" fmla="*/ 216391 w 217460"/>
                <a:gd name="connsiteY1" fmla="*/ 420 h 1244963"/>
                <a:gd name="connsiteX2" fmla="*/ 58131 w 217460"/>
                <a:gd name="connsiteY2" fmla="*/ 339323 h 1244963"/>
                <a:gd name="connsiteX3" fmla="*/ 51736 w 217460"/>
                <a:gd name="connsiteY3" fmla="*/ 684622 h 1244963"/>
                <a:gd name="connsiteX4" fmla="*/ 190814 w 217460"/>
                <a:gd name="connsiteY4" fmla="*/ 1244132 h 1244963"/>
                <a:gd name="connsiteX5" fmla="*/ 581 w 217460"/>
                <a:gd name="connsiteY5" fmla="*/ 531157 h 1244963"/>
                <a:gd name="connsiteX0" fmla="*/ 595 w 214276"/>
                <a:gd name="connsiteY0" fmla="*/ 543945 h 1244985"/>
                <a:gd name="connsiteX1" fmla="*/ 213207 w 214276"/>
                <a:gd name="connsiteY1" fmla="*/ 420 h 1244985"/>
                <a:gd name="connsiteX2" fmla="*/ 54947 w 214276"/>
                <a:gd name="connsiteY2" fmla="*/ 339323 h 1244985"/>
                <a:gd name="connsiteX3" fmla="*/ 48552 w 214276"/>
                <a:gd name="connsiteY3" fmla="*/ 684622 h 1244985"/>
                <a:gd name="connsiteX4" fmla="*/ 187630 w 214276"/>
                <a:gd name="connsiteY4" fmla="*/ 1244132 h 1244985"/>
                <a:gd name="connsiteX5" fmla="*/ 595 w 214276"/>
                <a:gd name="connsiteY5" fmla="*/ 543945 h 1244985"/>
                <a:gd name="connsiteX0" fmla="*/ 558 w 214239"/>
                <a:gd name="connsiteY0" fmla="*/ 543945 h 1244132"/>
                <a:gd name="connsiteX1" fmla="*/ 213170 w 214239"/>
                <a:gd name="connsiteY1" fmla="*/ 420 h 1244132"/>
                <a:gd name="connsiteX2" fmla="*/ 54910 w 214239"/>
                <a:gd name="connsiteY2" fmla="*/ 339323 h 1244132"/>
                <a:gd name="connsiteX3" fmla="*/ 48515 w 214239"/>
                <a:gd name="connsiteY3" fmla="*/ 684622 h 1244132"/>
                <a:gd name="connsiteX4" fmla="*/ 187593 w 214239"/>
                <a:gd name="connsiteY4" fmla="*/ 1244132 h 1244132"/>
                <a:gd name="connsiteX5" fmla="*/ 558 w 214239"/>
                <a:gd name="connsiteY5" fmla="*/ 543945 h 1244132"/>
                <a:gd name="connsiteX0" fmla="*/ 558 w 214218"/>
                <a:gd name="connsiteY0" fmla="*/ 543980 h 1244167"/>
                <a:gd name="connsiteX1" fmla="*/ 213170 w 214218"/>
                <a:gd name="connsiteY1" fmla="*/ 455 h 1244167"/>
                <a:gd name="connsiteX2" fmla="*/ 54910 w 214218"/>
                <a:gd name="connsiteY2" fmla="*/ 339358 h 1244167"/>
                <a:gd name="connsiteX3" fmla="*/ 48515 w 214218"/>
                <a:gd name="connsiteY3" fmla="*/ 684657 h 1244167"/>
                <a:gd name="connsiteX4" fmla="*/ 187593 w 214218"/>
                <a:gd name="connsiteY4" fmla="*/ 1244167 h 1244167"/>
                <a:gd name="connsiteX5" fmla="*/ 558 w 214218"/>
                <a:gd name="connsiteY5" fmla="*/ 543980 h 124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218" h="1244167">
                  <a:moveTo>
                    <a:pt x="558" y="543980"/>
                  </a:moveTo>
                  <a:cubicBezTo>
                    <a:pt x="11215" y="285540"/>
                    <a:pt x="79572" y="131541"/>
                    <a:pt x="213170" y="455"/>
                  </a:cubicBezTo>
                  <a:cubicBezTo>
                    <a:pt x="228091" y="-11268"/>
                    <a:pt x="79156" y="206141"/>
                    <a:pt x="54910" y="339358"/>
                  </a:cubicBezTo>
                  <a:cubicBezTo>
                    <a:pt x="27467" y="453392"/>
                    <a:pt x="32263" y="545579"/>
                    <a:pt x="48515" y="684657"/>
                  </a:cubicBezTo>
                  <a:cubicBezTo>
                    <a:pt x="64767" y="823736"/>
                    <a:pt x="144432" y="1067255"/>
                    <a:pt x="187593" y="1244167"/>
                  </a:cubicBezTo>
                  <a:cubicBezTo>
                    <a:pt x="134839" y="1206866"/>
                    <a:pt x="-10099" y="802420"/>
                    <a:pt x="558" y="543980"/>
                  </a:cubicBezTo>
                  <a:close/>
                </a:path>
              </a:pathLst>
            </a:cu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AE6F8E90-5594-72FC-7BA0-457739E796D7}"/>
                </a:ext>
              </a:extLst>
            </p:cNvPr>
            <p:cNvSpPr/>
            <p:nvPr/>
          </p:nvSpPr>
          <p:spPr>
            <a:xfrm>
              <a:off x="3282139" y="4038099"/>
              <a:ext cx="198838" cy="902210"/>
            </a:xfrm>
            <a:custGeom>
              <a:avLst/>
              <a:gdLst>
                <a:gd name="connsiteX0" fmla="*/ 0 w 310129"/>
                <a:gd name="connsiteY0" fmla="*/ 214213 h 428425"/>
                <a:gd name="connsiteX1" fmla="*/ 155065 w 310129"/>
                <a:gd name="connsiteY1" fmla="*/ 0 h 428425"/>
                <a:gd name="connsiteX2" fmla="*/ 310130 w 310129"/>
                <a:gd name="connsiteY2" fmla="*/ 214213 h 428425"/>
                <a:gd name="connsiteX3" fmla="*/ 155065 w 310129"/>
                <a:gd name="connsiteY3" fmla="*/ 428426 h 428425"/>
                <a:gd name="connsiteX4" fmla="*/ 0 w 310129"/>
                <a:gd name="connsiteY4" fmla="*/ 214213 h 428425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46 w 310176"/>
                <a:gd name="connsiteY0" fmla="*/ 338904 h 553117"/>
                <a:gd name="connsiteX1" fmla="*/ 148716 w 310176"/>
                <a:gd name="connsiteY1" fmla="*/ 0 h 553117"/>
                <a:gd name="connsiteX2" fmla="*/ 310176 w 310176"/>
                <a:gd name="connsiteY2" fmla="*/ 338904 h 553117"/>
                <a:gd name="connsiteX3" fmla="*/ 155111 w 310176"/>
                <a:gd name="connsiteY3" fmla="*/ 553117 h 553117"/>
                <a:gd name="connsiteX4" fmla="*/ 46 w 310176"/>
                <a:gd name="connsiteY4" fmla="*/ 338904 h 553117"/>
                <a:gd name="connsiteX0" fmla="*/ 10 w 374084"/>
                <a:gd name="connsiteY0" fmla="*/ 479581 h 565018"/>
                <a:gd name="connsiteX1" fmla="*/ 212624 w 374084"/>
                <a:gd name="connsiteY1" fmla="*/ 0 h 565018"/>
                <a:gd name="connsiteX2" fmla="*/ 374084 w 374084"/>
                <a:gd name="connsiteY2" fmla="*/ 338904 h 565018"/>
                <a:gd name="connsiteX3" fmla="*/ 219019 w 374084"/>
                <a:gd name="connsiteY3" fmla="*/ 553117 h 565018"/>
                <a:gd name="connsiteX4" fmla="*/ 10 w 374084"/>
                <a:gd name="connsiteY4" fmla="*/ 479581 h 565018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212717"/>
                <a:gd name="connsiteY0" fmla="*/ 479581 h 1244402"/>
                <a:gd name="connsiteX1" fmla="*/ 212717 w 212717"/>
                <a:gd name="connsiteY1" fmla="*/ 0 h 1244402"/>
                <a:gd name="connsiteX2" fmla="*/ 48062 w 212717"/>
                <a:gd name="connsiteY2" fmla="*/ 684202 h 1244402"/>
                <a:gd name="connsiteX3" fmla="*/ 187140 w 212717"/>
                <a:gd name="connsiteY3" fmla="*/ 1243712 h 1244402"/>
                <a:gd name="connsiteX4" fmla="*/ 103 w 212717"/>
                <a:gd name="connsiteY4" fmla="*/ 479581 h 1244402"/>
                <a:gd name="connsiteX0" fmla="*/ 103 w 214095"/>
                <a:gd name="connsiteY0" fmla="*/ 479907 h 1244728"/>
                <a:gd name="connsiteX1" fmla="*/ 212717 w 214095"/>
                <a:gd name="connsiteY1" fmla="*/ 326 h 1244728"/>
                <a:gd name="connsiteX2" fmla="*/ 89626 w 214095"/>
                <a:gd name="connsiteY2" fmla="*/ 409567 h 1244728"/>
                <a:gd name="connsiteX3" fmla="*/ 48062 w 214095"/>
                <a:gd name="connsiteY3" fmla="*/ 684528 h 1244728"/>
                <a:gd name="connsiteX4" fmla="*/ 187140 w 214095"/>
                <a:gd name="connsiteY4" fmla="*/ 1244038 h 1244728"/>
                <a:gd name="connsiteX5" fmla="*/ 103 w 214095"/>
                <a:gd name="connsiteY5" fmla="*/ 479907 h 1244728"/>
                <a:gd name="connsiteX0" fmla="*/ 103 w 213786"/>
                <a:gd name="connsiteY0" fmla="*/ 480001 h 1244822"/>
                <a:gd name="connsiteX1" fmla="*/ 212717 w 213786"/>
                <a:gd name="connsiteY1" fmla="*/ 420 h 1244822"/>
                <a:gd name="connsiteX2" fmla="*/ 54457 w 213786"/>
                <a:gd name="connsiteY2" fmla="*/ 339323 h 1244822"/>
                <a:gd name="connsiteX3" fmla="*/ 48062 w 213786"/>
                <a:gd name="connsiteY3" fmla="*/ 684622 h 1244822"/>
                <a:gd name="connsiteX4" fmla="*/ 187140 w 213786"/>
                <a:gd name="connsiteY4" fmla="*/ 1244132 h 1244822"/>
                <a:gd name="connsiteX5" fmla="*/ 103 w 213786"/>
                <a:gd name="connsiteY5" fmla="*/ 480001 h 1244822"/>
                <a:gd name="connsiteX0" fmla="*/ 303 w 213986"/>
                <a:gd name="connsiteY0" fmla="*/ 480001 h 1244864"/>
                <a:gd name="connsiteX1" fmla="*/ 212917 w 213986"/>
                <a:gd name="connsiteY1" fmla="*/ 420 h 1244864"/>
                <a:gd name="connsiteX2" fmla="*/ 54657 w 213986"/>
                <a:gd name="connsiteY2" fmla="*/ 339323 h 1244864"/>
                <a:gd name="connsiteX3" fmla="*/ 48262 w 213986"/>
                <a:gd name="connsiteY3" fmla="*/ 684622 h 1244864"/>
                <a:gd name="connsiteX4" fmla="*/ 187340 w 213986"/>
                <a:gd name="connsiteY4" fmla="*/ 1244132 h 1244864"/>
                <a:gd name="connsiteX5" fmla="*/ 303 w 213986"/>
                <a:gd name="connsiteY5" fmla="*/ 480001 h 1244864"/>
                <a:gd name="connsiteX0" fmla="*/ 311 w 210796"/>
                <a:gd name="connsiteY0" fmla="*/ 652650 h 1245187"/>
                <a:gd name="connsiteX1" fmla="*/ 209727 w 210796"/>
                <a:gd name="connsiteY1" fmla="*/ 420 h 1245187"/>
                <a:gd name="connsiteX2" fmla="*/ 51467 w 210796"/>
                <a:gd name="connsiteY2" fmla="*/ 339323 h 1245187"/>
                <a:gd name="connsiteX3" fmla="*/ 45072 w 210796"/>
                <a:gd name="connsiteY3" fmla="*/ 684622 h 1245187"/>
                <a:gd name="connsiteX4" fmla="*/ 184150 w 210796"/>
                <a:gd name="connsiteY4" fmla="*/ 1244132 h 1245187"/>
                <a:gd name="connsiteX5" fmla="*/ 311 w 210796"/>
                <a:gd name="connsiteY5" fmla="*/ 652650 h 1245187"/>
                <a:gd name="connsiteX0" fmla="*/ 303 w 213985"/>
                <a:gd name="connsiteY0" fmla="*/ 575917 h 1245014"/>
                <a:gd name="connsiteX1" fmla="*/ 212916 w 213985"/>
                <a:gd name="connsiteY1" fmla="*/ 420 h 1245014"/>
                <a:gd name="connsiteX2" fmla="*/ 54656 w 213985"/>
                <a:gd name="connsiteY2" fmla="*/ 339323 h 1245014"/>
                <a:gd name="connsiteX3" fmla="*/ 48261 w 213985"/>
                <a:gd name="connsiteY3" fmla="*/ 684622 h 1245014"/>
                <a:gd name="connsiteX4" fmla="*/ 187339 w 213985"/>
                <a:gd name="connsiteY4" fmla="*/ 1244132 h 1245014"/>
                <a:gd name="connsiteX5" fmla="*/ 303 w 213985"/>
                <a:gd name="connsiteY5" fmla="*/ 575917 h 1245014"/>
                <a:gd name="connsiteX0" fmla="*/ 594 w 214276"/>
                <a:gd name="connsiteY0" fmla="*/ 575917 h 1245045"/>
                <a:gd name="connsiteX1" fmla="*/ 213207 w 214276"/>
                <a:gd name="connsiteY1" fmla="*/ 420 h 1245045"/>
                <a:gd name="connsiteX2" fmla="*/ 54947 w 214276"/>
                <a:gd name="connsiteY2" fmla="*/ 339323 h 1245045"/>
                <a:gd name="connsiteX3" fmla="*/ 48552 w 214276"/>
                <a:gd name="connsiteY3" fmla="*/ 684622 h 1245045"/>
                <a:gd name="connsiteX4" fmla="*/ 187630 w 214276"/>
                <a:gd name="connsiteY4" fmla="*/ 1244132 h 1245045"/>
                <a:gd name="connsiteX5" fmla="*/ 594 w 214276"/>
                <a:gd name="connsiteY5" fmla="*/ 575917 h 1245045"/>
                <a:gd name="connsiteX0" fmla="*/ 581 w 217460"/>
                <a:gd name="connsiteY0" fmla="*/ 614284 h 1245130"/>
                <a:gd name="connsiteX1" fmla="*/ 216391 w 217460"/>
                <a:gd name="connsiteY1" fmla="*/ 420 h 1245130"/>
                <a:gd name="connsiteX2" fmla="*/ 58131 w 217460"/>
                <a:gd name="connsiteY2" fmla="*/ 339323 h 1245130"/>
                <a:gd name="connsiteX3" fmla="*/ 51736 w 217460"/>
                <a:gd name="connsiteY3" fmla="*/ 684622 h 1245130"/>
                <a:gd name="connsiteX4" fmla="*/ 190814 w 217460"/>
                <a:gd name="connsiteY4" fmla="*/ 1244132 h 1245130"/>
                <a:gd name="connsiteX5" fmla="*/ 581 w 217460"/>
                <a:gd name="connsiteY5" fmla="*/ 614284 h 1245130"/>
                <a:gd name="connsiteX0" fmla="*/ 581 w 217460"/>
                <a:gd name="connsiteY0" fmla="*/ 531157 h 1244963"/>
                <a:gd name="connsiteX1" fmla="*/ 216391 w 217460"/>
                <a:gd name="connsiteY1" fmla="*/ 420 h 1244963"/>
                <a:gd name="connsiteX2" fmla="*/ 58131 w 217460"/>
                <a:gd name="connsiteY2" fmla="*/ 339323 h 1244963"/>
                <a:gd name="connsiteX3" fmla="*/ 51736 w 217460"/>
                <a:gd name="connsiteY3" fmla="*/ 684622 h 1244963"/>
                <a:gd name="connsiteX4" fmla="*/ 190814 w 217460"/>
                <a:gd name="connsiteY4" fmla="*/ 1244132 h 1244963"/>
                <a:gd name="connsiteX5" fmla="*/ 581 w 217460"/>
                <a:gd name="connsiteY5" fmla="*/ 531157 h 1244963"/>
                <a:gd name="connsiteX0" fmla="*/ 595 w 214276"/>
                <a:gd name="connsiteY0" fmla="*/ 543945 h 1244985"/>
                <a:gd name="connsiteX1" fmla="*/ 213207 w 214276"/>
                <a:gd name="connsiteY1" fmla="*/ 420 h 1244985"/>
                <a:gd name="connsiteX2" fmla="*/ 54947 w 214276"/>
                <a:gd name="connsiteY2" fmla="*/ 339323 h 1244985"/>
                <a:gd name="connsiteX3" fmla="*/ 48552 w 214276"/>
                <a:gd name="connsiteY3" fmla="*/ 684622 h 1244985"/>
                <a:gd name="connsiteX4" fmla="*/ 187630 w 214276"/>
                <a:gd name="connsiteY4" fmla="*/ 1244132 h 1244985"/>
                <a:gd name="connsiteX5" fmla="*/ 595 w 214276"/>
                <a:gd name="connsiteY5" fmla="*/ 543945 h 1244985"/>
                <a:gd name="connsiteX0" fmla="*/ 558 w 214239"/>
                <a:gd name="connsiteY0" fmla="*/ 543945 h 1244132"/>
                <a:gd name="connsiteX1" fmla="*/ 213170 w 214239"/>
                <a:gd name="connsiteY1" fmla="*/ 420 h 1244132"/>
                <a:gd name="connsiteX2" fmla="*/ 54910 w 214239"/>
                <a:gd name="connsiteY2" fmla="*/ 339323 h 1244132"/>
                <a:gd name="connsiteX3" fmla="*/ 48515 w 214239"/>
                <a:gd name="connsiteY3" fmla="*/ 684622 h 1244132"/>
                <a:gd name="connsiteX4" fmla="*/ 187593 w 214239"/>
                <a:gd name="connsiteY4" fmla="*/ 1244132 h 1244132"/>
                <a:gd name="connsiteX5" fmla="*/ 558 w 214239"/>
                <a:gd name="connsiteY5" fmla="*/ 543945 h 1244132"/>
                <a:gd name="connsiteX0" fmla="*/ 558 w 214218"/>
                <a:gd name="connsiteY0" fmla="*/ 543980 h 1244167"/>
                <a:gd name="connsiteX1" fmla="*/ 213170 w 214218"/>
                <a:gd name="connsiteY1" fmla="*/ 455 h 1244167"/>
                <a:gd name="connsiteX2" fmla="*/ 54910 w 214218"/>
                <a:gd name="connsiteY2" fmla="*/ 339358 h 1244167"/>
                <a:gd name="connsiteX3" fmla="*/ 48515 w 214218"/>
                <a:gd name="connsiteY3" fmla="*/ 684657 h 1244167"/>
                <a:gd name="connsiteX4" fmla="*/ 187593 w 214218"/>
                <a:gd name="connsiteY4" fmla="*/ 1244167 h 1244167"/>
                <a:gd name="connsiteX5" fmla="*/ 558 w 214218"/>
                <a:gd name="connsiteY5" fmla="*/ 543980 h 1244167"/>
                <a:gd name="connsiteX0" fmla="*/ 55 w 207364"/>
                <a:gd name="connsiteY0" fmla="*/ 404023 h 1104210"/>
                <a:gd name="connsiteX1" fmla="*/ 206273 w 207364"/>
                <a:gd name="connsiteY1" fmla="*/ 1175 h 1104210"/>
                <a:gd name="connsiteX2" fmla="*/ 54407 w 207364"/>
                <a:gd name="connsiteY2" fmla="*/ 199401 h 1104210"/>
                <a:gd name="connsiteX3" fmla="*/ 48012 w 207364"/>
                <a:gd name="connsiteY3" fmla="*/ 544700 h 1104210"/>
                <a:gd name="connsiteX4" fmla="*/ 187090 w 207364"/>
                <a:gd name="connsiteY4" fmla="*/ 1104210 h 1104210"/>
                <a:gd name="connsiteX5" fmla="*/ 55 w 207364"/>
                <a:gd name="connsiteY5" fmla="*/ 404023 h 1104210"/>
                <a:gd name="connsiteX0" fmla="*/ 58 w 200973"/>
                <a:gd name="connsiteY0" fmla="*/ 621432 h 1104210"/>
                <a:gd name="connsiteX1" fmla="*/ 199882 w 200973"/>
                <a:gd name="connsiteY1" fmla="*/ 1175 h 1104210"/>
                <a:gd name="connsiteX2" fmla="*/ 48016 w 200973"/>
                <a:gd name="connsiteY2" fmla="*/ 199401 h 1104210"/>
                <a:gd name="connsiteX3" fmla="*/ 41621 w 200973"/>
                <a:gd name="connsiteY3" fmla="*/ 544700 h 1104210"/>
                <a:gd name="connsiteX4" fmla="*/ 180699 w 200973"/>
                <a:gd name="connsiteY4" fmla="*/ 1104210 h 1104210"/>
                <a:gd name="connsiteX5" fmla="*/ 58 w 200973"/>
                <a:gd name="connsiteY5" fmla="*/ 621432 h 1104210"/>
                <a:gd name="connsiteX0" fmla="*/ 58 w 200973"/>
                <a:gd name="connsiteY0" fmla="*/ 621432 h 1104210"/>
                <a:gd name="connsiteX1" fmla="*/ 199882 w 200973"/>
                <a:gd name="connsiteY1" fmla="*/ 1175 h 1104210"/>
                <a:gd name="connsiteX2" fmla="*/ 48016 w 200973"/>
                <a:gd name="connsiteY2" fmla="*/ 199401 h 1104210"/>
                <a:gd name="connsiteX3" fmla="*/ 64001 w 200973"/>
                <a:gd name="connsiteY3" fmla="*/ 778096 h 1104210"/>
                <a:gd name="connsiteX4" fmla="*/ 180699 w 200973"/>
                <a:gd name="connsiteY4" fmla="*/ 1104210 h 1104210"/>
                <a:gd name="connsiteX5" fmla="*/ 58 w 200973"/>
                <a:gd name="connsiteY5" fmla="*/ 621432 h 1104210"/>
                <a:gd name="connsiteX0" fmla="*/ 40 w 200955"/>
                <a:gd name="connsiteY0" fmla="*/ 621432 h 1081830"/>
                <a:gd name="connsiteX1" fmla="*/ 199864 w 200955"/>
                <a:gd name="connsiteY1" fmla="*/ 1175 h 1081830"/>
                <a:gd name="connsiteX2" fmla="*/ 47998 w 200955"/>
                <a:gd name="connsiteY2" fmla="*/ 199401 h 1081830"/>
                <a:gd name="connsiteX3" fmla="*/ 63983 w 200955"/>
                <a:gd name="connsiteY3" fmla="*/ 778096 h 1081830"/>
                <a:gd name="connsiteX4" fmla="*/ 183878 w 200955"/>
                <a:gd name="connsiteY4" fmla="*/ 1081830 h 1081830"/>
                <a:gd name="connsiteX5" fmla="*/ 40 w 200955"/>
                <a:gd name="connsiteY5" fmla="*/ 621432 h 1081830"/>
                <a:gd name="connsiteX0" fmla="*/ 40 w 200955"/>
                <a:gd name="connsiteY0" fmla="*/ 621432 h 1081830"/>
                <a:gd name="connsiteX1" fmla="*/ 199864 w 200955"/>
                <a:gd name="connsiteY1" fmla="*/ 1175 h 1081830"/>
                <a:gd name="connsiteX2" fmla="*/ 47998 w 200955"/>
                <a:gd name="connsiteY2" fmla="*/ 199401 h 1081830"/>
                <a:gd name="connsiteX3" fmla="*/ 63983 w 200955"/>
                <a:gd name="connsiteY3" fmla="*/ 778096 h 1081830"/>
                <a:gd name="connsiteX4" fmla="*/ 183878 w 200955"/>
                <a:gd name="connsiteY4" fmla="*/ 1081830 h 1081830"/>
                <a:gd name="connsiteX5" fmla="*/ 40 w 200955"/>
                <a:gd name="connsiteY5" fmla="*/ 621432 h 1081830"/>
                <a:gd name="connsiteX0" fmla="*/ 40 w 202346"/>
                <a:gd name="connsiteY0" fmla="*/ 620779 h 1081177"/>
                <a:gd name="connsiteX1" fmla="*/ 199864 w 202346"/>
                <a:gd name="connsiteY1" fmla="*/ 522 h 1081177"/>
                <a:gd name="connsiteX2" fmla="*/ 134322 w 202346"/>
                <a:gd name="connsiteY2" fmla="*/ 310650 h 1081177"/>
                <a:gd name="connsiteX3" fmla="*/ 63983 w 202346"/>
                <a:gd name="connsiteY3" fmla="*/ 777443 h 1081177"/>
                <a:gd name="connsiteX4" fmla="*/ 183878 w 202346"/>
                <a:gd name="connsiteY4" fmla="*/ 1081177 h 1081177"/>
                <a:gd name="connsiteX5" fmla="*/ 40 w 202346"/>
                <a:gd name="connsiteY5" fmla="*/ 620779 h 1081177"/>
                <a:gd name="connsiteX0" fmla="*/ 7755 w 191593"/>
                <a:gd name="connsiteY0" fmla="*/ 444886 h 905284"/>
                <a:gd name="connsiteX1" fmla="*/ 114860 w 191593"/>
                <a:gd name="connsiteY1" fmla="*/ 3673 h 905284"/>
                <a:gd name="connsiteX2" fmla="*/ 142037 w 191593"/>
                <a:gd name="connsiteY2" fmla="*/ 134757 h 905284"/>
                <a:gd name="connsiteX3" fmla="*/ 71698 w 191593"/>
                <a:gd name="connsiteY3" fmla="*/ 601550 h 905284"/>
                <a:gd name="connsiteX4" fmla="*/ 191593 w 191593"/>
                <a:gd name="connsiteY4" fmla="*/ 905284 h 905284"/>
                <a:gd name="connsiteX5" fmla="*/ 7755 w 191593"/>
                <a:gd name="connsiteY5" fmla="*/ 444886 h 905284"/>
                <a:gd name="connsiteX0" fmla="*/ 6625 w 190463"/>
                <a:gd name="connsiteY0" fmla="*/ 444886 h 905284"/>
                <a:gd name="connsiteX1" fmla="*/ 113730 w 190463"/>
                <a:gd name="connsiteY1" fmla="*/ 3673 h 905284"/>
                <a:gd name="connsiteX2" fmla="*/ 140907 w 190463"/>
                <a:gd name="connsiteY2" fmla="*/ 134757 h 905284"/>
                <a:gd name="connsiteX3" fmla="*/ 70568 w 190463"/>
                <a:gd name="connsiteY3" fmla="*/ 601550 h 905284"/>
                <a:gd name="connsiteX4" fmla="*/ 190463 w 190463"/>
                <a:gd name="connsiteY4" fmla="*/ 905284 h 905284"/>
                <a:gd name="connsiteX5" fmla="*/ 6625 w 190463"/>
                <a:gd name="connsiteY5" fmla="*/ 444886 h 905284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70568 w 190463"/>
                <a:gd name="connsiteY3" fmla="*/ 59874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1794 w 190463"/>
                <a:gd name="connsiteY3" fmla="*/ 49643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1794 w 190463"/>
                <a:gd name="connsiteY3" fmla="*/ 49643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4991 w 190463"/>
                <a:gd name="connsiteY3" fmla="*/ 483646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1964 h 902362"/>
                <a:gd name="connsiteX1" fmla="*/ 113730 w 190463"/>
                <a:gd name="connsiteY1" fmla="*/ 751 h 902362"/>
                <a:gd name="connsiteX2" fmla="*/ 38597 w 190463"/>
                <a:gd name="connsiteY2" fmla="*/ 230949 h 902362"/>
                <a:gd name="connsiteX3" fmla="*/ 44991 w 190463"/>
                <a:gd name="connsiteY3" fmla="*/ 483529 h 902362"/>
                <a:gd name="connsiteX4" fmla="*/ 190463 w 190463"/>
                <a:gd name="connsiteY4" fmla="*/ 902362 h 902362"/>
                <a:gd name="connsiteX5" fmla="*/ 6625 w 190463"/>
                <a:gd name="connsiteY5" fmla="*/ 441964 h 902362"/>
                <a:gd name="connsiteX0" fmla="*/ 6625 w 190463"/>
                <a:gd name="connsiteY0" fmla="*/ 441874 h 902272"/>
                <a:gd name="connsiteX1" fmla="*/ 113730 w 190463"/>
                <a:gd name="connsiteY1" fmla="*/ 661 h 902272"/>
                <a:gd name="connsiteX2" fmla="*/ 38597 w 190463"/>
                <a:gd name="connsiteY2" fmla="*/ 230859 h 902272"/>
                <a:gd name="connsiteX3" fmla="*/ 44991 w 190463"/>
                <a:gd name="connsiteY3" fmla="*/ 483439 h 902272"/>
                <a:gd name="connsiteX4" fmla="*/ 190463 w 190463"/>
                <a:gd name="connsiteY4" fmla="*/ 902272 h 902272"/>
                <a:gd name="connsiteX5" fmla="*/ 6625 w 190463"/>
                <a:gd name="connsiteY5" fmla="*/ 441874 h 902272"/>
                <a:gd name="connsiteX0" fmla="*/ 6625 w 190463"/>
                <a:gd name="connsiteY0" fmla="*/ 441874 h 902272"/>
                <a:gd name="connsiteX1" fmla="*/ 113730 w 190463"/>
                <a:gd name="connsiteY1" fmla="*/ 661 h 902272"/>
                <a:gd name="connsiteX2" fmla="*/ 38597 w 190463"/>
                <a:gd name="connsiteY2" fmla="*/ 230859 h 902272"/>
                <a:gd name="connsiteX3" fmla="*/ 44991 w 190463"/>
                <a:gd name="connsiteY3" fmla="*/ 483439 h 902272"/>
                <a:gd name="connsiteX4" fmla="*/ 190463 w 190463"/>
                <a:gd name="connsiteY4" fmla="*/ 902272 h 902272"/>
                <a:gd name="connsiteX5" fmla="*/ 6625 w 190463"/>
                <a:gd name="connsiteY5" fmla="*/ 441874 h 902272"/>
                <a:gd name="connsiteX0" fmla="*/ 6625 w 190463"/>
                <a:gd name="connsiteY0" fmla="*/ 441812 h 902210"/>
                <a:gd name="connsiteX1" fmla="*/ 113730 w 190463"/>
                <a:gd name="connsiteY1" fmla="*/ 599 h 902210"/>
                <a:gd name="connsiteX2" fmla="*/ 38597 w 190463"/>
                <a:gd name="connsiteY2" fmla="*/ 230797 h 902210"/>
                <a:gd name="connsiteX3" fmla="*/ 32202 w 190463"/>
                <a:gd name="connsiteY3" fmla="*/ 470588 h 902210"/>
                <a:gd name="connsiteX4" fmla="*/ 190463 w 190463"/>
                <a:gd name="connsiteY4" fmla="*/ 902210 h 902210"/>
                <a:gd name="connsiteX5" fmla="*/ 6625 w 190463"/>
                <a:gd name="connsiteY5" fmla="*/ 441812 h 902210"/>
                <a:gd name="connsiteX0" fmla="*/ 4322 w 204146"/>
                <a:gd name="connsiteY0" fmla="*/ 454601 h 902210"/>
                <a:gd name="connsiteX1" fmla="*/ 127413 w 204146"/>
                <a:gd name="connsiteY1" fmla="*/ 599 h 902210"/>
                <a:gd name="connsiteX2" fmla="*/ 52280 w 204146"/>
                <a:gd name="connsiteY2" fmla="*/ 230797 h 902210"/>
                <a:gd name="connsiteX3" fmla="*/ 45885 w 204146"/>
                <a:gd name="connsiteY3" fmla="*/ 470588 h 902210"/>
                <a:gd name="connsiteX4" fmla="*/ 204146 w 204146"/>
                <a:gd name="connsiteY4" fmla="*/ 902210 h 902210"/>
                <a:gd name="connsiteX5" fmla="*/ 4322 w 204146"/>
                <a:gd name="connsiteY5" fmla="*/ 454601 h 902210"/>
                <a:gd name="connsiteX0" fmla="*/ 4688 w 201315"/>
                <a:gd name="connsiteY0" fmla="*/ 457798 h 902210"/>
                <a:gd name="connsiteX1" fmla="*/ 124582 w 201315"/>
                <a:gd name="connsiteY1" fmla="*/ 599 h 902210"/>
                <a:gd name="connsiteX2" fmla="*/ 49449 w 201315"/>
                <a:gd name="connsiteY2" fmla="*/ 230797 h 902210"/>
                <a:gd name="connsiteX3" fmla="*/ 43054 w 201315"/>
                <a:gd name="connsiteY3" fmla="*/ 470588 h 902210"/>
                <a:gd name="connsiteX4" fmla="*/ 201315 w 201315"/>
                <a:gd name="connsiteY4" fmla="*/ 902210 h 902210"/>
                <a:gd name="connsiteX5" fmla="*/ 4688 w 201315"/>
                <a:gd name="connsiteY5" fmla="*/ 457798 h 902210"/>
                <a:gd name="connsiteX0" fmla="*/ 2211 w 198838"/>
                <a:gd name="connsiteY0" fmla="*/ 457798 h 902210"/>
                <a:gd name="connsiteX1" fmla="*/ 122105 w 198838"/>
                <a:gd name="connsiteY1" fmla="*/ 599 h 902210"/>
                <a:gd name="connsiteX2" fmla="*/ 46972 w 198838"/>
                <a:gd name="connsiteY2" fmla="*/ 230797 h 902210"/>
                <a:gd name="connsiteX3" fmla="*/ 40577 w 198838"/>
                <a:gd name="connsiteY3" fmla="*/ 470588 h 902210"/>
                <a:gd name="connsiteX4" fmla="*/ 198838 w 198838"/>
                <a:gd name="connsiteY4" fmla="*/ 902210 h 902210"/>
                <a:gd name="connsiteX5" fmla="*/ 2211 w 198838"/>
                <a:gd name="connsiteY5" fmla="*/ 457798 h 9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8" h="902210">
                  <a:moveTo>
                    <a:pt x="2211" y="457798"/>
                  </a:moveTo>
                  <a:cubicBezTo>
                    <a:pt x="-4184" y="317122"/>
                    <a:pt x="-5098" y="141277"/>
                    <a:pt x="122105" y="599"/>
                  </a:cubicBezTo>
                  <a:cubicBezTo>
                    <a:pt x="137026" y="-11124"/>
                    <a:pt x="60560" y="152466"/>
                    <a:pt x="46972" y="230797"/>
                  </a:cubicBezTo>
                  <a:cubicBezTo>
                    <a:pt x="33384" y="309128"/>
                    <a:pt x="33917" y="363481"/>
                    <a:pt x="40577" y="470588"/>
                  </a:cubicBezTo>
                  <a:cubicBezTo>
                    <a:pt x="47237" y="577695"/>
                    <a:pt x="94930" y="699720"/>
                    <a:pt x="198838" y="902210"/>
                  </a:cubicBezTo>
                  <a:cubicBezTo>
                    <a:pt x="146084" y="864909"/>
                    <a:pt x="8606" y="598474"/>
                    <a:pt x="2211" y="457798"/>
                  </a:cubicBezTo>
                  <a:close/>
                </a:path>
              </a:pathLst>
            </a:cu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A8AC87-607A-340E-38D6-42594A247E6A}"/>
              </a:ext>
            </a:extLst>
          </p:cNvPr>
          <p:cNvGrpSpPr/>
          <p:nvPr/>
        </p:nvGrpSpPr>
        <p:grpSpPr>
          <a:xfrm rot="2105878">
            <a:off x="4085683" y="-604259"/>
            <a:ext cx="391391" cy="372875"/>
            <a:chOff x="5593552" y="1256149"/>
            <a:chExt cx="3754763" cy="3492051"/>
          </a:xfrm>
        </p:grpSpPr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9A248D61-9C67-A9F1-8BC6-4A776C5E20AE}"/>
                </a:ext>
              </a:extLst>
            </p:cNvPr>
            <p:cNvSpPr/>
            <p:nvPr/>
          </p:nvSpPr>
          <p:spPr>
            <a:xfrm>
              <a:off x="5593552" y="1256149"/>
              <a:ext cx="3754763" cy="3492051"/>
            </a:xfrm>
            <a:custGeom>
              <a:avLst/>
              <a:gdLst>
                <a:gd name="connsiteX0" fmla="*/ 0 w 3616036"/>
                <a:gd name="connsiteY0" fmla="*/ 1732684 h 3465367"/>
                <a:gd name="connsiteX1" fmla="*/ 1808018 w 3616036"/>
                <a:gd name="connsiteY1" fmla="*/ 0 h 3465367"/>
                <a:gd name="connsiteX2" fmla="*/ 3616036 w 3616036"/>
                <a:gd name="connsiteY2" fmla="*/ 1732684 h 3465367"/>
                <a:gd name="connsiteX3" fmla="*/ 1808018 w 3616036"/>
                <a:gd name="connsiteY3" fmla="*/ 3465368 h 3465367"/>
                <a:gd name="connsiteX4" fmla="*/ 0 w 3616036"/>
                <a:gd name="connsiteY4" fmla="*/ 1732684 h 3465367"/>
                <a:gd name="connsiteX0" fmla="*/ 0 w 3590059"/>
                <a:gd name="connsiteY0" fmla="*/ 2327280 h 3491007"/>
                <a:gd name="connsiteX1" fmla="*/ 1782041 w 3590059"/>
                <a:gd name="connsiteY1" fmla="*/ 7509 h 3491007"/>
                <a:gd name="connsiteX2" fmla="*/ 3590059 w 3590059"/>
                <a:gd name="connsiteY2" fmla="*/ 1740193 h 3491007"/>
                <a:gd name="connsiteX3" fmla="*/ 1782041 w 3590059"/>
                <a:gd name="connsiteY3" fmla="*/ 3472877 h 3491007"/>
                <a:gd name="connsiteX4" fmla="*/ 0 w 3590059"/>
                <a:gd name="connsiteY4" fmla="*/ 2327280 h 3491007"/>
                <a:gd name="connsiteX0" fmla="*/ 0 w 3667991"/>
                <a:gd name="connsiteY0" fmla="*/ 1567300 h 3466933"/>
                <a:gd name="connsiteX1" fmla="*/ 1859973 w 3667991"/>
                <a:gd name="connsiteY1" fmla="*/ 870 h 3466933"/>
                <a:gd name="connsiteX2" fmla="*/ 3667991 w 3667991"/>
                <a:gd name="connsiteY2" fmla="*/ 1733554 h 3466933"/>
                <a:gd name="connsiteX3" fmla="*/ 1859973 w 3667991"/>
                <a:gd name="connsiteY3" fmla="*/ 3466238 h 3466933"/>
                <a:gd name="connsiteX4" fmla="*/ 0 w 3667991"/>
                <a:gd name="connsiteY4" fmla="*/ 1567300 h 3466933"/>
                <a:gd name="connsiteX0" fmla="*/ 0 w 3699164"/>
                <a:gd name="connsiteY0" fmla="*/ 1566454 h 3465406"/>
                <a:gd name="connsiteX1" fmla="*/ 1859973 w 3699164"/>
                <a:gd name="connsiteY1" fmla="*/ 24 h 3465406"/>
                <a:gd name="connsiteX2" fmla="*/ 3699164 w 3699164"/>
                <a:gd name="connsiteY2" fmla="*/ 1540477 h 3465406"/>
                <a:gd name="connsiteX3" fmla="*/ 1859973 w 3699164"/>
                <a:gd name="connsiteY3" fmla="*/ 3465392 h 3465406"/>
                <a:gd name="connsiteX4" fmla="*/ 0 w 3699164"/>
                <a:gd name="connsiteY4" fmla="*/ 1566454 h 3465406"/>
                <a:gd name="connsiteX0" fmla="*/ 92 w 3699256"/>
                <a:gd name="connsiteY0" fmla="*/ 1592429 h 3491377"/>
                <a:gd name="connsiteX1" fmla="*/ 1787329 w 3699256"/>
                <a:gd name="connsiteY1" fmla="*/ 22 h 3491377"/>
                <a:gd name="connsiteX2" fmla="*/ 3699256 w 3699256"/>
                <a:gd name="connsiteY2" fmla="*/ 1566452 h 3491377"/>
                <a:gd name="connsiteX3" fmla="*/ 1860065 w 3699256"/>
                <a:gd name="connsiteY3" fmla="*/ 3491367 h 3491377"/>
                <a:gd name="connsiteX4" fmla="*/ 92 w 3699256"/>
                <a:gd name="connsiteY4" fmla="*/ 1592429 h 3491377"/>
                <a:gd name="connsiteX0" fmla="*/ 10099 w 3709263"/>
                <a:gd name="connsiteY0" fmla="*/ 1592429 h 3591606"/>
                <a:gd name="connsiteX1" fmla="*/ 1797336 w 3709263"/>
                <a:gd name="connsiteY1" fmla="*/ 22 h 3591606"/>
                <a:gd name="connsiteX2" fmla="*/ 3709263 w 3709263"/>
                <a:gd name="connsiteY2" fmla="*/ 1566452 h 3591606"/>
                <a:gd name="connsiteX3" fmla="*/ 1870072 w 3709263"/>
                <a:gd name="connsiteY3" fmla="*/ 3491367 h 3591606"/>
                <a:gd name="connsiteX4" fmla="*/ 1106339 w 3709263"/>
                <a:gd name="connsiteY4" fmla="*/ 3138077 h 3591606"/>
                <a:gd name="connsiteX5" fmla="*/ 10099 w 3709263"/>
                <a:gd name="connsiteY5" fmla="*/ 1592429 h 3591606"/>
                <a:gd name="connsiteX0" fmla="*/ 22047 w 3721211"/>
                <a:gd name="connsiteY0" fmla="*/ 1592429 h 3631701"/>
                <a:gd name="connsiteX1" fmla="*/ 1809284 w 3721211"/>
                <a:gd name="connsiteY1" fmla="*/ 22 h 3631701"/>
                <a:gd name="connsiteX2" fmla="*/ 3721211 w 3721211"/>
                <a:gd name="connsiteY2" fmla="*/ 1566452 h 3631701"/>
                <a:gd name="connsiteX3" fmla="*/ 1882020 w 3721211"/>
                <a:gd name="connsiteY3" fmla="*/ 3491367 h 3631701"/>
                <a:gd name="connsiteX4" fmla="*/ 879296 w 3721211"/>
                <a:gd name="connsiteY4" fmla="*/ 3273159 h 3631701"/>
                <a:gd name="connsiteX5" fmla="*/ 22047 w 3721211"/>
                <a:gd name="connsiteY5" fmla="*/ 1592429 h 3631701"/>
                <a:gd name="connsiteX0" fmla="*/ 22047 w 3721211"/>
                <a:gd name="connsiteY0" fmla="*/ 1592429 h 3575081"/>
                <a:gd name="connsiteX1" fmla="*/ 1809284 w 3721211"/>
                <a:gd name="connsiteY1" fmla="*/ 22 h 3575081"/>
                <a:gd name="connsiteX2" fmla="*/ 3721211 w 3721211"/>
                <a:gd name="connsiteY2" fmla="*/ 1566452 h 3575081"/>
                <a:gd name="connsiteX3" fmla="*/ 1882020 w 3721211"/>
                <a:gd name="connsiteY3" fmla="*/ 3491367 h 3575081"/>
                <a:gd name="connsiteX4" fmla="*/ 879296 w 3721211"/>
                <a:gd name="connsiteY4" fmla="*/ 3273159 h 3575081"/>
                <a:gd name="connsiteX5" fmla="*/ 22047 w 3721211"/>
                <a:gd name="connsiteY5" fmla="*/ 1592429 h 3575081"/>
                <a:gd name="connsiteX0" fmla="*/ 16724 w 3715888"/>
                <a:gd name="connsiteY0" fmla="*/ 1592429 h 3575081"/>
                <a:gd name="connsiteX1" fmla="*/ 1803961 w 3715888"/>
                <a:gd name="connsiteY1" fmla="*/ 22 h 3575081"/>
                <a:gd name="connsiteX2" fmla="*/ 3715888 w 3715888"/>
                <a:gd name="connsiteY2" fmla="*/ 1566452 h 3575081"/>
                <a:gd name="connsiteX3" fmla="*/ 1876697 w 3715888"/>
                <a:gd name="connsiteY3" fmla="*/ 3491367 h 3575081"/>
                <a:gd name="connsiteX4" fmla="*/ 873973 w 3715888"/>
                <a:gd name="connsiteY4" fmla="*/ 3273159 h 3575081"/>
                <a:gd name="connsiteX5" fmla="*/ 16724 w 3715888"/>
                <a:gd name="connsiteY5" fmla="*/ 1592429 h 3575081"/>
                <a:gd name="connsiteX0" fmla="*/ 28338 w 3727502"/>
                <a:gd name="connsiteY0" fmla="*/ 1592429 h 3589696"/>
                <a:gd name="connsiteX1" fmla="*/ 1815575 w 3727502"/>
                <a:gd name="connsiteY1" fmla="*/ 22 h 3589696"/>
                <a:gd name="connsiteX2" fmla="*/ 3727502 w 3727502"/>
                <a:gd name="connsiteY2" fmla="*/ 1566452 h 3589696"/>
                <a:gd name="connsiteX3" fmla="*/ 1888311 w 3727502"/>
                <a:gd name="connsiteY3" fmla="*/ 3491367 h 3589696"/>
                <a:gd name="connsiteX4" fmla="*/ 885587 w 3727502"/>
                <a:gd name="connsiteY4" fmla="*/ 3273159 h 3589696"/>
                <a:gd name="connsiteX5" fmla="*/ 729723 w 3727502"/>
                <a:gd name="connsiteY5" fmla="*/ 2961430 h 3589696"/>
                <a:gd name="connsiteX6" fmla="*/ 28338 w 3727502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6836 w 3716000"/>
                <a:gd name="connsiteY0" fmla="*/ 1592429 h 3589696"/>
                <a:gd name="connsiteX1" fmla="*/ 1804073 w 3716000"/>
                <a:gd name="connsiteY1" fmla="*/ 22 h 3589696"/>
                <a:gd name="connsiteX2" fmla="*/ 3716000 w 3716000"/>
                <a:gd name="connsiteY2" fmla="*/ 1566452 h 3589696"/>
                <a:gd name="connsiteX3" fmla="*/ 1876809 w 3716000"/>
                <a:gd name="connsiteY3" fmla="*/ 3491367 h 3589696"/>
                <a:gd name="connsiteX4" fmla="*/ 874085 w 3716000"/>
                <a:gd name="connsiteY4" fmla="*/ 3273159 h 3589696"/>
                <a:gd name="connsiteX5" fmla="*/ 905257 w 3716000"/>
                <a:gd name="connsiteY5" fmla="*/ 2873107 h 3589696"/>
                <a:gd name="connsiteX6" fmla="*/ 16836 w 3716000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18709 w 3717873"/>
                <a:gd name="connsiteY0" fmla="*/ 1592429 h 3589696"/>
                <a:gd name="connsiteX1" fmla="*/ 1805946 w 3717873"/>
                <a:gd name="connsiteY1" fmla="*/ 22 h 3589696"/>
                <a:gd name="connsiteX2" fmla="*/ 3717873 w 3717873"/>
                <a:gd name="connsiteY2" fmla="*/ 1566452 h 3589696"/>
                <a:gd name="connsiteX3" fmla="*/ 1878682 w 3717873"/>
                <a:gd name="connsiteY3" fmla="*/ 3491367 h 3589696"/>
                <a:gd name="connsiteX4" fmla="*/ 875958 w 3717873"/>
                <a:gd name="connsiteY4" fmla="*/ 3273159 h 3589696"/>
                <a:gd name="connsiteX5" fmla="*/ 870762 w 3717873"/>
                <a:gd name="connsiteY5" fmla="*/ 2836739 h 3589696"/>
                <a:gd name="connsiteX6" fmla="*/ 18709 w 3717873"/>
                <a:gd name="connsiteY6" fmla="*/ 1592429 h 3589696"/>
                <a:gd name="connsiteX0" fmla="*/ 28702 w 3727866"/>
                <a:gd name="connsiteY0" fmla="*/ 1592429 h 3589696"/>
                <a:gd name="connsiteX1" fmla="*/ 1815939 w 3727866"/>
                <a:gd name="connsiteY1" fmla="*/ 22 h 3589696"/>
                <a:gd name="connsiteX2" fmla="*/ 3727866 w 3727866"/>
                <a:gd name="connsiteY2" fmla="*/ 1566452 h 3589696"/>
                <a:gd name="connsiteX3" fmla="*/ 1888675 w 3727866"/>
                <a:gd name="connsiteY3" fmla="*/ 3491367 h 3589696"/>
                <a:gd name="connsiteX4" fmla="*/ 885951 w 3727866"/>
                <a:gd name="connsiteY4" fmla="*/ 3273159 h 3589696"/>
                <a:gd name="connsiteX5" fmla="*/ 880755 w 3727866"/>
                <a:gd name="connsiteY5" fmla="*/ 2836739 h 3589696"/>
                <a:gd name="connsiteX6" fmla="*/ 28702 w 3727866"/>
                <a:gd name="connsiteY6" fmla="*/ 1592429 h 3589696"/>
                <a:gd name="connsiteX0" fmla="*/ 21498 w 3720662"/>
                <a:gd name="connsiteY0" fmla="*/ 1592429 h 3589696"/>
                <a:gd name="connsiteX1" fmla="*/ 1808735 w 3720662"/>
                <a:gd name="connsiteY1" fmla="*/ 22 h 3589696"/>
                <a:gd name="connsiteX2" fmla="*/ 3720662 w 3720662"/>
                <a:gd name="connsiteY2" fmla="*/ 1566452 h 3589696"/>
                <a:gd name="connsiteX3" fmla="*/ 1881471 w 3720662"/>
                <a:gd name="connsiteY3" fmla="*/ 3491367 h 3589696"/>
                <a:gd name="connsiteX4" fmla="*/ 878747 w 3720662"/>
                <a:gd name="connsiteY4" fmla="*/ 3273159 h 3589696"/>
                <a:gd name="connsiteX5" fmla="*/ 873551 w 3720662"/>
                <a:gd name="connsiteY5" fmla="*/ 2836739 h 3589696"/>
                <a:gd name="connsiteX6" fmla="*/ 21498 w 3720662"/>
                <a:gd name="connsiteY6" fmla="*/ 1592429 h 3589696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573504"/>
                <a:gd name="connsiteX1" fmla="*/ 1808735 w 3720662"/>
                <a:gd name="connsiteY1" fmla="*/ 22 h 3573504"/>
                <a:gd name="connsiteX2" fmla="*/ 3720662 w 3720662"/>
                <a:gd name="connsiteY2" fmla="*/ 1566452 h 3573504"/>
                <a:gd name="connsiteX3" fmla="*/ 1881471 w 3720662"/>
                <a:gd name="connsiteY3" fmla="*/ 3491367 h 3573504"/>
                <a:gd name="connsiteX4" fmla="*/ 878747 w 3720662"/>
                <a:gd name="connsiteY4" fmla="*/ 3273159 h 3573504"/>
                <a:gd name="connsiteX5" fmla="*/ 873551 w 3720662"/>
                <a:gd name="connsiteY5" fmla="*/ 2836739 h 3573504"/>
                <a:gd name="connsiteX6" fmla="*/ 21498 w 3720662"/>
                <a:gd name="connsiteY6" fmla="*/ 1592429 h 3573504"/>
                <a:gd name="connsiteX0" fmla="*/ 21498 w 3720662"/>
                <a:gd name="connsiteY0" fmla="*/ 1592429 h 3492136"/>
                <a:gd name="connsiteX1" fmla="*/ 1808735 w 3720662"/>
                <a:gd name="connsiteY1" fmla="*/ 22 h 3492136"/>
                <a:gd name="connsiteX2" fmla="*/ 3720662 w 3720662"/>
                <a:gd name="connsiteY2" fmla="*/ 1566452 h 3492136"/>
                <a:gd name="connsiteX3" fmla="*/ 1881471 w 3720662"/>
                <a:gd name="connsiteY3" fmla="*/ 3491367 h 3492136"/>
                <a:gd name="connsiteX4" fmla="*/ 878747 w 3720662"/>
                <a:gd name="connsiteY4" fmla="*/ 3273159 h 3492136"/>
                <a:gd name="connsiteX5" fmla="*/ 873551 w 3720662"/>
                <a:gd name="connsiteY5" fmla="*/ 2836739 h 3492136"/>
                <a:gd name="connsiteX6" fmla="*/ 21498 w 3720662"/>
                <a:gd name="connsiteY6" fmla="*/ 1592429 h 3492136"/>
                <a:gd name="connsiteX0" fmla="*/ 21498 w 3730278"/>
                <a:gd name="connsiteY0" fmla="*/ 1592421 h 3500971"/>
                <a:gd name="connsiteX1" fmla="*/ 1808735 w 3730278"/>
                <a:gd name="connsiteY1" fmla="*/ 14 h 3500971"/>
                <a:gd name="connsiteX2" fmla="*/ 3720662 w 3730278"/>
                <a:gd name="connsiteY2" fmla="*/ 1566444 h 3500971"/>
                <a:gd name="connsiteX3" fmla="*/ 2520511 w 3730278"/>
                <a:gd name="connsiteY3" fmla="*/ 3257562 h 3500971"/>
                <a:gd name="connsiteX4" fmla="*/ 1881471 w 3730278"/>
                <a:gd name="connsiteY4" fmla="*/ 3491359 h 3500971"/>
                <a:gd name="connsiteX5" fmla="*/ 878747 w 3730278"/>
                <a:gd name="connsiteY5" fmla="*/ 3273151 h 3500971"/>
                <a:gd name="connsiteX6" fmla="*/ 873551 w 3730278"/>
                <a:gd name="connsiteY6" fmla="*/ 2836731 h 3500971"/>
                <a:gd name="connsiteX7" fmla="*/ 21498 w 3730278"/>
                <a:gd name="connsiteY7" fmla="*/ 1592421 h 3500971"/>
                <a:gd name="connsiteX0" fmla="*/ 21498 w 3733792"/>
                <a:gd name="connsiteY0" fmla="*/ 1592421 h 3492200"/>
                <a:gd name="connsiteX1" fmla="*/ 1808735 w 3733792"/>
                <a:gd name="connsiteY1" fmla="*/ 14 h 3492200"/>
                <a:gd name="connsiteX2" fmla="*/ 3720662 w 3733792"/>
                <a:gd name="connsiteY2" fmla="*/ 1566444 h 3492200"/>
                <a:gd name="connsiteX3" fmla="*/ 2816652 w 3733792"/>
                <a:gd name="connsiteY3" fmla="*/ 3164043 h 3492200"/>
                <a:gd name="connsiteX4" fmla="*/ 1881471 w 3733792"/>
                <a:gd name="connsiteY4" fmla="*/ 3491359 h 3492200"/>
                <a:gd name="connsiteX5" fmla="*/ 878747 w 3733792"/>
                <a:gd name="connsiteY5" fmla="*/ 3273151 h 3492200"/>
                <a:gd name="connsiteX6" fmla="*/ 873551 w 3733792"/>
                <a:gd name="connsiteY6" fmla="*/ 2836731 h 3492200"/>
                <a:gd name="connsiteX7" fmla="*/ 21498 w 3733792"/>
                <a:gd name="connsiteY7" fmla="*/ 1592421 h 3492200"/>
                <a:gd name="connsiteX0" fmla="*/ 21498 w 3754783"/>
                <a:gd name="connsiteY0" fmla="*/ 1592420 h 3492199"/>
                <a:gd name="connsiteX1" fmla="*/ 1808735 w 3754783"/>
                <a:gd name="connsiteY1" fmla="*/ 13 h 3492199"/>
                <a:gd name="connsiteX2" fmla="*/ 3720662 w 3754783"/>
                <a:gd name="connsiteY2" fmla="*/ 1566443 h 3492199"/>
                <a:gd name="connsiteX3" fmla="*/ 3019275 w 3754783"/>
                <a:gd name="connsiteY3" fmla="*/ 2945834 h 3492199"/>
                <a:gd name="connsiteX4" fmla="*/ 2816652 w 3754783"/>
                <a:gd name="connsiteY4" fmla="*/ 3164042 h 3492199"/>
                <a:gd name="connsiteX5" fmla="*/ 1881471 w 3754783"/>
                <a:gd name="connsiteY5" fmla="*/ 3491358 h 3492199"/>
                <a:gd name="connsiteX6" fmla="*/ 878747 w 3754783"/>
                <a:gd name="connsiteY6" fmla="*/ 3273150 h 3492199"/>
                <a:gd name="connsiteX7" fmla="*/ 873551 w 3754783"/>
                <a:gd name="connsiteY7" fmla="*/ 2836730 h 3492199"/>
                <a:gd name="connsiteX8" fmla="*/ 21498 w 3754783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47881"/>
                <a:gd name="connsiteY0" fmla="*/ 1592420 h 3492199"/>
                <a:gd name="connsiteX1" fmla="*/ 1808735 w 3747881"/>
                <a:gd name="connsiteY1" fmla="*/ 13 h 3492199"/>
                <a:gd name="connsiteX2" fmla="*/ 3720662 w 3747881"/>
                <a:gd name="connsiteY2" fmla="*/ 1566443 h 3492199"/>
                <a:gd name="connsiteX3" fmla="*/ 2790675 w 3747881"/>
                <a:gd name="connsiteY3" fmla="*/ 2795166 h 3492199"/>
                <a:gd name="connsiteX4" fmla="*/ 2816652 w 3747881"/>
                <a:gd name="connsiteY4" fmla="*/ 3164042 h 3492199"/>
                <a:gd name="connsiteX5" fmla="*/ 1881471 w 3747881"/>
                <a:gd name="connsiteY5" fmla="*/ 3491358 h 3492199"/>
                <a:gd name="connsiteX6" fmla="*/ 878747 w 3747881"/>
                <a:gd name="connsiteY6" fmla="*/ 3273150 h 3492199"/>
                <a:gd name="connsiteX7" fmla="*/ 873551 w 3747881"/>
                <a:gd name="connsiteY7" fmla="*/ 2836730 h 3492199"/>
                <a:gd name="connsiteX8" fmla="*/ 21498 w 3747881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199"/>
                <a:gd name="connsiteX1" fmla="*/ 1808735 w 3750822"/>
                <a:gd name="connsiteY1" fmla="*/ 13 h 3492199"/>
                <a:gd name="connsiteX2" fmla="*/ 3720662 w 3750822"/>
                <a:gd name="connsiteY2" fmla="*/ 1566443 h 3492199"/>
                <a:gd name="connsiteX3" fmla="*/ 2790675 w 3750822"/>
                <a:gd name="connsiteY3" fmla="*/ 2795166 h 3492199"/>
                <a:gd name="connsiteX4" fmla="*/ 2816652 w 3750822"/>
                <a:gd name="connsiteY4" fmla="*/ 3164042 h 3492199"/>
                <a:gd name="connsiteX5" fmla="*/ 1881471 w 3750822"/>
                <a:gd name="connsiteY5" fmla="*/ 3491358 h 3492199"/>
                <a:gd name="connsiteX6" fmla="*/ 878747 w 3750822"/>
                <a:gd name="connsiteY6" fmla="*/ 3273150 h 3492199"/>
                <a:gd name="connsiteX7" fmla="*/ 873551 w 3750822"/>
                <a:gd name="connsiteY7" fmla="*/ 2836730 h 3492199"/>
                <a:gd name="connsiteX8" fmla="*/ 21498 w 3750822"/>
                <a:gd name="connsiteY8" fmla="*/ 1592420 h 3492199"/>
                <a:gd name="connsiteX0" fmla="*/ 21498 w 3750822"/>
                <a:gd name="connsiteY0" fmla="*/ 1592420 h 3492043"/>
                <a:gd name="connsiteX1" fmla="*/ 1808735 w 3750822"/>
                <a:gd name="connsiteY1" fmla="*/ 13 h 3492043"/>
                <a:gd name="connsiteX2" fmla="*/ 3720662 w 3750822"/>
                <a:gd name="connsiteY2" fmla="*/ 1566443 h 3492043"/>
                <a:gd name="connsiteX3" fmla="*/ 2790675 w 3750822"/>
                <a:gd name="connsiteY3" fmla="*/ 2795166 h 3492043"/>
                <a:gd name="connsiteX4" fmla="*/ 2816652 w 3750822"/>
                <a:gd name="connsiteY4" fmla="*/ 3164042 h 3492043"/>
                <a:gd name="connsiteX5" fmla="*/ 1881471 w 3750822"/>
                <a:gd name="connsiteY5" fmla="*/ 3491358 h 3492043"/>
                <a:gd name="connsiteX6" fmla="*/ 878747 w 3750822"/>
                <a:gd name="connsiteY6" fmla="*/ 3273150 h 3492043"/>
                <a:gd name="connsiteX7" fmla="*/ 873551 w 3750822"/>
                <a:gd name="connsiteY7" fmla="*/ 2836730 h 3492043"/>
                <a:gd name="connsiteX8" fmla="*/ 21498 w 3750822"/>
                <a:gd name="connsiteY8" fmla="*/ 1592420 h 3492043"/>
                <a:gd name="connsiteX0" fmla="*/ 21498 w 3754763"/>
                <a:gd name="connsiteY0" fmla="*/ 1592420 h 3492043"/>
                <a:gd name="connsiteX1" fmla="*/ 1808735 w 3754763"/>
                <a:gd name="connsiteY1" fmla="*/ 13 h 3492043"/>
                <a:gd name="connsiteX2" fmla="*/ 3720662 w 3754763"/>
                <a:gd name="connsiteY2" fmla="*/ 1566443 h 3492043"/>
                <a:gd name="connsiteX3" fmla="*/ 2790675 w 3754763"/>
                <a:gd name="connsiteY3" fmla="*/ 2795166 h 3492043"/>
                <a:gd name="connsiteX4" fmla="*/ 2816652 w 3754763"/>
                <a:gd name="connsiteY4" fmla="*/ 3164042 h 3492043"/>
                <a:gd name="connsiteX5" fmla="*/ 1881471 w 3754763"/>
                <a:gd name="connsiteY5" fmla="*/ 3491358 h 3492043"/>
                <a:gd name="connsiteX6" fmla="*/ 878747 w 3754763"/>
                <a:gd name="connsiteY6" fmla="*/ 3273150 h 3492043"/>
                <a:gd name="connsiteX7" fmla="*/ 873551 w 3754763"/>
                <a:gd name="connsiteY7" fmla="*/ 2836730 h 3492043"/>
                <a:gd name="connsiteX8" fmla="*/ 21498 w 3754763"/>
                <a:gd name="connsiteY8" fmla="*/ 1592420 h 3492043"/>
                <a:gd name="connsiteX0" fmla="*/ 21498 w 3754763"/>
                <a:gd name="connsiteY0" fmla="*/ 1592428 h 3492051"/>
                <a:gd name="connsiteX1" fmla="*/ 1808735 w 3754763"/>
                <a:gd name="connsiteY1" fmla="*/ 21 h 3492051"/>
                <a:gd name="connsiteX2" fmla="*/ 3720662 w 3754763"/>
                <a:gd name="connsiteY2" fmla="*/ 1566451 h 3492051"/>
                <a:gd name="connsiteX3" fmla="*/ 2790675 w 3754763"/>
                <a:gd name="connsiteY3" fmla="*/ 2795174 h 3492051"/>
                <a:gd name="connsiteX4" fmla="*/ 2816652 w 3754763"/>
                <a:gd name="connsiteY4" fmla="*/ 3164050 h 3492051"/>
                <a:gd name="connsiteX5" fmla="*/ 1881471 w 3754763"/>
                <a:gd name="connsiteY5" fmla="*/ 3491366 h 3492051"/>
                <a:gd name="connsiteX6" fmla="*/ 878747 w 3754763"/>
                <a:gd name="connsiteY6" fmla="*/ 3273158 h 3492051"/>
                <a:gd name="connsiteX7" fmla="*/ 873551 w 3754763"/>
                <a:gd name="connsiteY7" fmla="*/ 2836738 h 3492051"/>
                <a:gd name="connsiteX8" fmla="*/ 21498 w 3754763"/>
                <a:gd name="connsiteY8" fmla="*/ 1592428 h 349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4763" h="3492051">
                  <a:moveTo>
                    <a:pt x="21498" y="1592428"/>
                  </a:moveTo>
                  <a:cubicBezTo>
                    <a:pt x="151385" y="678029"/>
                    <a:pt x="1192208" y="4350"/>
                    <a:pt x="1808735" y="21"/>
                  </a:cubicBezTo>
                  <a:cubicBezTo>
                    <a:pt x="2425262" y="-4308"/>
                    <a:pt x="3643596" y="639063"/>
                    <a:pt x="3720662" y="1566451"/>
                  </a:cubicBezTo>
                  <a:cubicBezTo>
                    <a:pt x="3938005" y="2286021"/>
                    <a:pt x="3055643" y="2528908"/>
                    <a:pt x="2790675" y="2795174"/>
                  </a:cubicBezTo>
                  <a:cubicBezTo>
                    <a:pt x="2790676" y="3019876"/>
                    <a:pt x="2824446" y="2938047"/>
                    <a:pt x="2816652" y="3164050"/>
                  </a:cubicBezTo>
                  <a:cubicBezTo>
                    <a:pt x="2289313" y="3151062"/>
                    <a:pt x="2204455" y="3473181"/>
                    <a:pt x="1881471" y="3491366"/>
                  </a:cubicBezTo>
                  <a:cubicBezTo>
                    <a:pt x="1558487" y="3509551"/>
                    <a:pt x="1586194" y="3158859"/>
                    <a:pt x="878747" y="3273158"/>
                  </a:cubicBezTo>
                  <a:cubicBezTo>
                    <a:pt x="784362" y="3039362"/>
                    <a:pt x="886540" y="2924628"/>
                    <a:pt x="873551" y="2836738"/>
                  </a:cubicBezTo>
                  <a:cubicBezTo>
                    <a:pt x="372189" y="2515052"/>
                    <a:pt x="-108389" y="2506827"/>
                    <a:pt x="21498" y="1592428"/>
                  </a:cubicBezTo>
                  <a:close/>
                </a:path>
              </a:pathLst>
            </a:custGeom>
            <a:solidFill>
              <a:srgbClr val="5DC8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CC8A82-CBB2-2E20-4AE6-71FE41B430F7}"/>
                    </a:ext>
                  </a:extLst>
                </p14:cNvPr>
                <p14:cNvContentPartPr/>
                <p14:nvPr/>
              </p14:nvContentPartPr>
              <p14:xfrm>
                <a:off x="7387715" y="2270356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C5C191-719B-1F0D-8B65-FD3E5FBC6D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8715" y="22613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FB5FA7F0-A7BD-47E8-AAB2-2364C89C719A}"/>
                </a:ext>
              </a:extLst>
            </p:cNvPr>
            <p:cNvSpPr/>
            <p:nvPr/>
          </p:nvSpPr>
          <p:spPr>
            <a:xfrm>
              <a:off x="6057224" y="2155008"/>
              <a:ext cx="2764417" cy="1259068"/>
            </a:xfrm>
            <a:custGeom>
              <a:avLst/>
              <a:gdLst>
                <a:gd name="connsiteX0" fmla="*/ 0 w 2265218"/>
                <a:gd name="connsiteY0" fmla="*/ 1042032 h 2084064"/>
                <a:gd name="connsiteX1" fmla="*/ 1132609 w 2265218"/>
                <a:gd name="connsiteY1" fmla="*/ 0 h 2084064"/>
                <a:gd name="connsiteX2" fmla="*/ 2265218 w 2265218"/>
                <a:gd name="connsiteY2" fmla="*/ 1042032 h 2084064"/>
                <a:gd name="connsiteX3" fmla="*/ 1132609 w 2265218"/>
                <a:gd name="connsiteY3" fmla="*/ 2084064 h 2084064"/>
                <a:gd name="connsiteX4" fmla="*/ 0 w 2265218"/>
                <a:gd name="connsiteY4" fmla="*/ 1042032 h 2084064"/>
                <a:gd name="connsiteX0" fmla="*/ 0 w 2265218"/>
                <a:gd name="connsiteY0" fmla="*/ 1042032 h 2102059"/>
                <a:gd name="connsiteX1" fmla="*/ 1132609 w 2265218"/>
                <a:gd name="connsiteY1" fmla="*/ 0 h 2102059"/>
                <a:gd name="connsiteX2" fmla="*/ 2265218 w 2265218"/>
                <a:gd name="connsiteY2" fmla="*/ 1042032 h 2102059"/>
                <a:gd name="connsiteX3" fmla="*/ 1132609 w 2265218"/>
                <a:gd name="connsiteY3" fmla="*/ 2084064 h 2102059"/>
                <a:gd name="connsiteX4" fmla="*/ 0 w 2265218"/>
                <a:gd name="connsiteY4" fmla="*/ 1042032 h 2102059"/>
                <a:gd name="connsiteX0" fmla="*/ 14807 w 2280025"/>
                <a:gd name="connsiteY0" fmla="*/ 1042032 h 1847160"/>
                <a:gd name="connsiteX1" fmla="*/ 1147416 w 2280025"/>
                <a:gd name="connsiteY1" fmla="*/ 0 h 1847160"/>
                <a:gd name="connsiteX2" fmla="*/ 2280025 w 2280025"/>
                <a:gd name="connsiteY2" fmla="*/ 1042032 h 1847160"/>
                <a:gd name="connsiteX3" fmla="*/ 705802 w 2280025"/>
                <a:gd name="connsiteY3" fmla="*/ 1819096 h 1847160"/>
                <a:gd name="connsiteX4" fmla="*/ 14807 w 2280025"/>
                <a:gd name="connsiteY4" fmla="*/ 1042032 h 1847160"/>
                <a:gd name="connsiteX0" fmla="*/ 10664 w 2275882"/>
                <a:gd name="connsiteY0" fmla="*/ 1042032 h 1963554"/>
                <a:gd name="connsiteX1" fmla="*/ 1143273 w 2275882"/>
                <a:gd name="connsiteY1" fmla="*/ 0 h 1963554"/>
                <a:gd name="connsiteX2" fmla="*/ 2275882 w 2275882"/>
                <a:gd name="connsiteY2" fmla="*/ 1042032 h 1963554"/>
                <a:gd name="connsiteX3" fmla="*/ 701659 w 2275882"/>
                <a:gd name="connsiteY3" fmla="*/ 1819096 h 1963554"/>
                <a:gd name="connsiteX4" fmla="*/ 10664 w 2275882"/>
                <a:gd name="connsiteY4" fmla="*/ 1042032 h 1963554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301"/>
                <a:gd name="connsiteY0" fmla="*/ 1042032 h 1912962"/>
                <a:gd name="connsiteX1" fmla="*/ 1143273 w 2284301"/>
                <a:gd name="connsiteY1" fmla="*/ 0 h 1912962"/>
                <a:gd name="connsiteX2" fmla="*/ 2275882 w 2284301"/>
                <a:gd name="connsiteY2" fmla="*/ 1042032 h 1912962"/>
                <a:gd name="connsiteX3" fmla="*/ 1631646 w 2284301"/>
                <a:gd name="connsiteY3" fmla="*/ 1813214 h 1912962"/>
                <a:gd name="connsiteX4" fmla="*/ 701659 w 2284301"/>
                <a:gd name="connsiteY4" fmla="*/ 1819096 h 1912962"/>
                <a:gd name="connsiteX5" fmla="*/ 10664 w 2284301"/>
                <a:gd name="connsiteY5" fmla="*/ 1042032 h 1912962"/>
                <a:gd name="connsiteX0" fmla="*/ 10664 w 2285342"/>
                <a:gd name="connsiteY0" fmla="*/ 1042032 h 1912962"/>
                <a:gd name="connsiteX1" fmla="*/ 1143273 w 2285342"/>
                <a:gd name="connsiteY1" fmla="*/ 0 h 1912962"/>
                <a:gd name="connsiteX2" fmla="*/ 2275882 w 2285342"/>
                <a:gd name="connsiteY2" fmla="*/ 1042032 h 1912962"/>
                <a:gd name="connsiteX3" fmla="*/ 1631646 w 2285342"/>
                <a:gd name="connsiteY3" fmla="*/ 1813214 h 1912962"/>
                <a:gd name="connsiteX4" fmla="*/ 701659 w 2285342"/>
                <a:gd name="connsiteY4" fmla="*/ 1819096 h 1912962"/>
                <a:gd name="connsiteX5" fmla="*/ 10664 w 2285342"/>
                <a:gd name="connsiteY5" fmla="*/ 1042032 h 1912962"/>
                <a:gd name="connsiteX0" fmla="*/ 10664 w 2284521"/>
                <a:gd name="connsiteY0" fmla="*/ 1042032 h 1960547"/>
                <a:gd name="connsiteX1" fmla="*/ 1143273 w 2284521"/>
                <a:gd name="connsiteY1" fmla="*/ 0 h 1960547"/>
                <a:gd name="connsiteX2" fmla="*/ 2275882 w 2284521"/>
                <a:gd name="connsiteY2" fmla="*/ 1042032 h 1960547"/>
                <a:gd name="connsiteX3" fmla="*/ 1631646 w 2284521"/>
                <a:gd name="connsiteY3" fmla="*/ 1813214 h 1960547"/>
                <a:gd name="connsiteX4" fmla="*/ 701659 w 2284521"/>
                <a:gd name="connsiteY4" fmla="*/ 1819096 h 1960547"/>
                <a:gd name="connsiteX5" fmla="*/ 10664 w 2284521"/>
                <a:gd name="connsiteY5" fmla="*/ 1042032 h 1960547"/>
                <a:gd name="connsiteX0" fmla="*/ 7135 w 2279516"/>
                <a:gd name="connsiteY0" fmla="*/ 1042032 h 2050975"/>
                <a:gd name="connsiteX1" fmla="*/ 1139744 w 2279516"/>
                <a:gd name="connsiteY1" fmla="*/ 0 h 2050975"/>
                <a:gd name="connsiteX2" fmla="*/ 2272353 w 2279516"/>
                <a:gd name="connsiteY2" fmla="*/ 1042032 h 2050975"/>
                <a:gd name="connsiteX3" fmla="*/ 1508621 w 2279516"/>
                <a:gd name="connsiteY3" fmla="*/ 1937904 h 2050975"/>
                <a:gd name="connsiteX4" fmla="*/ 698130 w 2279516"/>
                <a:gd name="connsiteY4" fmla="*/ 1819096 h 2050975"/>
                <a:gd name="connsiteX5" fmla="*/ 7135 w 2279516"/>
                <a:gd name="connsiteY5" fmla="*/ 1042032 h 2050975"/>
                <a:gd name="connsiteX0" fmla="*/ 3835 w 2276591"/>
                <a:gd name="connsiteY0" fmla="*/ 1042032 h 2041743"/>
                <a:gd name="connsiteX1" fmla="*/ 1136444 w 2276591"/>
                <a:gd name="connsiteY1" fmla="*/ 0 h 2041743"/>
                <a:gd name="connsiteX2" fmla="*/ 2269053 w 2276591"/>
                <a:gd name="connsiteY2" fmla="*/ 1042032 h 2041743"/>
                <a:gd name="connsiteX3" fmla="*/ 1505321 w 2276591"/>
                <a:gd name="connsiteY3" fmla="*/ 1937904 h 2041743"/>
                <a:gd name="connsiteX4" fmla="*/ 793544 w 2276591"/>
                <a:gd name="connsiteY4" fmla="*/ 1923005 h 2041743"/>
                <a:gd name="connsiteX5" fmla="*/ 3835 w 2276591"/>
                <a:gd name="connsiteY5" fmla="*/ 1042032 h 2041743"/>
                <a:gd name="connsiteX0" fmla="*/ 3896 w 2276652"/>
                <a:gd name="connsiteY0" fmla="*/ 1042032 h 2057149"/>
                <a:gd name="connsiteX1" fmla="*/ 1136505 w 2276652"/>
                <a:gd name="connsiteY1" fmla="*/ 0 h 2057149"/>
                <a:gd name="connsiteX2" fmla="*/ 2269114 w 2276652"/>
                <a:gd name="connsiteY2" fmla="*/ 1042032 h 2057149"/>
                <a:gd name="connsiteX3" fmla="*/ 1505382 w 2276652"/>
                <a:gd name="connsiteY3" fmla="*/ 1937904 h 2057149"/>
                <a:gd name="connsiteX4" fmla="*/ 793605 w 2276652"/>
                <a:gd name="connsiteY4" fmla="*/ 1923005 h 2057149"/>
                <a:gd name="connsiteX5" fmla="*/ 3896 w 2276652"/>
                <a:gd name="connsiteY5" fmla="*/ 1042032 h 2057149"/>
                <a:gd name="connsiteX0" fmla="*/ 2439 w 2275081"/>
                <a:gd name="connsiteY0" fmla="*/ 1042032 h 2079305"/>
                <a:gd name="connsiteX1" fmla="*/ 1135048 w 2275081"/>
                <a:gd name="connsiteY1" fmla="*/ 0 h 2079305"/>
                <a:gd name="connsiteX2" fmla="*/ 2267657 w 2275081"/>
                <a:gd name="connsiteY2" fmla="*/ 1042032 h 2079305"/>
                <a:gd name="connsiteX3" fmla="*/ 1503925 w 2275081"/>
                <a:gd name="connsiteY3" fmla="*/ 1937904 h 2079305"/>
                <a:gd name="connsiteX4" fmla="*/ 854493 w 2275081"/>
                <a:gd name="connsiteY4" fmla="*/ 1959373 h 2079305"/>
                <a:gd name="connsiteX5" fmla="*/ 2439 w 2275081"/>
                <a:gd name="connsiteY5" fmla="*/ 1042032 h 2079305"/>
                <a:gd name="connsiteX0" fmla="*/ 2387 w 2274754"/>
                <a:gd name="connsiteY0" fmla="*/ 1042032 h 2076597"/>
                <a:gd name="connsiteX1" fmla="*/ 1134996 w 2274754"/>
                <a:gd name="connsiteY1" fmla="*/ 0 h 2076597"/>
                <a:gd name="connsiteX2" fmla="*/ 2267605 w 2274754"/>
                <a:gd name="connsiteY2" fmla="*/ 1042032 h 2076597"/>
                <a:gd name="connsiteX3" fmla="*/ 1477896 w 2274754"/>
                <a:gd name="connsiteY3" fmla="*/ 1963881 h 2076597"/>
                <a:gd name="connsiteX4" fmla="*/ 854441 w 2274754"/>
                <a:gd name="connsiteY4" fmla="*/ 1959373 h 2076597"/>
                <a:gd name="connsiteX5" fmla="*/ 2387 w 2274754"/>
                <a:gd name="connsiteY5" fmla="*/ 1042032 h 2076597"/>
                <a:gd name="connsiteX0" fmla="*/ 2387 w 2274269"/>
                <a:gd name="connsiteY0" fmla="*/ 1042032 h 2086647"/>
                <a:gd name="connsiteX1" fmla="*/ 1134996 w 2274269"/>
                <a:gd name="connsiteY1" fmla="*/ 0 h 2086647"/>
                <a:gd name="connsiteX2" fmla="*/ 2267605 w 2274269"/>
                <a:gd name="connsiteY2" fmla="*/ 1042032 h 2086647"/>
                <a:gd name="connsiteX3" fmla="*/ 1477896 w 2274269"/>
                <a:gd name="connsiteY3" fmla="*/ 1963881 h 2086647"/>
                <a:gd name="connsiteX4" fmla="*/ 854441 w 2274269"/>
                <a:gd name="connsiteY4" fmla="*/ 1959373 h 2086647"/>
                <a:gd name="connsiteX5" fmla="*/ 2387 w 2274269"/>
                <a:gd name="connsiteY5" fmla="*/ 1042032 h 2086647"/>
                <a:gd name="connsiteX0" fmla="*/ 2387 w 2238710"/>
                <a:gd name="connsiteY0" fmla="*/ 1042406 h 2083970"/>
                <a:gd name="connsiteX1" fmla="*/ 1134996 w 2238710"/>
                <a:gd name="connsiteY1" fmla="*/ 374 h 2083970"/>
                <a:gd name="connsiteX2" fmla="*/ 2231236 w 2238710"/>
                <a:gd name="connsiteY2" fmla="*/ 933302 h 2083970"/>
                <a:gd name="connsiteX3" fmla="*/ 1477896 w 2238710"/>
                <a:gd name="connsiteY3" fmla="*/ 1964255 h 2083970"/>
                <a:gd name="connsiteX4" fmla="*/ 854441 w 2238710"/>
                <a:gd name="connsiteY4" fmla="*/ 1959747 h 2083970"/>
                <a:gd name="connsiteX5" fmla="*/ 2387 w 2238710"/>
                <a:gd name="connsiteY5" fmla="*/ 1042406 h 2083970"/>
                <a:gd name="connsiteX0" fmla="*/ 2387 w 2247763"/>
                <a:gd name="connsiteY0" fmla="*/ 1042406 h 2083970"/>
                <a:gd name="connsiteX1" fmla="*/ 1134996 w 2247763"/>
                <a:gd name="connsiteY1" fmla="*/ 374 h 2083970"/>
                <a:gd name="connsiteX2" fmla="*/ 2231236 w 2247763"/>
                <a:gd name="connsiteY2" fmla="*/ 933302 h 2083970"/>
                <a:gd name="connsiteX3" fmla="*/ 1477896 w 2247763"/>
                <a:gd name="connsiteY3" fmla="*/ 1964255 h 2083970"/>
                <a:gd name="connsiteX4" fmla="*/ 854441 w 2247763"/>
                <a:gd name="connsiteY4" fmla="*/ 1959747 h 2083970"/>
                <a:gd name="connsiteX5" fmla="*/ 2387 w 2247763"/>
                <a:gd name="connsiteY5" fmla="*/ 1042406 h 2083970"/>
                <a:gd name="connsiteX0" fmla="*/ 2387 w 2268171"/>
                <a:gd name="connsiteY0" fmla="*/ 1042445 h 2084347"/>
                <a:gd name="connsiteX1" fmla="*/ 1134996 w 2268171"/>
                <a:gd name="connsiteY1" fmla="*/ 413 h 2084347"/>
                <a:gd name="connsiteX2" fmla="*/ 2252018 w 2268171"/>
                <a:gd name="connsiteY2" fmla="*/ 928145 h 2084347"/>
                <a:gd name="connsiteX3" fmla="*/ 1477896 w 2268171"/>
                <a:gd name="connsiteY3" fmla="*/ 1964294 h 2084347"/>
                <a:gd name="connsiteX4" fmla="*/ 854441 w 2268171"/>
                <a:gd name="connsiteY4" fmla="*/ 1959786 h 2084347"/>
                <a:gd name="connsiteX5" fmla="*/ 2387 w 2268171"/>
                <a:gd name="connsiteY5" fmla="*/ 1042445 h 2084347"/>
                <a:gd name="connsiteX0" fmla="*/ 2018 w 2418470"/>
                <a:gd name="connsiteY0" fmla="*/ 943328 h 2089931"/>
                <a:gd name="connsiteX1" fmla="*/ 1285295 w 2418470"/>
                <a:gd name="connsiteY1" fmla="*/ 9 h 2089931"/>
                <a:gd name="connsiteX2" fmla="*/ 2402317 w 2418470"/>
                <a:gd name="connsiteY2" fmla="*/ 927741 h 2089931"/>
                <a:gd name="connsiteX3" fmla="*/ 1628195 w 2418470"/>
                <a:gd name="connsiteY3" fmla="*/ 1963890 h 2089931"/>
                <a:gd name="connsiteX4" fmla="*/ 1004740 w 2418470"/>
                <a:gd name="connsiteY4" fmla="*/ 1959382 h 2089931"/>
                <a:gd name="connsiteX5" fmla="*/ 2018 w 2418470"/>
                <a:gd name="connsiteY5" fmla="*/ 943328 h 2089931"/>
                <a:gd name="connsiteX0" fmla="*/ 2018 w 2479790"/>
                <a:gd name="connsiteY0" fmla="*/ 943635 h 2095226"/>
                <a:gd name="connsiteX1" fmla="*/ 1285295 w 2479790"/>
                <a:gd name="connsiteY1" fmla="*/ 316 h 2095226"/>
                <a:gd name="connsiteX2" fmla="*/ 2464663 w 2479790"/>
                <a:gd name="connsiteY2" fmla="*/ 850117 h 2095226"/>
                <a:gd name="connsiteX3" fmla="*/ 1628195 w 2479790"/>
                <a:gd name="connsiteY3" fmla="*/ 1964197 h 2095226"/>
                <a:gd name="connsiteX4" fmla="*/ 1004740 w 2479790"/>
                <a:gd name="connsiteY4" fmla="*/ 1959689 h 2095226"/>
                <a:gd name="connsiteX5" fmla="*/ 2018 w 2479790"/>
                <a:gd name="connsiteY5" fmla="*/ 943635 h 2095226"/>
                <a:gd name="connsiteX0" fmla="*/ 2018 w 2464663"/>
                <a:gd name="connsiteY0" fmla="*/ 943635 h 2095226"/>
                <a:gd name="connsiteX1" fmla="*/ 1285295 w 2464663"/>
                <a:gd name="connsiteY1" fmla="*/ 316 h 2095226"/>
                <a:gd name="connsiteX2" fmla="*/ 2464663 w 2464663"/>
                <a:gd name="connsiteY2" fmla="*/ 850117 h 2095226"/>
                <a:gd name="connsiteX3" fmla="*/ 1628195 w 2464663"/>
                <a:gd name="connsiteY3" fmla="*/ 1964197 h 2095226"/>
                <a:gd name="connsiteX4" fmla="*/ 1004740 w 2464663"/>
                <a:gd name="connsiteY4" fmla="*/ 1959689 h 2095226"/>
                <a:gd name="connsiteX5" fmla="*/ 2018 w 2464663"/>
                <a:gd name="connsiteY5" fmla="*/ 943635 h 2095226"/>
                <a:gd name="connsiteX0" fmla="*/ 2018 w 2620527"/>
                <a:gd name="connsiteY0" fmla="*/ 944936 h 2103296"/>
                <a:gd name="connsiteX1" fmla="*/ 1285295 w 2620527"/>
                <a:gd name="connsiteY1" fmla="*/ 1617 h 2103296"/>
                <a:gd name="connsiteX2" fmla="*/ 2620527 w 2620527"/>
                <a:gd name="connsiteY2" fmla="*/ 747509 h 2103296"/>
                <a:gd name="connsiteX3" fmla="*/ 1628195 w 2620527"/>
                <a:gd name="connsiteY3" fmla="*/ 1965498 h 2103296"/>
                <a:gd name="connsiteX4" fmla="*/ 1004740 w 2620527"/>
                <a:gd name="connsiteY4" fmla="*/ 1960990 h 2103296"/>
                <a:gd name="connsiteX5" fmla="*/ 2018 w 2620527"/>
                <a:gd name="connsiteY5" fmla="*/ 944936 h 2103296"/>
                <a:gd name="connsiteX0" fmla="*/ 3564 w 2622073"/>
                <a:gd name="connsiteY0" fmla="*/ 1281991 h 2440351"/>
                <a:gd name="connsiteX1" fmla="*/ 1385554 w 2622073"/>
                <a:gd name="connsiteY1" fmla="*/ 968 h 2440351"/>
                <a:gd name="connsiteX2" fmla="*/ 2622073 w 2622073"/>
                <a:gd name="connsiteY2" fmla="*/ 1084564 h 2440351"/>
                <a:gd name="connsiteX3" fmla="*/ 1629741 w 2622073"/>
                <a:gd name="connsiteY3" fmla="*/ 2302553 h 2440351"/>
                <a:gd name="connsiteX4" fmla="*/ 1006286 w 2622073"/>
                <a:gd name="connsiteY4" fmla="*/ 2298045 h 2440351"/>
                <a:gd name="connsiteX5" fmla="*/ 3564 w 2622073"/>
                <a:gd name="connsiteY5" fmla="*/ 1281991 h 2440351"/>
                <a:gd name="connsiteX0" fmla="*/ 3564 w 2622073"/>
                <a:gd name="connsiteY0" fmla="*/ 1395361 h 2553721"/>
                <a:gd name="connsiteX1" fmla="*/ 1182934 w 2622073"/>
                <a:gd name="connsiteY1" fmla="*/ 176685 h 2553721"/>
                <a:gd name="connsiteX2" fmla="*/ 1385554 w 2622073"/>
                <a:gd name="connsiteY2" fmla="*/ 114338 h 2553721"/>
                <a:gd name="connsiteX3" fmla="*/ 2622073 w 2622073"/>
                <a:gd name="connsiteY3" fmla="*/ 1197934 h 2553721"/>
                <a:gd name="connsiteX4" fmla="*/ 1629741 w 2622073"/>
                <a:gd name="connsiteY4" fmla="*/ 2415923 h 2553721"/>
                <a:gd name="connsiteX5" fmla="*/ 1006286 w 2622073"/>
                <a:gd name="connsiteY5" fmla="*/ 2411415 h 2553721"/>
                <a:gd name="connsiteX6" fmla="*/ 3564 w 2622073"/>
                <a:gd name="connsiteY6" fmla="*/ 1395361 h 2553721"/>
                <a:gd name="connsiteX0" fmla="*/ 3564 w 2622073"/>
                <a:gd name="connsiteY0" fmla="*/ 1355724 h 2514084"/>
                <a:gd name="connsiteX1" fmla="*/ 1182934 w 2622073"/>
                <a:gd name="connsiteY1" fmla="*/ 137048 h 2514084"/>
                <a:gd name="connsiteX2" fmla="*/ 1385554 w 2622073"/>
                <a:gd name="connsiteY2" fmla="*/ 74701 h 2514084"/>
                <a:gd name="connsiteX3" fmla="*/ 2622073 w 2622073"/>
                <a:gd name="connsiteY3" fmla="*/ 1158297 h 2514084"/>
                <a:gd name="connsiteX4" fmla="*/ 1629741 w 2622073"/>
                <a:gd name="connsiteY4" fmla="*/ 2376286 h 2514084"/>
                <a:gd name="connsiteX5" fmla="*/ 1006286 w 2622073"/>
                <a:gd name="connsiteY5" fmla="*/ 2371778 h 2514084"/>
                <a:gd name="connsiteX6" fmla="*/ 3564 w 2622073"/>
                <a:gd name="connsiteY6" fmla="*/ 1355724 h 2514084"/>
                <a:gd name="connsiteX0" fmla="*/ 1366 w 2619875"/>
                <a:gd name="connsiteY0" fmla="*/ 1335009 h 2493369"/>
                <a:gd name="connsiteX1" fmla="*/ 1232691 w 2619875"/>
                <a:gd name="connsiteY1" fmla="*/ 194265 h 2493369"/>
                <a:gd name="connsiteX2" fmla="*/ 1383356 w 2619875"/>
                <a:gd name="connsiteY2" fmla="*/ 53986 h 2493369"/>
                <a:gd name="connsiteX3" fmla="*/ 2619875 w 2619875"/>
                <a:gd name="connsiteY3" fmla="*/ 1137582 h 2493369"/>
                <a:gd name="connsiteX4" fmla="*/ 1627543 w 2619875"/>
                <a:gd name="connsiteY4" fmla="*/ 2355571 h 2493369"/>
                <a:gd name="connsiteX5" fmla="*/ 1004088 w 2619875"/>
                <a:gd name="connsiteY5" fmla="*/ 2351063 h 2493369"/>
                <a:gd name="connsiteX6" fmla="*/ 1366 w 2619875"/>
                <a:gd name="connsiteY6" fmla="*/ 1335009 h 2493369"/>
                <a:gd name="connsiteX0" fmla="*/ 91 w 2618600"/>
                <a:gd name="connsiteY0" fmla="*/ 1366335 h 2524695"/>
                <a:gd name="connsiteX1" fmla="*/ 1059966 w 2618600"/>
                <a:gd name="connsiteY1" fmla="*/ 116487 h 2524695"/>
                <a:gd name="connsiteX2" fmla="*/ 1382081 w 2618600"/>
                <a:gd name="connsiteY2" fmla="*/ 85312 h 2524695"/>
                <a:gd name="connsiteX3" fmla="*/ 2618600 w 2618600"/>
                <a:gd name="connsiteY3" fmla="*/ 1168908 h 2524695"/>
                <a:gd name="connsiteX4" fmla="*/ 1626268 w 2618600"/>
                <a:gd name="connsiteY4" fmla="*/ 2386897 h 2524695"/>
                <a:gd name="connsiteX5" fmla="*/ 1002813 w 2618600"/>
                <a:gd name="connsiteY5" fmla="*/ 2382389 h 2524695"/>
                <a:gd name="connsiteX6" fmla="*/ 91 w 2618600"/>
                <a:gd name="connsiteY6" fmla="*/ 1366335 h 2524695"/>
                <a:gd name="connsiteX0" fmla="*/ 91 w 2618600"/>
                <a:gd name="connsiteY0" fmla="*/ 1328248 h 2486608"/>
                <a:gd name="connsiteX1" fmla="*/ 1059966 w 2618600"/>
                <a:gd name="connsiteY1" fmla="*/ 78400 h 2486608"/>
                <a:gd name="connsiteX2" fmla="*/ 1382081 w 2618600"/>
                <a:gd name="connsiteY2" fmla="*/ 47225 h 2486608"/>
                <a:gd name="connsiteX3" fmla="*/ 2618600 w 2618600"/>
                <a:gd name="connsiteY3" fmla="*/ 1130821 h 2486608"/>
                <a:gd name="connsiteX4" fmla="*/ 1626268 w 2618600"/>
                <a:gd name="connsiteY4" fmla="*/ 2348810 h 2486608"/>
                <a:gd name="connsiteX5" fmla="*/ 1002813 w 2618600"/>
                <a:gd name="connsiteY5" fmla="*/ 2344302 h 2486608"/>
                <a:gd name="connsiteX6" fmla="*/ 91 w 2618600"/>
                <a:gd name="connsiteY6" fmla="*/ 1328248 h 2486608"/>
                <a:gd name="connsiteX0" fmla="*/ 91 w 2618600"/>
                <a:gd name="connsiteY0" fmla="*/ 1281286 h 2439646"/>
                <a:gd name="connsiteX1" fmla="*/ 1059966 w 2618600"/>
                <a:gd name="connsiteY1" fmla="*/ 31438 h 2439646"/>
                <a:gd name="connsiteX2" fmla="*/ 1382081 w 2618600"/>
                <a:gd name="connsiteY2" fmla="*/ 263 h 2439646"/>
                <a:gd name="connsiteX3" fmla="*/ 2618600 w 2618600"/>
                <a:gd name="connsiteY3" fmla="*/ 1083859 h 2439646"/>
                <a:gd name="connsiteX4" fmla="*/ 1626268 w 2618600"/>
                <a:gd name="connsiteY4" fmla="*/ 2301848 h 2439646"/>
                <a:gd name="connsiteX5" fmla="*/ 1002813 w 2618600"/>
                <a:gd name="connsiteY5" fmla="*/ 2297340 h 2439646"/>
                <a:gd name="connsiteX6" fmla="*/ 91 w 2618600"/>
                <a:gd name="connsiteY6" fmla="*/ 1281286 h 2439646"/>
                <a:gd name="connsiteX0" fmla="*/ 1185 w 2619694"/>
                <a:gd name="connsiteY0" fmla="*/ 1281286 h 2439646"/>
                <a:gd name="connsiteX1" fmla="*/ 806481 w 2619694"/>
                <a:gd name="connsiteY1" fmla="*/ 260036 h 2439646"/>
                <a:gd name="connsiteX2" fmla="*/ 1061060 w 2619694"/>
                <a:gd name="connsiteY2" fmla="*/ 31438 h 2439646"/>
                <a:gd name="connsiteX3" fmla="*/ 1383175 w 2619694"/>
                <a:gd name="connsiteY3" fmla="*/ 263 h 2439646"/>
                <a:gd name="connsiteX4" fmla="*/ 2619694 w 2619694"/>
                <a:gd name="connsiteY4" fmla="*/ 1083859 h 2439646"/>
                <a:gd name="connsiteX5" fmla="*/ 1627362 w 2619694"/>
                <a:gd name="connsiteY5" fmla="*/ 2301848 h 2439646"/>
                <a:gd name="connsiteX6" fmla="*/ 1003907 w 2619694"/>
                <a:gd name="connsiteY6" fmla="*/ 2297340 h 2439646"/>
                <a:gd name="connsiteX7" fmla="*/ 1185 w 2619694"/>
                <a:gd name="connsiteY7" fmla="*/ 1281286 h 2439646"/>
                <a:gd name="connsiteX0" fmla="*/ 1560 w 2620069"/>
                <a:gd name="connsiteY0" fmla="*/ 1309720 h 2468080"/>
                <a:gd name="connsiteX1" fmla="*/ 780879 w 2620069"/>
                <a:gd name="connsiteY1" fmla="*/ 91042 h 2468080"/>
                <a:gd name="connsiteX2" fmla="*/ 1061435 w 2620069"/>
                <a:gd name="connsiteY2" fmla="*/ 59872 h 2468080"/>
                <a:gd name="connsiteX3" fmla="*/ 1383550 w 2620069"/>
                <a:gd name="connsiteY3" fmla="*/ 28697 h 2468080"/>
                <a:gd name="connsiteX4" fmla="*/ 2620069 w 2620069"/>
                <a:gd name="connsiteY4" fmla="*/ 1112293 h 2468080"/>
                <a:gd name="connsiteX5" fmla="*/ 1627737 w 2620069"/>
                <a:gd name="connsiteY5" fmla="*/ 2330282 h 2468080"/>
                <a:gd name="connsiteX6" fmla="*/ 1004282 w 2620069"/>
                <a:gd name="connsiteY6" fmla="*/ 2325774 h 2468080"/>
                <a:gd name="connsiteX7" fmla="*/ 1560 w 2620069"/>
                <a:gd name="connsiteY7" fmla="*/ 1309720 h 2468080"/>
                <a:gd name="connsiteX0" fmla="*/ 10896 w 2629405"/>
                <a:gd name="connsiteY0" fmla="*/ 1281286 h 2439646"/>
                <a:gd name="connsiteX1" fmla="*/ 499271 w 2629405"/>
                <a:gd name="connsiteY1" fmla="*/ 389922 h 2439646"/>
                <a:gd name="connsiteX2" fmla="*/ 790215 w 2629405"/>
                <a:gd name="connsiteY2" fmla="*/ 62608 h 2439646"/>
                <a:gd name="connsiteX3" fmla="*/ 1070771 w 2629405"/>
                <a:gd name="connsiteY3" fmla="*/ 31438 h 2439646"/>
                <a:gd name="connsiteX4" fmla="*/ 1392886 w 2629405"/>
                <a:gd name="connsiteY4" fmla="*/ 263 h 2439646"/>
                <a:gd name="connsiteX5" fmla="*/ 2629405 w 2629405"/>
                <a:gd name="connsiteY5" fmla="*/ 1083859 h 2439646"/>
                <a:gd name="connsiteX6" fmla="*/ 1637073 w 2629405"/>
                <a:gd name="connsiteY6" fmla="*/ 2301848 h 2439646"/>
                <a:gd name="connsiteX7" fmla="*/ 1013618 w 2629405"/>
                <a:gd name="connsiteY7" fmla="*/ 2297340 h 2439646"/>
                <a:gd name="connsiteX8" fmla="*/ 10896 w 2629405"/>
                <a:gd name="connsiteY8" fmla="*/ 1281286 h 2439646"/>
                <a:gd name="connsiteX0" fmla="*/ 10029 w 2628538"/>
                <a:gd name="connsiteY0" fmla="*/ 1281286 h 2439646"/>
                <a:gd name="connsiteX1" fmla="*/ 513990 w 2628538"/>
                <a:gd name="connsiteY1" fmla="*/ 202886 h 2439646"/>
                <a:gd name="connsiteX2" fmla="*/ 789348 w 2628538"/>
                <a:gd name="connsiteY2" fmla="*/ 62608 h 2439646"/>
                <a:gd name="connsiteX3" fmla="*/ 1069904 w 2628538"/>
                <a:gd name="connsiteY3" fmla="*/ 31438 h 2439646"/>
                <a:gd name="connsiteX4" fmla="*/ 1392019 w 2628538"/>
                <a:gd name="connsiteY4" fmla="*/ 263 h 2439646"/>
                <a:gd name="connsiteX5" fmla="*/ 2628538 w 2628538"/>
                <a:gd name="connsiteY5" fmla="*/ 1083859 h 2439646"/>
                <a:gd name="connsiteX6" fmla="*/ 1636206 w 2628538"/>
                <a:gd name="connsiteY6" fmla="*/ 2301848 h 2439646"/>
                <a:gd name="connsiteX7" fmla="*/ 1012751 w 2628538"/>
                <a:gd name="connsiteY7" fmla="*/ 2297340 h 2439646"/>
                <a:gd name="connsiteX8" fmla="*/ 10029 w 2628538"/>
                <a:gd name="connsiteY8" fmla="*/ 1281286 h 2439646"/>
                <a:gd name="connsiteX0" fmla="*/ 23404 w 2641913"/>
                <a:gd name="connsiteY0" fmla="*/ 1281286 h 2439646"/>
                <a:gd name="connsiteX1" fmla="*/ 335132 w 2641913"/>
                <a:gd name="connsiteY1" fmla="*/ 467854 h 2439646"/>
                <a:gd name="connsiteX2" fmla="*/ 527365 w 2641913"/>
                <a:gd name="connsiteY2" fmla="*/ 202886 h 2439646"/>
                <a:gd name="connsiteX3" fmla="*/ 802723 w 2641913"/>
                <a:gd name="connsiteY3" fmla="*/ 62608 h 2439646"/>
                <a:gd name="connsiteX4" fmla="*/ 1083279 w 2641913"/>
                <a:gd name="connsiteY4" fmla="*/ 31438 h 2439646"/>
                <a:gd name="connsiteX5" fmla="*/ 1405394 w 2641913"/>
                <a:gd name="connsiteY5" fmla="*/ 263 h 2439646"/>
                <a:gd name="connsiteX6" fmla="*/ 2641913 w 2641913"/>
                <a:gd name="connsiteY6" fmla="*/ 1083859 h 2439646"/>
                <a:gd name="connsiteX7" fmla="*/ 1649581 w 2641913"/>
                <a:gd name="connsiteY7" fmla="*/ 2301848 h 2439646"/>
                <a:gd name="connsiteX8" fmla="*/ 1026126 w 2641913"/>
                <a:gd name="connsiteY8" fmla="*/ 2297340 h 2439646"/>
                <a:gd name="connsiteX9" fmla="*/ 23404 w 2641913"/>
                <a:gd name="connsiteY9" fmla="*/ 1281286 h 2439646"/>
                <a:gd name="connsiteX0" fmla="*/ 28237 w 2646746"/>
                <a:gd name="connsiteY0" fmla="*/ 1281286 h 2439646"/>
                <a:gd name="connsiteX1" fmla="*/ 298401 w 2646746"/>
                <a:gd name="connsiteY1" fmla="*/ 379532 h 2439646"/>
                <a:gd name="connsiteX2" fmla="*/ 532198 w 2646746"/>
                <a:gd name="connsiteY2" fmla="*/ 202886 h 2439646"/>
                <a:gd name="connsiteX3" fmla="*/ 807556 w 2646746"/>
                <a:gd name="connsiteY3" fmla="*/ 62608 h 2439646"/>
                <a:gd name="connsiteX4" fmla="*/ 1088112 w 2646746"/>
                <a:gd name="connsiteY4" fmla="*/ 31438 h 2439646"/>
                <a:gd name="connsiteX5" fmla="*/ 1410227 w 2646746"/>
                <a:gd name="connsiteY5" fmla="*/ 263 h 2439646"/>
                <a:gd name="connsiteX6" fmla="*/ 2646746 w 2646746"/>
                <a:gd name="connsiteY6" fmla="*/ 1083859 h 2439646"/>
                <a:gd name="connsiteX7" fmla="*/ 1654414 w 2646746"/>
                <a:gd name="connsiteY7" fmla="*/ 2301848 h 2439646"/>
                <a:gd name="connsiteX8" fmla="*/ 1030959 w 2646746"/>
                <a:gd name="connsiteY8" fmla="*/ 2297340 h 2439646"/>
                <a:gd name="connsiteX9" fmla="*/ 28237 w 2646746"/>
                <a:gd name="connsiteY9" fmla="*/ 1281286 h 2439646"/>
                <a:gd name="connsiteX0" fmla="*/ 49793 w 2668302"/>
                <a:gd name="connsiteY0" fmla="*/ 1281286 h 2439646"/>
                <a:gd name="connsiteX1" fmla="*/ 169290 w 2668302"/>
                <a:gd name="connsiteY1" fmla="*/ 660086 h 2439646"/>
                <a:gd name="connsiteX2" fmla="*/ 319957 w 2668302"/>
                <a:gd name="connsiteY2" fmla="*/ 379532 h 2439646"/>
                <a:gd name="connsiteX3" fmla="*/ 553754 w 2668302"/>
                <a:gd name="connsiteY3" fmla="*/ 202886 h 2439646"/>
                <a:gd name="connsiteX4" fmla="*/ 829112 w 2668302"/>
                <a:gd name="connsiteY4" fmla="*/ 62608 h 2439646"/>
                <a:gd name="connsiteX5" fmla="*/ 1109668 w 2668302"/>
                <a:gd name="connsiteY5" fmla="*/ 31438 h 2439646"/>
                <a:gd name="connsiteX6" fmla="*/ 1431783 w 2668302"/>
                <a:gd name="connsiteY6" fmla="*/ 263 h 2439646"/>
                <a:gd name="connsiteX7" fmla="*/ 2668302 w 2668302"/>
                <a:gd name="connsiteY7" fmla="*/ 1083859 h 2439646"/>
                <a:gd name="connsiteX8" fmla="*/ 1675970 w 2668302"/>
                <a:gd name="connsiteY8" fmla="*/ 2301848 h 2439646"/>
                <a:gd name="connsiteX9" fmla="*/ 1052515 w 2668302"/>
                <a:gd name="connsiteY9" fmla="*/ 2297340 h 2439646"/>
                <a:gd name="connsiteX10" fmla="*/ 49793 w 2668302"/>
                <a:gd name="connsiteY10" fmla="*/ 1281286 h 2439646"/>
                <a:gd name="connsiteX0" fmla="*/ 61241 w 2679750"/>
                <a:gd name="connsiteY0" fmla="*/ 1281286 h 2439646"/>
                <a:gd name="connsiteX1" fmla="*/ 133979 w 2679750"/>
                <a:gd name="connsiteY1" fmla="*/ 592545 h 2439646"/>
                <a:gd name="connsiteX2" fmla="*/ 331405 w 2679750"/>
                <a:gd name="connsiteY2" fmla="*/ 379532 h 2439646"/>
                <a:gd name="connsiteX3" fmla="*/ 565202 w 2679750"/>
                <a:gd name="connsiteY3" fmla="*/ 202886 h 2439646"/>
                <a:gd name="connsiteX4" fmla="*/ 840560 w 2679750"/>
                <a:gd name="connsiteY4" fmla="*/ 62608 h 2439646"/>
                <a:gd name="connsiteX5" fmla="*/ 1121116 w 2679750"/>
                <a:gd name="connsiteY5" fmla="*/ 31438 h 2439646"/>
                <a:gd name="connsiteX6" fmla="*/ 1443231 w 2679750"/>
                <a:gd name="connsiteY6" fmla="*/ 263 h 2439646"/>
                <a:gd name="connsiteX7" fmla="*/ 2679750 w 2679750"/>
                <a:gd name="connsiteY7" fmla="*/ 1083859 h 2439646"/>
                <a:gd name="connsiteX8" fmla="*/ 1687418 w 2679750"/>
                <a:gd name="connsiteY8" fmla="*/ 2301848 h 2439646"/>
                <a:gd name="connsiteX9" fmla="*/ 1063963 w 2679750"/>
                <a:gd name="connsiteY9" fmla="*/ 2297340 h 2439646"/>
                <a:gd name="connsiteX10" fmla="*/ 61241 w 2679750"/>
                <a:gd name="connsiteY10" fmla="*/ 1281286 h 2439646"/>
                <a:gd name="connsiteX0" fmla="*/ 93358 w 2711867"/>
                <a:gd name="connsiteY0" fmla="*/ 1281286 h 2439646"/>
                <a:gd name="connsiteX1" fmla="*/ 51796 w 2711867"/>
                <a:gd name="connsiteY1" fmla="*/ 867904 h 2439646"/>
                <a:gd name="connsiteX2" fmla="*/ 166096 w 2711867"/>
                <a:gd name="connsiteY2" fmla="*/ 592545 h 2439646"/>
                <a:gd name="connsiteX3" fmla="*/ 363522 w 2711867"/>
                <a:gd name="connsiteY3" fmla="*/ 379532 h 2439646"/>
                <a:gd name="connsiteX4" fmla="*/ 597319 w 2711867"/>
                <a:gd name="connsiteY4" fmla="*/ 202886 h 2439646"/>
                <a:gd name="connsiteX5" fmla="*/ 872677 w 2711867"/>
                <a:gd name="connsiteY5" fmla="*/ 62608 h 2439646"/>
                <a:gd name="connsiteX6" fmla="*/ 1153233 w 2711867"/>
                <a:gd name="connsiteY6" fmla="*/ 31438 h 2439646"/>
                <a:gd name="connsiteX7" fmla="*/ 1475348 w 2711867"/>
                <a:gd name="connsiteY7" fmla="*/ 263 h 2439646"/>
                <a:gd name="connsiteX8" fmla="*/ 2711867 w 2711867"/>
                <a:gd name="connsiteY8" fmla="*/ 1083859 h 2439646"/>
                <a:gd name="connsiteX9" fmla="*/ 1719535 w 2711867"/>
                <a:gd name="connsiteY9" fmla="*/ 2301848 h 2439646"/>
                <a:gd name="connsiteX10" fmla="*/ 1096080 w 2711867"/>
                <a:gd name="connsiteY10" fmla="*/ 2297340 h 2439646"/>
                <a:gd name="connsiteX11" fmla="*/ 93358 w 2711867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1286 h 2439646"/>
                <a:gd name="connsiteX1" fmla="*/ 120758 w 2676920"/>
                <a:gd name="connsiteY1" fmla="*/ 971813 h 2439646"/>
                <a:gd name="connsiteX2" fmla="*/ 131149 w 2676920"/>
                <a:gd name="connsiteY2" fmla="*/ 592545 h 2439646"/>
                <a:gd name="connsiteX3" fmla="*/ 328575 w 2676920"/>
                <a:gd name="connsiteY3" fmla="*/ 379532 h 2439646"/>
                <a:gd name="connsiteX4" fmla="*/ 562372 w 2676920"/>
                <a:gd name="connsiteY4" fmla="*/ 202886 h 2439646"/>
                <a:gd name="connsiteX5" fmla="*/ 837730 w 2676920"/>
                <a:gd name="connsiteY5" fmla="*/ 62608 h 2439646"/>
                <a:gd name="connsiteX6" fmla="*/ 1118286 w 2676920"/>
                <a:gd name="connsiteY6" fmla="*/ 31438 h 2439646"/>
                <a:gd name="connsiteX7" fmla="*/ 1440401 w 2676920"/>
                <a:gd name="connsiteY7" fmla="*/ 263 h 2439646"/>
                <a:gd name="connsiteX8" fmla="*/ 2676920 w 2676920"/>
                <a:gd name="connsiteY8" fmla="*/ 1083859 h 2439646"/>
                <a:gd name="connsiteX9" fmla="*/ 1684588 w 2676920"/>
                <a:gd name="connsiteY9" fmla="*/ 2301848 h 2439646"/>
                <a:gd name="connsiteX10" fmla="*/ 1061133 w 2676920"/>
                <a:gd name="connsiteY10" fmla="*/ 2297340 h 2439646"/>
                <a:gd name="connsiteX11" fmla="*/ 58411 w 2676920"/>
                <a:gd name="connsiteY11" fmla="*/ 1281286 h 2439646"/>
                <a:gd name="connsiteX0" fmla="*/ 58411 w 2676920"/>
                <a:gd name="connsiteY0" fmla="*/ 1283453 h 2441813"/>
                <a:gd name="connsiteX1" fmla="*/ 120758 w 2676920"/>
                <a:gd name="connsiteY1" fmla="*/ 973980 h 2441813"/>
                <a:gd name="connsiteX2" fmla="*/ 131149 w 2676920"/>
                <a:gd name="connsiteY2" fmla="*/ 594712 h 2441813"/>
                <a:gd name="connsiteX3" fmla="*/ 328575 w 2676920"/>
                <a:gd name="connsiteY3" fmla="*/ 381699 h 2441813"/>
                <a:gd name="connsiteX4" fmla="*/ 562372 w 2676920"/>
                <a:gd name="connsiteY4" fmla="*/ 205053 h 2441813"/>
                <a:gd name="connsiteX5" fmla="*/ 837730 w 2676920"/>
                <a:gd name="connsiteY5" fmla="*/ 64775 h 2441813"/>
                <a:gd name="connsiteX6" fmla="*/ 1118286 w 2676920"/>
                <a:gd name="connsiteY6" fmla="*/ 33605 h 2441813"/>
                <a:gd name="connsiteX7" fmla="*/ 1440401 w 2676920"/>
                <a:gd name="connsiteY7" fmla="*/ 2430 h 2441813"/>
                <a:gd name="connsiteX8" fmla="*/ 2676920 w 2676920"/>
                <a:gd name="connsiteY8" fmla="*/ 1086026 h 2441813"/>
                <a:gd name="connsiteX9" fmla="*/ 1684588 w 2676920"/>
                <a:gd name="connsiteY9" fmla="*/ 2304015 h 2441813"/>
                <a:gd name="connsiteX10" fmla="*/ 1061133 w 2676920"/>
                <a:gd name="connsiteY10" fmla="*/ 2299507 h 2441813"/>
                <a:gd name="connsiteX11" fmla="*/ 58411 w 2676920"/>
                <a:gd name="connsiteY11" fmla="*/ 1283453 h 244181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31149 w 2676920"/>
                <a:gd name="connsiteY2" fmla="*/ 592322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328575 w 2676920"/>
                <a:gd name="connsiteY3" fmla="*/ 379309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562372 w 2676920"/>
                <a:gd name="connsiteY4" fmla="*/ 202663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837730 w 2676920"/>
                <a:gd name="connsiteY5" fmla="*/ 62385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58462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281063 h 2439423"/>
                <a:gd name="connsiteX1" fmla="*/ 120758 w 2676920"/>
                <a:gd name="connsiteY1" fmla="*/ 971590 h 2439423"/>
                <a:gd name="connsiteX2" fmla="*/ 141540 w 2676920"/>
                <a:gd name="connsiteY2" fmla="*/ 571540 h 2439423"/>
                <a:gd name="connsiteX3" fmla="*/ 271425 w 2676920"/>
                <a:gd name="connsiteY3" fmla="*/ 555955 h 2439423"/>
                <a:gd name="connsiteX4" fmla="*/ 287013 w 2676920"/>
                <a:gd name="connsiteY4" fmla="*/ 363722 h 2439423"/>
                <a:gd name="connsiteX5" fmla="*/ 474048 w 2676920"/>
                <a:gd name="connsiteY5" fmla="*/ 394894 h 2439423"/>
                <a:gd name="connsiteX6" fmla="*/ 1118286 w 2676920"/>
                <a:gd name="connsiteY6" fmla="*/ 31215 h 2439423"/>
                <a:gd name="connsiteX7" fmla="*/ 1440401 w 2676920"/>
                <a:gd name="connsiteY7" fmla="*/ 40 h 2439423"/>
                <a:gd name="connsiteX8" fmla="*/ 2676920 w 2676920"/>
                <a:gd name="connsiteY8" fmla="*/ 1083636 h 2439423"/>
                <a:gd name="connsiteX9" fmla="*/ 1684588 w 2676920"/>
                <a:gd name="connsiteY9" fmla="*/ 2301625 h 2439423"/>
                <a:gd name="connsiteX10" fmla="*/ 1061133 w 2676920"/>
                <a:gd name="connsiteY10" fmla="*/ 2297117 h 2439423"/>
                <a:gd name="connsiteX11" fmla="*/ 58411 w 2676920"/>
                <a:gd name="connsiteY11" fmla="*/ 1281063 h 2439423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6670 h 2465030"/>
                <a:gd name="connsiteX1" fmla="*/ 120758 w 2676920"/>
                <a:gd name="connsiteY1" fmla="*/ 997197 h 2465030"/>
                <a:gd name="connsiteX2" fmla="*/ 141540 w 2676920"/>
                <a:gd name="connsiteY2" fmla="*/ 597147 h 2465030"/>
                <a:gd name="connsiteX3" fmla="*/ 271425 w 2676920"/>
                <a:gd name="connsiteY3" fmla="*/ 581562 h 2465030"/>
                <a:gd name="connsiteX4" fmla="*/ 287013 w 2676920"/>
                <a:gd name="connsiteY4" fmla="*/ 389329 h 2465030"/>
                <a:gd name="connsiteX5" fmla="*/ 474048 w 2676920"/>
                <a:gd name="connsiteY5" fmla="*/ 420501 h 2465030"/>
                <a:gd name="connsiteX6" fmla="*/ 541590 w 2676920"/>
                <a:gd name="connsiteY6" fmla="*/ 223077 h 2465030"/>
                <a:gd name="connsiteX7" fmla="*/ 1440401 w 2676920"/>
                <a:gd name="connsiteY7" fmla="*/ 25647 h 2465030"/>
                <a:gd name="connsiteX8" fmla="*/ 2676920 w 2676920"/>
                <a:gd name="connsiteY8" fmla="*/ 1109243 h 2465030"/>
                <a:gd name="connsiteX9" fmla="*/ 1684588 w 2676920"/>
                <a:gd name="connsiteY9" fmla="*/ 2327232 h 2465030"/>
                <a:gd name="connsiteX10" fmla="*/ 1061133 w 2676920"/>
                <a:gd name="connsiteY10" fmla="*/ 2322724 h 2465030"/>
                <a:gd name="connsiteX11" fmla="*/ 58411 w 2676920"/>
                <a:gd name="connsiteY11" fmla="*/ 1306670 h 2465030"/>
                <a:gd name="connsiteX0" fmla="*/ 58411 w 2676920"/>
                <a:gd name="connsiteY0" fmla="*/ 1305885 h 2464245"/>
                <a:gd name="connsiteX1" fmla="*/ 120758 w 2676920"/>
                <a:gd name="connsiteY1" fmla="*/ 996412 h 2464245"/>
                <a:gd name="connsiteX2" fmla="*/ 141540 w 2676920"/>
                <a:gd name="connsiteY2" fmla="*/ 596362 h 2464245"/>
                <a:gd name="connsiteX3" fmla="*/ 271425 w 2676920"/>
                <a:gd name="connsiteY3" fmla="*/ 580777 h 2464245"/>
                <a:gd name="connsiteX4" fmla="*/ 287013 w 2676920"/>
                <a:gd name="connsiteY4" fmla="*/ 388544 h 2464245"/>
                <a:gd name="connsiteX5" fmla="*/ 474048 w 2676920"/>
                <a:gd name="connsiteY5" fmla="*/ 419716 h 2464245"/>
                <a:gd name="connsiteX6" fmla="*/ 541590 w 2676920"/>
                <a:gd name="connsiteY6" fmla="*/ 222292 h 2464245"/>
                <a:gd name="connsiteX7" fmla="*/ 1440401 w 2676920"/>
                <a:gd name="connsiteY7" fmla="*/ 24862 h 2464245"/>
                <a:gd name="connsiteX8" fmla="*/ 2676920 w 2676920"/>
                <a:gd name="connsiteY8" fmla="*/ 1108458 h 2464245"/>
                <a:gd name="connsiteX9" fmla="*/ 1684588 w 2676920"/>
                <a:gd name="connsiteY9" fmla="*/ 2326447 h 2464245"/>
                <a:gd name="connsiteX10" fmla="*/ 1061133 w 2676920"/>
                <a:gd name="connsiteY10" fmla="*/ 2321939 h 2464245"/>
                <a:gd name="connsiteX11" fmla="*/ 58411 w 2676920"/>
                <a:gd name="connsiteY11" fmla="*/ 1305885 h 2464245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00386 h 2458746"/>
                <a:gd name="connsiteX1" fmla="*/ 120758 w 2676920"/>
                <a:gd name="connsiteY1" fmla="*/ 990913 h 2458746"/>
                <a:gd name="connsiteX2" fmla="*/ 141540 w 2676920"/>
                <a:gd name="connsiteY2" fmla="*/ 590863 h 2458746"/>
                <a:gd name="connsiteX3" fmla="*/ 271425 w 2676920"/>
                <a:gd name="connsiteY3" fmla="*/ 575278 h 2458746"/>
                <a:gd name="connsiteX4" fmla="*/ 287013 w 2676920"/>
                <a:gd name="connsiteY4" fmla="*/ 383045 h 2458746"/>
                <a:gd name="connsiteX5" fmla="*/ 474048 w 2676920"/>
                <a:gd name="connsiteY5" fmla="*/ 414217 h 2458746"/>
                <a:gd name="connsiteX6" fmla="*/ 671476 w 2676920"/>
                <a:gd name="connsiteY6" fmla="*/ 289529 h 2458746"/>
                <a:gd name="connsiteX7" fmla="*/ 1440401 w 2676920"/>
                <a:gd name="connsiteY7" fmla="*/ 19363 h 2458746"/>
                <a:gd name="connsiteX8" fmla="*/ 2676920 w 2676920"/>
                <a:gd name="connsiteY8" fmla="*/ 1102959 h 2458746"/>
                <a:gd name="connsiteX9" fmla="*/ 1684588 w 2676920"/>
                <a:gd name="connsiteY9" fmla="*/ 2320948 h 2458746"/>
                <a:gd name="connsiteX10" fmla="*/ 1061133 w 2676920"/>
                <a:gd name="connsiteY10" fmla="*/ 2316440 h 2458746"/>
                <a:gd name="connsiteX11" fmla="*/ 58411 w 2676920"/>
                <a:gd name="connsiteY11" fmla="*/ 1300386 h 245874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16816 h 2475176"/>
                <a:gd name="connsiteX1" fmla="*/ 120758 w 2676920"/>
                <a:gd name="connsiteY1" fmla="*/ 1007343 h 2475176"/>
                <a:gd name="connsiteX2" fmla="*/ 141540 w 2676920"/>
                <a:gd name="connsiteY2" fmla="*/ 607293 h 2475176"/>
                <a:gd name="connsiteX3" fmla="*/ 271425 w 2676920"/>
                <a:gd name="connsiteY3" fmla="*/ 591708 h 2475176"/>
                <a:gd name="connsiteX4" fmla="*/ 287013 w 2676920"/>
                <a:gd name="connsiteY4" fmla="*/ 399475 h 2475176"/>
                <a:gd name="connsiteX5" fmla="*/ 474048 w 2676920"/>
                <a:gd name="connsiteY5" fmla="*/ 430647 h 2475176"/>
                <a:gd name="connsiteX6" fmla="*/ 1232585 w 2676920"/>
                <a:gd name="connsiteY6" fmla="*/ 124118 h 2475176"/>
                <a:gd name="connsiteX7" fmla="*/ 1440401 w 2676920"/>
                <a:gd name="connsiteY7" fmla="*/ 35793 h 2475176"/>
                <a:gd name="connsiteX8" fmla="*/ 2676920 w 2676920"/>
                <a:gd name="connsiteY8" fmla="*/ 1119389 h 2475176"/>
                <a:gd name="connsiteX9" fmla="*/ 1684588 w 2676920"/>
                <a:gd name="connsiteY9" fmla="*/ 2337378 h 2475176"/>
                <a:gd name="connsiteX10" fmla="*/ 1061133 w 2676920"/>
                <a:gd name="connsiteY10" fmla="*/ 2332870 h 2475176"/>
                <a:gd name="connsiteX11" fmla="*/ 58411 w 2676920"/>
                <a:gd name="connsiteY11" fmla="*/ 1316816 h 2475176"/>
                <a:gd name="connsiteX0" fmla="*/ 58411 w 2676920"/>
                <a:gd name="connsiteY0" fmla="*/ 1340838 h 2499198"/>
                <a:gd name="connsiteX1" fmla="*/ 120758 w 2676920"/>
                <a:gd name="connsiteY1" fmla="*/ 1031365 h 2499198"/>
                <a:gd name="connsiteX2" fmla="*/ 141540 w 2676920"/>
                <a:gd name="connsiteY2" fmla="*/ 631315 h 2499198"/>
                <a:gd name="connsiteX3" fmla="*/ 271425 w 2676920"/>
                <a:gd name="connsiteY3" fmla="*/ 615730 h 2499198"/>
                <a:gd name="connsiteX4" fmla="*/ 287013 w 2676920"/>
                <a:gd name="connsiteY4" fmla="*/ 423497 h 2499198"/>
                <a:gd name="connsiteX5" fmla="*/ 952030 w 2676920"/>
                <a:gd name="connsiteY5" fmla="*/ 210483 h 2499198"/>
                <a:gd name="connsiteX6" fmla="*/ 1232585 w 2676920"/>
                <a:gd name="connsiteY6" fmla="*/ 148140 h 2499198"/>
                <a:gd name="connsiteX7" fmla="*/ 1440401 w 2676920"/>
                <a:gd name="connsiteY7" fmla="*/ 59815 h 2499198"/>
                <a:gd name="connsiteX8" fmla="*/ 2676920 w 2676920"/>
                <a:gd name="connsiteY8" fmla="*/ 1143411 h 2499198"/>
                <a:gd name="connsiteX9" fmla="*/ 1684588 w 2676920"/>
                <a:gd name="connsiteY9" fmla="*/ 2361400 h 2499198"/>
                <a:gd name="connsiteX10" fmla="*/ 1061133 w 2676920"/>
                <a:gd name="connsiteY10" fmla="*/ 2356892 h 2499198"/>
                <a:gd name="connsiteX11" fmla="*/ 58411 w 2676920"/>
                <a:gd name="connsiteY11" fmla="*/ 1340838 h 2499198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287013 w 2676920"/>
                <a:gd name="connsiteY4" fmla="*/ 396533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13874 h 2472234"/>
                <a:gd name="connsiteX1" fmla="*/ 120758 w 2676920"/>
                <a:gd name="connsiteY1" fmla="*/ 1004401 h 2472234"/>
                <a:gd name="connsiteX2" fmla="*/ 141540 w 2676920"/>
                <a:gd name="connsiteY2" fmla="*/ 604351 h 2472234"/>
                <a:gd name="connsiteX3" fmla="*/ 271425 w 2676920"/>
                <a:gd name="connsiteY3" fmla="*/ 588766 h 2472234"/>
                <a:gd name="connsiteX4" fmla="*/ 671476 w 2676920"/>
                <a:gd name="connsiteY4" fmla="*/ 287428 h 2472234"/>
                <a:gd name="connsiteX5" fmla="*/ 952030 w 2676920"/>
                <a:gd name="connsiteY5" fmla="*/ 183519 h 2472234"/>
                <a:gd name="connsiteX6" fmla="*/ 1232585 w 2676920"/>
                <a:gd name="connsiteY6" fmla="*/ 121176 h 2472234"/>
                <a:gd name="connsiteX7" fmla="*/ 1440401 w 2676920"/>
                <a:gd name="connsiteY7" fmla="*/ 32851 h 2472234"/>
                <a:gd name="connsiteX8" fmla="*/ 2676920 w 2676920"/>
                <a:gd name="connsiteY8" fmla="*/ 1116447 h 2472234"/>
                <a:gd name="connsiteX9" fmla="*/ 1684588 w 2676920"/>
                <a:gd name="connsiteY9" fmla="*/ 2334436 h 2472234"/>
                <a:gd name="connsiteX10" fmla="*/ 1061133 w 2676920"/>
                <a:gd name="connsiteY10" fmla="*/ 2329928 h 2472234"/>
                <a:gd name="connsiteX11" fmla="*/ 58411 w 2676920"/>
                <a:gd name="connsiteY11" fmla="*/ 1313874 h 2472234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71476 w 2676920"/>
                <a:gd name="connsiteY4" fmla="*/ 314524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655890 w 2676920"/>
                <a:gd name="connsiteY4" fmla="*/ 324915 h 2499330"/>
                <a:gd name="connsiteX5" fmla="*/ 936444 w 2676920"/>
                <a:gd name="connsiteY5" fmla="*/ 215810 h 2499330"/>
                <a:gd name="connsiteX6" fmla="*/ 1232585 w 2676920"/>
                <a:gd name="connsiteY6" fmla="*/ 148272 h 2499330"/>
                <a:gd name="connsiteX7" fmla="*/ 1440401 w 2676920"/>
                <a:gd name="connsiteY7" fmla="*/ 59947 h 2499330"/>
                <a:gd name="connsiteX8" fmla="*/ 2676920 w 2676920"/>
                <a:gd name="connsiteY8" fmla="*/ 1143543 h 2499330"/>
                <a:gd name="connsiteX9" fmla="*/ 1684588 w 2676920"/>
                <a:gd name="connsiteY9" fmla="*/ 2361532 h 2499330"/>
                <a:gd name="connsiteX10" fmla="*/ 1061133 w 2676920"/>
                <a:gd name="connsiteY10" fmla="*/ 2357024 h 2499330"/>
                <a:gd name="connsiteX11" fmla="*/ 58411 w 2676920"/>
                <a:gd name="connsiteY11" fmla="*/ 1340970 h 2499330"/>
                <a:gd name="connsiteX0" fmla="*/ 58411 w 2676920"/>
                <a:gd name="connsiteY0" fmla="*/ 1340970 h 2499330"/>
                <a:gd name="connsiteX1" fmla="*/ 120758 w 2676920"/>
                <a:gd name="connsiteY1" fmla="*/ 1031497 h 2499330"/>
                <a:gd name="connsiteX2" fmla="*/ 141540 w 2676920"/>
                <a:gd name="connsiteY2" fmla="*/ 631447 h 2499330"/>
                <a:gd name="connsiteX3" fmla="*/ 271425 w 2676920"/>
                <a:gd name="connsiteY3" fmla="*/ 615862 h 2499330"/>
                <a:gd name="connsiteX4" fmla="*/ 936444 w 2676920"/>
                <a:gd name="connsiteY4" fmla="*/ 215810 h 2499330"/>
                <a:gd name="connsiteX5" fmla="*/ 1232585 w 2676920"/>
                <a:gd name="connsiteY5" fmla="*/ 148272 h 2499330"/>
                <a:gd name="connsiteX6" fmla="*/ 1440401 w 2676920"/>
                <a:gd name="connsiteY6" fmla="*/ 59947 h 2499330"/>
                <a:gd name="connsiteX7" fmla="*/ 2676920 w 2676920"/>
                <a:gd name="connsiteY7" fmla="*/ 1143543 h 2499330"/>
                <a:gd name="connsiteX8" fmla="*/ 1684588 w 2676920"/>
                <a:gd name="connsiteY8" fmla="*/ 2361532 h 2499330"/>
                <a:gd name="connsiteX9" fmla="*/ 1061133 w 2676920"/>
                <a:gd name="connsiteY9" fmla="*/ 2357024 h 2499330"/>
                <a:gd name="connsiteX10" fmla="*/ 58411 w 2676920"/>
                <a:gd name="connsiteY10" fmla="*/ 1340970 h 2499330"/>
                <a:gd name="connsiteX0" fmla="*/ 58411 w 2676920"/>
                <a:gd name="connsiteY0" fmla="*/ 1352702 h 2511062"/>
                <a:gd name="connsiteX1" fmla="*/ 120758 w 2676920"/>
                <a:gd name="connsiteY1" fmla="*/ 1043229 h 2511062"/>
                <a:gd name="connsiteX2" fmla="*/ 141540 w 2676920"/>
                <a:gd name="connsiteY2" fmla="*/ 643179 h 2511062"/>
                <a:gd name="connsiteX3" fmla="*/ 271425 w 2676920"/>
                <a:gd name="connsiteY3" fmla="*/ 627594 h 2511062"/>
                <a:gd name="connsiteX4" fmla="*/ 1232585 w 2676920"/>
                <a:gd name="connsiteY4" fmla="*/ 160004 h 2511062"/>
                <a:gd name="connsiteX5" fmla="*/ 1440401 w 2676920"/>
                <a:gd name="connsiteY5" fmla="*/ 71679 h 2511062"/>
                <a:gd name="connsiteX6" fmla="*/ 2676920 w 2676920"/>
                <a:gd name="connsiteY6" fmla="*/ 1155275 h 2511062"/>
                <a:gd name="connsiteX7" fmla="*/ 1684588 w 2676920"/>
                <a:gd name="connsiteY7" fmla="*/ 2373264 h 2511062"/>
                <a:gd name="connsiteX8" fmla="*/ 1061133 w 2676920"/>
                <a:gd name="connsiteY8" fmla="*/ 2368756 h 2511062"/>
                <a:gd name="connsiteX9" fmla="*/ 58411 w 2676920"/>
                <a:gd name="connsiteY9" fmla="*/ 1352702 h 2511062"/>
                <a:gd name="connsiteX0" fmla="*/ 58411 w 2676920"/>
                <a:gd name="connsiteY0" fmla="*/ 1290532 h 2448892"/>
                <a:gd name="connsiteX1" fmla="*/ 120758 w 2676920"/>
                <a:gd name="connsiteY1" fmla="*/ 981059 h 2448892"/>
                <a:gd name="connsiteX2" fmla="*/ 141540 w 2676920"/>
                <a:gd name="connsiteY2" fmla="*/ 581009 h 2448892"/>
                <a:gd name="connsiteX3" fmla="*/ 271425 w 2676920"/>
                <a:gd name="connsiteY3" fmla="*/ 565424 h 2448892"/>
                <a:gd name="connsiteX4" fmla="*/ 1440401 w 2676920"/>
                <a:gd name="connsiteY4" fmla="*/ 9509 h 2448892"/>
                <a:gd name="connsiteX5" fmla="*/ 2676920 w 2676920"/>
                <a:gd name="connsiteY5" fmla="*/ 1093105 h 2448892"/>
                <a:gd name="connsiteX6" fmla="*/ 1684588 w 2676920"/>
                <a:gd name="connsiteY6" fmla="*/ 2311094 h 2448892"/>
                <a:gd name="connsiteX7" fmla="*/ 1061133 w 2676920"/>
                <a:gd name="connsiteY7" fmla="*/ 2306586 h 2448892"/>
                <a:gd name="connsiteX8" fmla="*/ 58411 w 2676920"/>
                <a:gd name="connsiteY8" fmla="*/ 1290532 h 2448892"/>
                <a:gd name="connsiteX0" fmla="*/ 58411 w 2676920"/>
                <a:gd name="connsiteY0" fmla="*/ 1229071 h 2387431"/>
                <a:gd name="connsiteX1" fmla="*/ 120758 w 2676920"/>
                <a:gd name="connsiteY1" fmla="*/ 919598 h 2387431"/>
                <a:gd name="connsiteX2" fmla="*/ 141540 w 2676920"/>
                <a:gd name="connsiteY2" fmla="*/ 519548 h 2387431"/>
                <a:gd name="connsiteX3" fmla="*/ 271425 w 2676920"/>
                <a:gd name="connsiteY3" fmla="*/ 503963 h 2387431"/>
                <a:gd name="connsiteX4" fmla="*/ 1315710 w 2676920"/>
                <a:gd name="connsiteY4" fmla="*/ 10394 h 2387431"/>
                <a:gd name="connsiteX5" fmla="*/ 2676920 w 2676920"/>
                <a:gd name="connsiteY5" fmla="*/ 1031644 h 2387431"/>
                <a:gd name="connsiteX6" fmla="*/ 1684588 w 2676920"/>
                <a:gd name="connsiteY6" fmla="*/ 2249633 h 2387431"/>
                <a:gd name="connsiteX7" fmla="*/ 1061133 w 2676920"/>
                <a:gd name="connsiteY7" fmla="*/ 2245125 h 2387431"/>
                <a:gd name="connsiteX8" fmla="*/ 58411 w 2676920"/>
                <a:gd name="connsiteY8" fmla="*/ 1229071 h 2387431"/>
                <a:gd name="connsiteX0" fmla="*/ 58411 w 2676920"/>
                <a:gd name="connsiteY0" fmla="*/ 1219642 h 2378002"/>
                <a:gd name="connsiteX1" fmla="*/ 120758 w 2676920"/>
                <a:gd name="connsiteY1" fmla="*/ 910169 h 2378002"/>
                <a:gd name="connsiteX2" fmla="*/ 141540 w 2676920"/>
                <a:gd name="connsiteY2" fmla="*/ 510119 h 2378002"/>
                <a:gd name="connsiteX3" fmla="*/ 271425 w 2676920"/>
                <a:gd name="connsiteY3" fmla="*/ 494534 h 2378002"/>
                <a:gd name="connsiteX4" fmla="*/ 1315710 w 2676920"/>
                <a:gd name="connsiteY4" fmla="*/ 965 h 2378002"/>
                <a:gd name="connsiteX5" fmla="*/ 2676920 w 2676920"/>
                <a:gd name="connsiteY5" fmla="*/ 1022215 h 2378002"/>
                <a:gd name="connsiteX6" fmla="*/ 1684588 w 2676920"/>
                <a:gd name="connsiteY6" fmla="*/ 2240204 h 2378002"/>
                <a:gd name="connsiteX7" fmla="*/ 1061133 w 2676920"/>
                <a:gd name="connsiteY7" fmla="*/ 2235696 h 2378002"/>
                <a:gd name="connsiteX8" fmla="*/ 58411 w 2676920"/>
                <a:gd name="connsiteY8" fmla="*/ 1219642 h 2378002"/>
                <a:gd name="connsiteX0" fmla="*/ 58411 w 2676920"/>
                <a:gd name="connsiteY0" fmla="*/ 1038096 h 2196456"/>
                <a:gd name="connsiteX1" fmla="*/ 120758 w 2676920"/>
                <a:gd name="connsiteY1" fmla="*/ 728623 h 2196456"/>
                <a:gd name="connsiteX2" fmla="*/ 141540 w 2676920"/>
                <a:gd name="connsiteY2" fmla="*/ 328573 h 2196456"/>
                <a:gd name="connsiteX3" fmla="*/ 271425 w 2676920"/>
                <a:gd name="connsiteY3" fmla="*/ 312988 h 2196456"/>
                <a:gd name="connsiteX4" fmla="*/ 2152178 w 2676920"/>
                <a:gd name="connsiteY4" fmla="*/ 1260 h 2196456"/>
                <a:gd name="connsiteX5" fmla="*/ 2676920 w 2676920"/>
                <a:gd name="connsiteY5" fmla="*/ 840669 h 2196456"/>
                <a:gd name="connsiteX6" fmla="*/ 1684588 w 2676920"/>
                <a:gd name="connsiteY6" fmla="*/ 2058658 h 2196456"/>
                <a:gd name="connsiteX7" fmla="*/ 1061133 w 2676920"/>
                <a:gd name="connsiteY7" fmla="*/ 2054150 h 2196456"/>
                <a:gd name="connsiteX8" fmla="*/ 58411 w 2676920"/>
                <a:gd name="connsiteY8" fmla="*/ 1038096 h 2196456"/>
                <a:gd name="connsiteX0" fmla="*/ 58411 w 2676920"/>
                <a:gd name="connsiteY0" fmla="*/ 1121327 h 2279687"/>
                <a:gd name="connsiteX1" fmla="*/ 120758 w 2676920"/>
                <a:gd name="connsiteY1" fmla="*/ 811854 h 2279687"/>
                <a:gd name="connsiteX2" fmla="*/ 141540 w 2676920"/>
                <a:gd name="connsiteY2" fmla="*/ 411804 h 2279687"/>
                <a:gd name="connsiteX3" fmla="*/ 271425 w 2676920"/>
                <a:gd name="connsiteY3" fmla="*/ 396219 h 2279687"/>
                <a:gd name="connsiteX4" fmla="*/ 2152178 w 2676920"/>
                <a:gd name="connsiteY4" fmla="*/ 84491 h 2279687"/>
                <a:gd name="connsiteX5" fmla="*/ 2676920 w 2676920"/>
                <a:gd name="connsiteY5" fmla="*/ 923900 h 2279687"/>
                <a:gd name="connsiteX6" fmla="*/ 1684588 w 2676920"/>
                <a:gd name="connsiteY6" fmla="*/ 2141889 h 2279687"/>
                <a:gd name="connsiteX7" fmla="*/ 1061133 w 2676920"/>
                <a:gd name="connsiteY7" fmla="*/ 2137381 h 2279687"/>
                <a:gd name="connsiteX8" fmla="*/ 58411 w 2676920"/>
                <a:gd name="connsiteY8" fmla="*/ 1121327 h 2279687"/>
                <a:gd name="connsiteX0" fmla="*/ 58411 w 2676920"/>
                <a:gd name="connsiteY0" fmla="*/ 1265495 h 2423855"/>
                <a:gd name="connsiteX1" fmla="*/ 120758 w 2676920"/>
                <a:gd name="connsiteY1" fmla="*/ 956022 h 2423855"/>
                <a:gd name="connsiteX2" fmla="*/ 141540 w 2676920"/>
                <a:gd name="connsiteY2" fmla="*/ 555972 h 2423855"/>
                <a:gd name="connsiteX3" fmla="*/ 1185825 w 2676920"/>
                <a:gd name="connsiteY3" fmla="*/ 15647 h 2423855"/>
                <a:gd name="connsiteX4" fmla="*/ 2152178 w 2676920"/>
                <a:gd name="connsiteY4" fmla="*/ 228659 h 2423855"/>
                <a:gd name="connsiteX5" fmla="*/ 2676920 w 2676920"/>
                <a:gd name="connsiteY5" fmla="*/ 1068068 h 2423855"/>
                <a:gd name="connsiteX6" fmla="*/ 1684588 w 2676920"/>
                <a:gd name="connsiteY6" fmla="*/ 2286057 h 2423855"/>
                <a:gd name="connsiteX7" fmla="*/ 1061133 w 2676920"/>
                <a:gd name="connsiteY7" fmla="*/ 2281549 h 2423855"/>
                <a:gd name="connsiteX8" fmla="*/ 58411 w 2676920"/>
                <a:gd name="connsiteY8" fmla="*/ 1265495 h 2423855"/>
                <a:gd name="connsiteX0" fmla="*/ 58411 w 2676920"/>
                <a:gd name="connsiteY0" fmla="*/ 1249963 h 2408323"/>
                <a:gd name="connsiteX1" fmla="*/ 120758 w 2676920"/>
                <a:gd name="connsiteY1" fmla="*/ 940490 h 2408323"/>
                <a:gd name="connsiteX2" fmla="*/ 141540 w 2676920"/>
                <a:gd name="connsiteY2" fmla="*/ 540440 h 2408323"/>
                <a:gd name="connsiteX3" fmla="*/ 1185825 w 2676920"/>
                <a:gd name="connsiteY3" fmla="*/ 115 h 2408323"/>
                <a:gd name="connsiteX4" fmla="*/ 2152178 w 2676920"/>
                <a:gd name="connsiteY4" fmla="*/ 213127 h 2408323"/>
                <a:gd name="connsiteX5" fmla="*/ 2676920 w 2676920"/>
                <a:gd name="connsiteY5" fmla="*/ 1052536 h 2408323"/>
                <a:gd name="connsiteX6" fmla="*/ 1684588 w 2676920"/>
                <a:gd name="connsiteY6" fmla="*/ 2270525 h 2408323"/>
                <a:gd name="connsiteX7" fmla="*/ 1061133 w 2676920"/>
                <a:gd name="connsiteY7" fmla="*/ 2266017 h 2408323"/>
                <a:gd name="connsiteX8" fmla="*/ 58411 w 2676920"/>
                <a:gd name="connsiteY8" fmla="*/ 1249963 h 2408323"/>
                <a:gd name="connsiteX0" fmla="*/ 58411 w 2676920"/>
                <a:gd name="connsiteY0" fmla="*/ 1255156 h 2413516"/>
                <a:gd name="connsiteX1" fmla="*/ 120758 w 2676920"/>
                <a:gd name="connsiteY1" fmla="*/ 945683 h 2413516"/>
                <a:gd name="connsiteX2" fmla="*/ 141540 w 2676920"/>
                <a:gd name="connsiteY2" fmla="*/ 545633 h 2413516"/>
                <a:gd name="connsiteX3" fmla="*/ 1248170 w 2676920"/>
                <a:gd name="connsiteY3" fmla="*/ 113 h 2413516"/>
                <a:gd name="connsiteX4" fmla="*/ 2152178 w 2676920"/>
                <a:gd name="connsiteY4" fmla="*/ 218320 h 2413516"/>
                <a:gd name="connsiteX5" fmla="*/ 2676920 w 2676920"/>
                <a:gd name="connsiteY5" fmla="*/ 1057729 h 2413516"/>
                <a:gd name="connsiteX6" fmla="*/ 1684588 w 2676920"/>
                <a:gd name="connsiteY6" fmla="*/ 2275718 h 2413516"/>
                <a:gd name="connsiteX7" fmla="*/ 1061133 w 2676920"/>
                <a:gd name="connsiteY7" fmla="*/ 2271210 h 2413516"/>
                <a:gd name="connsiteX8" fmla="*/ 58411 w 2676920"/>
                <a:gd name="connsiteY8" fmla="*/ 1255156 h 2413516"/>
                <a:gd name="connsiteX0" fmla="*/ 58411 w 2676920"/>
                <a:gd name="connsiteY0" fmla="*/ 1296934 h 2455294"/>
                <a:gd name="connsiteX1" fmla="*/ 120758 w 2676920"/>
                <a:gd name="connsiteY1" fmla="*/ 987461 h 2455294"/>
                <a:gd name="connsiteX2" fmla="*/ 1248170 w 2676920"/>
                <a:gd name="connsiteY2" fmla="*/ 41891 h 2455294"/>
                <a:gd name="connsiteX3" fmla="*/ 2152178 w 2676920"/>
                <a:gd name="connsiteY3" fmla="*/ 260098 h 2455294"/>
                <a:gd name="connsiteX4" fmla="*/ 2676920 w 2676920"/>
                <a:gd name="connsiteY4" fmla="*/ 1099507 h 2455294"/>
                <a:gd name="connsiteX5" fmla="*/ 1684588 w 2676920"/>
                <a:gd name="connsiteY5" fmla="*/ 2317496 h 2455294"/>
                <a:gd name="connsiteX6" fmla="*/ 1061133 w 2676920"/>
                <a:gd name="connsiteY6" fmla="*/ 2312988 h 2455294"/>
                <a:gd name="connsiteX7" fmla="*/ 58411 w 2676920"/>
                <a:gd name="connsiteY7" fmla="*/ 1296934 h 2455294"/>
                <a:gd name="connsiteX0" fmla="*/ 11759 w 2630268"/>
                <a:gd name="connsiteY0" fmla="*/ 1255672 h 2414032"/>
                <a:gd name="connsiteX1" fmla="*/ 442984 w 2630268"/>
                <a:gd name="connsiteY1" fmla="*/ 260399 h 2414032"/>
                <a:gd name="connsiteX2" fmla="*/ 1201518 w 2630268"/>
                <a:gd name="connsiteY2" fmla="*/ 629 h 2414032"/>
                <a:gd name="connsiteX3" fmla="*/ 2105526 w 2630268"/>
                <a:gd name="connsiteY3" fmla="*/ 218836 h 2414032"/>
                <a:gd name="connsiteX4" fmla="*/ 2630268 w 2630268"/>
                <a:gd name="connsiteY4" fmla="*/ 1058245 h 2414032"/>
                <a:gd name="connsiteX5" fmla="*/ 1637936 w 2630268"/>
                <a:gd name="connsiteY5" fmla="*/ 2276234 h 2414032"/>
                <a:gd name="connsiteX6" fmla="*/ 1014481 w 2630268"/>
                <a:gd name="connsiteY6" fmla="*/ 2271726 h 2414032"/>
                <a:gd name="connsiteX7" fmla="*/ 11759 w 2630268"/>
                <a:gd name="connsiteY7" fmla="*/ 1255672 h 2414032"/>
                <a:gd name="connsiteX0" fmla="*/ 16959 w 2635468"/>
                <a:gd name="connsiteY0" fmla="*/ 1255672 h 2414032"/>
                <a:gd name="connsiteX1" fmla="*/ 448184 w 2635468"/>
                <a:gd name="connsiteY1" fmla="*/ 260399 h 2414032"/>
                <a:gd name="connsiteX2" fmla="*/ 1206718 w 2635468"/>
                <a:gd name="connsiteY2" fmla="*/ 629 h 2414032"/>
                <a:gd name="connsiteX3" fmla="*/ 2110726 w 2635468"/>
                <a:gd name="connsiteY3" fmla="*/ 218836 h 2414032"/>
                <a:gd name="connsiteX4" fmla="*/ 2635468 w 2635468"/>
                <a:gd name="connsiteY4" fmla="*/ 1058245 h 2414032"/>
                <a:gd name="connsiteX5" fmla="*/ 1643136 w 2635468"/>
                <a:gd name="connsiteY5" fmla="*/ 2276234 h 2414032"/>
                <a:gd name="connsiteX6" fmla="*/ 1019681 w 2635468"/>
                <a:gd name="connsiteY6" fmla="*/ 2271726 h 2414032"/>
                <a:gd name="connsiteX7" fmla="*/ 16959 w 2635468"/>
                <a:gd name="connsiteY7" fmla="*/ 1255672 h 2414032"/>
                <a:gd name="connsiteX0" fmla="*/ 18509 w 2637018"/>
                <a:gd name="connsiteY0" fmla="*/ 1255672 h 2414032"/>
                <a:gd name="connsiteX1" fmla="*/ 449734 w 2637018"/>
                <a:gd name="connsiteY1" fmla="*/ 260399 h 2414032"/>
                <a:gd name="connsiteX2" fmla="*/ 1208268 w 2637018"/>
                <a:gd name="connsiteY2" fmla="*/ 629 h 2414032"/>
                <a:gd name="connsiteX3" fmla="*/ 2112276 w 2637018"/>
                <a:gd name="connsiteY3" fmla="*/ 218836 h 2414032"/>
                <a:gd name="connsiteX4" fmla="*/ 2637018 w 2637018"/>
                <a:gd name="connsiteY4" fmla="*/ 1058245 h 2414032"/>
                <a:gd name="connsiteX5" fmla="*/ 1644686 w 2637018"/>
                <a:gd name="connsiteY5" fmla="*/ 2276234 h 2414032"/>
                <a:gd name="connsiteX6" fmla="*/ 1021231 w 2637018"/>
                <a:gd name="connsiteY6" fmla="*/ 2271726 h 2414032"/>
                <a:gd name="connsiteX7" fmla="*/ 18509 w 2637018"/>
                <a:gd name="connsiteY7" fmla="*/ 1255672 h 2414032"/>
                <a:gd name="connsiteX0" fmla="*/ 16781 w 2640485"/>
                <a:gd name="connsiteY0" fmla="*/ 1266063 h 2413421"/>
                <a:gd name="connsiteX1" fmla="*/ 453201 w 2640485"/>
                <a:gd name="connsiteY1" fmla="*/ 260399 h 2413421"/>
                <a:gd name="connsiteX2" fmla="*/ 1211735 w 2640485"/>
                <a:gd name="connsiteY2" fmla="*/ 629 h 2413421"/>
                <a:gd name="connsiteX3" fmla="*/ 2115743 w 2640485"/>
                <a:gd name="connsiteY3" fmla="*/ 218836 h 2413421"/>
                <a:gd name="connsiteX4" fmla="*/ 2640485 w 2640485"/>
                <a:gd name="connsiteY4" fmla="*/ 1058245 h 2413421"/>
                <a:gd name="connsiteX5" fmla="*/ 1648153 w 2640485"/>
                <a:gd name="connsiteY5" fmla="*/ 2276234 h 2413421"/>
                <a:gd name="connsiteX6" fmla="*/ 1024698 w 2640485"/>
                <a:gd name="connsiteY6" fmla="*/ 2271726 h 2413421"/>
                <a:gd name="connsiteX7" fmla="*/ 16781 w 2640485"/>
                <a:gd name="connsiteY7" fmla="*/ 1266063 h 2413421"/>
                <a:gd name="connsiteX0" fmla="*/ 20086 w 2643790"/>
                <a:gd name="connsiteY0" fmla="*/ 1266063 h 2413421"/>
                <a:gd name="connsiteX1" fmla="*/ 456506 w 2643790"/>
                <a:gd name="connsiteY1" fmla="*/ 260399 h 2413421"/>
                <a:gd name="connsiteX2" fmla="*/ 1215040 w 2643790"/>
                <a:gd name="connsiteY2" fmla="*/ 629 h 2413421"/>
                <a:gd name="connsiteX3" fmla="*/ 2119048 w 2643790"/>
                <a:gd name="connsiteY3" fmla="*/ 218836 h 2413421"/>
                <a:gd name="connsiteX4" fmla="*/ 2643790 w 2643790"/>
                <a:gd name="connsiteY4" fmla="*/ 1058245 h 2413421"/>
                <a:gd name="connsiteX5" fmla="*/ 1651458 w 2643790"/>
                <a:gd name="connsiteY5" fmla="*/ 2276234 h 2413421"/>
                <a:gd name="connsiteX6" fmla="*/ 1028003 w 2643790"/>
                <a:gd name="connsiteY6" fmla="*/ 2271726 h 2413421"/>
                <a:gd name="connsiteX7" fmla="*/ 20086 w 2643790"/>
                <a:gd name="connsiteY7" fmla="*/ 1266063 h 2413421"/>
                <a:gd name="connsiteX0" fmla="*/ 20086 w 2648516"/>
                <a:gd name="connsiteY0" fmla="*/ 1266063 h 2413421"/>
                <a:gd name="connsiteX1" fmla="*/ 456506 w 2648516"/>
                <a:gd name="connsiteY1" fmla="*/ 260399 h 2413421"/>
                <a:gd name="connsiteX2" fmla="*/ 1215040 w 2648516"/>
                <a:gd name="connsiteY2" fmla="*/ 629 h 2413421"/>
                <a:gd name="connsiteX3" fmla="*/ 2119048 w 2648516"/>
                <a:gd name="connsiteY3" fmla="*/ 218836 h 2413421"/>
                <a:gd name="connsiteX4" fmla="*/ 2643790 w 2648516"/>
                <a:gd name="connsiteY4" fmla="*/ 1058245 h 2413421"/>
                <a:gd name="connsiteX5" fmla="*/ 1651458 w 2648516"/>
                <a:gd name="connsiteY5" fmla="*/ 2276234 h 2413421"/>
                <a:gd name="connsiteX6" fmla="*/ 1028003 w 2648516"/>
                <a:gd name="connsiteY6" fmla="*/ 2271726 h 2413421"/>
                <a:gd name="connsiteX7" fmla="*/ 20086 w 2648516"/>
                <a:gd name="connsiteY7" fmla="*/ 1266063 h 2413421"/>
                <a:gd name="connsiteX0" fmla="*/ 20086 w 2645292"/>
                <a:gd name="connsiteY0" fmla="*/ 1266063 h 2413421"/>
                <a:gd name="connsiteX1" fmla="*/ 456506 w 2645292"/>
                <a:gd name="connsiteY1" fmla="*/ 260399 h 2413421"/>
                <a:gd name="connsiteX2" fmla="*/ 1215040 w 2645292"/>
                <a:gd name="connsiteY2" fmla="*/ 629 h 2413421"/>
                <a:gd name="connsiteX3" fmla="*/ 2119048 w 2645292"/>
                <a:gd name="connsiteY3" fmla="*/ 218836 h 2413421"/>
                <a:gd name="connsiteX4" fmla="*/ 2643790 w 2645292"/>
                <a:gd name="connsiteY4" fmla="*/ 1058245 h 2413421"/>
                <a:gd name="connsiteX5" fmla="*/ 1651458 w 2645292"/>
                <a:gd name="connsiteY5" fmla="*/ 2276234 h 2413421"/>
                <a:gd name="connsiteX6" fmla="*/ 1028003 w 2645292"/>
                <a:gd name="connsiteY6" fmla="*/ 2271726 h 2413421"/>
                <a:gd name="connsiteX7" fmla="*/ 20086 w 2645292"/>
                <a:gd name="connsiteY7" fmla="*/ 1266063 h 2413421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20086 w 2614170"/>
                <a:gd name="connsiteY0" fmla="*/ 1265954 h 2418476"/>
                <a:gd name="connsiteX1" fmla="*/ 456506 w 2614170"/>
                <a:gd name="connsiteY1" fmla="*/ 260290 h 2418476"/>
                <a:gd name="connsiteX2" fmla="*/ 1215040 w 2614170"/>
                <a:gd name="connsiteY2" fmla="*/ 520 h 2418476"/>
                <a:gd name="connsiteX3" fmla="*/ 2119048 w 2614170"/>
                <a:gd name="connsiteY3" fmla="*/ 218727 h 2418476"/>
                <a:gd name="connsiteX4" fmla="*/ 2612617 w 2614170"/>
                <a:gd name="connsiteY4" fmla="*/ 980205 h 2418476"/>
                <a:gd name="connsiteX5" fmla="*/ 1651458 w 2614170"/>
                <a:gd name="connsiteY5" fmla="*/ 2276125 h 2418476"/>
                <a:gd name="connsiteX6" fmla="*/ 1028003 w 2614170"/>
                <a:gd name="connsiteY6" fmla="*/ 2271617 h 2418476"/>
                <a:gd name="connsiteX7" fmla="*/ 20086 w 2614170"/>
                <a:gd name="connsiteY7" fmla="*/ 1265954 h 2418476"/>
                <a:gd name="connsiteX0" fmla="*/ 17620 w 2611704"/>
                <a:gd name="connsiteY0" fmla="*/ 1265954 h 2418476"/>
                <a:gd name="connsiteX1" fmla="*/ 454040 w 2611704"/>
                <a:gd name="connsiteY1" fmla="*/ 260290 h 2418476"/>
                <a:gd name="connsiteX2" fmla="*/ 1337265 w 2611704"/>
                <a:gd name="connsiteY2" fmla="*/ 520 h 2418476"/>
                <a:gd name="connsiteX3" fmla="*/ 2116582 w 2611704"/>
                <a:gd name="connsiteY3" fmla="*/ 218727 h 2418476"/>
                <a:gd name="connsiteX4" fmla="*/ 2610151 w 2611704"/>
                <a:gd name="connsiteY4" fmla="*/ 980205 h 2418476"/>
                <a:gd name="connsiteX5" fmla="*/ 1648992 w 2611704"/>
                <a:gd name="connsiteY5" fmla="*/ 2276125 h 2418476"/>
                <a:gd name="connsiteX6" fmla="*/ 1025537 w 2611704"/>
                <a:gd name="connsiteY6" fmla="*/ 2271617 h 2418476"/>
                <a:gd name="connsiteX7" fmla="*/ 17620 w 2611704"/>
                <a:gd name="connsiteY7" fmla="*/ 1265954 h 2418476"/>
                <a:gd name="connsiteX0" fmla="*/ 17620 w 2611704"/>
                <a:gd name="connsiteY0" fmla="*/ 1266818 h 2419340"/>
                <a:gd name="connsiteX1" fmla="*/ 454040 w 2611704"/>
                <a:gd name="connsiteY1" fmla="*/ 261154 h 2419340"/>
                <a:gd name="connsiteX2" fmla="*/ 1337265 w 2611704"/>
                <a:gd name="connsiteY2" fmla="*/ 1384 h 2419340"/>
                <a:gd name="connsiteX3" fmla="*/ 2116582 w 2611704"/>
                <a:gd name="connsiteY3" fmla="*/ 219591 h 2419340"/>
                <a:gd name="connsiteX4" fmla="*/ 2610151 w 2611704"/>
                <a:gd name="connsiteY4" fmla="*/ 981069 h 2419340"/>
                <a:gd name="connsiteX5" fmla="*/ 1648992 w 2611704"/>
                <a:gd name="connsiteY5" fmla="*/ 2276989 h 2419340"/>
                <a:gd name="connsiteX6" fmla="*/ 1025537 w 2611704"/>
                <a:gd name="connsiteY6" fmla="*/ 2272481 h 2419340"/>
                <a:gd name="connsiteX7" fmla="*/ 17620 w 2611704"/>
                <a:gd name="connsiteY7" fmla="*/ 1266818 h 2419340"/>
                <a:gd name="connsiteX0" fmla="*/ 4608 w 2598806"/>
                <a:gd name="connsiteY0" fmla="*/ 1266818 h 2277503"/>
                <a:gd name="connsiteX1" fmla="*/ 441028 w 2598806"/>
                <a:gd name="connsiteY1" fmla="*/ 261154 h 2277503"/>
                <a:gd name="connsiteX2" fmla="*/ 1324253 w 2598806"/>
                <a:gd name="connsiteY2" fmla="*/ 1384 h 2277503"/>
                <a:gd name="connsiteX3" fmla="*/ 2103570 w 2598806"/>
                <a:gd name="connsiteY3" fmla="*/ 219591 h 2277503"/>
                <a:gd name="connsiteX4" fmla="*/ 2597139 w 2598806"/>
                <a:gd name="connsiteY4" fmla="*/ 981069 h 2277503"/>
                <a:gd name="connsiteX5" fmla="*/ 1635980 w 2598806"/>
                <a:gd name="connsiteY5" fmla="*/ 2276989 h 2277503"/>
                <a:gd name="connsiteX6" fmla="*/ 695602 w 2598806"/>
                <a:gd name="connsiteY6" fmla="*/ 830519 h 2277503"/>
                <a:gd name="connsiteX7" fmla="*/ 4608 w 2598806"/>
                <a:gd name="connsiteY7" fmla="*/ 1266818 h 2277503"/>
                <a:gd name="connsiteX0" fmla="*/ 4608 w 2610525"/>
                <a:gd name="connsiteY0" fmla="*/ 1266818 h 1280595"/>
                <a:gd name="connsiteX1" fmla="*/ 441028 w 2610525"/>
                <a:gd name="connsiteY1" fmla="*/ 261154 h 1280595"/>
                <a:gd name="connsiteX2" fmla="*/ 1324253 w 2610525"/>
                <a:gd name="connsiteY2" fmla="*/ 1384 h 1280595"/>
                <a:gd name="connsiteX3" fmla="*/ 2103570 w 2610525"/>
                <a:gd name="connsiteY3" fmla="*/ 219591 h 1280595"/>
                <a:gd name="connsiteX4" fmla="*/ 2597139 w 2610525"/>
                <a:gd name="connsiteY4" fmla="*/ 981069 h 1280595"/>
                <a:gd name="connsiteX5" fmla="*/ 1573634 w 2610525"/>
                <a:gd name="connsiteY5" fmla="*/ 614800 h 1280595"/>
                <a:gd name="connsiteX6" fmla="*/ 695602 w 2610525"/>
                <a:gd name="connsiteY6" fmla="*/ 830519 h 1280595"/>
                <a:gd name="connsiteX7" fmla="*/ 4608 w 2610525"/>
                <a:gd name="connsiteY7" fmla="*/ 1266818 h 1280595"/>
                <a:gd name="connsiteX0" fmla="*/ 4608 w 2691839"/>
                <a:gd name="connsiteY0" fmla="*/ 1267315 h 1281092"/>
                <a:gd name="connsiteX1" fmla="*/ 441028 w 2691839"/>
                <a:gd name="connsiteY1" fmla="*/ 261651 h 1281092"/>
                <a:gd name="connsiteX2" fmla="*/ 1324253 w 2691839"/>
                <a:gd name="connsiteY2" fmla="*/ 1881 h 1281092"/>
                <a:gd name="connsiteX3" fmla="*/ 2103570 w 2691839"/>
                <a:gd name="connsiteY3" fmla="*/ 220088 h 1281092"/>
                <a:gd name="connsiteX4" fmla="*/ 2680266 w 2691839"/>
                <a:gd name="connsiteY4" fmla="*/ 1123141 h 1281092"/>
                <a:gd name="connsiteX5" fmla="*/ 1573634 w 2691839"/>
                <a:gd name="connsiteY5" fmla="*/ 615297 h 1281092"/>
                <a:gd name="connsiteX6" fmla="*/ 695602 w 2691839"/>
                <a:gd name="connsiteY6" fmla="*/ 831016 h 1281092"/>
                <a:gd name="connsiteX7" fmla="*/ 4608 w 2691839"/>
                <a:gd name="connsiteY7" fmla="*/ 1267315 h 1281092"/>
                <a:gd name="connsiteX0" fmla="*/ 3780 w 2768942"/>
                <a:gd name="connsiteY0" fmla="*/ 1267315 h 1281092"/>
                <a:gd name="connsiteX1" fmla="*/ 518131 w 2768942"/>
                <a:gd name="connsiteY1" fmla="*/ 261651 h 1281092"/>
                <a:gd name="connsiteX2" fmla="*/ 1401356 w 2768942"/>
                <a:gd name="connsiteY2" fmla="*/ 1881 h 1281092"/>
                <a:gd name="connsiteX3" fmla="*/ 2180673 w 2768942"/>
                <a:gd name="connsiteY3" fmla="*/ 220088 h 1281092"/>
                <a:gd name="connsiteX4" fmla="*/ 2757369 w 2768942"/>
                <a:gd name="connsiteY4" fmla="*/ 1123141 h 1281092"/>
                <a:gd name="connsiteX5" fmla="*/ 1650737 w 2768942"/>
                <a:gd name="connsiteY5" fmla="*/ 615297 h 1281092"/>
                <a:gd name="connsiteX6" fmla="*/ 772705 w 2768942"/>
                <a:gd name="connsiteY6" fmla="*/ 831016 h 1281092"/>
                <a:gd name="connsiteX7" fmla="*/ 3780 w 2768942"/>
                <a:gd name="connsiteY7" fmla="*/ 1267315 h 1281092"/>
                <a:gd name="connsiteX0" fmla="*/ 3644 w 2768806"/>
                <a:gd name="connsiteY0" fmla="*/ 1267315 h 1272829"/>
                <a:gd name="connsiteX1" fmla="*/ 517995 w 2768806"/>
                <a:gd name="connsiteY1" fmla="*/ 261651 h 1272829"/>
                <a:gd name="connsiteX2" fmla="*/ 1401220 w 2768806"/>
                <a:gd name="connsiteY2" fmla="*/ 1881 h 1272829"/>
                <a:gd name="connsiteX3" fmla="*/ 2180537 w 2768806"/>
                <a:gd name="connsiteY3" fmla="*/ 220088 h 1272829"/>
                <a:gd name="connsiteX4" fmla="*/ 2757233 w 2768806"/>
                <a:gd name="connsiteY4" fmla="*/ 1123141 h 1272829"/>
                <a:gd name="connsiteX5" fmla="*/ 1650601 w 2768806"/>
                <a:gd name="connsiteY5" fmla="*/ 615297 h 1272829"/>
                <a:gd name="connsiteX6" fmla="*/ 767373 w 2768806"/>
                <a:gd name="connsiteY6" fmla="*/ 663223 h 1272829"/>
                <a:gd name="connsiteX7" fmla="*/ 3644 w 2768806"/>
                <a:gd name="connsiteY7" fmla="*/ 1267315 h 1272829"/>
                <a:gd name="connsiteX0" fmla="*/ 3644 w 2764686"/>
                <a:gd name="connsiteY0" fmla="*/ 1267315 h 1273070"/>
                <a:gd name="connsiteX1" fmla="*/ 517995 w 2764686"/>
                <a:gd name="connsiteY1" fmla="*/ 261651 h 1273070"/>
                <a:gd name="connsiteX2" fmla="*/ 1401220 w 2764686"/>
                <a:gd name="connsiteY2" fmla="*/ 1881 h 1273070"/>
                <a:gd name="connsiteX3" fmla="*/ 2180537 w 2764686"/>
                <a:gd name="connsiteY3" fmla="*/ 220088 h 1273070"/>
                <a:gd name="connsiteX4" fmla="*/ 2757233 w 2764686"/>
                <a:gd name="connsiteY4" fmla="*/ 1123141 h 1273070"/>
                <a:gd name="connsiteX5" fmla="*/ 1770096 w 2764686"/>
                <a:gd name="connsiteY5" fmla="*/ 457993 h 1273070"/>
                <a:gd name="connsiteX6" fmla="*/ 767373 w 2764686"/>
                <a:gd name="connsiteY6" fmla="*/ 663223 h 1273070"/>
                <a:gd name="connsiteX7" fmla="*/ 3644 w 2764686"/>
                <a:gd name="connsiteY7" fmla="*/ 1267315 h 1273070"/>
                <a:gd name="connsiteX0" fmla="*/ 3375 w 2764417"/>
                <a:gd name="connsiteY0" fmla="*/ 1267315 h 1270711"/>
                <a:gd name="connsiteX1" fmla="*/ 517726 w 2764417"/>
                <a:gd name="connsiteY1" fmla="*/ 261651 h 1270711"/>
                <a:gd name="connsiteX2" fmla="*/ 1400951 w 2764417"/>
                <a:gd name="connsiteY2" fmla="*/ 1881 h 1270711"/>
                <a:gd name="connsiteX3" fmla="*/ 2180268 w 2764417"/>
                <a:gd name="connsiteY3" fmla="*/ 220088 h 1270711"/>
                <a:gd name="connsiteX4" fmla="*/ 2756964 w 2764417"/>
                <a:gd name="connsiteY4" fmla="*/ 1123141 h 1270711"/>
                <a:gd name="connsiteX5" fmla="*/ 1769827 w 2764417"/>
                <a:gd name="connsiteY5" fmla="*/ 457993 h 1270711"/>
                <a:gd name="connsiteX6" fmla="*/ 756714 w 2764417"/>
                <a:gd name="connsiteY6" fmla="*/ 584570 h 1270711"/>
                <a:gd name="connsiteX7" fmla="*/ 3375 w 2764417"/>
                <a:gd name="connsiteY7" fmla="*/ 1267315 h 127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4417" h="1270711">
                  <a:moveTo>
                    <a:pt x="3375" y="1267315"/>
                  </a:moveTo>
                  <a:cubicBezTo>
                    <a:pt x="-36456" y="1213495"/>
                    <a:pt x="284797" y="472557"/>
                    <a:pt x="517726" y="261651"/>
                  </a:cubicBezTo>
                  <a:cubicBezTo>
                    <a:pt x="750655" y="50745"/>
                    <a:pt x="1025147" y="14003"/>
                    <a:pt x="1400951" y="1881"/>
                  </a:cubicBezTo>
                  <a:cubicBezTo>
                    <a:pt x="1776755" y="-10241"/>
                    <a:pt x="1954266" y="33211"/>
                    <a:pt x="2180268" y="220088"/>
                  </a:cubicBezTo>
                  <a:cubicBezTo>
                    <a:pt x="2406270" y="406965"/>
                    <a:pt x="2825371" y="1083490"/>
                    <a:pt x="2756964" y="1123141"/>
                  </a:cubicBezTo>
                  <a:cubicBezTo>
                    <a:pt x="2688557" y="1162792"/>
                    <a:pt x="2103202" y="547755"/>
                    <a:pt x="1769827" y="457993"/>
                  </a:cubicBezTo>
                  <a:cubicBezTo>
                    <a:pt x="1436452" y="368231"/>
                    <a:pt x="1051123" y="449683"/>
                    <a:pt x="756714" y="584570"/>
                  </a:cubicBezTo>
                  <a:cubicBezTo>
                    <a:pt x="462305" y="719457"/>
                    <a:pt x="43206" y="1321135"/>
                    <a:pt x="3375" y="1267315"/>
                  </a:cubicBezTo>
                  <a:close/>
                </a:path>
              </a:pathLst>
            </a:custGeom>
            <a:solidFill>
              <a:srgbClr val="0070C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48CAD27C-72A3-D356-85D3-97BFEB946BB1}"/>
                </a:ext>
              </a:extLst>
            </p:cNvPr>
            <p:cNvSpPr/>
            <p:nvPr/>
          </p:nvSpPr>
          <p:spPr>
            <a:xfrm>
              <a:off x="6421117" y="4119558"/>
              <a:ext cx="633139" cy="428636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139" h="428636">
                  <a:moveTo>
                    <a:pt x="66834" y="415647"/>
                  </a:moveTo>
                  <a:cubicBezTo>
                    <a:pt x="-30148" y="347673"/>
                    <a:pt x="-17159" y="-2155"/>
                    <a:pt x="77225" y="10"/>
                  </a:cubicBezTo>
                  <a:cubicBezTo>
                    <a:pt x="218368" y="5205"/>
                    <a:pt x="409735" y="220606"/>
                    <a:pt x="633139" y="428636"/>
                  </a:cubicBezTo>
                  <a:cubicBezTo>
                    <a:pt x="259066" y="324939"/>
                    <a:pt x="228759" y="420842"/>
                    <a:pt x="66834" y="4156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0AFA0890-D0FA-E739-AB51-C146F7659284}"/>
                </a:ext>
              </a:extLst>
            </p:cNvPr>
            <p:cNvSpPr/>
            <p:nvPr/>
          </p:nvSpPr>
          <p:spPr>
            <a:xfrm flipH="1">
              <a:off x="7906453" y="4058865"/>
              <a:ext cx="555504" cy="470997"/>
            </a:xfrm>
            <a:custGeom>
              <a:avLst/>
              <a:gdLst>
                <a:gd name="connsiteX0" fmla="*/ 0 w 529936"/>
                <a:gd name="connsiteY0" fmla="*/ 376671 h 753341"/>
                <a:gd name="connsiteX1" fmla="*/ 264968 w 529936"/>
                <a:gd name="connsiteY1" fmla="*/ 0 h 753341"/>
                <a:gd name="connsiteX2" fmla="*/ 529936 w 529936"/>
                <a:gd name="connsiteY2" fmla="*/ 376671 h 753341"/>
                <a:gd name="connsiteX3" fmla="*/ 264968 w 529936"/>
                <a:gd name="connsiteY3" fmla="*/ 753342 h 753341"/>
                <a:gd name="connsiteX4" fmla="*/ 0 w 529936"/>
                <a:gd name="connsiteY4" fmla="*/ 376671 h 753341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592"/>
                <a:gd name="connsiteX1" fmla="*/ 264968 w 846859"/>
                <a:gd name="connsiteY1" fmla="*/ 113 h 753592"/>
                <a:gd name="connsiteX2" fmla="*/ 846859 w 846859"/>
                <a:gd name="connsiteY2" fmla="*/ 407957 h 753592"/>
                <a:gd name="connsiteX3" fmla="*/ 264968 w 846859"/>
                <a:gd name="connsiteY3" fmla="*/ 753455 h 753592"/>
                <a:gd name="connsiteX4" fmla="*/ 0 w 846859"/>
                <a:gd name="connsiteY4" fmla="*/ 376784 h 753592"/>
                <a:gd name="connsiteX0" fmla="*/ 0 w 846859"/>
                <a:gd name="connsiteY0" fmla="*/ 376784 h 753499"/>
                <a:gd name="connsiteX1" fmla="*/ 264968 w 846859"/>
                <a:gd name="connsiteY1" fmla="*/ 113 h 753499"/>
                <a:gd name="connsiteX2" fmla="*/ 846859 w 846859"/>
                <a:gd name="connsiteY2" fmla="*/ 407957 h 753499"/>
                <a:gd name="connsiteX3" fmla="*/ 264968 w 846859"/>
                <a:gd name="connsiteY3" fmla="*/ 753455 h 753499"/>
                <a:gd name="connsiteX4" fmla="*/ 0 w 846859"/>
                <a:gd name="connsiteY4" fmla="*/ 376784 h 75349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10079"/>
                <a:gd name="connsiteX1" fmla="*/ 265007 w 846898"/>
                <a:gd name="connsiteY1" fmla="*/ 64 h 410079"/>
                <a:gd name="connsiteX2" fmla="*/ 846898 w 846898"/>
                <a:gd name="connsiteY2" fmla="*/ 407908 h 410079"/>
                <a:gd name="connsiteX3" fmla="*/ 280593 w 846898"/>
                <a:gd name="connsiteY3" fmla="*/ 394919 h 410079"/>
                <a:gd name="connsiteX4" fmla="*/ 39 w 846898"/>
                <a:gd name="connsiteY4" fmla="*/ 376735 h 410079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39 w 846898"/>
                <a:gd name="connsiteY0" fmla="*/ 376735 h 407908"/>
                <a:gd name="connsiteX1" fmla="*/ 265007 w 846898"/>
                <a:gd name="connsiteY1" fmla="*/ 64 h 407908"/>
                <a:gd name="connsiteX2" fmla="*/ 846898 w 846898"/>
                <a:gd name="connsiteY2" fmla="*/ 407908 h 407908"/>
                <a:gd name="connsiteX3" fmla="*/ 280593 w 846898"/>
                <a:gd name="connsiteY3" fmla="*/ 394919 h 407908"/>
                <a:gd name="connsiteX4" fmla="*/ 39 w 846898"/>
                <a:gd name="connsiteY4" fmla="*/ 376735 h 407908"/>
                <a:gd name="connsiteX0" fmla="*/ 79955 w 646260"/>
                <a:gd name="connsiteY0" fmla="*/ 394866 h 407855"/>
                <a:gd name="connsiteX1" fmla="*/ 64369 w 646260"/>
                <a:gd name="connsiteY1" fmla="*/ 11 h 407855"/>
                <a:gd name="connsiteX2" fmla="*/ 646260 w 646260"/>
                <a:gd name="connsiteY2" fmla="*/ 407855 h 407855"/>
                <a:gd name="connsiteX3" fmla="*/ 79955 w 646260"/>
                <a:gd name="connsiteY3" fmla="*/ 394866 h 407855"/>
                <a:gd name="connsiteX0" fmla="*/ 66834 w 633139"/>
                <a:gd name="connsiteY0" fmla="*/ 415647 h 428636"/>
                <a:gd name="connsiteX1" fmla="*/ 77225 w 633139"/>
                <a:gd name="connsiteY1" fmla="*/ 10 h 428636"/>
                <a:gd name="connsiteX2" fmla="*/ 633139 w 633139"/>
                <a:gd name="connsiteY2" fmla="*/ 428636 h 428636"/>
                <a:gd name="connsiteX3" fmla="*/ 66834 w 633139"/>
                <a:gd name="connsiteY3" fmla="*/ 415647 h 428636"/>
                <a:gd name="connsiteX0" fmla="*/ 65626 w 611149"/>
                <a:gd name="connsiteY0" fmla="*/ 416001 h 496531"/>
                <a:gd name="connsiteX1" fmla="*/ 76017 w 611149"/>
                <a:gd name="connsiteY1" fmla="*/ 364 h 496531"/>
                <a:gd name="connsiteX2" fmla="*/ 611149 w 611149"/>
                <a:gd name="connsiteY2" fmla="*/ 496531 h 496531"/>
                <a:gd name="connsiteX3" fmla="*/ 65626 w 611149"/>
                <a:gd name="connsiteY3" fmla="*/ 416001 h 496531"/>
                <a:gd name="connsiteX0" fmla="*/ 87514 w 586277"/>
                <a:gd name="connsiteY0" fmla="*/ 385210 h 496913"/>
                <a:gd name="connsiteX1" fmla="*/ 51145 w 586277"/>
                <a:gd name="connsiteY1" fmla="*/ 746 h 496913"/>
                <a:gd name="connsiteX2" fmla="*/ 586277 w 586277"/>
                <a:gd name="connsiteY2" fmla="*/ 496913 h 496913"/>
                <a:gd name="connsiteX3" fmla="*/ 87514 w 586277"/>
                <a:gd name="connsiteY3" fmla="*/ 385210 h 496913"/>
                <a:gd name="connsiteX0" fmla="*/ 56741 w 555504"/>
                <a:gd name="connsiteY0" fmla="*/ 359294 h 470997"/>
                <a:gd name="connsiteX1" fmla="*/ 82718 w 555504"/>
                <a:gd name="connsiteY1" fmla="*/ 807 h 470997"/>
                <a:gd name="connsiteX2" fmla="*/ 555504 w 555504"/>
                <a:gd name="connsiteY2" fmla="*/ 470997 h 470997"/>
                <a:gd name="connsiteX3" fmla="*/ 56741 w 555504"/>
                <a:gd name="connsiteY3" fmla="*/ 359294 h 47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504" h="470997">
                  <a:moveTo>
                    <a:pt x="56741" y="359294"/>
                  </a:moveTo>
                  <a:cubicBezTo>
                    <a:pt x="-40241" y="291320"/>
                    <a:pt x="-409" y="-17810"/>
                    <a:pt x="82718" y="807"/>
                  </a:cubicBezTo>
                  <a:cubicBezTo>
                    <a:pt x="165845" y="19424"/>
                    <a:pt x="332100" y="262967"/>
                    <a:pt x="555504" y="470997"/>
                  </a:cubicBezTo>
                  <a:cubicBezTo>
                    <a:pt x="181431" y="367300"/>
                    <a:pt x="218666" y="364489"/>
                    <a:pt x="56741" y="35929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1799AD61-7EF0-1032-1287-2281F271B31D}"/>
                </a:ext>
              </a:extLst>
            </p:cNvPr>
            <p:cNvSpPr/>
            <p:nvPr/>
          </p:nvSpPr>
          <p:spPr>
            <a:xfrm>
              <a:off x="7310145" y="1412769"/>
              <a:ext cx="129288" cy="293581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288" h="2935815">
                  <a:moveTo>
                    <a:pt x="20640" y="1410955"/>
                  </a:moveTo>
                  <a:cubicBezTo>
                    <a:pt x="10249" y="921718"/>
                    <a:pt x="-37334" y="-22118"/>
                    <a:pt x="60967" y="395"/>
                  </a:cubicBezTo>
                  <a:cubicBezTo>
                    <a:pt x="159268" y="22908"/>
                    <a:pt x="101294" y="963282"/>
                    <a:pt x="111685" y="1452519"/>
                  </a:cubicBezTo>
                  <a:cubicBezTo>
                    <a:pt x="100222" y="1771172"/>
                    <a:pt x="144888" y="2525374"/>
                    <a:pt x="123313" y="2935815"/>
                  </a:cubicBezTo>
                  <a:cubicBezTo>
                    <a:pt x="34197" y="2494201"/>
                    <a:pt x="31031" y="1900192"/>
                    <a:pt x="20640" y="141095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93CDCC8C-0613-640C-CF11-4DE08149F3B7}"/>
                </a:ext>
              </a:extLst>
            </p:cNvPr>
            <p:cNvSpPr/>
            <p:nvPr/>
          </p:nvSpPr>
          <p:spPr>
            <a:xfrm>
              <a:off x="7577850" y="1395494"/>
              <a:ext cx="177397" cy="2639279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98244 w 196950"/>
                <a:gd name="connsiteY0" fmla="*/ 1410937 h 2644852"/>
                <a:gd name="connsiteX1" fmla="*/ 138571 w 196950"/>
                <a:gd name="connsiteY1" fmla="*/ 377 h 2644852"/>
                <a:gd name="connsiteX2" fmla="*/ 189289 w 196950"/>
                <a:gd name="connsiteY2" fmla="*/ 1452501 h 2644852"/>
                <a:gd name="connsiteX3" fmla="*/ 29467 w 196950"/>
                <a:gd name="connsiteY3" fmla="*/ 2644852 h 2644852"/>
                <a:gd name="connsiteX4" fmla="*/ 98244 w 196950"/>
                <a:gd name="connsiteY4" fmla="*/ 1410937 h 2644852"/>
                <a:gd name="connsiteX0" fmla="*/ 72764 w 171470"/>
                <a:gd name="connsiteY0" fmla="*/ 1410937 h 2644852"/>
                <a:gd name="connsiteX1" fmla="*/ 113091 w 171470"/>
                <a:gd name="connsiteY1" fmla="*/ 377 h 2644852"/>
                <a:gd name="connsiteX2" fmla="*/ 163809 w 171470"/>
                <a:gd name="connsiteY2" fmla="*/ 1452501 h 2644852"/>
                <a:gd name="connsiteX3" fmla="*/ 3987 w 171470"/>
                <a:gd name="connsiteY3" fmla="*/ 2644852 h 2644852"/>
                <a:gd name="connsiteX4" fmla="*/ 72764 w 171470"/>
                <a:gd name="connsiteY4" fmla="*/ 1410937 h 2644852"/>
                <a:gd name="connsiteX0" fmla="*/ 34624 w 167233"/>
                <a:gd name="connsiteY0" fmla="*/ 1358799 h 2644668"/>
                <a:gd name="connsiteX1" fmla="*/ 116515 w 167233"/>
                <a:gd name="connsiteY1" fmla="*/ 193 h 2644668"/>
                <a:gd name="connsiteX2" fmla="*/ 167233 w 167233"/>
                <a:gd name="connsiteY2" fmla="*/ 1452317 h 2644668"/>
                <a:gd name="connsiteX3" fmla="*/ 7411 w 167233"/>
                <a:gd name="connsiteY3" fmla="*/ 2644668 h 2644668"/>
                <a:gd name="connsiteX4" fmla="*/ 34624 w 167233"/>
                <a:gd name="connsiteY4" fmla="*/ 1358799 h 2644668"/>
                <a:gd name="connsiteX0" fmla="*/ 34624 w 119703"/>
                <a:gd name="connsiteY0" fmla="*/ 1358636 h 2644505"/>
                <a:gd name="connsiteX1" fmla="*/ 116515 w 119703"/>
                <a:gd name="connsiteY1" fmla="*/ 30 h 2644505"/>
                <a:gd name="connsiteX2" fmla="*/ 110083 w 119703"/>
                <a:gd name="connsiteY2" fmla="*/ 1395004 h 2644505"/>
                <a:gd name="connsiteX3" fmla="*/ 7411 w 119703"/>
                <a:gd name="connsiteY3" fmla="*/ 2644505 h 2644505"/>
                <a:gd name="connsiteX4" fmla="*/ 34624 w 119703"/>
                <a:gd name="connsiteY4" fmla="*/ 1358636 h 2644505"/>
                <a:gd name="connsiteX0" fmla="*/ 34624 w 123032"/>
                <a:gd name="connsiteY0" fmla="*/ 1358636 h 2644505"/>
                <a:gd name="connsiteX1" fmla="*/ 116515 w 123032"/>
                <a:gd name="connsiteY1" fmla="*/ 30 h 2644505"/>
                <a:gd name="connsiteX2" fmla="*/ 110083 w 123032"/>
                <a:gd name="connsiteY2" fmla="*/ 1395004 h 2644505"/>
                <a:gd name="connsiteX3" fmla="*/ 7411 w 123032"/>
                <a:gd name="connsiteY3" fmla="*/ 2644505 h 2644505"/>
                <a:gd name="connsiteX4" fmla="*/ 34624 w 123032"/>
                <a:gd name="connsiteY4" fmla="*/ 1358636 h 2644505"/>
                <a:gd name="connsiteX0" fmla="*/ 34624 w 120092"/>
                <a:gd name="connsiteY0" fmla="*/ 1358606 h 2644475"/>
                <a:gd name="connsiteX1" fmla="*/ 116515 w 120092"/>
                <a:gd name="connsiteY1" fmla="*/ 0 h 2644475"/>
                <a:gd name="connsiteX2" fmla="*/ 99692 w 120092"/>
                <a:gd name="connsiteY2" fmla="*/ 1358605 h 2644475"/>
                <a:gd name="connsiteX3" fmla="*/ 7411 w 120092"/>
                <a:gd name="connsiteY3" fmla="*/ 2644475 h 2644475"/>
                <a:gd name="connsiteX4" fmla="*/ 34624 w 120092"/>
                <a:gd name="connsiteY4" fmla="*/ 1358606 h 2644475"/>
                <a:gd name="connsiteX0" fmla="*/ 34863 w 130394"/>
                <a:gd name="connsiteY0" fmla="*/ 1327433 h 2613302"/>
                <a:gd name="connsiteX1" fmla="*/ 127145 w 130394"/>
                <a:gd name="connsiteY1" fmla="*/ 0 h 2613302"/>
                <a:gd name="connsiteX2" fmla="*/ 99931 w 130394"/>
                <a:gd name="connsiteY2" fmla="*/ 1327432 h 2613302"/>
                <a:gd name="connsiteX3" fmla="*/ 7650 w 130394"/>
                <a:gd name="connsiteY3" fmla="*/ 2613302 h 2613302"/>
                <a:gd name="connsiteX4" fmla="*/ 34863 w 130394"/>
                <a:gd name="connsiteY4" fmla="*/ 1327433 h 2613302"/>
                <a:gd name="connsiteX0" fmla="*/ 34625 w 121105"/>
                <a:gd name="connsiteY0" fmla="*/ 1327433 h 2613302"/>
                <a:gd name="connsiteX1" fmla="*/ 116516 w 121105"/>
                <a:gd name="connsiteY1" fmla="*/ 0 h 2613302"/>
                <a:gd name="connsiteX2" fmla="*/ 99693 w 121105"/>
                <a:gd name="connsiteY2" fmla="*/ 1327432 h 2613302"/>
                <a:gd name="connsiteX3" fmla="*/ 7412 w 121105"/>
                <a:gd name="connsiteY3" fmla="*/ 2613302 h 2613302"/>
                <a:gd name="connsiteX4" fmla="*/ 34625 w 121105"/>
                <a:gd name="connsiteY4" fmla="*/ 1327433 h 2613302"/>
                <a:gd name="connsiteX0" fmla="*/ 34625 w 155667"/>
                <a:gd name="connsiteY0" fmla="*/ 1327433 h 2613302"/>
                <a:gd name="connsiteX1" fmla="*/ 116516 w 155667"/>
                <a:gd name="connsiteY1" fmla="*/ 0 h 2613302"/>
                <a:gd name="connsiteX2" fmla="*/ 99693 w 155667"/>
                <a:gd name="connsiteY2" fmla="*/ 1327432 h 2613302"/>
                <a:gd name="connsiteX3" fmla="*/ 7412 w 155667"/>
                <a:gd name="connsiteY3" fmla="*/ 2613302 h 2613302"/>
                <a:gd name="connsiteX4" fmla="*/ 34625 w 155667"/>
                <a:gd name="connsiteY4" fmla="*/ 1327433 h 2613302"/>
                <a:gd name="connsiteX0" fmla="*/ 35245 w 177397"/>
                <a:gd name="connsiteY0" fmla="*/ 1353410 h 2639279"/>
                <a:gd name="connsiteX1" fmla="*/ 143113 w 177397"/>
                <a:gd name="connsiteY1" fmla="*/ 0 h 2639279"/>
                <a:gd name="connsiteX2" fmla="*/ 100313 w 177397"/>
                <a:gd name="connsiteY2" fmla="*/ 1353409 h 2639279"/>
                <a:gd name="connsiteX3" fmla="*/ 8032 w 177397"/>
                <a:gd name="connsiteY3" fmla="*/ 2639279 h 2639279"/>
                <a:gd name="connsiteX4" fmla="*/ 35245 w 177397"/>
                <a:gd name="connsiteY4" fmla="*/ 1353410 h 26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97" h="2639279">
                  <a:moveTo>
                    <a:pt x="35245" y="1353410"/>
                  </a:moveTo>
                  <a:cubicBezTo>
                    <a:pt x="57759" y="913530"/>
                    <a:pt x="54336" y="0"/>
                    <a:pt x="143113" y="0"/>
                  </a:cubicBezTo>
                  <a:cubicBezTo>
                    <a:pt x="231890" y="0"/>
                    <a:pt x="122827" y="913529"/>
                    <a:pt x="100313" y="1353409"/>
                  </a:cubicBezTo>
                  <a:cubicBezTo>
                    <a:pt x="77800" y="1793289"/>
                    <a:pt x="86757" y="2228838"/>
                    <a:pt x="8032" y="2639279"/>
                  </a:cubicBezTo>
                  <a:cubicBezTo>
                    <a:pt x="-13543" y="2192469"/>
                    <a:pt x="12732" y="1793290"/>
                    <a:pt x="35245" y="1353410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79907BB0-B624-D215-E898-B6B38E09E02B}"/>
                </a:ext>
              </a:extLst>
            </p:cNvPr>
            <p:cNvSpPr/>
            <p:nvPr/>
          </p:nvSpPr>
          <p:spPr>
            <a:xfrm flipH="1">
              <a:off x="6890896" y="1433677"/>
              <a:ext cx="379052" cy="2701893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92465 w 391171"/>
                <a:gd name="connsiteY0" fmla="*/ 1410941 h 2702005"/>
                <a:gd name="connsiteX1" fmla="*/ 332792 w 391171"/>
                <a:gd name="connsiteY1" fmla="*/ 381 h 2702005"/>
                <a:gd name="connsiteX2" fmla="*/ 383510 w 391171"/>
                <a:gd name="connsiteY2" fmla="*/ 1452505 h 2702005"/>
                <a:gd name="connsiteX3" fmla="*/ 15870 w 391171"/>
                <a:gd name="connsiteY3" fmla="*/ 2702005 h 2702005"/>
                <a:gd name="connsiteX4" fmla="*/ 292465 w 391171"/>
                <a:gd name="connsiteY4" fmla="*/ 1410941 h 2702005"/>
                <a:gd name="connsiteX0" fmla="*/ 166102 w 392229"/>
                <a:gd name="connsiteY0" fmla="*/ 1255638 h 2702565"/>
                <a:gd name="connsiteX1" fmla="*/ 341511 w 392229"/>
                <a:gd name="connsiteY1" fmla="*/ 941 h 2702565"/>
                <a:gd name="connsiteX2" fmla="*/ 392229 w 392229"/>
                <a:gd name="connsiteY2" fmla="*/ 1453065 h 2702565"/>
                <a:gd name="connsiteX3" fmla="*/ 24589 w 392229"/>
                <a:gd name="connsiteY3" fmla="*/ 2702565 h 2702565"/>
                <a:gd name="connsiteX4" fmla="*/ 166102 w 392229"/>
                <a:gd name="connsiteY4" fmla="*/ 1255638 h 2702565"/>
                <a:gd name="connsiteX0" fmla="*/ 166102 w 344335"/>
                <a:gd name="connsiteY0" fmla="*/ 1254700 h 2701627"/>
                <a:gd name="connsiteX1" fmla="*/ 341511 w 344335"/>
                <a:gd name="connsiteY1" fmla="*/ 3 h 2701627"/>
                <a:gd name="connsiteX2" fmla="*/ 283125 w 344335"/>
                <a:gd name="connsiteY2" fmla="*/ 1265090 h 2701627"/>
                <a:gd name="connsiteX3" fmla="*/ 24589 w 344335"/>
                <a:gd name="connsiteY3" fmla="*/ 2701627 h 2701627"/>
                <a:gd name="connsiteX4" fmla="*/ 166102 w 344335"/>
                <a:gd name="connsiteY4" fmla="*/ 1254700 h 2701627"/>
                <a:gd name="connsiteX0" fmla="*/ 166102 w 345072"/>
                <a:gd name="connsiteY0" fmla="*/ 1254700 h 2701627"/>
                <a:gd name="connsiteX1" fmla="*/ 341511 w 345072"/>
                <a:gd name="connsiteY1" fmla="*/ 3 h 2701627"/>
                <a:gd name="connsiteX2" fmla="*/ 283125 w 345072"/>
                <a:gd name="connsiteY2" fmla="*/ 1265090 h 2701627"/>
                <a:gd name="connsiteX3" fmla="*/ 24589 w 345072"/>
                <a:gd name="connsiteY3" fmla="*/ 2701627 h 2701627"/>
                <a:gd name="connsiteX4" fmla="*/ 166102 w 345072"/>
                <a:gd name="connsiteY4" fmla="*/ 1254700 h 2701627"/>
                <a:gd name="connsiteX0" fmla="*/ 166102 w 346197"/>
                <a:gd name="connsiteY0" fmla="*/ 1254700 h 2701627"/>
                <a:gd name="connsiteX1" fmla="*/ 341511 w 346197"/>
                <a:gd name="connsiteY1" fmla="*/ 3 h 2701627"/>
                <a:gd name="connsiteX2" fmla="*/ 283125 w 346197"/>
                <a:gd name="connsiteY2" fmla="*/ 1265090 h 2701627"/>
                <a:gd name="connsiteX3" fmla="*/ 24589 w 346197"/>
                <a:gd name="connsiteY3" fmla="*/ 2701627 h 2701627"/>
                <a:gd name="connsiteX4" fmla="*/ 166102 w 346197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9 w 321614"/>
                <a:gd name="connsiteY0" fmla="*/ 1254700 h 2701627"/>
                <a:gd name="connsiteX1" fmla="*/ 316928 w 321614"/>
                <a:gd name="connsiteY1" fmla="*/ 3 h 2701627"/>
                <a:gd name="connsiteX2" fmla="*/ 258542 w 321614"/>
                <a:gd name="connsiteY2" fmla="*/ 1265090 h 2701627"/>
                <a:gd name="connsiteX3" fmla="*/ 6 w 321614"/>
                <a:gd name="connsiteY3" fmla="*/ 2701627 h 2701627"/>
                <a:gd name="connsiteX4" fmla="*/ 141519 w 321614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21608"/>
                <a:gd name="connsiteY0" fmla="*/ 1254700 h 2701627"/>
                <a:gd name="connsiteX1" fmla="*/ 316922 w 321608"/>
                <a:gd name="connsiteY1" fmla="*/ 3 h 2701627"/>
                <a:gd name="connsiteX2" fmla="*/ 258536 w 321608"/>
                <a:gd name="connsiteY2" fmla="*/ 1265090 h 2701627"/>
                <a:gd name="connsiteX3" fmla="*/ 0 w 321608"/>
                <a:gd name="connsiteY3" fmla="*/ 2701627 h 2701627"/>
                <a:gd name="connsiteX4" fmla="*/ 141513 w 321608"/>
                <a:gd name="connsiteY4" fmla="*/ 1254700 h 2701627"/>
                <a:gd name="connsiteX0" fmla="*/ 141513 w 342521"/>
                <a:gd name="connsiteY0" fmla="*/ 1254700 h 2701627"/>
                <a:gd name="connsiteX1" fmla="*/ 337704 w 342521"/>
                <a:gd name="connsiteY1" fmla="*/ 3 h 2701627"/>
                <a:gd name="connsiteX2" fmla="*/ 258536 w 342521"/>
                <a:gd name="connsiteY2" fmla="*/ 1265090 h 2701627"/>
                <a:gd name="connsiteX3" fmla="*/ 0 w 342521"/>
                <a:gd name="connsiteY3" fmla="*/ 2701627 h 2701627"/>
                <a:gd name="connsiteX4" fmla="*/ 141513 w 342521"/>
                <a:gd name="connsiteY4" fmla="*/ 1254700 h 2701627"/>
                <a:gd name="connsiteX0" fmla="*/ 141513 w 379052"/>
                <a:gd name="connsiteY0" fmla="*/ 1254966 h 2701893"/>
                <a:gd name="connsiteX1" fmla="*/ 337704 w 379052"/>
                <a:gd name="connsiteY1" fmla="*/ 269 h 2701893"/>
                <a:gd name="connsiteX2" fmla="*/ 258536 w 379052"/>
                <a:gd name="connsiteY2" fmla="*/ 1265356 h 2701893"/>
                <a:gd name="connsiteX3" fmla="*/ 0 w 379052"/>
                <a:gd name="connsiteY3" fmla="*/ 2701893 h 2701893"/>
                <a:gd name="connsiteX4" fmla="*/ 141513 w 379052"/>
                <a:gd name="connsiteY4" fmla="*/ 1254966 h 270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52" h="2701893">
                  <a:moveTo>
                    <a:pt x="141513" y="1254966"/>
                  </a:moveTo>
                  <a:cubicBezTo>
                    <a:pt x="197797" y="804695"/>
                    <a:pt x="229877" y="-17050"/>
                    <a:pt x="337704" y="269"/>
                  </a:cubicBezTo>
                  <a:cubicBezTo>
                    <a:pt x="445531" y="17588"/>
                    <a:pt x="314820" y="815085"/>
                    <a:pt x="258536" y="1265356"/>
                  </a:cubicBezTo>
                  <a:cubicBezTo>
                    <a:pt x="202252" y="1715627"/>
                    <a:pt x="73529" y="2275866"/>
                    <a:pt x="0" y="2701893"/>
                  </a:cubicBezTo>
                  <a:cubicBezTo>
                    <a:pt x="30380" y="2177152"/>
                    <a:pt x="85229" y="1705237"/>
                    <a:pt x="141513" y="1254966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5F9A32F4-81F0-5184-1291-FBD084F1BDB3}"/>
                </a:ext>
              </a:extLst>
            </p:cNvPr>
            <p:cNvSpPr/>
            <p:nvPr/>
          </p:nvSpPr>
          <p:spPr>
            <a:xfrm>
              <a:off x="6542414" y="1621767"/>
              <a:ext cx="494678" cy="2269235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8550 w 175388"/>
                <a:gd name="connsiteY0" fmla="*/ 1410618 h 2935478"/>
                <a:gd name="connsiteX1" fmla="*/ 88877 w 175388"/>
                <a:gd name="connsiteY1" fmla="*/ 58 h 2935478"/>
                <a:gd name="connsiteX2" fmla="*/ 139595 w 175388"/>
                <a:gd name="connsiteY2" fmla="*/ 1452182 h 2935478"/>
                <a:gd name="connsiteX3" fmla="*/ 151223 w 175388"/>
                <a:gd name="connsiteY3" fmla="*/ 2935478 h 2935478"/>
                <a:gd name="connsiteX4" fmla="*/ 48550 w 175388"/>
                <a:gd name="connsiteY4" fmla="*/ 1410618 h 2935478"/>
                <a:gd name="connsiteX0" fmla="*/ 6003 w 325648"/>
                <a:gd name="connsiteY0" fmla="*/ 1411852 h 2936712"/>
                <a:gd name="connsiteX1" fmla="*/ 46330 w 325648"/>
                <a:gd name="connsiteY1" fmla="*/ 1292 h 2936712"/>
                <a:gd name="connsiteX2" fmla="*/ 325648 w 325648"/>
                <a:gd name="connsiteY2" fmla="*/ 1193643 h 2936712"/>
                <a:gd name="connsiteX3" fmla="*/ 108676 w 325648"/>
                <a:gd name="connsiteY3" fmla="*/ 2936712 h 2936712"/>
                <a:gd name="connsiteX4" fmla="*/ 6003 w 325648"/>
                <a:gd name="connsiteY4" fmla="*/ 1411852 h 2936712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6003 w 326049"/>
                <a:gd name="connsiteY0" fmla="*/ 1411620 h 2936480"/>
                <a:gd name="connsiteX1" fmla="*/ 46330 w 326049"/>
                <a:gd name="connsiteY1" fmla="*/ 1060 h 2936480"/>
                <a:gd name="connsiteX2" fmla="*/ 325648 w 326049"/>
                <a:gd name="connsiteY2" fmla="*/ 1193411 h 2936480"/>
                <a:gd name="connsiteX3" fmla="*/ 108676 w 326049"/>
                <a:gd name="connsiteY3" fmla="*/ 2936480 h 2936480"/>
                <a:gd name="connsiteX4" fmla="*/ 6003 w 326049"/>
                <a:gd name="connsiteY4" fmla="*/ 1411620 h 2936480"/>
                <a:gd name="connsiteX0" fmla="*/ 209527 w 280133"/>
                <a:gd name="connsiteY0" fmla="*/ 1244369 h 2935484"/>
                <a:gd name="connsiteX1" fmla="*/ 472 w 280133"/>
                <a:gd name="connsiteY1" fmla="*/ 64 h 2935484"/>
                <a:gd name="connsiteX2" fmla="*/ 279790 w 280133"/>
                <a:gd name="connsiteY2" fmla="*/ 1192415 h 2935484"/>
                <a:gd name="connsiteX3" fmla="*/ 62818 w 280133"/>
                <a:gd name="connsiteY3" fmla="*/ 2935484 h 2935484"/>
                <a:gd name="connsiteX4" fmla="*/ 209527 w 280133"/>
                <a:gd name="connsiteY4" fmla="*/ 1244369 h 2935484"/>
                <a:gd name="connsiteX0" fmla="*/ 209939 w 280545"/>
                <a:gd name="connsiteY0" fmla="*/ 1244369 h 2935484"/>
                <a:gd name="connsiteX1" fmla="*/ 884 w 280545"/>
                <a:gd name="connsiteY1" fmla="*/ 64 h 2935484"/>
                <a:gd name="connsiteX2" fmla="*/ 280202 w 280545"/>
                <a:gd name="connsiteY2" fmla="*/ 1192415 h 2935484"/>
                <a:gd name="connsiteX3" fmla="*/ 63230 w 280545"/>
                <a:gd name="connsiteY3" fmla="*/ 2935484 h 2935484"/>
                <a:gd name="connsiteX4" fmla="*/ 209939 w 280545"/>
                <a:gd name="connsiteY4" fmla="*/ 1244369 h 2935484"/>
                <a:gd name="connsiteX0" fmla="*/ 209939 w 287107"/>
                <a:gd name="connsiteY0" fmla="*/ 1244371 h 2935486"/>
                <a:gd name="connsiteX1" fmla="*/ 884 w 287107"/>
                <a:gd name="connsiteY1" fmla="*/ 66 h 2935486"/>
                <a:gd name="connsiteX2" fmla="*/ 280202 w 287107"/>
                <a:gd name="connsiteY2" fmla="*/ 1192417 h 2935486"/>
                <a:gd name="connsiteX3" fmla="*/ 63230 w 287107"/>
                <a:gd name="connsiteY3" fmla="*/ 2935486 h 2935486"/>
                <a:gd name="connsiteX4" fmla="*/ 209939 w 287107"/>
                <a:gd name="connsiteY4" fmla="*/ 1244371 h 2935486"/>
                <a:gd name="connsiteX0" fmla="*/ 209745 w 486031"/>
                <a:gd name="connsiteY0" fmla="*/ 1244372 h 2265273"/>
                <a:gd name="connsiteX1" fmla="*/ 690 w 486031"/>
                <a:gd name="connsiteY1" fmla="*/ 67 h 2265273"/>
                <a:gd name="connsiteX2" fmla="*/ 280008 w 486031"/>
                <a:gd name="connsiteY2" fmla="*/ 1192418 h 2265273"/>
                <a:gd name="connsiteX3" fmla="*/ 483867 w 486031"/>
                <a:gd name="connsiteY3" fmla="*/ 2265273 h 2265273"/>
                <a:gd name="connsiteX4" fmla="*/ 209745 w 486031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7022"/>
                <a:gd name="connsiteY0" fmla="*/ 1244372 h 2265273"/>
                <a:gd name="connsiteX1" fmla="*/ 690 w 487022"/>
                <a:gd name="connsiteY1" fmla="*/ 67 h 2265273"/>
                <a:gd name="connsiteX2" fmla="*/ 280008 w 487022"/>
                <a:gd name="connsiteY2" fmla="*/ 1192418 h 2265273"/>
                <a:gd name="connsiteX3" fmla="*/ 483867 w 487022"/>
                <a:gd name="connsiteY3" fmla="*/ 2265273 h 2265273"/>
                <a:gd name="connsiteX4" fmla="*/ 209745 w 487022"/>
                <a:gd name="connsiteY4" fmla="*/ 1244372 h 2265273"/>
                <a:gd name="connsiteX0" fmla="*/ 209745 w 483867"/>
                <a:gd name="connsiteY0" fmla="*/ 1244372 h 2265273"/>
                <a:gd name="connsiteX1" fmla="*/ 690 w 483867"/>
                <a:gd name="connsiteY1" fmla="*/ 67 h 2265273"/>
                <a:gd name="connsiteX2" fmla="*/ 280008 w 483867"/>
                <a:gd name="connsiteY2" fmla="*/ 1192418 h 2265273"/>
                <a:gd name="connsiteX3" fmla="*/ 483867 w 483867"/>
                <a:gd name="connsiteY3" fmla="*/ 2265273 h 2265273"/>
                <a:gd name="connsiteX4" fmla="*/ 209745 w 483867"/>
                <a:gd name="connsiteY4" fmla="*/ 1244372 h 2265273"/>
                <a:gd name="connsiteX0" fmla="*/ 214920 w 489042"/>
                <a:gd name="connsiteY0" fmla="*/ 1239178 h 2260079"/>
                <a:gd name="connsiteX1" fmla="*/ 670 w 489042"/>
                <a:gd name="connsiteY1" fmla="*/ 69 h 2260079"/>
                <a:gd name="connsiteX2" fmla="*/ 285183 w 489042"/>
                <a:gd name="connsiteY2" fmla="*/ 1187224 h 2260079"/>
                <a:gd name="connsiteX3" fmla="*/ 489042 w 489042"/>
                <a:gd name="connsiteY3" fmla="*/ 2260079 h 2260079"/>
                <a:gd name="connsiteX4" fmla="*/ 214920 w 489042"/>
                <a:gd name="connsiteY4" fmla="*/ 1239178 h 2260079"/>
                <a:gd name="connsiteX0" fmla="*/ 163227 w 437349"/>
                <a:gd name="connsiteY0" fmla="*/ 1265152 h 2286053"/>
                <a:gd name="connsiteX1" fmla="*/ 931 w 437349"/>
                <a:gd name="connsiteY1" fmla="*/ 66 h 2286053"/>
                <a:gd name="connsiteX2" fmla="*/ 233490 w 437349"/>
                <a:gd name="connsiteY2" fmla="*/ 1213198 h 2286053"/>
                <a:gd name="connsiteX3" fmla="*/ 437349 w 437349"/>
                <a:gd name="connsiteY3" fmla="*/ 2286053 h 2286053"/>
                <a:gd name="connsiteX4" fmla="*/ 163227 w 437349"/>
                <a:gd name="connsiteY4" fmla="*/ 1265152 h 2286053"/>
                <a:gd name="connsiteX0" fmla="*/ 230454 w 504576"/>
                <a:gd name="connsiteY0" fmla="*/ 1228787 h 2249688"/>
                <a:gd name="connsiteX1" fmla="*/ 618 w 504576"/>
                <a:gd name="connsiteY1" fmla="*/ 69 h 2249688"/>
                <a:gd name="connsiteX2" fmla="*/ 300717 w 504576"/>
                <a:gd name="connsiteY2" fmla="*/ 1176833 h 2249688"/>
                <a:gd name="connsiteX3" fmla="*/ 504576 w 504576"/>
                <a:gd name="connsiteY3" fmla="*/ 2249688 h 2249688"/>
                <a:gd name="connsiteX4" fmla="*/ 230454 w 504576"/>
                <a:gd name="connsiteY4" fmla="*/ 1228787 h 2249688"/>
                <a:gd name="connsiteX0" fmla="*/ 199395 w 473517"/>
                <a:gd name="connsiteY0" fmla="*/ 1244371 h 2265272"/>
                <a:gd name="connsiteX1" fmla="*/ 732 w 473517"/>
                <a:gd name="connsiteY1" fmla="*/ 67 h 2265272"/>
                <a:gd name="connsiteX2" fmla="*/ 269658 w 473517"/>
                <a:gd name="connsiteY2" fmla="*/ 1192417 h 2265272"/>
                <a:gd name="connsiteX3" fmla="*/ 473517 w 473517"/>
                <a:gd name="connsiteY3" fmla="*/ 2265272 h 2265272"/>
                <a:gd name="connsiteX4" fmla="*/ 199395 w 473517"/>
                <a:gd name="connsiteY4" fmla="*/ 1244371 h 2265272"/>
                <a:gd name="connsiteX0" fmla="*/ 220556 w 494678"/>
                <a:gd name="connsiteY0" fmla="*/ 1248334 h 2269235"/>
                <a:gd name="connsiteX1" fmla="*/ 21893 w 494678"/>
                <a:gd name="connsiteY1" fmla="*/ 4030 h 2269235"/>
                <a:gd name="connsiteX2" fmla="*/ 290819 w 494678"/>
                <a:gd name="connsiteY2" fmla="*/ 1196380 h 2269235"/>
                <a:gd name="connsiteX3" fmla="*/ 494678 w 494678"/>
                <a:gd name="connsiteY3" fmla="*/ 2269235 h 2269235"/>
                <a:gd name="connsiteX4" fmla="*/ 220556 w 494678"/>
                <a:gd name="connsiteY4" fmla="*/ 1248334 h 226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78" h="2269235">
                  <a:moveTo>
                    <a:pt x="220556" y="1248334"/>
                  </a:moveTo>
                  <a:cubicBezTo>
                    <a:pt x="141759" y="870800"/>
                    <a:pt x="-67749" y="75034"/>
                    <a:pt x="21893" y="4030"/>
                  </a:cubicBezTo>
                  <a:cubicBezTo>
                    <a:pt x="111535" y="-66974"/>
                    <a:pt x="212022" y="818846"/>
                    <a:pt x="290819" y="1196380"/>
                  </a:cubicBezTo>
                  <a:cubicBezTo>
                    <a:pt x="369616" y="1573914"/>
                    <a:pt x="422735" y="1765277"/>
                    <a:pt x="494678" y="2269235"/>
                  </a:cubicBezTo>
                  <a:cubicBezTo>
                    <a:pt x="358803" y="1812034"/>
                    <a:pt x="299353" y="1625868"/>
                    <a:pt x="220556" y="1248334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92EE3015-D36F-2C3B-BDBF-E42C891E0D0B}"/>
                </a:ext>
              </a:extLst>
            </p:cNvPr>
            <p:cNvSpPr/>
            <p:nvPr/>
          </p:nvSpPr>
          <p:spPr>
            <a:xfrm>
              <a:off x="6271112" y="1830277"/>
              <a:ext cx="561081" cy="1938147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55266 w 667708"/>
                <a:gd name="connsiteY0" fmla="*/ 1410899 h 1964209"/>
                <a:gd name="connsiteX1" fmla="*/ 95593 w 667708"/>
                <a:gd name="connsiteY1" fmla="*/ 339 h 1964209"/>
                <a:gd name="connsiteX2" fmla="*/ 146311 w 667708"/>
                <a:gd name="connsiteY2" fmla="*/ 1452463 h 1964209"/>
                <a:gd name="connsiteX3" fmla="*/ 667094 w 667708"/>
                <a:gd name="connsiteY3" fmla="*/ 1964209 h 1964209"/>
                <a:gd name="connsiteX4" fmla="*/ 55266 w 667708"/>
                <a:gd name="connsiteY4" fmla="*/ 1410899 h 1964209"/>
                <a:gd name="connsiteX0" fmla="*/ 44494 w 657417"/>
                <a:gd name="connsiteY0" fmla="*/ 1417789 h 1971099"/>
                <a:gd name="connsiteX1" fmla="*/ 84821 w 657417"/>
                <a:gd name="connsiteY1" fmla="*/ 7229 h 1971099"/>
                <a:gd name="connsiteX2" fmla="*/ 384921 w 657417"/>
                <a:gd name="connsiteY2" fmla="*/ 960589 h 1971099"/>
                <a:gd name="connsiteX3" fmla="*/ 656322 w 657417"/>
                <a:gd name="connsiteY3" fmla="*/ 1971099 h 1971099"/>
                <a:gd name="connsiteX4" fmla="*/ 44494 w 657417"/>
                <a:gd name="connsiteY4" fmla="*/ 1417789 h 1971099"/>
                <a:gd name="connsiteX0" fmla="*/ 44494 w 657417"/>
                <a:gd name="connsiteY0" fmla="*/ 1416235 h 1969545"/>
                <a:gd name="connsiteX1" fmla="*/ 84821 w 657417"/>
                <a:gd name="connsiteY1" fmla="*/ 5675 h 1969545"/>
                <a:gd name="connsiteX2" fmla="*/ 384921 w 657417"/>
                <a:gd name="connsiteY2" fmla="*/ 959035 h 1969545"/>
                <a:gd name="connsiteX3" fmla="*/ 656322 w 657417"/>
                <a:gd name="connsiteY3" fmla="*/ 1969545 h 1969545"/>
                <a:gd name="connsiteX4" fmla="*/ 44494 w 657417"/>
                <a:gd name="connsiteY4" fmla="*/ 1416235 h 1969545"/>
                <a:gd name="connsiteX0" fmla="*/ 44494 w 657764"/>
                <a:gd name="connsiteY0" fmla="*/ 1416348 h 1969658"/>
                <a:gd name="connsiteX1" fmla="*/ 84821 w 657764"/>
                <a:gd name="connsiteY1" fmla="*/ 5788 h 1969658"/>
                <a:gd name="connsiteX2" fmla="*/ 384921 w 657764"/>
                <a:gd name="connsiteY2" fmla="*/ 959148 h 1969658"/>
                <a:gd name="connsiteX3" fmla="*/ 656322 w 657764"/>
                <a:gd name="connsiteY3" fmla="*/ 1969658 h 1969658"/>
                <a:gd name="connsiteX4" fmla="*/ 44494 w 657764"/>
                <a:gd name="connsiteY4" fmla="*/ 1416348 h 1969658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67 w 574546"/>
                <a:gd name="connsiteY0" fmla="*/ 917038 h 1963916"/>
                <a:gd name="connsiteX1" fmla="*/ 1603 w 574546"/>
                <a:gd name="connsiteY1" fmla="*/ 46 h 1963916"/>
                <a:gd name="connsiteX2" fmla="*/ 301703 w 574546"/>
                <a:gd name="connsiteY2" fmla="*/ 953406 h 1963916"/>
                <a:gd name="connsiteX3" fmla="*/ 573104 w 574546"/>
                <a:gd name="connsiteY3" fmla="*/ 1963916 h 1963916"/>
                <a:gd name="connsiteX4" fmla="*/ 200267 w 574546"/>
                <a:gd name="connsiteY4" fmla="*/ 917038 h 1963916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5083"/>
                <a:gd name="connsiteY0" fmla="*/ 917038 h 1958720"/>
                <a:gd name="connsiteX1" fmla="*/ 1622 w 585083"/>
                <a:gd name="connsiteY1" fmla="*/ 46 h 1958720"/>
                <a:gd name="connsiteX2" fmla="*/ 301722 w 585083"/>
                <a:gd name="connsiteY2" fmla="*/ 953406 h 1958720"/>
                <a:gd name="connsiteX3" fmla="*/ 583514 w 585083"/>
                <a:gd name="connsiteY3" fmla="*/ 1958720 h 1958720"/>
                <a:gd name="connsiteX4" fmla="*/ 200286 w 585083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200286 w 583514"/>
                <a:gd name="connsiteY0" fmla="*/ 917038 h 1958720"/>
                <a:gd name="connsiteX1" fmla="*/ 1622 w 583514"/>
                <a:gd name="connsiteY1" fmla="*/ 46 h 1958720"/>
                <a:gd name="connsiteX2" fmla="*/ 301722 w 583514"/>
                <a:gd name="connsiteY2" fmla="*/ 953406 h 1958720"/>
                <a:gd name="connsiteX3" fmla="*/ 583514 w 583514"/>
                <a:gd name="connsiteY3" fmla="*/ 1958720 h 1958720"/>
                <a:gd name="connsiteX4" fmla="*/ 200286 w 583514"/>
                <a:gd name="connsiteY4" fmla="*/ 917038 h 1958720"/>
                <a:gd name="connsiteX0" fmla="*/ 159286 w 542514"/>
                <a:gd name="connsiteY0" fmla="*/ 896258 h 1937940"/>
                <a:gd name="connsiteX1" fmla="*/ 2185 w 542514"/>
                <a:gd name="connsiteY1" fmla="*/ 48 h 1937940"/>
                <a:gd name="connsiteX2" fmla="*/ 260722 w 542514"/>
                <a:gd name="connsiteY2" fmla="*/ 932626 h 1937940"/>
                <a:gd name="connsiteX3" fmla="*/ 542514 w 542514"/>
                <a:gd name="connsiteY3" fmla="*/ 1937940 h 1937940"/>
                <a:gd name="connsiteX4" fmla="*/ 159286 w 542514"/>
                <a:gd name="connsiteY4" fmla="*/ 896258 h 1937940"/>
                <a:gd name="connsiteX0" fmla="*/ 177853 w 561081"/>
                <a:gd name="connsiteY0" fmla="*/ 896465 h 1938147"/>
                <a:gd name="connsiteX1" fmla="*/ 20752 w 561081"/>
                <a:gd name="connsiteY1" fmla="*/ 255 h 1938147"/>
                <a:gd name="connsiteX2" fmla="*/ 279289 w 561081"/>
                <a:gd name="connsiteY2" fmla="*/ 932833 h 1938147"/>
                <a:gd name="connsiteX3" fmla="*/ 561081 w 561081"/>
                <a:gd name="connsiteY3" fmla="*/ 1938147 h 1938147"/>
                <a:gd name="connsiteX4" fmla="*/ 177853 w 561081"/>
                <a:gd name="connsiteY4" fmla="*/ 896465 h 19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81" h="1938147">
                  <a:moveTo>
                    <a:pt x="177853" y="896465"/>
                  </a:moveTo>
                  <a:cubicBezTo>
                    <a:pt x="87798" y="573483"/>
                    <a:pt x="-53304" y="14975"/>
                    <a:pt x="20752" y="255"/>
                  </a:cubicBezTo>
                  <a:cubicBezTo>
                    <a:pt x="94808" y="-14465"/>
                    <a:pt x="189234" y="609851"/>
                    <a:pt x="279289" y="932833"/>
                  </a:cubicBezTo>
                  <a:cubicBezTo>
                    <a:pt x="369344" y="1255815"/>
                    <a:pt x="473552" y="1465360"/>
                    <a:pt x="561081" y="1938147"/>
                  </a:cubicBezTo>
                  <a:cubicBezTo>
                    <a:pt x="394033" y="1486142"/>
                    <a:pt x="267908" y="1219447"/>
                    <a:pt x="177853" y="89646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145EC925-1399-8289-A30A-78A0AC62A5F1}"/>
                </a:ext>
              </a:extLst>
            </p:cNvPr>
            <p:cNvSpPr/>
            <p:nvPr/>
          </p:nvSpPr>
          <p:spPr>
            <a:xfrm>
              <a:off x="7760702" y="1493797"/>
              <a:ext cx="344858" cy="2329290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287454 w 386160"/>
                <a:gd name="connsiteY0" fmla="*/ 1410919 h 2327911"/>
                <a:gd name="connsiteX1" fmla="*/ 327781 w 386160"/>
                <a:gd name="connsiteY1" fmla="*/ 359 h 2327911"/>
                <a:gd name="connsiteX2" fmla="*/ 378499 w 386160"/>
                <a:gd name="connsiteY2" fmla="*/ 1452483 h 2327911"/>
                <a:gd name="connsiteX3" fmla="*/ 16055 w 386160"/>
                <a:gd name="connsiteY3" fmla="*/ 2327911 h 2327911"/>
                <a:gd name="connsiteX4" fmla="*/ 287454 w 386160"/>
                <a:gd name="connsiteY4" fmla="*/ 1410919 h 2327911"/>
                <a:gd name="connsiteX0" fmla="*/ 124883 w 392574"/>
                <a:gd name="connsiteY0" fmla="*/ 1199074 h 2329080"/>
                <a:gd name="connsiteX1" fmla="*/ 341856 w 392574"/>
                <a:gd name="connsiteY1" fmla="*/ 1528 h 2329080"/>
                <a:gd name="connsiteX2" fmla="*/ 392574 w 392574"/>
                <a:gd name="connsiteY2" fmla="*/ 1453652 h 2329080"/>
                <a:gd name="connsiteX3" fmla="*/ 30130 w 392574"/>
                <a:gd name="connsiteY3" fmla="*/ 2329080 h 2329080"/>
                <a:gd name="connsiteX4" fmla="*/ 124883 w 392574"/>
                <a:gd name="connsiteY4" fmla="*/ 1199074 h 2329080"/>
                <a:gd name="connsiteX0" fmla="*/ 124883 w 343855"/>
                <a:gd name="connsiteY0" fmla="*/ 1197550 h 2327556"/>
                <a:gd name="connsiteX1" fmla="*/ 341856 w 343855"/>
                <a:gd name="connsiteY1" fmla="*/ 4 h 2327556"/>
                <a:gd name="connsiteX2" fmla="*/ 241906 w 343855"/>
                <a:gd name="connsiteY2" fmla="*/ 1187160 h 2327556"/>
                <a:gd name="connsiteX3" fmla="*/ 30130 w 343855"/>
                <a:gd name="connsiteY3" fmla="*/ 2327556 h 2327556"/>
                <a:gd name="connsiteX4" fmla="*/ 124883 w 343855"/>
                <a:gd name="connsiteY4" fmla="*/ 1197550 h 2327556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883 w 344205"/>
                <a:gd name="connsiteY0" fmla="*/ 1197549 h 2327555"/>
                <a:gd name="connsiteX1" fmla="*/ 341856 w 344205"/>
                <a:gd name="connsiteY1" fmla="*/ 3 h 2327555"/>
                <a:gd name="connsiteX2" fmla="*/ 241906 w 344205"/>
                <a:gd name="connsiteY2" fmla="*/ 1187159 h 2327555"/>
                <a:gd name="connsiteX3" fmla="*/ 30130 w 344205"/>
                <a:gd name="connsiteY3" fmla="*/ 2327555 h 2327555"/>
                <a:gd name="connsiteX4" fmla="*/ 124883 w 344205"/>
                <a:gd name="connsiteY4" fmla="*/ 1197549 h 2327555"/>
                <a:gd name="connsiteX0" fmla="*/ 124209 w 343531"/>
                <a:gd name="connsiteY0" fmla="*/ 1197549 h 2327555"/>
                <a:gd name="connsiteX1" fmla="*/ 341182 w 343531"/>
                <a:gd name="connsiteY1" fmla="*/ 3 h 2327555"/>
                <a:gd name="connsiteX2" fmla="*/ 241232 w 343531"/>
                <a:gd name="connsiteY2" fmla="*/ 1187159 h 2327555"/>
                <a:gd name="connsiteX3" fmla="*/ 29456 w 343531"/>
                <a:gd name="connsiteY3" fmla="*/ 2327555 h 2327555"/>
                <a:gd name="connsiteX4" fmla="*/ 124209 w 343531"/>
                <a:gd name="connsiteY4" fmla="*/ 1197549 h 2327555"/>
                <a:gd name="connsiteX0" fmla="*/ 124209 w 344503"/>
                <a:gd name="connsiteY0" fmla="*/ 1197887 h 2327893"/>
                <a:gd name="connsiteX1" fmla="*/ 341182 w 344503"/>
                <a:gd name="connsiteY1" fmla="*/ 341 h 2327893"/>
                <a:gd name="connsiteX2" fmla="*/ 256818 w 344503"/>
                <a:gd name="connsiteY2" fmla="*/ 1083588 h 2327893"/>
                <a:gd name="connsiteX3" fmla="*/ 29456 w 344503"/>
                <a:gd name="connsiteY3" fmla="*/ 2327893 h 2327893"/>
                <a:gd name="connsiteX4" fmla="*/ 124209 w 344503"/>
                <a:gd name="connsiteY4" fmla="*/ 1197887 h 2327893"/>
                <a:gd name="connsiteX0" fmla="*/ 124209 w 345453"/>
                <a:gd name="connsiteY0" fmla="*/ 1197891 h 2327897"/>
                <a:gd name="connsiteX1" fmla="*/ 341182 w 345453"/>
                <a:gd name="connsiteY1" fmla="*/ 345 h 2327897"/>
                <a:gd name="connsiteX2" fmla="*/ 256818 w 345453"/>
                <a:gd name="connsiteY2" fmla="*/ 1083592 h 2327897"/>
                <a:gd name="connsiteX3" fmla="*/ 29456 w 345453"/>
                <a:gd name="connsiteY3" fmla="*/ 2327897 h 2327897"/>
                <a:gd name="connsiteX4" fmla="*/ 124209 w 345453"/>
                <a:gd name="connsiteY4" fmla="*/ 1197891 h 2327897"/>
                <a:gd name="connsiteX0" fmla="*/ 124209 w 344137"/>
                <a:gd name="connsiteY0" fmla="*/ 1198038 h 2328044"/>
                <a:gd name="connsiteX1" fmla="*/ 341182 w 344137"/>
                <a:gd name="connsiteY1" fmla="*/ 492 h 2328044"/>
                <a:gd name="connsiteX2" fmla="*/ 241231 w 344137"/>
                <a:gd name="connsiteY2" fmla="*/ 1062957 h 2328044"/>
                <a:gd name="connsiteX3" fmla="*/ 29456 w 344137"/>
                <a:gd name="connsiteY3" fmla="*/ 2328044 h 2328044"/>
                <a:gd name="connsiteX4" fmla="*/ 124209 w 344137"/>
                <a:gd name="connsiteY4" fmla="*/ 1198038 h 2328044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124209 w 374314"/>
                <a:gd name="connsiteY0" fmla="*/ 1199284 h 2329290"/>
                <a:gd name="connsiteX1" fmla="*/ 341182 w 374314"/>
                <a:gd name="connsiteY1" fmla="*/ 1738 h 2329290"/>
                <a:gd name="connsiteX2" fmla="*/ 241231 w 374314"/>
                <a:gd name="connsiteY2" fmla="*/ 1064203 h 2329290"/>
                <a:gd name="connsiteX3" fmla="*/ 29456 w 374314"/>
                <a:gd name="connsiteY3" fmla="*/ 2329290 h 2329290"/>
                <a:gd name="connsiteX4" fmla="*/ 124209 w 374314"/>
                <a:gd name="connsiteY4" fmla="*/ 1199284 h 2329290"/>
                <a:gd name="connsiteX0" fmla="*/ 94753 w 344858"/>
                <a:gd name="connsiteY0" fmla="*/ 1199284 h 2329290"/>
                <a:gd name="connsiteX1" fmla="*/ 311726 w 344858"/>
                <a:gd name="connsiteY1" fmla="*/ 1738 h 2329290"/>
                <a:gd name="connsiteX2" fmla="*/ 211775 w 344858"/>
                <a:gd name="connsiteY2" fmla="*/ 1064203 h 2329290"/>
                <a:gd name="connsiteX3" fmla="*/ 0 w 344858"/>
                <a:gd name="connsiteY3" fmla="*/ 2329290 h 2329290"/>
                <a:gd name="connsiteX4" fmla="*/ 94753 w 344858"/>
                <a:gd name="connsiteY4" fmla="*/ 1199284 h 232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58" h="2329290">
                  <a:moveTo>
                    <a:pt x="94753" y="1199284"/>
                  </a:moveTo>
                  <a:cubicBezTo>
                    <a:pt x="141511" y="816554"/>
                    <a:pt x="209095" y="45033"/>
                    <a:pt x="311726" y="1738"/>
                  </a:cubicBezTo>
                  <a:cubicBezTo>
                    <a:pt x="414357" y="-41557"/>
                    <a:pt x="249216" y="735159"/>
                    <a:pt x="211775" y="1064203"/>
                  </a:cubicBezTo>
                  <a:cubicBezTo>
                    <a:pt x="174334" y="1393247"/>
                    <a:pt x="99507" y="1762985"/>
                    <a:pt x="0" y="2329290"/>
                  </a:cubicBezTo>
                  <a:cubicBezTo>
                    <a:pt x="30380" y="1752594"/>
                    <a:pt x="47995" y="1582014"/>
                    <a:pt x="94753" y="1199284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55CB2A66-65EC-8C56-CF99-A6FE94730295}"/>
                </a:ext>
              </a:extLst>
            </p:cNvPr>
            <p:cNvSpPr/>
            <p:nvPr/>
          </p:nvSpPr>
          <p:spPr>
            <a:xfrm>
              <a:off x="7952380" y="1640487"/>
              <a:ext cx="491388" cy="2018406"/>
            </a:xfrm>
            <a:custGeom>
              <a:avLst/>
              <a:gdLst>
                <a:gd name="connsiteX0" fmla="*/ 0 w 153390"/>
                <a:gd name="connsiteY0" fmla="*/ 1478101 h 2956202"/>
                <a:gd name="connsiteX1" fmla="*/ 76695 w 153390"/>
                <a:gd name="connsiteY1" fmla="*/ 0 h 2956202"/>
                <a:gd name="connsiteX2" fmla="*/ 153390 w 153390"/>
                <a:gd name="connsiteY2" fmla="*/ 1478101 h 2956202"/>
                <a:gd name="connsiteX3" fmla="*/ 76695 w 153390"/>
                <a:gd name="connsiteY3" fmla="*/ 2956202 h 2956202"/>
                <a:gd name="connsiteX4" fmla="*/ 0 w 153390"/>
                <a:gd name="connsiteY4" fmla="*/ 1478101 h 2956202"/>
                <a:gd name="connsiteX0" fmla="*/ 0 w 159302"/>
                <a:gd name="connsiteY0" fmla="*/ 1482353 h 2960454"/>
                <a:gd name="connsiteX1" fmla="*/ 76695 w 159302"/>
                <a:gd name="connsiteY1" fmla="*/ 4252 h 2960454"/>
                <a:gd name="connsiteX2" fmla="*/ 145473 w 159302"/>
                <a:gd name="connsiteY2" fmla="*/ 1048538 h 2960454"/>
                <a:gd name="connsiteX3" fmla="*/ 153390 w 159302"/>
                <a:gd name="connsiteY3" fmla="*/ 1482353 h 2960454"/>
                <a:gd name="connsiteX4" fmla="*/ 76695 w 159302"/>
                <a:gd name="connsiteY4" fmla="*/ 2960454 h 2960454"/>
                <a:gd name="connsiteX5" fmla="*/ 0 w 159302"/>
                <a:gd name="connsiteY5" fmla="*/ 1482353 h 2960454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60823"/>
                <a:gd name="connsiteY0" fmla="*/ 1482353 h 2939672"/>
                <a:gd name="connsiteX1" fmla="*/ 78216 w 160823"/>
                <a:gd name="connsiteY1" fmla="*/ 4252 h 2939672"/>
                <a:gd name="connsiteX2" fmla="*/ 146994 w 160823"/>
                <a:gd name="connsiteY2" fmla="*/ 1048538 h 2939672"/>
                <a:gd name="connsiteX3" fmla="*/ 154911 w 160823"/>
                <a:gd name="connsiteY3" fmla="*/ 1482353 h 2939672"/>
                <a:gd name="connsiteX4" fmla="*/ 140562 w 160823"/>
                <a:gd name="connsiteY4" fmla="*/ 2939672 h 2939672"/>
                <a:gd name="connsiteX5" fmla="*/ 1521 w 160823"/>
                <a:gd name="connsiteY5" fmla="*/ 1482353 h 2939672"/>
                <a:gd name="connsiteX0" fmla="*/ 1521 w 151198"/>
                <a:gd name="connsiteY0" fmla="*/ 1482353 h 2939672"/>
                <a:gd name="connsiteX1" fmla="*/ 78216 w 151198"/>
                <a:gd name="connsiteY1" fmla="*/ 4252 h 2939672"/>
                <a:gd name="connsiteX2" fmla="*/ 146994 w 151198"/>
                <a:gd name="connsiteY2" fmla="*/ 1048538 h 2939672"/>
                <a:gd name="connsiteX3" fmla="*/ 128934 w 151198"/>
                <a:gd name="connsiteY3" fmla="*/ 1456376 h 2939672"/>
                <a:gd name="connsiteX4" fmla="*/ 140562 w 151198"/>
                <a:gd name="connsiteY4" fmla="*/ 2939672 h 2939672"/>
                <a:gd name="connsiteX5" fmla="*/ 1521 w 151198"/>
                <a:gd name="connsiteY5" fmla="*/ 1482353 h 2939672"/>
                <a:gd name="connsiteX0" fmla="*/ 2003 w 115312"/>
                <a:gd name="connsiteY0" fmla="*/ 1413657 h 2938517"/>
                <a:gd name="connsiteX1" fmla="*/ 42330 w 115312"/>
                <a:gd name="connsiteY1" fmla="*/ 3097 h 2938517"/>
                <a:gd name="connsiteX2" fmla="*/ 111108 w 115312"/>
                <a:gd name="connsiteY2" fmla="*/ 1047383 h 2938517"/>
                <a:gd name="connsiteX3" fmla="*/ 93048 w 115312"/>
                <a:gd name="connsiteY3" fmla="*/ 1455221 h 2938517"/>
                <a:gd name="connsiteX4" fmla="*/ 104676 w 115312"/>
                <a:gd name="connsiteY4" fmla="*/ 2938517 h 2938517"/>
                <a:gd name="connsiteX5" fmla="*/ 2003 w 115312"/>
                <a:gd name="connsiteY5" fmla="*/ 1413657 h 2938517"/>
                <a:gd name="connsiteX0" fmla="*/ 1964 w 110919"/>
                <a:gd name="connsiteY0" fmla="*/ 1453335 h 2978195"/>
                <a:gd name="connsiteX1" fmla="*/ 42291 w 110919"/>
                <a:gd name="connsiteY1" fmla="*/ 42775 h 2978195"/>
                <a:gd name="connsiteX2" fmla="*/ 105873 w 110919"/>
                <a:gd name="connsiteY2" fmla="*/ 468802 h 2978195"/>
                <a:gd name="connsiteX3" fmla="*/ 93009 w 110919"/>
                <a:gd name="connsiteY3" fmla="*/ 1494899 h 2978195"/>
                <a:gd name="connsiteX4" fmla="*/ 104637 w 110919"/>
                <a:gd name="connsiteY4" fmla="*/ 2978195 h 2978195"/>
                <a:gd name="connsiteX5" fmla="*/ 1964 w 110919"/>
                <a:gd name="connsiteY5" fmla="*/ 1453335 h 2978195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1873 w 110521"/>
                <a:gd name="connsiteY0" fmla="*/ 1410599 h 2935459"/>
                <a:gd name="connsiteX1" fmla="*/ 42200 w 110521"/>
                <a:gd name="connsiteY1" fmla="*/ 39 h 2935459"/>
                <a:gd name="connsiteX2" fmla="*/ 92918 w 110521"/>
                <a:gd name="connsiteY2" fmla="*/ 1452163 h 2935459"/>
                <a:gd name="connsiteX3" fmla="*/ 104546 w 110521"/>
                <a:gd name="connsiteY3" fmla="*/ 2935459 h 2935459"/>
                <a:gd name="connsiteX4" fmla="*/ 1873 w 110521"/>
                <a:gd name="connsiteY4" fmla="*/ 1410599 h 2935459"/>
                <a:gd name="connsiteX0" fmla="*/ 20640 w 129288"/>
                <a:gd name="connsiteY0" fmla="*/ 1410955 h 2935815"/>
                <a:gd name="connsiteX1" fmla="*/ 60967 w 129288"/>
                <a:gd name="connsiteY1" fmla="*/ 395 h 2935815"/>
                <a:gd name="connsiteX2" fmla="*/ 111685 w 129288"/>
                <a:gd name="connsiteY2" fmla="*/ 1452519 h 2935815"/>
                <a:gd name="connsiteX3" fmla="*/ 123313 w 129288"/>
                <a:gd name="connsiteY3" fmla="*/ 2935815 h 2935815"/>
                <a:gd name="connsiteX4" fmla="*/ 20640 w 129288"/>
                <a:gd name="connsiteY4" fmla="*/ 1410955 h 2935815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454441 w 553147"/>
                <a:gd name="connsiteY0" fmla="*/ 1410902 h 2010971"/>
                <a:gd name="connsiteX1" fmla="*/ 494768 w 553147"/>
                <a:gd name="connsiteY1" fmla="*/ 342 h 2010971"/>
                <a:gd name="connsiteX2" fmla="*/ 545486 w 553147"/>
                <a:gd name="connsiteY2" fmla="*/ 1452466 h 2010971"/>
                <a:gd name="connsiteX3" fmla="*/ 11591 w 553147"/>
                <a:gd name="connsiteY3" fmla="*/ 2010971 h 2010971"/>
                <a:gd name="connsiteX4" fmla="*/ 454441 w 553147"/>
                <a:gd name="connsiteY4" fmla="*/ 1410902 h 2010971"/>
                <a:gd name="connsiteX0" fmla="*/ 210947 w 556569"/>
                <a:gd name="connsiteY0" fmla="*/ 1020621 h 2015544"/>
                <a:gd name="connsiteX1" fmla="*/ 505851 w 556569"/>
                <a:gd name="connsiteY1" fmla="*/ 4915 h 2015544"/>
                <a:gd name="connsiteX2" fmla="*/ 556569 w 556569"/>
                <a:gd name="connsiteY2" fmla="*/ 1457039 h 2015544"/>
                <a:gd name="connsiteX3" fmla="*/ 22674 w 556569"/>
                <a:gd name="connsiteY3" fmla="*/ 2015544 h 2015544"/>
                <a:gd name="connsiteX4" fmla="*/ 210947 w 556569"/>
                <a:gd name="connsiteY4" fmla="*/ 1020621 h 2015544"/>
                <a:gd name="connsiteX0" fmla="*/ 210947 w 506324"/>
                <a:gd name="connsiteY0" fmla="*/ 1016316 h 2011239"/>
                <a:gd name="connsiteX1" fmla="*/ 505851 w 506324"/>
                <a:gd name="connsiteY1" fmla="*/ 610 h 2011239"/>
                <a:gd name="connsiteX2" fmla="*/ 286406 w 506324"/>
                <a:gd name="connsiteY2" fmla="*/ 1161788 h 2011239"/>
                <a:gd name="connsiteX3" fmla="*/ 22674 w 506324"/>
                <a:gd name="connsiteY3" fmla="*/ 2011239 h 2011239"/>
                <a:gd name="connsiteX4" fmla="*/ 210947 w 506324"/>
                <a:gd name="connsiteY4" fmla="*/ 1016316 h 2011239"/>
                <a:gd name="connsiteX0" fmla="*/ 210947 w 506368"/>
                <a:gd name="connsiteY0" fmla="*/ 1016316 h 2011239"/>
                <a:gd name="connsiteX1" fmla="*/ 505851 w 506368"/>
                <a:gd name="connsiteY1" fmla="*/ 610 h 2011239"/>
                <a:gd name="connsiteX2" fmla="*/ 286406 w 506368"/>
                <a:gd name="connsiteY2" fmla="*/ 1161788 h 2011239"/>
                <a:gd name="connsiteX3" fmla="*/ 22674 w 506368"/>
                <a:gd name="connsiteY3" fmla="*/ 2011239 h 2011239"/>
                <a:gd name="connsiteX4" fmla="*/ 210947 w 506368"/>
                <a:gd name="connsiteY4" fmla="*/ 1016316 h 2011239"/>
                <a:gd name="connsiteX0" fmla="*/ 210947 w 506518"/>
                <a:gd name="connsiteY0" fmla="*/ 1016316 h 2011239"/>
                <a:gd name="connsiteX1" fmla="*/ 505851 w 506518"/>
                <a:gd name="connsiteY1" fmla="*/ 610 h 2011239"/>
                <a:gd name="connsiteX2" fmla="*/ 286406 w 506518"/>
                <a:gd name="connsiteY2" fmla="*/ 1161788 h 2011239"/>
                <a:gd name="connsiteX3" fmla="*/ 22674 w 506518"/>
                <a:gd name="connsiteY3" fmla="*/ 2011239 h 2011239"/>
                <a:gd name="connsiteX4" fmla="*/ 210947 w 506518"/>
                <a:gd name="connsiteY4" fmla="*/ 1016316 h 2011239"/>
                <a:gd name="connsiteX0" fmla="*/ 210947 w 506110"/>
                <a:gd name="connsiteY0" fmla="*/ 1016158 h 2011081"/>
                <a:gd name="connsiteX1" fmla="*/ 505851 w 506110"/>
                <a:gd name="connsiteY1" fmla="*/ 452 h 2011081"/>
                <a:gd name="connsiteX2" fmla="*/ 260429 w 506110"/>
                <a:gd name="connsiteY2" fmla="*/ 1140848 h 2011081"/>
                <a:gd name="connsiteX3" fmla="*/ 22674 w 506110"/>
                <a:gd name="connsiteY3" fmla="*/ 2011081 h 2011081"/>
                <a:gd name="connsiteX4" fmla="*/ 210947 w 506110"/>
                <a:gd name="connsiteY4" fmla="*/ 1016158 h 2011081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210947 w 514062"/>
                <a:gd name="connsiteY0" fmla="*/ 1023483 h 2018406"/>
                <a:gd name="connsiteX1" fmla="*/ 505851 w 514062"/>
                <a:gd name="connsiteY1" fmla="*/ 7777 h 2018406"/>
                <a:gd name="connsiteX2" fmla="*/ 260429 w 514062"/>
                <a:gd name="connsiteY2" fmla="*/ 1148173 h 2018406"/>
                <a:gd name="connsiteX3" fmla="*/ 22674 w 514062"/>
                <a:gd name="connsiteY3" fmla="*/ 2018406 h 2018406"/>
                <a:gd name="connsiteX4" fmla="*/ 210947 w 514062"/>
                <a:gd name="connsiteY4" fmla="*/ 1023483 h 2018406"/>
                <a:gd name="connsiteX0" fmla="*/ 188273 w 491388"/>
                <a:gd name="connsiteY0" fmla="*/ 1023483 h 2018406"/>
                <a:gd name="connsiteX1" fmla="*/ 483177 w 491388"/>
                <a:gd name="connsiteY1" fmla="*/ 7777 h 2018406"/>
                <a:gd name="connsiteX2" fmla="*/ 237755 w 491388"/>
                <a:gd name="connsiteY2" fmla="*/ 1148173 h 2018406"/>
                <a:gd name="connsiteX3" fmla="*/ 0 w 491388"/>
                <a:gd name="connsiteY3" fmla="*/ 2018406 h 2018406"/>
                <a:gd name="connsiteX4" fmla="*/ 188273 w 491388"/>
                <a:gd name="connsiteY4" fmla="*/ 1023483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2018406">
                  <a:moveTo>
                    <a:pt x="188273" y="1023483"/>
                  </a:moveTo>
                  <a:cubicBezTo>
                    <a:pt x="268802" y="688378"/>
                    <a:pt x="428171" y="-85741"/>
                    <a:pt x="483177" y="7777"/>
                  </a:cubicBezTo>
                  <a:cubicBezTo>
                    <a:pt x="538183" y="101295"/>
                    <a:pt x="301172" y="819129"/>
                    <a:pt x="237755" y="1148173"/>
                  </a:cubicBezTo>
                  <a:cubicBezTo>
                    <a:pt x="174338" y="1477217"/>
                    <a:pt x="125484" y="1540423"/>
                    <a:pt x="0" y="2018406"/>
                  </a:cubicBezTo>
                  <a:cubicBezTo>
                    <a:pt x="66748" y="1467687"/>
                    <a:pt x="107744" y="1358588"/>
                    <a:pt x="188273" y="1023483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855572-027C-F099-DA59-7CB0868B0A94}"/>
              </a:ext>
            </a:extLst>
          </p:cNvPr>
          <p:cNvGrpSpPr/>
          <p:nvPr/>
        </p:nvGrpSpPr>
        <p:grpSpPr>
          <a:xfrm rot="1350197">
            <a:off x="3728500" y="-1129788"/>
            <a:ext cx="676128" cy="671511"/>
            <a:chOff x="541871" y="880376"/>
            <a:chExt cx="3449394" cy="347490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EE842A1-EAD3-1C7A-0ADE-1E305D6FAF31}"/>
                </a:ext>
              </a:extLst>
            </p:cNvPr>
            <p:cNvGrpSpPr/>
            <p:nvPr/>
          </p:nvGrpSpPr>
          <p:grpSpPr>
            <a:xfrm>
              <a:off x="541871" y="880376"/>
              <a:ext cx="3449394" cy="3474908"/>
              <a:chOff x="2859185" y="3247298"/>
              <a:chExt cx="1121550" cy="1106047"/>
            </a:xfrm>
          </p:grpSpPr>
          <p:sp>
            <p:nvSpPr>
              <p:cNvPr id="57" name="Oval 19">
                <a:extLst>
                  <a:ext uri="{FF2B5EF4-FFF2-40B4-BE49-F238E27FC236}">
                    <a16:creationId xmlns:a16="http://schemas.microsoft.com/office/drawing/2014/main" id="{45C975E0-241E-84E0-A4C2-98D07B830758}"/>
                  </a:ext>
                </a:extLst>
              </p:cNvPr>
              <p:cNvSpPr/>
              <p:nvPr/>
            </p:nvSpPr>
            <p:spPr>
              <a:xfrm>
                <a:off x="2859185" y="3247298"/>
                <a:ext cx="1121550" cy="1099374"/>
              </a:xfrm>
              <a:custGeom>
                <a:avLst/>
                <a:gdLst>
                  <a:gd name="connsiteX0" fmla="*/ 0 w 740871"/>
                  <a:gd name="connsiteY0" fmla="*/ 443815 h 887630"/>
                  <a:gd name="connsiteX1" fmla="*/ 370436 w 740871"/>
                  <a:gd name="connsiteY1" fmla="*/ 0 h 887630"/>
                  <a:gd name="connsiteX2" fmla="*/ 740872 w 740871"/>
                  <a:gd name="connsiteY2" fmla="*/ 443815 h 887630"/>
                  <a:gd name="connsiteX3" fmla="*/ 370436 w 740871"/>
                  <a:gd name="connsiteY3" fmla="*/ 887630 h 887630"/>
                  <a:gd name="connsiteX4" fmla="*/ 0 w 740871"/>
                  <a:gd name="connsiteY4" fmla="*/ 443815 h 887630"/>
                  <a:gd name="connsiteX0" fmla="*/ 0 w 740872"/>
                  <a:gd name="connsiteY0" fmla="*/ 610592 h 1054407"/>
                  <a:gd name="connsiteX1" fmla="*/ 370436 w 740872"/>
                  <a:gd name="connsiteY1" fmla="*/ 0 h 1054407"/>
                  <a:gd name="connsiteX2" fmla="*/ 740872 w 740872"/>
                  <a:gd name="connsiteY2" fmla="*/ 610592 h 1054407"/>
                  <a:gd name="connsiteX3" fmla="*/ 370436 w 740872"/>
                  <a:gd name="connsiteY3" fmla="*/ 1054407 h 1054407"/>
                  <a:gd name="connsiteX4" fmla="*/ 0 w 740872"/>
                  <a:gd name="connsiteY4" fmla="*/ 610592 h 1054407"/>
                  <a:gd name="connsiteX0" fmla="*/ 0 w 896147"/>
                  <a:gd name="connsiteY0" fmla="*/ 612910 h 1058552"/>
                  <a:gd name="connsiteX1" fmla="*/ 370436 w 896147"/>
                  <a:gd name="connsiteY1" fmla="*/ 2318 h 1058552"/>
                  <a:gd name="connsiteX2" fmla="*/ 896147 w 896147"/>
                  <a:gd name="connsiteY2" fmla="*/ 446133 h 1058552"/>
                  <a:gd name="connsiteX3" fmla="*/ 370436 w 896147"/>
                  <a:gd name="connsiteY3" fmla="*/ 1056725 h 1058552"/>
                  <a:gd name="connsiteX4" fmla="*/ 0 w 896147"/>
                  <a:gd name="connsiteY4" fmla="*/ 612910 h 1058552"/>
                  <a:gd name="connsiteX0" fmla="*/ 0 w 1114683"/>
                  <a:gd name="connsiteY0" fmla="*/ 341436 h 1056109"/>
                  <a:gd name="connsiteX1" fmla="*/ 588972 w 1114683"/>
                  <a:gd name="connsiteY1" fmla="*/ 1139 h 1056109"/>
                  <a:gd name="connsiteX2" fmla="*/ 1114683 w 1114683"/>
                  <a:gd name="connsiteY2" fmla="*/ 444954 h 1056109"/>
                  <a:gd name="connsiteX3" fmla="*/ 588972 w 1114683"/>
                  <a:gd name="connsiteY3" fmla="*/ 1055546 h 1056109"/>
                  <a:gd name="connsiteX4" fmla="*/ 0 w 1114683"/>
                  <a:gd name="connsiteY4" fmla="*/ 341436 h 1056109"/>
                  <a:gd name="connsiteX0" fmla="*/ 18420 w 1133103"/>
                  <a:gd name="connsiteY0" fmla="*/ 341441 h 1061857"/>
                  <a:gd name="connsiteX1" fmla="*/ 607392 w 1133103"/>
                  <a:gd name="connsiteY1" fmla="*/ 1144 h 1061857"/>
                  <a:gd name="connsiteX2" fmla="*/ 1133103 w 1133103"/>
                  <a:gd name="connsiteY2" fmla="*/ 444959 h 1061857"/>
                  <a:gd name="connsiteX3" fmla="*/ 239332 w 1133103"/>
                  <a:gd name="connsiteY3" fmla="*/ 1061302 h 1061857"/>
                  <a:gd name="connsiteX4" fmla="*/ 18420 w 1133103"/>
                  <a:gd name="connsiteY4" fmla="*/ 341441 h 1061857"/>
                  <a:gd name="connsiteX0" fmla="*/ 18420 w 1135192"/>
                  <a:gd name="connsiteY0" fmla="*/ 341441 h 1079109"/>
                  <a:gd name="connsiteX1" fmla="*/ 607392 w 1135192"/>
                  <a:gd name="connsiteY1" fmla="*/ 1144 h 1079109"/>
                  <a:gd name="connsiteX2" fmla="*/ 1133103 w 1135192"/>
                  <a:gd name="connsiteY2" fmla="*/ 444959 h 1079109"/>
                  <a:gd name="connsiteX3" fmla="*/ 769602 w 1135192"/>
                  <a:gd name="connsiteY3" fmla="*/ 825513 h 1079109"/>
                  <a:gd name="connsiteX4" fmla="*/ 239332 w 1135192"/>
                  <a:gd name="connsiteY4" fmla="*/ 1061302 h 1079109"/>
                  <a:gd name="connsiteX5" fmla="*/ 18420 w 1135192"/>
                  <a:gd name="connsiteY5" fmla="*/ 341441 h 1079109"/>
                  <a:gd name="connsiteX0" fmla="*/ 15166 w 1133969"/>
                  <a:gd name="connsiteY0" fmla="*/ 341441 h 1148068"/>
                  <a:gd name="connsiteX1" fmla="*/ 604138 w 1133969"/>
                  <a:gd name="connsiteY1" fmla="*/ 1144 h 1148068"/>
                  <a:gd name="connsiteX2" fmla="*/ 1129849 w 1133969"/>
                  <a:gd name="connsiteY2" fmla="*/ 444959 h 1148068"/>
                  <a:gd name="connsiteX3" fmla="*/ 898620 w 1133969"/>
                  <a:gd name="connsiteY3" fmla="*/ 1067053 h 1148068"/>
                  <a:gd name="connsiteX4" fmla="*/ 236078 w 1133969"/>
                  <a:gd name="connsiteY4" fmla="*/ 1061302 h 1148068"/>
                  <a:gd name="connsiteX5" fmla="*/ 15166 w 1133969"/>
                  <a:gd name="connsiteY5" fmla="*/ 341441 h 1148068"/>
                  <a:gd name="connsiteX0" fmla="*/ 15166 w 1133969"/>
                  <a:gd name="connsiteY0" fmla="*/ 341441 h 1078109"/>
                  <a:gd name="connsiteX1" fmla="*/ 604138 w 1133969"/>
                  <a:gd name="connsiteY1" fmla="*/ 1144 h 1078109"/>
                  <a:gd name="connsiteX2" fmla="*/ 1129849 w 1133969"/>
                  <a:gd name="connsiteY2" fmla="*/ 444959 h 1078109"/>
                  <a:gd name="connsiteX3" fmla="*/ 898620 w 1133969"/>
                  <a:gd name="connsiteY3" fmla="*/ 1067053 h 1078109"/>
                  <a:gd name="connsiteX4" fmla="*/ 236078 w 1133969"/>
                  <a:gd name="connsiteY4" fmla="*/ 1061302 h 1078109"/>
                  <a:gd name="connsiteX5" fmla="*/ 15166 w 1133969"/>
                  <a:gd name="connsiteY5" fmla="*/ 341441 h 1078109"/>
                  <a:gd name="connsiteX0" fmla="*/ 15166 w 1132333"/>
                  <a:gd name="connsiteY0" fmla="*/ 341441 h 1078109"/>
                  <a:gd name="connsiteX1" fmla="*/ 604138 w 1132333"/>
                  <a:gd name="connsiteY1" fmla="*/ 1144 h 1078109"/>
                  <a:gd name="connsiteX2" fmla="*/ 1129849 w 1132333"/>
                  <a:gd name="connsiteY2" fmla="*/ 444959 h 1078109"/>
                  <a:gd name="connsiteX3" fmla="*/ 898620 w 1132333"/>
                  <a:gd name="connsiteY3" fmla="*/ 1067053 h 1078109"/>
                  <a:gd name="connsiteX4" fmla="*/ 236078 w 1132333"/>
                  <a:gd name="connsiteY4" fmla="*/ 1061302 h 1078109"/>
                  <a:gd name="connsiteX5" fmla="*/ 15166 w 1132333"/>
                  <a:gd name="connsiteY5" fmla="*/ 341441 h 1078109"/>
                  <a:gd name="connsiteX0" fmla="*/ 15166 w 1134926"/>
                  <a:gd name="connsiteY0" fmla="*/ 341441 h 1095851"/>
                  <a:gd name="connsiteX1" fmla="*/ 604138 w 1134926"/>
                  <a:gd name="connsiteY1" fmla="*/ 1144 h 1095851"/>
                  <a:gd name="connsiteX2" fmla="*/ 1129849 w 1134926"/>
                  <a:gd name="connsiteY2" fmla="*/ 444959 h 1095851"/>
                  <a:gd name="connsiteX3" fmla="*/ 898620 w 1134926"/>
                  <a:gd name="connsiteY3" fmla="*/ 1067053 h 1095851"/>
                  <a:gd name="connsiteX4" fmla="*/ 236078 w 1134926"/>
                  <a:gd name="connsiteY4" fmla="*/ 1061302 h 1095851"/>
                  <a:gd name="connsiteX5" fmla="*/ 15166 w 1134926"/>
                  <a:gd name="connsiteY5" fmla="*/ 341441 h 1095851"/>
                  <a:gd name="connsiteX0" fmla="*/ 15166 w 1134486"/>
                  <a:gd name="connsiteY0" fmla="*/ 341441 h 1107278"/>
                  <a:gd name="connsiteX1" fmla="*/ 604138 w 1134486"/>
                  <a:gd name="connsiteY1" fmla="*/ 1144 h 1107278"/>
                  <a:gd name="connsiteX2" fmla="*/ 1129849 w 1134486"/>
                  <a:gd name="connsiteY2" fmla="*/ 444959 h 1107278"/>
                  <a:gd name="connsiteX3" fmla="*/ 898620 w 1134486"/>
                  <a:gd name="connsiteY3" fmla="*/ 1067053 h 1107278"/>
                  <a:gd name="connsiteX4" fmla="*/ 236078 w 1134486"/>
                  <a:gd name="connsiteY4" fmla="*/ 1061302 h 1107278"/>
                  <a:gd name="connsiteX5" fmla="*/ 15166 w 1134486"/>
                  <a:gd name="connsiteY5" fmla="*/ 341441 h 1107278"/>
                  <a:gd name="connsiteX0" fmla="*/ 14070 w 1131331"/>
                  <a:gd name="connsiteY0" fmla="*/ 341441 h 1079919"/>
                  <a:gd name="connsiteX1" fmla="*/ 603042 w 1131331"/>
                  <a:gd name="connsiteY1" fmla="*/ 1144 h 1079919"/>
                  <a:gd name="connsiteX2" fmla="*/ 1128753 w 1131331"/>
                  <a:gd name="connsiteY2" fmla="*/ 444959 h 1079919"/>
                  <a:gd name="connsiteX3" fmla="*/ 799758 w 1131331"/>
                  <a:gd name="connsiteY3" fmla="*/ 1038299 h 1079919"/>
                  <a:gd name="connsiteX4" fmla="*/ 234982 w 1131331"/>
                  <a:gd name="connsiteY4" fmla="*/ 1061302 h 1079919"/>
                  <a:gd name="connsiteX5" fmla="*/ 14070 w 1131331"/>
                  <a:gd name="connsiteY5" fmla="*/ 341441 h 1079919"/>
                  <a:gd name="connsiteX0" fmla="*/ 17065 w 1134326"/>
                  <a:gd name="connsiteY0" fmla="*/ 341441 h 1079919"/>
                  <a:gd name="connsiteX1" fmla="*/ 606037 w 1134326"/>
                  <a:gd name="connsiteY1" fmla="*/ 1144 h 1079919"/>
                  <a:gd name="connsiteX2" fmla="*/ 1131748 w 1134326"/>
                  <a:gd name="connsiteY2" fmla="*/ 444959 h 1079919"/>
                  <a:gd name="connsiteX3" fmla="*/ 802753 w 1134326"/>
                  <a:gd name="connsiteY3" fmla="*/ 1038299 h 1079919"/>
                  <a:gd name="connsiteX4" fmla="*/ 237977 w 1134326"/>
                  <a:gd name="connsiteY4" fmla="*/ 1061302 h 1079919"/>
                  <a:gd name="connsiteX5" fmla="*/ 17065 w 1134326"/>
                  <a:gd name="connsiteY5" fmla="*/ 341441 h 1079919"/>
                  <a:gd name="connsiteX0" fmla="*/ 42956 w 1160217"/>
                  <a:gd name="connsiteY0" fmla="*/ 341441 h 1079919"/>
                  <a:gd name="connsiteX1" fmla="*/ 631928 w 1160217"/>
                  <a:gd name="connsiteY1" fmla="*/ 1144 h 1079919"/>
                  <a:gd name="connsiteX2" fmla="*/ 1157639 w 1160217"/>
                  <a:gd name="connsiteY2" fmla="*/ 444959 h 1079919"/>
                  <a:gd name="connsiteX3" fmla="*/ 828644 w 1160217"/>
                  <a:gd name="connsiteY3" fmla="*/ 1038299 h 1079919"/>
                  <a:gd name="connsiteX4" fmla="*/ 263868 w 1160217"/>
                  <a:gd name="connsiteY4" fmla="*/ 1061302 h 1079919"/>
                  <a:gd name="connsiteX5" fmla="*/ 69519 w 1160217"/>
                  <a:gd name="connsiteY5" fmla="*/ 716245 h 1079919"/>
                  <a:gd name="connsiteX6" fmla="*/ 42956 w 1160217"/>
                  <a:gd name="connsiteY6" fmla="*/ 341441 h 1079919"/>
                  <a:gd name="connsiteX0" fmla="*/ 5194 w 1122455"/>
                  <a:gd name="connsiteY0" fmla="*/ 341148 h 1079626"/>
                  <a:gd name="connsiteX1" fmla="*/ 594166 w 1122455"/>
                  <a:gd name="connsiteY1" fmla="*/ 851 h 1079626"/>
                  <a:gd name="connsiteX2" fmla="*/ 1119877 w 1122455"/>
                  <a:gd name="connsiteY2" fmla="*/ 444666 h 1079626"/>
                  <a:gd name="connsiteX3" fmla="*/ 790882 w 1122455"/>
                  <a:gd name="connsiteY3" fmla="*/ 1038006 h 1079626"/>
                  <a:gd name="connsiteX4" fmla="*/ 226106 w 1122455"/>
                  <a:gd name="connsiteY4" fmla="*/ 1061009 h 1079626"/>
                  <a:gd name="connsiteX5" fmla="*/ 302052 w 1122455"/>
                  <a:gd name="connsiteY5" fmla="*/ 646941 h 1079626"/>
                  <a:gd name="connsiteX6" fmla="*/ 5194 w 1122455"/>
                  <a:gd name="connsiteY6" fmla="*/ 341148 h 1079626"/>
                  <a:gd name="connsiteX0" fmla="*/ 5194 w 1122455"/>
                  <a:gd name="connsiteY0" fmla="*/ 356422 h 1094900"/>
                  <a:gd name="connsiteX1" fmla="*/ 250293 w 1122455"/>
                  <a:gd name="connsiteY1" fmla="*/ 121625 h 1094900"/>
                  <a:gd name="connsiteX2" fmla="*/ 594166 w 1122455"/>
                  <a:gd name="connsiteY2" fmla="*/ 16125 h 1094900"/>
                  <a:gd name="connsiteX3" fmla="*/ 1119877 w 1122455"/>
                  <a:gd name="connsiteY3" fmla="*/ 459940 h 1094900"/>
                  <a:gd name="connsiteX4" fmla="*/ 790882 w 1122455"/>
                  <a:gd name="connsiteY4" fmla="*/ 1053280 h 1094900"/>
                  <a:gd name="connsiteX5" fmla="*/ 226106 w 1122455"/>
                  <a:gd name="connsiteY5" fmla="*/ 1076283 h 1094900"/>
                  <a:gd name="connsiteX6" fmla="*/ 302052 w 1122455"/>
                  <a:gd name="connsiteY6" fmla="*/ 662215 h 1094900"/>
                  <a:gd name="connsiteX7" fmla="*/ 5194 w 1122455"/>
                  <a:gd name="connsiteY7" fmla="*/ 356422 h 1094900"/>
                  <a:gd name="connsiteX0" fmla="*/ 1128 w 1118389"/>
                  <a:gd name="connsiteY0" fmla="*/ 340762 h 1079240"/>
                  <a:gd name="connsiteX1" fmla="*/ 424507 w 1118389"/>
                  <a:gd name="connsiteY1" fmla="*/ 359006 h 1079240"/>
                  <a:gd name="connsiteX2" fmla="*/ 590100 w 1118389"/>
                  <a:gd name="connsiteY2" fmla="*/ 465 h 1079240"/>
                  <a:gd name="connsiteX3" fmla="*/ 1115811 w 1118389"/>
                  <a:gd name="connsiteY3" fmla="*/ 444280 h 1079240"/>
                  <a:gd name="connsiteX4" fmla="*/ 786816 w 1118389"/>
                  <a:gd name="connsiteY4" fmla="*/ 1037620 h 1079240"/>
                  <a:gd name="connsiteX5" fmla="*/ 222040 w 1118389"/>
                  <a:gd name="connsiteY5" fmla="*/ 1060623 h 1079240"/>
                  <a:gd name="connsiteX6" fmla="*/ 297986 w 1118389"/>
                  <a:gd name="connsiteY6" fmla="*/ 646555 h 1079240"/>
                  <a:gd name="connsiteX7" fmla="*/ 1128 w 1118389"/>
                  <a:gd name="connsiteY7" fmla="*/ 340762 h 1079240"/>
                  <a:gd name="connsiteX0" fmla="*/ 1128 w 1117531"/>
                  <a:gd name="connsiteY0" fmla="*/ 344862 h 1083646"/>
                  <a:gd name="connsiteX1" fmla="*/ 424507 w 1117531"/>
                  <a:gd name="connsiteY1" fmla="*/ 363106 h 1083646"/>
                  <a:gd name="connsiteX2" fmla="*/ 590100 w 1117531"/>
                  <a:gd name="connsiteY2" fmla="*/ 4565 h 1083646"/>
                  <a:gd name="connsiteX3" fmla="*/ 901835 w 1117531"/>
                  <a:gd name="connsiteY3" fmla="*/ 179076 h 1083646"/>
                  <a:gd name="connsiteX4" fmla="*/ 1115811 w 1117531"/>
                  <a:gd name="connsiteY4" fmla="*/ 448380 h 1083646"/>
                  <a:gd name="connsiteX5" fmla="*/ 786816 w 1117531"/>
                  <a:gd name="connsiteY5" fmla="*/ 1041720 h 1083646"/>
                  <a:gd name="connsiteX6" fmla="*/ 222040 w 1117531"/>
                  <a:gd name="connsiteY6" fmla="*/ 1064723 h 1083646"/>
                  <a:gd name="connsiteX7" fmla="*/ 297986 w 1117531"/>
                  <a:gd name="connsiteY7" fmla="*/ 650655 h 1083646"/>
                  <a:gd name="connsiteX8" fmla="*/ 1128 w 1117531"/>
                  <a:gd name="connsiteY8" fmla="*/ 344862 h 1083646"/>
                  <a:gd name="connsiteX0" fmla="*/ 1128 w 1116671"/>
                  <a:gd name="connsiteY0" fmla="*/ 340353 h 1079137"/>
                  <a:gd name="connsiteX1" fmla="*/ 424507 w 1116671"/>
                  <a:gd name="connsiteY1" fmla="*/ 358597 h 1079137"/>
                  <a:gd name="connsiteX2" fmla="*/ 590100 w 1116671"/>
                  <a:gd name="connsiteY2" fmla="*/ 56 h 1079137"/>
                  <a:gd name="connsiteX3" fmla="*/ 740809 w 1116671"/>
                  <a:gd name="connsiteY3" fmla="*/ 387352 h 1079137"/>
                  <a:gd name="connsiteX4" fmla="*/ 1115811 w 1116671"/>
                  <a:gd name="connsiteY4" fmla="*/ 443871 h 1079137"/>
                  <a:gd name="connsiteX5" fmla="*/ 786816 w 1116671"/>
                  <a:gd name="connsiteY5" fmla="*/ 1037211 h 1079137"/>
                  <a:gd name="connsiteX6" fmla="*/ 222040 w 1116671"/>
                  <a:gd name="connsiteY6" fmla="*/ 1060214 h 1079137"/>
                  <a:gd name="connsiteX7" fmla="*/ 297986 w 1116671"/>
                  <a:gd name="connsiteY7" fmla="*/ 646146 h 1079137"/>
                  <a:gd name="connsiteX8" fmla="*/ 1128 w 1116671"/>
                  <a:gd name="connsiteY8" fmla="*/ 340353 h 1079137"/>
                  <a:gd name="connsiteX0" fmla="*/ 1128 w 1132715"/>
                  <a:gd name="connsiteY0" fmla="*/ 340353 h 1065068"/>
                  <a:gd name="connsiteX1" fmla="*/ 424507 w 1132715"/>
                  <a:gd name="connsiteY1" fmla="*/ 358597 h 1065068"/>
                  <a:gd name="connsiteX2" fmla="*/ 590100 w 1132715"/>
                  <a:gd name="connsiteY2" fmla="*/ 56 h 1065068"/>
                  <a:gd name="connsiteX3" fmla="*/ 740809 w 1132715"/>
                  <a:gd name="connsiteY3" fmla="*/ 387352 h 1065068"/>
                  <a:gd name="connsiteX4" fmla="*/ 1115811 w 1132715"/>
                  <a:gd name="connsiteY4" fmla="*/ 443871 h 1065068"/>
                  <a:gd name="connsiteX5" fmla="*/ 1039858 w 1132715"/>
                  <a:gd name="connsiteY5" fmla="*/ 778416 h 1065068"/>
                  <a:gd name="connsiteX6" fmla="*/ 786816 w 1132715"/>
                  <a:gd name="connsiteY6" fmla="*/ 1037211 h 1065068"/>
                  <a:gd name="connsiteX7" fmla="*/ 222040 w 1132715"/>
                  <a:gd name="connsiteY7" fmla="*/ 1060214 h 1065068"/>
                  <a:gd name="connsiteX8" fmla="*/ 297986 w 1132715"/>
                  <a:gd name="connsiteY8" fmla="*/ 646146 h 1065068"/>
                  <a:gd name="connsiteX9" fmla="*/ 1128 w 1132715"/>
                  <a:gd name="connsiteY9" fmla="*/ 340353 h 1065068"/>
                  <a:gd name="connsiteX0" fmla="*/ 1128 w 1121453"/>
                  <a:gd name="connsiteY0" fmla="*/ 340353 h 1098229"/>
                  <a:gd name="connsiteX1" fmla="*/ 424507 w 1121453"/>
                  <a:gd name="connsiteY1" fmla="*/ 358597 h 1098229"/>
                  <a:gd name="connsiteX2" fmla="*/ 590100 w 1121453"/>
                  <a:gd name="connsiteY2" fmla="*/ 56 h 1098229"/>
                  <a:gd name="connsiteX3" fmla="*/ 740809 w 1121453"/>
                  <a:gd name="connsiteY3" fmla="*/ 387352 h 1098229"/>
                  <a:gd name="connsiteX4" fmla="*/ 1115811 w 1121453"/>
                  <a:gd name="connsiteY4" fmla="*/ 443871 h 1098229"/>
                  <a:gd name="connsiteX5" fmla="*/ 815571 w 1121453"/>
                  <a:gd name="connsiteY5" fmla="*/ 686401 h 1098229"/>
                  <a:gd name="connsiteX6" fmla="*/ 786816 w 1121453"/>
                  <a:gd name="connsiteY6" fmla="*/ 1037211 h 1098229"/>
                  <a:gd name="connsiteX7" fmla="*/ 222040 w 1121453"/>
                  <a:gd name="connsiteY7" fmla="*/ 1060214 h 1098229"/>
                  <a:gd name="connsiteX8" fmla="*/ 297986 w 1121453"/>
                  <a:gd name="connsiteY8" fmla="*/ 646146 h 1098229"/>
                  <a:gd name="connsiteX9" fmla="*/ 1128 w 1121453"/>
                  <a:gd name="connsiteY9" fmla="*/ 340353 h 1098229"/>
                  <a:gd name="connsiteX0" fmla="*/ 1128 w 1121453"/>
                  <a:gd name="connsiteY0" fmla="*/ 340353 h 1091394"/>
                  <a:gd name="connsiteX1" fmla="*/ 424507 w 1121453"/>
                  <a:gd name="connsiteY1" fmla="*/ 358597 h 1091394"/>
                  <a:gd name="connsiteX2" fmla="*/ 590100 w 1121453"/>
                  <a:gd name="connsiteY2" fmla="*/ 56 h 1091394"/>
                  <a:gd name="connsiteX3" fmla="*/ 740809 w 1121453"/>
                  <a:gd name="connsiteY3" fmla="*/ 387352 h 1091394"/>
                  <a:gd name="connsiteX4" fmla="*/ 1115811 w 1121453"/>
                  <a:gd name="connsiteY4" fmla="*/ 443871 h 1091394"/>
                  <a:gd name="connsiteX5" fmla="*/ 815571 w 1121453"/>
                  <a:gd name="connsiteY5" fmla="*/ 686401 h 1091394"/>
                  <a:gd name="connsiteX6" fmla="*/ 913337 w 1121453"/>
                  <a:gd name="connsiteY6" fmla="*/ 1019958 h 1091394"/>
                  <a:gd name="connsiteX7" fmla="*/ 222040 w 1121453"/>
                  <a:gd name="connsiteY7" fmla="*/ 1060214 h 1091394"/>
                  <a:gd name="connsiteX8" fmla="*/ 297986 w 1121453"/>
                  <a:gd name="connsiteY8" fmla="*/ 646146 h 1091394"/>
                  <a:gd name="connsiteX9" fmla="*/ 1128 w 1121453"/>
                  <a:gd name="connsiteY9" fmla="*/ 340353 h 1091394"/>
                  <a:gd name="connsiteX0" fmla="*/ 1128 w 1121453"/>
                  <a:gd name="connsiteY0" fmla="*/ 340353 h 1099317"/>
                  <a:gd name="connsiteX1" fmla="*/ 424507 w 1121453"/>
                  <a:gd name="connsiteY1" fmla="*/ 358597 h 1099317"/>
                  <a:gd name="connsiteX2" fmla="*/ 590100 w 1121453"/>
                  <a:gd name="connsiteY2" fmla="*/ 56 h 1099317"/>
                  <a:gd name="connsiteX3" fmla="*/ 740809 w 1121453"/>
                  <a:gd name="connsiteY3" fmla="*/ 387352 h 1099317"/>
                  <a:gd name="connsiteX4" fmla="*/ 1115811 w 1121453"/>
                  <a:gd name="connsiteY4" fmla="*/ 443871 h 1099317"/>
                  <a:gd name="connsiteX5" fmla="*/ 815571 w 1121453"/>
                  <a:gd name="connsiteY5" fmla="*/ 686401 h 1099317"/>
                  <a:gd name="connsiteX6" fmla="*/ 913337 w 1121453"/>
                  <a:gd name="connsiteY6" fmla="*/ 1019958 h 1099317"/>
                  <a:gd name="connsiteX7" fmla="*/ 585533 w 1121453"/>
                  <a:gd name="connsiteY7" fmla="*/ 1077465 h 1099317"/>
                  <a:gd name="connsiteX8" fmla="*/ 222040 w 1121453"/>
                  <a:gd name="connsiteY8" fmla="*/ 1060214 h 1099317"/>
                  <a:gd name="connsiteX9" fmla="*/ 297986 w 1121453"/>
                  <a:gd name="connsiteY9" fmla="*/ 646146 h 1099317"/>
                  <a:gd name="connsiteX10" fmla="*/ 1128 w 1121453"/>
                  <a:gd name="connsiteY10" fmla="*/ 340353 h 1099317"/>
                  <a:gd name="connsiteX0" fmla="*/ 1128 w 1121453"/>
                  <a:gd name="connsiteY0" fmla="*/ 340353 h 1064195"/>
                  <a:gd name="connsiteX1" fmla="*/ 424507 w 1121453"/>
                  <a:gd name="connsiteY1" fmla="*/ 358597 h 1064195"/>
                  <a:gd name="connsiteX2" fmla="*/ 590100 w 1121453"/>
                  <a:gd name="connsiteY2" fmla="*/ 56 h 1064195"/>
                  <a:gd name="connsiteX3" fmla="*/ 740809 w 1121453"/>
                  <a:gd name="connsiteY3" fmla="*/ 387352 h 1064195"/>
                  <a:gd name="connsiteX4" fmla="*/ 1115811 w 1121453"/>
                  <a:gd name="connsiteY4" fmla="*/ 443871 h 1064195"/>
                  <a:gd name="connsiteX5" fmla="*/ 815571 w 1121453"/>
                  <a:gd name="connsiteY5" fmla="*/ 686401 h 1064195"/>
                  <a:gd name="connsiteX6" fmla="*/ 913337 w 1121453"/>
                  <a:gd name="connsiteY6" fmla="*/ 1019958 h 1064195"/>
                  <a:gd name="connsiteX7" fmla="*/ 539526 w 1121453"/>
                  <a:gd name="connsiteY7" fmla="*/ 864680 h 1064195"/>
                  <a:gd name="connsiteX8" fmla="*/ 222040 w 1121453"/>
                  <a:gd name="connsiteY8" fmla="*/ 1060214 h 1064195"/>
                  <a:gd name="connsiteX9" fmla="*/ 297986 w 1121453"/>
                  <a:gd name="connsiteY9" fmla="*/ 646146 h 1064195"/>
                  <a:gd name="connsiteX10" fmla="*/ 1128 w 1121453"/>
                  <a:gd name="connsiteY10" fmla="*/ 340353 h 1064195"/>
                  <a:gd name="connsiteX0" fmla="*/ 1128 w 1121453"/>
                  <a:gd name="connsiteY0" fmla="*/ 340353 h 1086863"/>
                  <a:gd name="connsiteX1" fmla="*/ 424507 w 1121453"/>
                  <a:gd name="connsiteY1" fmla="*/ 358597 h 1086863"/>
                  <a:gd name="connsiteX2" fmla="*/ 590100 w 1121453"/>
                  <a:gd name="connsiteY2" fmla="*/ 56 h 1086863"/>
                  <a:gd name="connsiteX3" fmla="*/ 740809 w 1121453"/>
                  <a:gd name="connsiteY3" fmla="*/ 387352 h 1086863"/>
                  <a:gd name="connsiteX4" fmla="*/ 1115811 w 1121453"/>
                  <a:gd name="connsiteY4" fmla="*/ 443871 h 1086863"/>
                  <a:gd name="connsiteX5" fmla="*/ 815571 w 1121453"/>
                  <a:gd name="connsiteY5" fmla="*/ 686401 h 1086863"/>
                  <a:gd name="connsiteX6" fmla="*/ 913337 w 1121453"/>
                  <a:gd name="connsiteY6" fmla="*/ 1019958 h 1086863"/>
                  <a:gd name="connsiteX7" fmla="*/ 539526 w 1121453"/>
                  <a:gd name="connsiteY7" fmla="*/ 864680 h 1086863"/>
                  <a:gd name="connsiteX8" fmla="*/ 170281 w 1121453"/>
                  <a:gd name="connsiteY8" fmla="*/ 1083217 h 1086863"/>
                  <a:gd name="connsiteX9" fmla="*/ 297986 w 1121453"/>
                  <a:gd name="connsiteY9" fmla="*/ 646146 h 1086863"/>
                  <a:gd name="connsiteX10" fmla="*/ 1128 w 1121453"/>
                  <a:gd name="connsiteY10" fmla="*/ 340353 h 1086863"/>
                  <a:gd name="connsiteX0" fmla="*/ 1128 w 1121453"/>
                  <a:gd name="connsiteY0" fmla="*/ 340353 h 1086863"/>
                  <a:gd name="connsiteX1" fmla="*/ 424507 w 1121453"/>
                  <a:gd name="connsiteY1" fmla="*/ 358597 h 1086863"/>
                  <a:gd name="connsiteX2" fmla="*/ 590100 w 1121453"/>
                  <a:gd name="connsiteY2" fmla="*/ 56 h 1086863"/>
                  <a:gd name="connsiteX3" fmla="*/ 740809 w 1121453"/>
                  <a:gd name="connsiteY3" fmla="*/ 387352 h 1086863"/>
                  <a:gd name="connsiteX4" fmla="*/ 1115811 w 1121453"/>
                  <a:gd name="connsiteY4" fmla="*/ 443871 h 1086863"/>
                  <a:gd name="connsiteX5" fmla="*/ 815571 w 1121453"/>
                  <a:gd name="connsiteY5" fmla="*/ 686401 h 1086863"/>
                  <a:gd name="connsiteX6" fmla="*/ 890333 w 1121453"/>
                  <a:gd name="connsiteY6" fmla="*/ 1077467 h 1086863"/>
                  <a:gd name="connsiteX7" fmla="*/ 539526 w 1121453"/>
                  <a:gd name="connsiteY7" fmla="*/ 864680 h 1086863"/>
                  <a:gd name="connsiteX8" fmla="*/ 170281 w 1121453"/>
                  <a:gd name="connsiteY8" fmla="*/ 1083217 h 1086863"/>
                  <a:gd name="connsiteX9" fmla="*/ 297986 w 1121453"/>
                  <a:gd name="connsiteY9" fmla="*/ 646146 h 1086863"/>
                  <a:gd name="connsiteX10" fmla="*/ 1128 w 1121453"/>
                  <a:gd name="connsiteY10" fmla="*/ 340353 h 1086863"/>
                  <a:gd name="connsiteX0" fmla="*/ 1128 w 1121453"/>
                  <a:gd name="connsiteY0" fmla="*/ 340353 h 1086863"/>
                  <a:gd name="connsiteX1" fmla="*/ 424507 w 1121453"/>
                  <a:gd name="connsiteY1" fmla="*/ 358597 h 1086863"/>
                  <a:gd name="connsiteX2" fmla="*/ 590100 w 1121453"/>
                  <a:gd name="connsiteY2" fmla="*/ 56 h 1086863"/>
                  <a:gd name="connsiteX3" fmla="*/ 740809 w 1121453"/>
                  <a:gd name="connsiteY3" fmla="*/ 387352 h 1086863"/>
                  <a:gd name="connsiteX4" fmla="*/ 1115811 w 1121453"/>
                  <a:gd name="connsiteY4" fmla="*/ 443871 h 1086863"/>
                  <a:gd name="connsiteX5" fmla="*/ 815571 w 1121453"/>
                  <a:gd name="connsiteY5" fmla="*/ 686401 h 1086863"/>
                  <a:gd name="connsiteX6" fmla="*/ 890333 w 1121453"/>
                  <a:gd name="connsiteY6" fmla="*/ 1077467 h 1086863"/>
                  <a:gd name="connsiteX7" fmla="*/ 539526 w 1121453"/>
                  <a:gd name="connsiteY7" fmla="*/ 864680 h 1086863"/>
                  <a:gd name="connsiteX8" fmla="*/ 170281 w 1121453"/>
                  <a:gd name="connsiteY8" fmla="*/ 1083217 h 1086863"/>
                  <a:gd name="connsiteX9" fmla="*/ 297986 w 1121453"/>
                  <a:gd name="connsiteY9" fmla="*/ 646146 h 1086863"/>
                  <a:gd name="connsiteX10" fmla="*/ 1128 w 1121453"/>
                  <a:gd name="connsiteY10" fmla="*/ 340353 h 1086863"/>
                  <a:gd name="connsiteX0" fmla="*/ 1128 w 1121453"/>
                  <a:gd name="connsiteY0" fmla="*/ 340353 h 1099427"/>
                  <a:gd name="connsiteX1" fmla="*/ 424507 w 1121453"/>
                  <a:gd name="connsiteY1" fmla="*/ 358597 h 1099427"/>
                  <a:gd name="connsiteX2" fmla="*/ 590100 w 1121453"/>
                  <a:gd name="connsiteY2" fmla="*/ 56 h 1099427"/>
                  <a:gd name="connsiteX3" fmla="*/ 740809 w 1121453"/>
                  <a:gd name="connsiteY3" fmla="*/ 387352 h 1099427"/>
                  <a:gd name="connsiteX4" fmla="*/ 1115811 w 1121453"/>
                  <a:gd name="connsiteY4" fmla="*/ 443871 h 1099427"/>
                  <a:gd name="connsiteX5" fmla="*/ 815571 w 1121453"/>
                  <a:gd name="connsiteY5" fmla="*/ 686401 h 1099427"/>
                  <a:gd name="connsiteX6" fmla="*/ 890333 w 1121453"/>
                  <a:gd name="connsiteY6" fmla="*/ 1077467 h 1099427"/>
                  <a:gd name="connsiteX7" fmla="*/ 539526 w 1121453"/>
                  <a:gd name="connsiteY7" fmla="*/ 864680 h 1099427"/>
                  <a:gd name="connsiteX8" fmla="*/ 170281 w 1121453"/>
                  <a:gd name="connsiteY8" fmla="*/ 1083217 h 1099427"/>
                  <a:gd name="connsiteX9" fmla="*/ 297986 w 1121453"/>
                  <a:gd name="connsiteY9" fmla="*/ 646146 h 1099427"/>
                  <a:gd name="connsiteX10" fmla="*/ 1128 w 1121453"/>
                  <a:gd name="connsiteY10" fmla="*/ 340353 h 1099427"/>
                  <a:gd name="connsiteX0" fmla="*/ 1128 w 1121453"/>
                  <a:gd name="connsiteY0" fmla="*/ 340353 h 1099427"/>
                  <a:gd name="connsiteX1" fmla="*/ 424507 w 1121453"/>
                  <a:gd name="connsiteY1" fmla="*/ 358597 h 1099427"/>
                  <a:gd name="connsiteX2" fmla="*/ 590100 w 1121453"/>
                  <a:gd name="connsiteY2" fmla="*/ 56 h 1099427"/>
                  <a:gd name="connsiteX3" fmla="*/ 740809 w 1121453"/>
                  <a:gd name="connsiteY3" fmla="*/ 387352 h 1099427"/>
                  <a:gd name="connsiteX4" fmla="*/ 1115811 w 1121453"/>
                  <a:gd name="connsiteY4" fmla="*/ 443871 h 1099427"/>
                  <a:gd name="connsiteX5" fmla="*/ 815571 w 1121453"/>
                  <a:gd name="connsiteY5" fmla="*/ 686401 h 1099427"/>
                  <a:gd name="connsiteX6" fmla="*/ 890333 w 1121453"/>
                  <a:gd name="connsiteY6" fmla="*/ 1077467 h 1099427"/>
                  <a:gd name="connsiteX7" fmla="*/ 539526 w 1121453"/>
                  <a:gd name="connsiteY7" fmla="*/ 864680 h 1099427"/>
                  <a:gd name="connsiteX8" fmla="*/ 170281 w 1121453"/>
                  <a:gd name="connsiteY8" fmla="*/ 1083217 h 1099427"/>
                  <a:gd name="connsiteX9" fmla="*/ 297986 w 1121453"/>
                  <a:gd name="connsiteY9" fmla="*/ 646146 h 1099427"/>
                  <a:gd name="connsiteX10" fmla="*/ 1128 w 1121453"/>
                  <a:gd name="connsiteY10" fmla="*/ 340353 h 1099427"/>
                  <a:gd name="connsiteX0" fmla="*/ 1128 w 1121453"/>
                  <a:gd name="connsiteY0" fmla="*/ 340300 h 1099374"/>
                  <a:gd name="connsiteX1" fmla="*/ 424507 w 1121453"/>
                  <a:gd name="connsiteY1" fmla="*/ 358544 h 1099374"/>
                  <a:gd name="connsiteX2" fmla="*/ 590100 w 1121453"/>
                  <a:gd name="connsiteY2" fmla="*/ 3 h 1099374"/>
                  <a:gd name="connsiteX3" fmla="*/ 740809 w 1121453"/>
                  <a:gd name="connsiteY3" fmla="*/ 387299 h 1099374"/>
                  <a:gd name="connsiteX4" fmla="*/ 1115811 w 1121453"/>
                  <a:gd name="connsiteY4" fmla="*/ 443818 h 1099374"/>
                  <a:gd name="connsiteX5" fmla="*/ 815571 w 1121453"/>
                  <a:gd name="connsiteY5" fmla="*/ 686348 h 1099374"/>
                  <a:gd name="connsiteX6" fmla="*/ 890333 w 1121453"/>
                  <a:gd name="connsiteY6" fmla="*/ 1077414 h 1099374"/>
                  <a:gd name="connsiteX7" fmla="*/ 539526 w 1121453"/>
                  <a:gd name="connsiteY7" fmla="*/ 864627 h 1099374"/>
                  <a:gd name="connsiteX8" fmla="*/ 170281 w 1121453"/>
                  <a:gd name="connsiteY8" fmla="*/ 1083164 h 1099374"/>
                  <a:gd name="connsiteX9" fmla="*/ 297986 w 1121453"/>
                  <a:gd name="connsiteY9" fmla="*/ 646093 h 1099374"/>
                  <a:gd name="connsiteX10" fmla="*/ 1128 w 1121453"/>
                  <a:gd name="connsiteY10" fmla="*/ 340300 h 1099374"/>
                  <a:gd name="connsiteX0" fmla="*/ 1128 w 1121453"/>
                  <a:gd name="connsiteY0" fmla="*/ 340300 h 1099374"/>
                  <a:gd name="connsiteX1" fmla="*/ 424507 w 1121453"/>
                  <a:gd name="connsiteY1" fmla="*/ 358544 h 1099374"/>
                  <a:gd name="connsiteX2" fmla="*/ 590100 w 1121453"/>
                  <a:gd name="connsiteY2" fmla="*/ 3 h 1099374"/>
                  <a:gd name="connsiteX3" fmla="*/ 740809 w 1121453"/>
                  <a:gd name="connsiteY3" fmla="*/ 387299 h 1099374"/>
                  <a:gd name="connsiteX4" fmla="*/ 1115811 w 1121453"/>
                  <a:gd name="connsiteY4" fmla="*/ 443818 h 1099374"/>
                  <a:gd name="connsiteX5" fmla="*/ 815571 w 1121453"/>
                  <a:gd name="connsiteY5" fmla="*/ 686348 h 1099374"/>
                  <a:gd name="connsiteX6" fmla="*/ 890333 w 1121453"/>
                  <a:gd name="connsiteY6" fmla="*/ 1077414 h 1099374"/>
                  <a:gd name="connsiteX7" fmla="*/ 539526 w 1121453"/>
                  <a:gd name="connsiteY7" fmla="*/ 864627 h 1099374"/>
                  <a:gd name="connsiteX8" fmla="*/ 170281 w 1121453"/>
                  <a:gd name="connsiteY8" fmla="*/ 1083164 h 1099374"/>
                  <a:gd name="connsiteX9" fmla="*/ 297986 w 1121453"/>
                  <a:gd name="connsiteY9" fmla="*/ 646093 h 1099374"/>
                  <a:gd name="connsiteX10" fmla="*/ 1128 w 1121453"/>
                  <a:gd name="connsiteY10" fmla="*/ 340300 h 1099374"/>
                  <a:gd name="connsiteX0" fmla="*/ 1225 w 1121550"/>
                  <a:gd name="connsiteY0" fmla="*/ 340300 h 1099374"/>
                  <a:gd name="connsiteX1" fmla="*/ 424604 w 1121550"/>
                  <a:gd name="connsiteY1" fmla="*/ 358544 h 1099374"/>
                  <a:gd name="connsiteX2" fmla="*/ 590197 w 1121550"/>
                  <a:gd name="connsiteY2" fmla="*/ 3 h 1099374"/>
                  <a:gd name="connsiteX3" fmla="*/ 740906 w 1121550"/>
                  <a:gd name="connsiteY3" fmla="*/ 387299 h 1099374"/>
                  <a:gd name="connsiteX4" fmla="*/ 1115908 w 1121550"/>
                  <a:gd name="connsiteY4" fmla="*/ 443818 h 1099374"/>
                  <a:gd name="connsiteX5" fmla="*/ 815668 w 1121550"/>
                  <a:gd name="connsiteY5" fmla="*/ 686348 h 1099374"/>
                  <a:gd name="connsiteX6" fmla="*/ 890430 w 1121550"/>
                  <a:gd name="connsiteY6" fmla="*/ 1077414 h 1099374"/>
                  <a:gd name="connsiteX7" fmla="*/ 539623 w 1121550"/>
                  <a:gd name="connsiteY7" fmla="*/ 864627 h 1099374"/>
                  <a:gd name="connsiteX8" fmla="*/ 170378 w 1121550"/>
                  <a:gd name="connsiteY8" fmla="*/ 1083164 h 1099374"/>
                  <a:gd name="connsiteX9" fmla="*/ 298083 w 1121550"/>
                  <a:gd name="connsiteY9" fmla="*/ 646093 h 1099374"/>
                  <a:gd name="connsiteX10" fmla="*/ 1225 w 1121550"/>
                  <a:gd name="connsiteY10" fmla="*/ 340300 h 1099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1550" h="1099374">
                    <a:moveTo>
                      <a:pt x="1225" y="340300"/>
                    </a:moveTo>
                    <a:cubicBezTo>
                      <a:pt x="22312" y="240617"/>
                      <a:pt x="326442" y="415260"/>
                      <a:pt x="424604" y="358544"/>
                    </a:cubicBezTo>
                    <a:cubicBezTo>
                      <a:pt x="522766" y="301828"/>
                      <a:pt x="491472" y="962"/>
                      <a:pt x="590197" y="3"/>
                    </a:cubicBezTo>
                    <a:cubicBezTo>
                      <a:pt x="688922" y="-956"/>
                      <a:pt x="653288" y="313330"/>
                      <a:pt x="740906" y="387299"/>
                    </a:cubicBezTo>
                    <a:cubicBezTo>
                      <a:pt x="828525" y="461268"/>
                      <a:pt x="1043064" y="309630"/>
                      <a:pt x="1115908" y="443818"/>
                    </a:cubicBezTo>
                    <a:cubicBezTo>
                      <a:pt x="1165749" y="508995"/>
                      <a:pt x="870500" y="587458"/>
                      <a:pt x="815668" y="686348"/>
                    </a:cubicBezTo>
                    <a:cubicBezTo>
                      <a:pt x="760836" y="785238"/>
                      <a:pt x="1005448" y="990191"/>
                      <a:pt x="890430" y="1077414"/>
                    </a:cubicBezTo>
                    <a:cubicBezTo>
                      <a:pt x="846791" y="1110507"/>
                      <a:pt x="654839" y="857918"/>
                      <a:pt x="539623" y="864627"/>
                    </a:cubicBezTo>
                    <a:cubicBezTo>
                      <a:pt x="424407" y="871336"/>
                      <a:pt x="262393" y="1171344"/>
                      <a:pt x="170378" y="1083164"/>
                    </a:cubicBezTo>
                    <a:cubicBezTo>
                      <a:pt x="78363" y="994984"/>
                      <a:pt x="334902" y="766070"/>
                      <a:pt x="298083" y="646093"/>
                    </a:cubicBezTo>
                    <a:cubicBezTo>
                      <a:pt x="237410" y="530091"/>
                      <a:pt x="-19862" y="439983"/>
                      <a:pt x="1225" y="340300"/>
                    </a:cubicBezTo>
                    <a:close/>
                  </a:path>
                </a:pathLst>
              </a:custGeom>
              <a:solidFill>
                <a:srgbClr val="FFA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58" name="Oval 20">
                <a:extLst>
                  <a:ext uri="{FF2B5EF4-FFF2-40B4-BE49-F238E27FC236}">
                    <a16:creationId xmlns:a16="http://schemas.microsoft.com/office/drawing/2014/main" id="{448C795A-A08D-AF42-2C91-1A20FC48CB29}"/>
                  </a:ext>
                </a:extLst>
              </p:cNvPr>
              <p:cNvSpPr/>
              <p:nvPr/>
            </p:nvSpPr>
            <p:spPr>
              <a:xfrm>
                <a:off x="3116910" y="3737112"/>
                <a:ext cx="667911" cy="420336"/>
              </a:xfrm>
              <a:custGeom>
                <a:avLst/>
                <a:gdLst>
                  <a:gd name="connsiteX0" fmla="*/ 0 w 468776"/>
                  <a:gd name="connsiteY0" fmla="*/ 127626 h 255252"/>
                  <a:gd name="connsiteX1" fmla="*/ 234388 w 468776"/>
                  <a:gd name="connsiteY1" fmla="*/ 0 h 255252"/>
                  <a:gd name="connsiteX2" fmla="*/ 468776 w 468776"/>
                  <a:gd name="connsiteY2" fmla="*/ 127626 h 255252"/>
                  <a:gd name="connsiteX3" fmla="*/ 234388 w 468776"/>
                  <a:gd name="connsiteY3" fmla="*/ 255252 h 255252"/>
                  <a:gd name="connsiteX4" fmla="*/ 0 w 468776"/>
                  <a:gd name="connsiteY4" fmla="*/ 127626 h 255252"/>
                  <a:gd name="connsiteX0" fmla="*/ 0 w 524435"/>
                  <a:gd name="connsiteY0" fmla="*/ 134061 h 345780"/>
                  <a:gd name="connsiteX1" fmla="*/ 234388 w 524435"/>
                  <a:gd name="connsiteY1" fmla="*/ 6435 h 345780"/>
                  <a:gd name="connsiteX2" fmla="*/ 524435 w 524435"/>
                  <a:gd name="connsiteY2" fmla="*/ 320916 h 345780"/>
                  <a:gd name="connsiteX3" fmla="*/ 234388 w 524435"/>
                  <a:gd name="connsiteY3" fmla="*/ 261687 h 345780"/>
                  <a:gd name="connsiteX4" fmla="*/ 0 w 524435"/>
                  <a:gd name="connsiteY4" fmla="*/ 134061 h 345780"/>
                  <a:gd name="connsiteX0" fmla="*/ 1345 w 525780"/>
                  <a:gd name="connsiteY0" fmla="*/ 132487 h 336601"/>
                  <a:gd name="connsiteX1" fmla="*/ 235733 w 525780"/>
                  <a:gd name="connsiteY1" fmla="*/ 4861 h 336601"/>
                  <a:gd name="connsiteX2" fmla="*/ 525780 w 525780"/>
                  <a:gd name="connsiteY2" fmla="*/ 319342 h 336601"/>
                  <a:gd name="connsiteX3" fmla="*/ 343075 w 525780"/>
                  <a:gd name="connsiteY3" fmla="*/ 192527 h 336601"/>
                  <a:gd name="connsiteX4" fmla="*/ 1345 w 525780"/>
                  <a:gd name="connsiteY4" fmla="*/ 132487 h 336601"/>
                  <a:gd name="connsiteX0" fmla="*/ 3248 w 400462"/>
                  <a:gd name="connsiteY0" fmla="*/ 318460 h 329658"/>
                  <a:gd name="connsiteX1" fmla="*/ 110415 w 400462"/>
                  <a:gd name="connsiteY1" fmla="*/ 2 h 329658"/>
                  <a:gd name="connsiteX2" fmla="*/ 400462 w 400462"/>
                  <a:gd name="connsiteY2" fmla="*/ 314483 h 329658"/>
                  <a:gd name="connsiteX3" fmla="*/ 217757 w 400462"/>
                  <a:gd name="connsiteY3" fmla="*/ 187668 h 329658"/>
                  <a:gd name="connsiteX4" fmla="*/ 3248 w 400462"/>
                  <a:gd name="connsiteY4" fmla="*/ 318460 h 329658"/>
                  <a:gd name="connsiteX0" fmla="*/ 414 w 397628"/>
                  <a:gd name="connsiteY0" fmla="*/ 246898 h 258096"/>
                  <a:gd name="connsiteX1" fmla="*/ 167216 w 397628"/>
                  <a:gd name="connsiteY1" fmla="*/ 2 h 258096"/>
                  <a:gd name="connsiteX2" fmla="*/ 397628 w 397628"/>
                  <a:gd name="connsiteY2" fmla="*/ 242921 h 258096"/>
                  <a:gd name="connsiteX3" fmla="*/ 214923 w 397628"/>
                  <a:gd name="connsiteY3" fmla="*/ 116106 h 258096"/>
                  <a:gd name="connsiteX4" fmla="*/ 414 w 397628"/>
                  <a:gd name="connsiteY4" fmla="*/ 246898 h 258096"/>
                  <a:gd name="connsiteX0" fmla="*/ 414 w 399976"/>
                  <a:gd name="connsiteY0" fmla="*/ 252831 h 254559"/>
                  <a:gd name="connsiteX1" fmla="*/ 167216 w 399976"/>
                  <a:gd name="connsiteY1" fmla="*/ 5935 h 254559"/>
                  <a:gd name="connsiteX2" fmla="*/ 308725 w 399976"/>
                  <a:gd name="connsiteY2" fmla="*/ 90913 h 254559"/>
                  <a:gd name="connsiteX3" fmla="*/ 397628 w 399976"/>
                  <a:gd name="connsiteY3" fmla="*/ 248854 h 254559"/>
                  <a:gd name="connsiteX4" fmla="*/ 214923 w 399976"/>
                  <a:gd name="connsiteY4" fmla="*/ 122039 h 254559"/>
                  <a:gd name="connsiteX5" fmla="*/ 414 w 399976"/>
                  <a:gd name="connsiteY5" fmla="*/ 252831 h 254559"/>
                  <a:gd name="connsiteX0" fmla="*/ 556 w 584010"/>
                  <a:gd name="connsiteY0" fmla="*/ 415886 h 417614"/>
                  <a:gd name="connsiteX1" fmla="*/ 167358 w 584010"/>
                  <a:gd name="connsiteY1" fmla="*/ 168990 h 417614"/>
                  <a:gd name="connsiteX2" fmla="*/ 579212 w 584010"/>
                  <a:gd name="connsiteY2" fmla="*/ 7477 h 417614"/>
                  <a:gd name="connsiteX3" fmla="*/ 397770 w 584010"/>
                  <a:gd name="connsiteY3" fmla="*/ 411909 h 417614"/>
                  <a:gd name="connsiteX4" fmla="*/ 215065 w 584010"/>
                  <a:gd name="connsiteY4" fmla="*/ 285094 h 417614"/>
                  <a:gd name="connsiteX5" fmla="*/ 556 w 584010"/>
                  <a:gd name="connsiteY5" fmla="*/ 415886 h 417614"/>
                  <a:gd name="connsiteX0" fmla="*/ 556 w 596546"/>
                  <a:gd name="connsiteY0" fmla="*/ 408949 h 410677"/>
                  <a:gd name="connsiteX1" fmla="*/ 167358 w 596546"/>
                  <a:gd name="connsiteY1" fmla="*/ 162053 h 410677"/>
                  <a:gd name="connsiteX2" fmla="*/ 579212 w 596546"/>
                  <a:gd name="connsiteY2" fmla="*/ 540 h 410677"/>
                  <a:gd name="connsiteX3" fmla="*/ 507649 w 596546"/>
                  <a:gd name="connsiteY3" fmla="*/ 215227 h 410677"/>
                  <a:gd name="connsiteX4" fmla="*/ 397770 w 596546"/>
                  <a:gd name="connsiteY4" fmla="*/ 404972 h 410677"/>
                  <a:gd name="connsiteX5" fmla="*/ 215065 w 596546"/>
                  <a:gd name="connsiteY5" fmla="*/ 278157 h 410677"/>
                  <a:gd name="connsiteX6" fmla="*/ 556 w 596546"/>
                  <a:gd name="connsiteY6" fmla="*/ 408949 h 410677"/>
                  <a:gd name="connsiteX0" fmla="*/ 556 w 586395"/>
                  <a:gd name="connsiteY0" fmla="*/ 408949 h 410677"/>
                  <a:gd name="connsiteX1" fmla="*/ 167358 w 586395"/>
                  <a:gd name="connsiteY1" fmla="*/ 162053 h 410677"/>
                  <a:gd name="connsiteX2" fmla="*/ 579212 w 586395"/>
                  <a:gd name="connsiteY2" fmla="*/ 540 h 410677"/>
                  <a:gd name="connsiteX3" fmla="*/ 308867 w 586395"/>
                  <a:gd name="connsiteY3" fmla="*/ 175470 h 410677"/>
                  <a:gd name="connsiteX4" fmla="*/ 397770 w 586395"/>
                  <a:gd name="connsiteY4" fmla="*/ 404972 h 410677"/>
                  <a:gd name="connsiteX5" fmla="*/ 215065 w 586395"/>
                  <a:gd name="connsiteY5" fmla="*/ 278157 h 410677"/>
                  <a:gd name="connsiteX6" fmla="*/ 556 w 586395"/>
                  <a:gd name="connsiteY6" fmla="*/ 408949 h 410677"/>
                  <a:gd name="connsiteX0" fmla="*/ 169 w 586008"/>
                  <a:gd name="connsiteY0" fmla="*/ 409299 h 412346"/>
                  <a:gd name="connsiteX1" fmla="*/ 250459 w 586008"/>
                  <a:gd name="connsiteY1" fmla="*/ 118671 h 412346"/>
                  <a:gd name="connsiteX2" fmla="*/ 578825 w 586008"/>
                  <a:gd name="connsiteY2" fmla="*/ 890 h 412346"/>
                  <a:gd name="connsiteX3" fmla="*/ 308480 w 586008"/>
                  <a:gd name="connsiteY3" fmla="*/ 175820 h 412346"/>
                  <a:gd name="connsiteX4" fmla="*/ 397383 w 586008"/>
                  <a:gd name="connsiteY4" fmla="*/ 405322 h 412346"/>
                  <a:gd name="connsiteX5" fmla="*/ 214678 w 586008"/>
                  <a:gd name="connsiteY5" fmla="*/ 278507 h 412346"/>
                  <a:gd name="connsiteX6" fmla="*/ 169 w 586008"/>
                  <a:gd name="connsiteY6" fmla="*/ 409299 h 412346"/>
                  <a:gd name="connsiteX0" fmla="*/ 1509 w 587348"/>
                  <a:gd name="connsiteY0" fmla="*/ 409035 h 412082"/>
                  <a:gd name="connsiteX1" fmla="*/ 126940 w 587348"/>
                  <a:gd name="connsiteY1" fmla="*/ 235190 h 412082"/>
                  <a:gd name="connsiteX2" fmla="*/ 251799 w 587348"/>
                  <a:gd name="connsiteY2" fmla="*/ 118407 h 412082"/>
                  <a:gd name="connsiteX3" fmla="*/ 580165 w 587348"/>
                  <a:gd name="connsiteY3" fmla="*/ 626 h 412082"/>
                  <a:gd name="connsiteX4" fmla="*/ 309820 w 587348"/>
                  <a:gd name="connsiteY4" fmla="*/ 175556 h 412082"/>
                  <a:gd name="connsiteX5" fmla="*/ 398723 w 587348"/>
                  <a:gd name="connsiteY5" fmla="*/ 405058 h 412082"/>
                  <a:gd name="connsiteX6" fmla="*/ 216018 w 587348"/>
                  <a:gd name="connsiteY6" fmla="*/ 278243 h 412082"/>
                  <a:gd name="connsiteX7" fmla="*/ 1509 w 587348"/>
                  <a:gd name="connsiteY7" fmla="*/ 409035 h 412082"/>
                  <a:gd name="connsiteX0" fmla="*/ 100860 w 686699"/>
                  <a:gd name="connsiteY0" fmla="*/ 428760 h 437040"/>
                  <a:gd name="connsiteX1" fmla="*/ 11605 w 686699"/>
                  <a:gd name="connsiteY1" fmla="*/ 8424 h 437040"/>
                  <a:gd name="connsiteX2" fmla="*/ 351150 w 686699"/>
                  <a:gd name="connsiteY2" fmla="*/ 138132 h 437040"/>
                  <a:gd name="connsiteX3" fmla="*/ 679516 w 686699"/>
                  <a:gd name="connsiteY3" fmla="*/ 20351 h 437040"/>
                  <a:gd name="connsiteX4" fmla="*/ 409171 w 686699"/>
                  <a:gd name="connsiteY4" fmla="*/ 195281 h 437040"/>
                  <a:gd name="connsiteX5" fmla="*/ 498074 w 686699"/>
                  <a:gd name="connsiteY5" fmla="*/ 424783 h 437040"/>
                  <a:gd name="connsiteX6" fmla="*/ 315369 w 686699"/>
                  <a:gd name="connsiteY6" fmla="*/ 297968 h 437040"/>
                  <a:gd name="connsiteX7" fmla="*/ 100860 w 686699"/>
                  <a:gd name="connsiteY7" fmla="*/ 428760 h 437040"/>
                  <a:gd name="connsiteX0" fmla="*/ 100860 w 686699"/>
                  <a:gd name="connsiteY0" fmla="*/ 420336 h 428616"/>
                  <a:gd name="connsiteX1" fmla="*/ 11605 w 686699"/>
                  <a:gd name="connsiteY1" fmla="*/ 0 h 428616"/>
                  <a:gd name="connsiteX2" fmla="*/ 351150 w 686699"/>
                  <a:gd name="connsiteY2" fmla="*/ 129708 h 428616"/>
                  <a:gd name="connsiteX3" fmla="*/ 679516 w 686699"/>
                  <a:gd name="connsiteY3" fmla="*/ 11927 h 428616"/>
                  <a:gd name="connsiteX4" fmla="*/ 409171 w 686699"/>
                  <a:gd name="connsiteY4" fmla="*/ 186857 h 428616"/>
                  <a:gd name="connsiteX5" fmla="*/ 498074 w 686699"/>
                  <a:gd name="connsiteY5" fmla="*/ 416359 h 428616"/>
                  <a:gd name="connsiteX6" fmla="*/ 315369 w 686699"/>
                  <a:gd name="connsiteY6" fmla="*/ 289544 h 428616"/>
                  <a:gd name="connsiteX7" fmla="*/ 100860 w 686699"/>
                  <a:gd name="connsiteY7" fmla="*/ 420336 h 428616"/>
                  <a:gd name="connsiteX0" fmla="*/ 89255 w 675094"/>
                  <a:gd name="connsiteY0" fmla="*/ 420336 h 428616"/>
                  <a:gd name="connsiteX1" fmla="*/ 0 w 675094"/>
                  <a:gd name="connsiteY1" fmla="*/ 0 h 428616"/>
                  <a:gd name="connsiteX2" fmla="*/ 339545 w 675094"/>
                  <a:gd name="connsiteY2" fmla="*/ 129708 h 428616"/>
                  <a:gd name="connsiteX3" fmla="*/ 667911 w 675094"/>
                  <a:gd name="connsiteY3" fmla="*/ 11927 h 428616"/>
                  <a:gd name="connsiteX4" fmla="*/ 397566 w 675094"/>
                  <a:gd name="connsiteY4" fmla="*/ 186857 h 428616"/>
                  <a:gd name="connsiteX5" fmla="*/ 486469 w 675094"/>
                  <a:gd name="connsiteY5" fmla="*/ 416359 h 428616"/>
                  <a:gd name="connsiteX6" fmla="*/ 303764 w 675094"/>
                  <a:gd name="connsiteY6" fmla="*/ 289544 h 428616"/>
                  <a:gd name="connsiteX7" fmla="*/ 89255 w 675094"/>
                  <a:gd name="connsiteY7" fmla="*/ 420336 h 428616"/>
                  <a:gd name="connsiteX0" fmla="*/ 89255 w 675094"/>
                  <a:gd name="connsiteY0" fmla="*/ 420336 h 428616"/>
                  <a:gd name="connsiteX1" fmla="*/ 0 w 675094"/>
                  <a:gd name="connsiteY1" fmla="*/ 0 h 428616"/>
                  <a:gd name="connsiteX2" fmla="*/ 339545 w 675094"/>
                  <a:gd name="connsiteY2" fmla="*/ 129708 h 428616"/>
                  <a:gd name="connsiteX3" fmla="*/ 667911 w 675094"/>
                  <a:gd name="connsiteY3" fmla="*/ 11927 h 428616"/>
                  <a:gd name="connsiteX4" fmla="*/ 397566 w 675094"/>
                  <a:gd name="connsiteY4" fmla="*/ 186857 h 428616"/>
                  <a:gd name="connsiteX5" fmla="*/ 486469 w 675094"/>
                  <a:gd name="connsiteY5" fmla="*/ 416359 h 428616"/>
                  <a:gd name="connsiteX6" fmla="*/ 303764 w 675094"/>
                  <a:gd name="connsiteY6" fmla="*/ 289544 h 428616"/>
                  <a:gd name="connsiteX7" fmla="*/ 89255 w 675094"/>
                  <a:gd name="connsiteY7" fmla="*/ 420336 h 428616"/>
                  <a:gd name="connsiteX0" fmla="*/ 89255 w 675094"/>
                  <a:gd name="connsiteY0" fmla="*/ 420336 h 420336"/>
                  <a:gd name="connsiteX1" fmla="*/ 0 w 675094"/>
                  <a:gd name="connsiteY1" fmla="*/ 0 h 420336"/>
                  <a:gd name="connsiteX2" fmla="*/ 339545 w 675094"/>
                  <a:gd name="connsiteY2" fmla="*/ 129708 h 420336"/>
                  <a:gd name="connsiteX3" fmla="*/ 667911 w 675094"/>
                  <a:gd name="connsiteY3" fmla="*/ 11927 h 420336"/>
                  <a:gd name="connsiteX4" fmla="*/ 397566 w 675094"/>
                  <a:gd name="connsiteY4" fmla="*/ 186857 h 420336"/>
                  <a:gd name="connsiteX5" fmla="*/ 486469 w 675094"/>
                  <a:gd name="connsiteY5" fmla="*/ 416359 h 420336"/>
                  <a:gd name="connsiteX6" fmla="*/ 303764 w 675094"/>
                  <a:gd name="connsiteY6" fmla="*/ 289544 h 420336"/>
                  <a:gd name="connsiteX7" fmla="*/ 89255 w 675094"/>
                  <a:gd name="connsiteY7" fmla="*/ 420336 h 420336"/>
                  <a:gd name="connsiteX0" fmla="*/ 89255 w 675094"/>
                  <a:gd name="connsiteY0" fmla="*/ 420336 h 420336"/>
                  <a:gd name="connsiteX1" fmla="*/ 0 w 675094"/>
                  <a:gd name="connsiteY1" fmla="*/ 0 h 420336"/>
                  <a:gd name="connsiteX2" fmla="*/ 339545 w 675094"/>
                  <a:gd name="connsiteY2" fmla="*/ 129708 h 420336"/>
                  <a:gd name="connsiteX3" fmla="*/ 667911 w 675094"/>
                  <a:gd name="connsiteY3" fmla="*/ 11927 h 420336"/>
                  <a:gd name="connsiteX4" fmla="*/ 397566 w 675094"/>
                  <a:gd name="connsiteY4" fmla="*/ 186857 h 420336"/>
                  <a:gd name="connsiteX5" fmla="*/ 486469 w 675094"/>
                  <a:gd name="connsiteY5" fmla="*/ 416359 h 420336"/>
                  <a:gd name="connsiteX6" fmla="*/ 303764 w 675094"/>
                  <a:gd name="connsiteY6" fmla="*/ 289544 h 420336"/>
                  <a:gd name="connsiteX7" fmla="*/ 89255 w 675094"/>
                  <a:gd name="connsiteY7" fmla="*/ 420336 h 420336"/>
                  <a:gd name="connsiteX0" fmla="*/ 89255 w 675094"/>
                  <a:gd name="connsiteY0" fmla="*/ 420336 h 420336"/>
                  <a:gd name="connsiteX1" fmla="*/ 0 w 675094"/>
                  <a:gd name="connsiteY1" fmla="*/ 0 h 420336"/>
                  <a:gd name="connsiteX2" fmla="*/ 339545 w 675094"/>
                  <a:gd name="connsiteY2" fmla="*/ 129708 h 420336"/>
                  <a:gd name="connsiteX3" fmla="*/ 667911 w 675094"/>
                  <a:gd name="connsiteY3" fmla="*/ 11927 h 420336"/>
                  <a:gd name="connsiteX4" fmla="*/ 397566 w 675094"/>
                  <a:gd name="connsiteY4" fmla="*/ 186857 h 420336"/>
                  <a:gd name="connsiteX5" fmla="*/ 486469 w 675094"/>
                  <a:gd name="connsiteY5" fmla="*/ 416359 h 420336"/>
                  <a:gd name="connsiteX6" fmla="*/ 303764 w 675094"/>
                  <a:gd name="connsiteY6" fmla="*/ 289544 h 420336"/>
                  <a:gd name="connsiteX7" fmla="*/ 89255 w 675094"/>
                  <a:gd name="connsiteY7" fmla="*/ 420336 h 420336"/>
                  <a:gd name="connsiteX0" fmla="*/ 89255 w 675094"/>
                  <a:gd name="connsiteY0" fmla="*/ 420336 h 420336"/>
                  <a:gd name="connsiteX1" fmla="*/ 0 w 675094"/>
                  <a:gd name="connsiteY1" fmla="*/ 0 h 420336"/>
                  <a:gd name="connsiteX2" fmla="*/ 339545 w 675094"/>
                  <a:gd name="connsiteY2" fmla="*/ 129708 h 420336"/>
                  <a:gd name="connsiteX3" fmla="*/ 667911 w 675094"/>
                  <a:gd name="connsiteY3" fmla="*/ 11927 h 420336"/>
                  <a:gd name="connsiteX4" fmla="*/ 397566 w 675094"/>
                  <a:gd name="connsiteY4" fmla="*/ 186857 h 420336"/>
                  <a:gd name="connsiteX5" fmla="*/ 486469 w 675094"/>
                  <a:gd name="connsiteY5" fmla="*/ 416359 h 420336"/>
                  <a:gd name="connsiteX6" fmla="*/ 303764 w 675094"/>
                  <a:gd name="connsiteY6" fmla="*/ 289544 h 420336"/>
                  <a:gd name="connsiteX7" fmla="*/ 89255 w 675094"/>
                  <a:gd name="connsiteY7" fmla="*/ 420336 h 420336"/>
                  <a:gd name="connsiteX0" fmla="*/ 89255 w 675094"/>
                  <a:gd name="connsiteY0" fmla="*/ 420336 h 420336"/>
                  <a:gd name="connsiteX1" fmla="*/ 0 w 675094"/>
                  <a:gd name="connsiteY1" fmla="*/ 0 h 420336"/>
                  <a:gd name="connsiteX2" fmla="*/ 339545 w 675094"/>
                  <a:gd name="connsiteY2" fmla="*/ 129708 h 420336"/>
                  <a:gd name="connsiteX3" fmla="*/ 667911 w 675094"/>
                  <a:gd name="connsiteY3" fmla="*/ 11927 h 420336"/>
                  <a:gd name="connsiteX4" fmla="*/ 397566 w 675094"/>
                  <a:gd name="connsiteY4" fmla="*/ 186857 h 420336"/>
                  <a:gd name="connsiteX5" fmla="*/ 486469 w 675094"/>
                  <a:gd name="connsiteY5" fmla="*/ 416359 h 420336"/>
                  <a:gd name="connsiteX6" fmla="*/ 303764 w 675094"/>
                  <a:gd name="connsiteY6" fmla="*/ 289544 h 420336"/>
                  <a:gd name="connsiteX7" fmla="*/ 89255 w 675094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339545 w 667911"/>
                  <a:gd name="connsiteY2" fmla="*/ 129708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339545 w 667911"/>
                  <a:gd name="connsiteY2" fmla="*/ 129708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307740 w 667911"/>
                  <a:gd name="connsiteY2" fmla="*/ 141635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397566 w 667911"/>
                  <a:gd name="connsiteY4" fmla="*/ 186857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303764 w 667911"/>
                  <a:gd name="connsiteY6" fmla="*/ 289544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60221 w 667911"/>
                  <a:gd name="connsiteY6" fmla="*/ 279299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60221 w 667911"/>
                  <a:gd name="connsiteY6" fmla="*/ 279299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90958 w 667911"/>
                  <a:gd name="connsiteY6" fmla="*/ 279299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90958 w 667911"/>
                  <a:gd name="connsiteY6" fmla="*/ 279299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75590 w 667911"/>
                  <a:gd name="connsiteY6" fmla="*/ 279299 h 420336"/>
                  <a:gd name="connsiteX7" fmla="*/ 89255 w 667911"/>
                  <a:gd name="connsiteY7" fmla="*/ 420336 h 420336"/>
                  <a:gd name="connsiteX0" fmla="*/ 89255 w 667911"/>
                  <a:gd name="connsiteY0" fmla="*/ 420336 h 420336"/>
                  <a:gd name="connsiteX1" fmla="*/ 0 w 667911"/>
                  <a:gd name="connsiteY1" fmla="*/ 0 h 420336"/>
                  <a:gd name="connsiteX2" fmla="*/ 294933 w 667911"/>
                  <a:gd name="connsiteY2" fmla="*/ 116021 h 420336"/>
                  <a:gd name="connsiteX3" fmla="*/ 667911 w 667911"/>
                  <a:gd name="connsiteY3" fmla="*/ 11927 h 420336"/>
                  <a:gd name="connsiteX4" fmla="*/ 418057 w 667911"/>
                  <a:gd name="connsiteY4" fmla="*/ 191980 h 420336"/>
                  <a:gd name="connsiteX5" fmla="*/ 486469 w 667911"/>
                  <a:gd name="connsiteY5" fmla="*/ 416359 h 420336"/>
                  <a:gd name="connsiteX6" fmla="*/ 275590 w 667911"/>
                  <a:gd name="connsiteY6" fmla="*/ 279299 h 420336"/>
                  <a:gd name="connsiteX7" fmla="*/ 89255 w 667911"/>
                  <a:gd name="connsiteY7" fmla="*/ 420336 h 420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911" h="420336">
                    <a:moveTo>
                      <a:pt x="89255" y="420336"/>
                    </a:moveTo>
                    <a:cubicBezTo>
                      <a:pt x="36067" y="302923"/>
                      <a:pt x="269912" y="252342"/>
                      <a:pt x="0" y="0"/>
                    </a:cubicBezTo>
                    <a:cubicBezTo>
                      <a:pt x="226354" y="74463"/>
                      <a:pt x="183615" y="114033"/>
                      <a:pt x="294933" y="116021"/>
                    </a:cubicBezTo>
                    <a:cubicBezTo>
                      <a:pt x="406251" y="118009"/>
                      <a:pt x="494142" y="30816"/>
                      <a:pt x="667911" y="11927"/>
                    </a:cubicBezTo>
                    <a:cubicBezTo>
                      <a:pt x="450306" y="145527"/>
                      <a:pt x="448297" y="124575"/>
                      <a:pt x="418057" y="191980"/>
                    </a:cubicBezTo>
                    <a:cubicBezTo>
                      <a:pt x="387817" y="259385"/>
                      <a:pt x="446164" y="316001"/>
                      <a:pt x="486469" y="416359"/>
                    </a:cubicBezTo>
                    <a:cubicBezTo>
                      <a:pt x="391412" y="352456"/>
                      <a:pt x="321302" y="278635"/>
                      <a:pt x="275590" y="279299"/>
                    </a:cubicBezTo>
                    <a:cubicBezTo>
                      <a:pt x="229878" y="279963"/>
                      <a:pt x="271079" y="261859"/>
                      <a:pt x="89255" y="420336"/>
                    </a:cubicBezTo>
                    <a:close/>
                  </a:path>
                </a:pathLst>
              </a:custGeom>
              <a:solidFill>
                <a:srgbClr val="DD4B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B2643B37-03C9-2DBA-4232-B47948371428}"/>
                  </a:ext>
                </a:extLst>
              </p:cNvPr>
              <p:cNvSpPr/>
              <p:nvPr/>
            </p:nvSpPr>
            <p:spPr>
              <a:xfrm>
                <a:off x="3008922" y="4147820"/>
                <a:ext cx="323977" cy="205525"/>
              </a:xfrm>
              <a:custGeom>
                <a:avLst/>
                <a:gdLst>
                  <a:gd name="connsiteX0" fmla="*/ 0 w 392481"/>
                  <a:gd name="connsiteY0" fmla="*/ 114278 h 228556"/>
                  <a:gd name="connsiteX1" fmla="*/ 196241 w 392481"/>
                  <a:gd name="connsiteY1" fmla="*/ 0 h 228556"/>
                  <a:gd name="connsiteX2" fmla="*/ 392482 w 392481"/>
                  <a:gd name="connsiteY2" fmla="*/ 114278 h 228556"/>
                  <a:gd name="connsiteX3" fmla="*/ 196241 w 392481"/>
                  <a:gd name="connsiteY3" fmla="*/ 228556 h 228556"/>
                  <a:gd name="connsiteX4" fmla="*/ 0 w 392481"/>
                  <a:gd name="connsiteY4" fmla="*/ 114278 h 228556"/>
                  <a:gd name="connsiteX0" fmla="*/ 0 w 364653"/>
                  <a:gd name="connsiteY0" fmla="*/ 192732 h 312963"/>
                  <a:gd name="connsiteX1" fmla="*/ 196241 w 364653"/>
                  <a:gd name="connsiteY1" fmla="*/ 78454 h 312963"/>
                  <a:gd name="connsiteX2" fmla="*/ 364653 w 364653"/>
                  <a:gd name="connsiteY2" fmla="*/ 21779 h 312963"/>
                  <a:gd name="connsiteX3" fmla="*/ 196241 w 364653"/>
                  <a:gd name="connsiteY3" fmla="*/ 307010 h 312963"/>
                  <a:gd name="connsiteX4" fmla="*/ 0 w 364653"/>
                  <a:gd name="connsiteY4" fmla="*/ 192732 h 312963"/>
                  <a:gd name="connsiteX0" fmla="*/ 0 w 364653"/>
                  <a:gd name="connsiteY0" fmla="*/ 192732 h 312963"/>
                  <a:gd name="connsiteX1" fmla="*/ 196241 w 364653"/>
                  <a:gd name="connsiteY1" fmla="*/ 78454 h 312963"/>
                  <a:gd name="connsiteX2" fmla="*/ 364653 w 364653"/>
                  <a:gd name="connsiteY2" fmla="*/ 21779 h 312963"/>
                  <a:gd name="connsiteX3" fmla="*/ 196241 w 364653"/>
                  <a:gd name="connsiteY3" fmla="*/ 307010 h 312963"/>
                  <a:gd name="connsiteX4" fmla="*/ 0 w 364653"/>
                  <a:gd name="connsiteY4" fmla="*/ 192732 h 312963"/>
                  <a:gd name="connsiteX0" fmla="*/ 0 w 364653"/>
                  <a:gd name="connsiteY0" fmla="*/ 179817 h 300048"/>
                  <a:gd name="connsiteX1" fmla="*/ 196241 w 364653"/>
                  <a:gd name="connsiteY1" fmla="*/ 65539 h 300048"/>
                  <a:gd name="connsiteX2" fmla="*/ 364653 w 364653"/>
                  <a:gd name="connsiteY2" fmla="*/ 8864 h 300048"/>
                  <a:gd name="connsiteX3" fmla="*/ 196241 w 364653"/>
                  <a:gd name="connsiteY3" fmla="*/ 294095 h 300048"/>
                  <a:gd name="connsiteX4" fmla="*/ 0 w 364653"/>
                  <a:gd name="connsiteY4" fmla="*/ 179817 h 300048"/>
                  <a:gd name="connsiteX0" fmla="*/ 0 w 364653"/>
                  <a:gd name="connsiteY0" fmla="*/ 179817 h 300048"/>
                  <a:gd name="connsiteX1" fmla="*/ 196241 w 364653"/>
                  <a:gd name="connsiteY1" fmla="*/ 65539 h 300048"/>
                  <a:gd name="connsiteX2" fmla="*/ 364653 w 364653"/>
                  <a:gd name="connsiteY2" fmla="*/ 8864 h 300048"/>
                  <a:gd name="connsiteX3" fmla="*/ 196241 w 364653"/>
                  <a:gd name="connsiteY3" fmla="*/ 294095 h 300048"/>
                  <a:gd name="connsiteX4" fmla="*/ 0 w 364653"/>
                  <a:gd name="connsiteY4" fmla="*/ 179817 h 300048"/>
                  <a:gd name="connsiteX0" fmla="*/ 3903 w 368556"/>
                  <a:gd name="connsiteY0" fmla="*/ 179817 h 268424"/>
                  <a:gd name="connsiteX1" fmla="*/ 200144 w 368556"/>
                  <a:gd name="connsiteY1" fmla="*/ 65539 h 268424"/>
                  <a:gd name="connsiteX2" fmla="*/ 368556 w 368556"/>
                  <a:gd name="connsiteY2" fmla="*/ 8864 h 268424"/>
                  <a:gd name="connsiteX3" fmla="*/ 92802 w 368556"/>
                  <a:gd name="connsiteY3" fmla="*/ 262290 h 268424"/>
                  <a:gd name="connsiteX4" fmla="*/ 3903 w 368556"/>
                  <a:gd name="connsiteY4" fmla="*/ 179817 h 268424"/>
                  <a:gd name="connsiteX0" fmla="*/ 1407 w 366060"/>
                  <a:gd name="connsiteY0" fmla="*/ 175110 h 262919"/>
                  <a:gd name="connsiteX1" fmla="*/ 145964 w 366060"/>
                  <a:gd name="connsiteY1" fmla="*/ 156247 h 262919"/>
                  <a:gd name="connsiteX2" fmla="*/ 366060 w 366060"/>
                  <a:gd name="connsiteY2" fmla="*/ 4157 h 262919"/>
                  <a:gd name="connsiteX3" fmla="*/ 90306 w 366060"/>
                  <a:gd name="connsiteY3" fmla="*/ 257583 h 262919"/>
                  <a:gd name="connsiteX4" fmla="*/ 1407 w 366060"/>
                  <a:gd name="connsiteY4" fmla="*/ 175110 h 262919"/>
                  <a:gd name="connsiteX0" fmla="*/ 1192 w 376091"/>
                  <a:gd name="connsiteY0" fmla="*/ 190536 h 264645"/>
                  <a:gd name="connsiteX1" fmla="*/ 155995 w 376091"/>
                  <a:gd name="connsiteY1" fmla="*/ 156305 h 264645"/>
                  <a:gd name="connsiteX2" fmla="*/ 376091 w 376091"/>
                  <a:gd name="connsiteY2" fmla="*/ 4215 h 264645"/>
                  <a:gd name="connsiteX3" fmla="*/ 100337 w 376091"/>
                  <a:gd name="connsiteY3" fmla="*/ 257641 h 264645"/>
                  <a:gd name="connsiteX4" fmla="*/ 1192 w 376091"/>
                  <a:gd name="connsiteY4" fmla="*/ 190536 h 264645"/>
                  <a:gd name="connsiteX0" fmla="*/ 1039 w 324711"/>
                  <a:gd name="connsiteY0" fmla="*/ 150581 h 222488"/>
                  <a:gd name="connsiteX1" fmla="*/ 155842 w 324711"/>
                  <a:gd name="connsiteY1" fmla="*/ 116350 h 222488"/>
                  <a:gd name="connsiteX2" fmla="*/ 324711 w 324711"/>
                  <a:gd name="connsiteY2" fmla="*/ 5241 h 222488"/>
                  <a:gd name="connsiteX3" fmla="*/ 100184 w 324711"/>
                  <a:gd name="connsiteY3" fmla="*/ 217686 h 222488"/>
                  <a:gd name="connsiteX4" fmla="*/ 1039 w 324711"/>
                  <a:gd name="connsiteY4" fmla="*/ 150581 h 222488"/>
                  <a:gd name="connsiteX0" fmla="*/ 1039 w 324711"/>
                  <a:gd name="connsiteY0" fmla="*/ 145340 h 217247"/>
                  <a:gd name="connsiteX1" fmla="*/ 155842 w 324711"/>
                  <a:gd name="connsiteY1" fmla="*/ 111109 h 217247"/>
                  <a:gd name="connsiteX2" fmla="*/ 324711 w 324711"/>
                  <a:gd name="connsiteY2" fmla="*/ 0 h 217247"/>
                  <a:gd name="connsiteX3" fmla="*/ 100184 w 324711"/>
                  <a:gd name="connsiteY3" fmla="*/ 212445 h 217247"/>
                  <a:gd name="connsiteX4" fmla="*/ 1039 w 324711"/>
                  <a:gd name="connsiteY4" fmla="*/ 145340 h 217247"/>
                  <a:gd name="connsiteX0" fmla="*/ 294 w 323966"/>
                  <a:gd name="connsiteY0" fmla="*/ 145340 h 217045"/>
                  <a:gd name="connsiteX1" fmla="*/ 126922 w 323966"/>
                  <a:gd name="connsiteY1" fmla="*/ 136722 h 217045"/>
                  <a:gd name="connsiteX2" fmla="*/ 323966 w 323966"/>
                  <a:gd name="connsiteY2" fmla="*/ 0 h 217045"/>
                  <a:gd name="connsiteX3" fmla="*/ 99439 w 323966"/>
                  <a:gd name="connsiteY3" fmla="*/ 212445 h 217045"/>
                  <a:gd name="connsiteX4" fmla="*/ 294 w 323966"/>
                  <a:gd name="connsiteY4" fmla="*/ 145340 h 217045"/>
                  <a:gd name="connsiteX0" fmla="*/ 730 w 324402"/>
                  <a:gd name="connsiteY0" fmla="*/ 145340 h 211238"/>
                  <a:gd name="connsiteX1" fmla="*/ 127358 w 324402"/>
                  <a:gd name="connsiteY1" fmla="*/ 136722 h 211238"/>
                  <a:gd name="connsiteX2" fmla="*/ 324402 w 324402"/>
                  <a:gd name="connsiteY2" fmla="*/ 0 h 211238"/>
                  <a:gd name="connsiteX3" fmla="*/ 87487 w 324402"/>
                  <a:gd name="connsiteY3" fmla="*/ 206381 h 211238"/>
                  <a:gd name="connsiteX4" fmla="*/ 730 w 324402"/>
                  <a:gd name="connsiteY4" fmla="*/ 145340 h 211238"/>
                  <a:gd name="connsiteX0" fmla="*/ 708 w 315089"/>
                  <a:gd name="connsiteY0" fmla="*/ 142308 h 208050"/>
                  <a:gd name="connsiteX1" fmla="*/ 127336 w 315089"/>
                  <a:gd name="connsiteY1" fmla="*/ 133690 h 208050"/>
                  <a:gd name="connsiteX2" fmla="*/ 315089 w 315089"/>
                  <a:gd name="connsiteY2" fmla="*/ 0 h 208050"/>
                  <a:gd name="connsiteX3" fmla="*/ 87465 w 315089"/>
                  <a:gd name="connsiteY3" fmla="*/ 203349 h 208050"/>
                  <a:gd name="connsiteX4" fmla="*/ 708 w 315089"/>
                  <a:gd name="connsiteY4" fmla="*/ 142308 h 208050"/>
                  <a:gd name="connsiteX0" fmla="*/ 708 w 315089"/>
                  <a:gd name="connsiteY0" fmla="*/ 142308 h 208050"/>
                  <a:gd name="connsiteX1" fmla="*/ 127336 w 315089"/>
                  <a:gd name="connsiteY1" fmla="*/ 133690 h 208050"/>
                  <a:gd name="connsiteX2" fmla="*/ 315089 w 315089"/>
                  <a:gd name="connsiteY2" fmla="*/ 0 h 208050"/>
                  <a:gd name="connsiteX3" fmla="*/ 87465 w 315089"/>
                  <a:gd name="connsiteY3" fmla="*/ 203349 h 208050"/>
                  <a:gd name="connsiteX4" fmla="*/ 708 w 315089"/>
                  <a:gd name="connsiteY4" fmla="*/ 142308 h 208050"/>
                  <a:gd name="connsiteX0" fmla="*/ 295 w 314676"/>
                  <a:gd name="connsiteY0" fmla="*/ 142308 h 207905"/>
                  <a:gd name="connsiteX1" fmla="*/ 111438 w 314676"/>
                  <a:gd name="connsiteY1" fmla="*/ 151881 h 207905"/>
                  <a:gd name="connsiteX2" fmla="*/ 314676 w 314676"/>
                  <a:gd name="connsiteY2" fmla="*/ 0 h 207905"/>
                  <a:gd name="connsiteX3" fmla="*/ 87052 w 314676"/>
                  <a:gd name="connsiteY3" fmla="*/ 203349 h 207905"/>
                  <a:gd name="connsiteX4" fmla="*/ 295 w 314676"/>
                  <a:gd name="connsiteY4" fmla="*/ 142308 h 207905"/>
                  <a:gd name="connsiteX0" fmla="*/ 295 w 314676"/>
                  <a:gd name="connsiteY0" fmla="*/ 142308 h 208726"/>
                  <a:gd name="connsiteX1" fmla="*/ 111438 w 314676"/>
                  <a:gd name="connsiteY1" fmla="*/ 151881 h 208726"/>
                  <a:gd name="connsiteX2" fmla="*/ 314676 w 314676"/>
                  <a:gd name="connsiteY2" fmla="*/ 0 h 208726"/>
                  <a:gd name="connsiteX3" fmla="*/ 87052 w 314676"/>
                  <a:gd name="connsiteY3" fmla="*/ 203349 h 208726"/>
                  <a:gd name="connsiteX4" fmla="*/ 295 w 314676"/>
                  <a:gd name="connsiteY4" fmla="*/ 142308 h 208726"/>
                  <a:gd name="connsiteX0" fmla="*/ 305 w 323977"/>
                  <a:gd name="connsiteY0" fmla="*/ 139276 h 205525"/>
                  <a:gd name="connsiteX1" fmla="*/ 111448 w 323977"/>
                  <a:gd name="connsiteY1" fmla="*/ 148849 h 205525"/>
                  <a:gd name="connsiteX2" fmla="*/ 323977 w 323977"/>
                  <a:gd name="connsiteY2" fmla="*/ 0 h 205525"/>
                  <a:gd name="connsiteX3" fmla="*/ 87062 w 323977"/>
                  <a:gd name="connsiteY3" fmla="*/ 200317 h 205525"/>
                  <a:gd name="connsiteX4" fmla="*/ 305 w 323977"/>
                  <a:gd name="connsiteY4" fmla="*/ 139276 h 20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977" h="205525">
                    <a:moveTo>
                      <a:pt x="305" y="139276"/>
                    </a:moveTo>
                    <a:cubicBezTo>
                      <a:pt x="4369" y="115539"/>
                      <a:pt x="57503" y="172062"/>
                      <a:pt x="111448" y="148849"/>
                    </a:cubicBezTo>
                    <a:cubicBezTo>
                      <a:pt x="165393" y="125636"/>
                      <a:pt x="171945" y="27602"/>
                      <a:pt x="323977" y="0"/>
                    </a:cubicBezTo>
                    <a:cubicBezTo>
                      <a:pt x="226386" y="77130"/>
                      <a:pt x="141007" y="177104"/>
                      <a:pt x="87062" y="200317"/>
                    </a:cubicBezTo>
                    <a:cubicBezTo>
                      <a:pt x="33117" y="223530"/>
                      <a:pt x="-3759" y="163013"/>
                      <a:pt x="305" y="139276"/>
                    </a:cubicBezTo>
                    <a:close/>
                  </a:path>
                </a:pathLst>
              </a:custGeom>
              <a:solidFill>
                <a:srgbClr val="DD4B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60" name="Oval 21">
                <a:extLst>
                  <a:ext uri="{FF2B5EF4-FFF2-40B4-BE49-F238E27FC236}">
                    <a16:creationId xmlns:a16="http://schemas.microsoft.com/office/drawing/2014/main" id="{F8F395E3-38A1-644F-FFE9-99A29641ED96}"/>
                  </a:ext>
                </a:extLst>
              </p:cNvPr>
              <p:cNvSpPr/>
              <p:nvPr/>
            </p:nvSpPr>
            <p:spPr>
              <a:xfrm rot="5999040" flipV="1">
                <a:off x="3699426" y="3657243"/>
                <a:ext cx="298492" cy="241970"/>
              </a:xfrm>
              <a:custGeom>
                <a:avLst/>
                <a:gdLst>
                  <a:gd name="connsiteX0" fmla="*/ 0 w 392481"/>
                  <a:gd name="connsiteY0" fmla="*/ 114278 h 228556"/>
                  <a:gd name="connsiteX1" fmla="*/ 196241 w 392481"/>
                  <a:gd name="connsiteY1" fmla="*/ 0 h 228556"/>
                  <a:gd name="connsiteX2" fmla="*/ 392482 w 392481"/>
                  <a:gd name="connsiteY2" fmla="*/ 114278 h 228556"/>
                  <a:gd name="connsiteX3" fmla="*/ 196241 w 392481"/>
                  <a:gd name="connsiteY3" fmla="*/ 228556 h 228556"/>
                  <a:gd name="connsiteX4" fmla="*/ 0 w 392481"/>
                  <a:gd name="connsiteY4" fmla="*/ 114278 h 228556"/>
                  <a:gd name="connsiteX0" fmla="*/ 0 w 364653"/>
                  <a:gd name="connsiteY0" fmla="*/ 192732 h 312963"/>
                  <a:gd name="connsiteX1" fmla="*/ 196241 w 364653"/>
                  <a:gd name="connsiteY1" fmla="*/ 78454 h 312963"/>
                  <a:gd name="connsiteX2" fmla="*/ 364653 w 364653"/>
                  <a:gd name="connsiteY2" fmla="*/ 21779 h 312963"/>
                  <a:gd name="connsiteX3" fmla="*/ 196241 w 364653"/>
                  <a:gd name="connsiteY3" fmla="*/ 307010 h 312963"/>
                  <a:gd name="connsiteX4" fmla="*/ 0 w 364653"/>
                  <a:gd name="connsiteY4" fmla="*/ 192732 h 312963"/>
                  <a:gd name="connsiteX0" fmla="*/ 0 w 364653"/>
                  <a:gd name="connsiteY0" fmla="*/ 192732 h 312963"/>
                  <a:gd name="connsiteX1" fmla="*/ 196241 w 364653"/>
                  <a:gd name="connsiteY1" fmla="*/ 78454 h 312963"/>
                  <a:gd name="connsiteX2" fmla="*/ 364653 w 364653"/>
                  <a:gd name="connsiteY2" fmla="*/ 21779 h 312963"/>
                  <a:gd name="connsiteX3" fmla="*/ 196241 w 364653"/>
                  <a:gd name="connsiteY3" fmla="*/ 307010 h 312963"/>
                  <a:gd name="connsiteX4" fmla="*/ 0 w 364653"/>
                  <a:gd name="connsiteY4" fmla="*/ 192732 h 312963"/>
                  <a:gd name="connsiteX0" fmla="*/ 0 w 364653"/>
                  <a:gd name="connsiteY0" fmla="*/ 179817 h 300048"/>
                  <a:gd name="connsiteX1" fmla="*/ 196241 w 364653"/>
                  <a:gd name="connsiteY1" fmla="*/ 65539 h 300048"/>
                  <a:gd name="connsiteX2" fmla="*/ 364653 w 364653"/>
                  <a:gd name="connsiteY2" fmla="*/ 8864 h 300048"/>
                  <a:gd name="connsiteX3" fmla="*/ 196241 w 364653"/>
                  <a:gd name="connsiteY3" fmla="*/ 294095 h 300048"/>
                  <a:gd name="connsiteX4" fmla="*/ 0 w 364653"/>
                  <a:gd name="connsiteY4" fmla="*/ 179817 h 300048"/>
                  <a:gd name="connsiteX0" fmla="*/ 0 w 364653"/>
                  <a:gd name="connsiteY0" fmla="*/ 179817 h 300048"/>
                  <a:gd name="connsiteX1" fmla="*/ 196241 w 364653"/>
                  <a:gd name="connsiteY1" fmla="*/ 65539 h 300048"/>
                  <a:gd name="connsiteX2" fmla="*/ 364653 w 364653"/>
                  <a:gd name="connsiteY2" fmla="*/ 8864 h 300048"/>
                  <a:gd name="connsiteX3" fmla="*/ 196241 w 364653"/>
                  <a:gd name="connsiteY3" fmla="*/ 294095 h 300048"/>
                  <a:gd name="connsiteX4" fmla="*/ 0 w 364653"/>
                  <a:gd name="connsiteY4" fmla="*/ 179817 h 300048"/>
                  <a:gd name="connsiteX0" fmla="*/ 3903 w 368556"/>
                  <a:gd name="connsiteY0" fmla="*/ 179817 h 268424"/>
                  <a:gd name="connsiteX1" fmla="*/ 200144 w 368556"/>
                  <a:gd name="connsiteY1" fmla="*/ 65539 h 268424"/>
                  <a:gd name="connsiteX2" fmla="*/ 368556 w 368556"/>
                  <a:gd name="connsiteY2" fmla="*/ 8864 h 268424"/>
                  <a:gd name="connsiteX3" fmla="*/ 92802 w 368556"/>
                  <a:gd name="connsiteY3" fmla="*/ 262290 h 268424"/>
                  <a:gd name="connsiteX4" fmla="*/ 3903 w 368556"/>
                  <a:gd name="connsiteY4" fmla="*/ 179817 h 268424"/>
                  <a:gd name="connsiteX0" fmla="*/ 1407 w 366060"/>
                  <a:gd name="connsiteY0" fmla="*/ 175110 h 262919"/>
                  <a:gd name="connsiteX1" fmla="*/ 145964 w 366060"/>
                  <a:gd name="connsiteY1" fmla="*/ 156247 h 262919"/>
                  <a:gd name="connsiteX2" fmla="*/ 366060 w 366060"/>
                  <a:gd name="connsiteY2" fmla="*/ 4157 h 262919"/>
                  <a:gd name="connsiteX3" fmla="*/ 90306 w 366060"/>
                  <a:gd name="connsiteY3" fmla="*/ 257583 h 262919"/>
                  <a:gd name="connsiteX4" fmla="*/ 1407 w 366060"/>
                  <a:gd name="connsiteY4" fmla="*/ 175110 h 262919"/>
                  <a:gd name="connsiteX0" fmla="*/ 1192 w 376091"/>
                  <a:gd name="connsiteY0" fmla="*/ 190536 h 264645"/>
                  <a:gd name="connsiteX1" fmla="*/ 155995 w 376091"/>
                  <a:gd name="connsiteY1" fmla="*/ 156305 h 264645"/>
                  <a:gd name="connsiteX2" fmla="*/ 376091 w 376091"/>
                  <a:gd name="connsiteY2" fmla="*/ 4215 h 264645"/>
                  <a:gd name="connsiteX3" fmla="*/ 100337 w 376091"/>
                  <a:gd name="connsiteY3" fmla="*/ 257641 h 264645"/>
                  <a:gd name="connsiteX4" fmla="*/ 1192 w 376091"/>
                  <a:gd name="connsiteY4" fmla="*/ 190536 h 264645"/>
                  <a:gd name="connsiteX0" fmla="*/ 1039 w 324711"/>
                  <a:gd name="connsiteY0" fmla="*/ 150581 h 222488"/>
                  <a:gd name="connsiteX1" fmla="*/ 155842 w 324711"/>
                  <a:gd name="connsiteY1" fmla="*/ 116350 h 222488"/>
                  <a:gd name="connsiteX2" fmla="*/ 324711 w 324711"/>
                  <a:gd name="connsiteY2" fmla="*/ 5241 h 222488"/>
                  <a:gd name="connsiteX3" fmla="*/ 100184 w 324711"/>
                  <a:gd name="connsiteY3" fmla="*/ 217686 h 222488"/>
                  <a:gd name="connsiteX4" fmla="*/ 1039 w 324711"/>
                  <a:gd name="connsiteY4" fmla="*/ 150581 h 222488"/>
                  <a:gd name="connsiteX0" fmla="*/ 1039 w 324711"/>
                  <a:gd name="connsiteY0" fmla="*/ 145340 h 217247"/>
                  <a:gd name="connsiteX1" fmla="*/ 155842 w 324711"/>
                  <a:gd name="connsiteY1" fmla="*/ 111109 h 217247"/>
                  <a:gd name="connsiteX2" fmla="*/ 324711 w 324711"/>
                  <a:gd name="connsiteY2" fmla="*/ 0 h 217247"/>
                  <a:gd name="connsiteX3" fmla="*/ 100184 w 324711"/>
                  <a:gd name="connsiteY3" fmla="*/ 212445 h 217247"/>
                  <a:gd name="connsiteX4" fmla="*/ 1039 w 324711"/>
                  <a:gd name="connsiteY4" fmla="*/ 145340 h 217247"/>
                  <a:gd name="connsiteX0" fmla="*/ 294 w 323966"/>
                  <a:gd name="connsiteY0" fmla="*/ 145340 h 217045"/>
                  <a:gd name="connsiteX1" fmla="*/ 126922 w 323966"/>
                  <a:gd name="connsiteY1" fmla="*/ 136722 h 217045"/>
                  <a:gd name="connsiteX2" fmla="*/ 323966 w 323966"/>
                  <a:gd name="connsiteY2" fmla="*/ 0 h 217045"/>
                  <a:gd name="connsiteX3" fmla="*/ 99439 w 323966"/>
                  <a:gd name="connsiteY3" fmla="*/ 212445 h 217045"/>
                  <a:gd name="connsiteX4" fmla="*/ 294 w 323966"/>
                  <a:gd name="connsiteY4" fmla="*/ 145340 h 217045"/>
                  <a:gd name="connsiteX0" fmla="*/ 290 w 319201"/>
                  <a:gd name="connsiteY0" fmla="*/ 177387 h 250752"/>
                  <a:gd name="connsiteX1" fmla="*/ 126918 w 319201"/>
                  <a:gd name="connsiteY1" fmla="*/ 168769 h 250752"/>
                  <a:gd name="connsiteX2" fmla="*/ 319201 w 319201"/>
                  <a:gd name="connsiteY2" fmla="*/ 0 h 250752"/>
                  <a:gd name="connsiteX3" fmla="*/ 99435 w 319201"/>
                  <a:gd name="connsiteY3" fmla="*/ 244492 h 250752"/>
                  <a:gd name="connsiteX4" fmla="*/ 290 w 319201"/>
                  <a:gd name="connsiteY4" fmla="*/ 177387 h 250752"/>
                  <a:gd name="connsiteX0" fmla="*/ 290 w 319201"/>
                  <a:gd name="connsiteY0" fmla="*/ 177387 h 250752"/>
                  <a:gd name="connsiteX1" fmla="*/ 126918 w 319201"/>
                  <a:gd name="connsiteY1" fmla="*/ 168769 h 250752"/>
                  <a:gd name="connsiteX2" fmla="*/ 319201 w 319201"/>
                  <a:gd name="connsiteY2" fmla="*/ 0 h 250752"/>
                  <a:gd name="connsiteX3" fmla="*/ 99435 w 319201"/>
                  <a:gd name="connsiteY3" fmla="*/ 244492 h 250752"/>
                  <a:gd name="connsiteX4" fmla="*/ 290 w 319201"/>
                  <a:gd name="connsiteY4" fmla="*/ 177387 h 250752"/>
                  <a:gd name="connsiteX0" fmla="*/ 431 w 297546"/>
                  <a:gd name="connsiteY0" fmla="*/ 142214 h 247740"/>
                  <a:gd name="connsiteX1" fmla="*/ 105263 w 297546"/>
                  <a:gd name="connsiteY1" fmla="*/ 168769 h 247740"/>
                  <a:gd name="connsiteX2" fmla="*/ 297546 w 297546"/>
                  <a:gd name="connsiteY2" fmla="*/ 0 h 247740"/>
                  <a:gd name="connsiteX3" fmla="*/ 77780 w 297546"/>
                  <a:gd name="connsiteY3" fmla="*/ 244492 h 247740"/>
                  <a:gd name="connsiteX4" fmla="*/ 431 w 297546"/>
                  <a:gd name="connsiteY4" fmla="*/ 142214 h 247740"/>
                  <a:gd name="connsiteX0" fmla="*/ 37 w 297152"/>
                  <a:gd name="connsiteY0" fmla="*/ 142214 h 247584"/>
                  <a:gd name="connsiteX1" fmla="*/ 84707 w 297152"/>
                  <a:gd name="connsiteY1" fmla="*/ 209433 h 247584"/>
                  <a:gd name="connsiteX2" fmla="*/ 297152 w 297152"/>
                  <a:gd name="connsiteY2" fmla="*/ 0 h 247584"/>
                  <a:gd name="connsiteX3" fmla="*/ 77386 w 297152"/>
                  <a:gd name="connsiteY3" fmla="*/ 244492 h 247584"/>
                  <a:gd name="connsiteX4" fmla="*/ 37 w 297152"/>
                  <a:gd name="connsiteY4" fmla="*/ 142214 h 247584"/>
                  <a:gd name="connsiteX0" fmla="*/ 29 w 307153"/>
                  <a:gd name="connsiteY0" fmla="*/ 146703 h 247862"/>
                  <a:gd name="connsiteX1" fmla="*/ 94708 w 307153"/>
                  <a:gd name="connsiteY1" fmla="*/ 209433 h 247862"/>
                  <a:gd name="connsiteX2" fmla="*/ 307153 w 307153"/>
                  <a:gd name="connsiteY2" fmla="*/ 0 h 247862"/>
                  <a:gd name="connsiteX3" fmla="*/ 87387 w 307153"/>
                  <a:gd name="connsiteY3" fmla="*/ 244492 h 247862"/>
                  <a:gd name="connsiteX4" fmla="*/ 29 w 307153"/>
                  <a:gd name="connsiteY4" fmla="*/ 146703 h 247862"/>
                  <a:gd name="connsiteX0" fmla="*/ 36 w 298421"/>
                  <a:gd name="connsiteY0" fmla="*/ 157793 h 248639"/>
                  <a:gd name="connsiteX1" fmla="*/ 85976 w 298421"/>
                  <a:gd name="connsiteY1" fmla="*/ 209433 h 248639"/>
                  <a:gd name="connsiteX2" fmla="*/ 298421 w 298421"/>
                  <a:gd name="connsiteY2" fmla="*/ 0 h 248639"/>
                  <a:gd name="connsiteX3" fmla="*/ 78655 w 298421"/>
                  <a:gd name="connsiteY3" fmla="*/ 244492 h 248639"/>
                  <a:gd name="connsiteX4" fmla="*/ 36 w 298421"/>
                  <a:gd name="connsiteY4" fmla="*/ 157793 h 248639"/>
                  <a:gd name="connsiteX0" fmla="*/ 52 w 298437"/>
                  <a:gd name="connsiteY0" fmla="*/ 157793 h 241785"/>
                  <a:gd name="connsiteX1" fmla="*/ 85992 w 298437"/>
                  <a:gd name="connsiteY1" fmla="*/ 209433 h 241785"/>
                  <a:gd name="connsiteX2" fmla="*/ 298437 w 298437"/>
                  <a:gd name="connsiteY2" fmla="*/ 0 h 241785"/>
                  <a:gd name="connsiteX3" fmla="*/ 77225 w 298437"/>
                  <a:gd name="connsiteY3" fmla="*/ 237433 h 241785"/>
                  <a:gd name="connsiteX4" fmla="*/ 52 w 298437"/>
                  <a:gd name="connsiteY4" fmla="*/ 157793 h 241785"/>
                  <a:gd name="connsiteX0" fmla="*/ 116 w 298501"/>
                  <a:gd name="connsiteY0" fmla="*/ 157793 h 241944"/>
                  <a:gd name="connsiteX1" fmla="*/ 90602 w 298501"/>
                  <a:gd name="connsiteY1" fmla="*/ 183054 h 241944"/>
                  <a:gd name="connsiteX2" fmla="*/ 298501 w 298501"/>
                  <a:gd name="connsiteY2" fmla="*/ 0 h 241944"/>
                  <a:gd name="connsiteX3" fmla="*/ 77289 w 298501"/>
                  <a:gd name="connsiteY3" fmla="*/ 237433 h 241944"/>
                  <a:gd name="connsiteX4" fmla="*/ 116 w 298501"/>
                  <a:gd name="connsiteY4" fmla="*/ 157793 h 241944"/>
                  <a:gd name="connsiteX0" fmla="*/ 107 w 298492"/>
                  <a:gd name="connsiteY0" fmla="*/ 157793 h 241970"/>
                  <a:gd name="connsiteX1" fmla="*/ 89984 w 298492"/>
                  <a:gd name="connsiteY1" fmla="*/ 178865 h 241970"/>
                  <a:gd name="connsiteX2" fmla="*/ 298492 w 298492"/>
                  <a:gd name="connsiteY2" fmla="*/ 0 h 241970"/>
                  <a:gd name="connsiteX3" fmla="*/ 77280 w 298492"/>
                  <a:gd name="connsiteY3" fmla="*/ 237433 h 241970"/>
                  <a:gd name="connsiteX4" fmla="*/ 107 w 298492"/>
                  <a:gd name="connsiteY4" fmla="*/ 157793 h 24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92" h="241970">
                    <a:moveTo>
                      <a:pt x="107" y="157793"/>
                    </a:moveTo>
                    <a:cubicBezTo>
                      <a:pt x="2224" y="148032"/>
                      <a:pt x="40253" y="205164"/>
                      <a:pt x="89984" y="178865"/>
                    </a:cubicBezTo>
                    <a:cubicBezTo>
                      <a:pt x="139715" y="152566"/>
                      <a:pt x="146460" y="27602"/>
                      <a:pt x="298492" y="0"/>
                    </a:cubicBezTo>
                    <a:cubicBezTo>
                      <a:pt x="184871" y="98068"/>
                      <a:pt x="127011" y="211134"/>
                      <a:pt x="77280" y="237433"/>
                    </a:cubicBezTo>
                    <a:cubicBezTo>
                      <a:pt x="27549" y="263732"/>
                      <a:pt x="-2010" y="167554"/>
                      <a:pt x="107" y="157793"/>
                    </a:cubicBezTo>
                    <a:close/>
                  </a:path>
                </a:pathLst>
              </a:custGeom>
              <a:solidFill>
                <a:srgbClr val="DD4B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E9A9EEA4-EBD9-420E-5AEF-1F3CA57BACC5}"/>
                </a:ext>
              </a:extLst>
            </p:cNvPr>
            <p:cNvSpPr/>
            <p:nvPr/>
          </p:nvSpPr>
          <p:spPr>
            <a:xfrm rot="16913353">
              <a:off x="2695874" y="3503540"/>
              <a:ext cx="984761" cy="528688"/>
            </a:xfrm>
            <a:custGeom>
              <a:avLst/>
              <a:gdLst>
                <a:gd name="connsiteX0" fmla="*/ 0 w 392481"/>
                <a:gd name="connsiteY0" fmla="*/ 114278 h 228556"/>
                <a:gd name="connsiteX1" fmla="*/ 196241 w 392481"/>
                <a:gd name="connsiteY1" fmla="*/ 0 h 228556"/>
                <a:gd name="connsiteX2" fmla="*/ 392482 w 392481"/>
                <a:gd name="connsiteY2" fmla="*/ 114278 h 228556"/>
                <a:gd name="connsiteX3" fmla="*/ 196241 w 392481"/>
                <a:gd name="connsiteY3" fmla="*/ 228556 h 228556"/>
                <a:gd name="connsiteX4" fmla="*/ 0 w 392481"/>
                <a:gd name="connsiteY4" fmla="*/ 114278 h 228556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3903 w 368556"/>
                <a:gd name="connsiteY0" fmla="*/ 179817 h 268424"/>
                <a:gd name="connsiteX1" fmla="*/ 200144 w 368556"/>
                <a:gd name="connsiteY1" fmla="*/ 65539 h 268424"/>
                <a:gd name="connsiteX2" fmla="*/ 368556 w 368556"/>
                <a:gd name="connsiteY2" fmla="*/ 8864 h 268424"/>
                <a:gd name="connsiteX3" fmla="*/ 92802 w 368556"/>
                <a:gd name="connsiteY3" fmla="*/ 262290 h 268424"/>
                <a:gd name="connsiteX4" fmla="*/ 3903 w 368556"/>
                <a:gd name="connsiteY4" fmla="*/ 179817 h 268424"/>
                <a:gd name="connsiteX0" fmla="*/ 1407 w 366060"/>
                <a:gd name="connsiteY0" fmla="*/ 175110 h 262919"/>
                <a:gd name="connsiteX1" fmla="*/ 145964 w 366060"/>
                <a:gd name="connsiteY1" fmla="*/ 156247 h 262919"/>
                <a:gd name="connsiteX2" fmla="*/ 366060 w 366060"/>
                <a:gd name="connsiteY2" fmla="*/ 4157 h 262919"/>
                <a:gd name="connsiteX3" fmla="*/ 90306 w 366060"/>
                <a:gd name="connsiteY3" fmla="*/ 257583 h 262919"/>
                <a:gd name="connsiteX4" fmla="*/ 1407 w 366060"/>
                <a:gd name="connsiteY4" fmla="*/ 175110 h 262919"/>
                <a:gd name="connsiteX0" fmla="*/ 1192 w 376091"/>
                <a:gd name="connsiteY0" fmla="*/ 190536 h 264645"/>
                <a:gd name="connsiteX1" fmla="*/ 155995 w 376091"/>
                <a:gd name="connsiteY1" fmla="*/ 156305 h 264645"/>
                <a:gd name="connsiteX2" fmla="*/ 376091 w 376091"/>
                <a:gd name="connsiteY2" fmla="*/ 4215 h 264645"/>
                <a:gd name="connsiteX3" fmla="*/ 100337 w 376091"/>
                <a:gd name="connsiteY3" fmla="*/ 257641 h 264645"/>
                <a:gd name="connsiteX4" fmla="*/ 1192 w 376091"/>
                <a:gd name="connsiteY4" fmla="*/ 190536 h 264645"/>
                <a:gd name="connsiteX0" fmla="*/ 1039 w 324711"/>
                <a:gd name="connsiteY0" fmla="*/ 150581 h 222488"/>
                <a:gd name="connsiteX1" fmla="*/ 155842 w 324711"/>
                <a:gd name="connsiteY1" fmla="*/ 116350 h 222488"/>
                <a:gd name="connsiteX2" fmla="*/ 324711 w 324711"/>
                <a:gd name="connsiteY2" fmla="*/ 5241 h 222488"/>
                <a:gd name="connsiteX3" fmla="*/ 100184 w 324711"/>
                <a:gd name="connsiteY3" fmla="*/ 217686 h 222488"/>
                <a:gd name="connsiteX4" fmla="*/ 1039 w 324711"/>
                <a:gd name="connsiteY4" fmla="*/ 150581 h 222488"/>
                <a:gd name="connsiteX0" fmla="*/ 1039 w 324711"/>
                <a:gd name="connsiteY0" fmla="*/ 145340 h 217247"/>
                <a:gd name="connsiteX1" fmla="*/ 155842 w 324711"/>
                <a:gd name="connsiteY1" fmla="*/ 111109 h 217247"/>
                <a:gd name="connsiteX2" fmla="*/ 324711 w 324711"/>
                <a:gd name="connsiteY2" fmla="*/ 0 h 217247"/>
                <a:gd name="connsiteX3" fmla="*/ 100184 w 324711"/>
                <a:gd name="connsiteY3" fmla="*/ 212445 h 217247"/>
                <a:gd name="connsiteX4" fmla="*/ 1039 w 324711"/>
                <a:gd name="connsiteY4" fmla="*/ 145340 h 217247"/>
                <a:gd name="connsiteX0" fmla="*/ 294 w 323966"/>
                <a:gd name="connsiteY0" fmla="*/ 145340 h 217045"/>
                <a:gd name="connsiteX1" fmla="*/ 126922 w 323966"/>
                <a:gd name="connsiteY1" fmla="*/ 136722 h 217045"/>
                <a:gd name="connsiteX2" fmla="*/ 323966 w 323966"/>
                <a:gd name="connsiteY2" fmla="*/ 0 h 217045"/>
                <a:gd name="connsiteX3" fmla="*/ 99439 w 323966"/>
                <a:gd name="connsiteY3" fmla="*/ 212445 h 217045"/>
                <a:gd name="connsiteX4" fmla="*/ 294 w 323966"/>
                <a:gd name="connsiteY4" fmla="*/ 145340 h 217045"/>
                <a:gd name="connsiteX0" fmla="*/ 730 w 324402"/>
                <a:gd name="connsiteY0" fmla="*/ 145340 h 211238"/>
                <a:gd name="connsiteX1" fmla="*/ 127358 w 324402"/>
                <a:gd name="connsiteY1" fmla="*/ 136722 h 211238"/>
                <a:gd name="connsiteX2" fmla="*/ 324402 w 324402"/>
                <a:gd name="connsiteY2" fmla="*/ 0 h 211238"/>
                <a:gd name="connsiteX3" fmla="*/ 87487 w 324402"/>
                <a:gd name="connsiteY3" fmla="*/ 206381 h 211238"/>
                <a:gd name="connsiteX4" fmla="*/ 730 w 324402"/>
                <a:gd name="connsiteY4" fmla="*/ 145340 h 211238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295 w 314676"/>
                <a:gd name="connsiteY0" fmla="*/ 142308 h 207905"/>
                <a:gd name="connsiteX1" fmla="*/ 111438 w 314676"/>
                <a:gd name="connsiteY1" fmla="*/ 151881 h 207905"/>
                <a:gd name="connsiteX2" fmla="*/ 314676 w 314676"/>
                <a:gd name="connsiteY2" fmla="*/ 0 h 207905"/>
                <a:gd name="connsiteX3" fmla="*/ 87052 w 314676"/>
                <a:gd name="connsiteY3" fmla="*/ 203349 h 207905"/>
                <a:gd name="connsiteX4" fmla="*/ 295 w 314676"/>
                <a:gd name="connsiteY4" fmla="*/ 142308 h 207905"/>
                <a:gd name="connsiteX0" fmla="*/ 295 w 314676"/>
                <a:gd name="connsiteY0" fmla="*/ 142308 h 208726"/>
                <a:gd name="connsiteX1" fmla="*/ 111438 w 314676"/>
                <a:gd name="connsiteY1" fmla="*/ 151881 h 208726"/>
                <a:gd name="connsiteX2" fmla="*/ 314676 w 314676"/>
                <a:gd name="connsiteY2" fmla="*/ 0 h 208726"/>
                <a:gd name="connsiteX3" fmla="*/ 87052 w 314676"/>
                <a:gd name="connsiteY3" fmla="*/ 203349 h 208726"/>
                <a:gd name="connsiteX4" fmla="*/ 295 w 314676"/>
                <a:gd name="connsiteY4" fmla="*/ 142308 h 208726"/>
                <a:gd name="connsiteX0" fmla="*/ 305 w 323977"/>
                <a:gd name="connsiteY0" fmla="*/ 139276 h 205525"/>
                <a:gd name="connsiteX1" fmla="*/ 111448 w 323977"/>
                <a:gd name="connsiteY1" fmla="*/ 148849 h 205525"/>
                <a:gd name="connsiteX2" fmla="*/ 323977 w 323977"/>
                <a:gd name="connsiteY2" fmla="*/ 0 h 205525"/>
                <a:gd name="connsiteX3" fmla="*/ 87062 w 323977"/>
                <a:gd name="connsiteY3" fmla="*/ 200317 h 205525"/>
                <a:gd name="connsiteX4" fmla="*/ 305 w 323977"/>
                <a:gd name="connsiteY4" fmla="*/ 139276 h 205525"/>
                <a:gd name="connsiteX0" fmla="*/ 350 w 317746"/>
                <a:gd name="connsiteY0" fmla="*/ 111187 h 202966"/>
                <a:gd name="connsiteX1" fmla="*/ 105217 w 317746"/>
                <a:gd name="connsiteY1" fmla="*/ 148849 h 202966"/>
                <a:gd name="connsiteX2" fmla="*/ 317746 w 317746"/>
                <a:gd name="connsiteY2" fmla="*/ 0 h 202966"/>
                <a:gd name="connsiteX3" fmla="*/ 80831 w 317746"/>
                <a:gd name="connsiteY3" fmla="*/ 200317 h 202966"/>
                <a:gd name="connsiteX4" fmla="*/ 350 w 317746"/>
                <a:gd name="connsiteY4" fmla="*/ 111187 h 202966"/>
                <a:gd name="connsiteX0" fmla="*/ 350 w 317746"/>
                <a:gd name="connsiteY0" fmla="*/ 111187 h 202620"/>
                <a:gd name="connsiteX1" fmla="*/ 105217 w 317746"/>
                <a:gd name="connsiteY1" fmla="*/ 148849 h 202620"/>
                <a:gd name="connsiteX2" fmla="*/ 317746 w 317746"/>
                <a:gd name="connsiteY2" fmla="*/ 0 h 202620"/>
                <a:gd name="connsiteX3" fmla="*/ 80831 w 317746"/>
                <a:gd name="connsiteY3" fmla="*/ 200317 h 202620"/>
                <a:gd name="connsiteX4" fmla="*/ 350 w 317746"/>
                <a:gd name="connsiteY4" fmla="*/ 111187 h 202620"/>
                <a:gd name="connsiteX0" fmla="*/ 2662 w 320058"/>
                <a:gd name="connsiteY0" fmla="*/ 111187 h 206643"/>
                <a:gd name="connsiteX1" fmla="*/ 107529 w 320058"/>
                <a:gd name="connsiteY1" fmla="*/ 148849 h 206643"/>
                <a:gd name="connsiteX2" fmla="*/ 320058 w 320058"/>
                <a:gd name="connsiteY2" fmla="*/ 0 h 206643"/>
                <a:gd name="connsiteX3" fmla="*/ 83143 w 320058"/>
                <a:gd name="connsiteY3" fmla="*/ 200317 h 206643"/>
                <a:gd name="connsiteX4" fmla="*/ 2662 w 320058"/>
                <a:gd name="connsiteY4" fmla="*/ 111187 h 206643"/>
                <a:gd name="connsiteX0" fmla="*/ 5423 w 322819"/>
                <a:gd name="connsiteY0" fmla="*/ 111187 h 189262"/>
                <a:gd name="connsiteX1" fmla="*/ 110290 w 322819"/>
                <a:gd name="connsiteY1" fmla="*/ 148849 h 189262"/>
                <a:gd name="connsiteX2" fmla="*/ 322819 w 322819"/>
                <a:gd name="connsiteY2" fmla="*/ 0 h 189262"/>
                <a:gd name="connsiteX3" fmla="*/ 76523 w 322819"/>
                <a:gd name="connsiteY3" fmla="*/ 182154 h 189262"/>
                <a:gd name="connsiteX4" fmla="*/ 5423 w 322819"/>
                <a:gd name="connsiteY4" fmla="*/ 111187 h 189262"/>
                <a:gd name="connsiteX0" fmla="*/ 9529 w 326925"/>
                <a:gd name="connsiteY0" fmla="*/ 111187 h 190577"/>
                <a:gd name="connsiteX1" fmla="*/ 114396 w 326925"/>
                <a:gd name="connsiteY1" fmla="*/ 148849 h 190577"/>
                <a:gd name="connsiteX2" fmla="*/ 326925 w 326925"/>
                <a:gd name="connsiteY2" fmla="*/ 0 h 190577"/>
                <a:gd name="connsiteX3" fmla="*/ 80629 w 326925"/>
                <a:gd name="connsiteY3" fmla="*/ 182154 h 190577"/>
                <a:gd name="connsiteX4" fmla="*/ 9529 w 326925"/>
                <a:gd name="connsiteY4" fmla="*/ 111187 h 190577"/>
                <a:gd name="connsiteX0" fmla="*/ 4315 w 321711"/>
                <a:gd name="connsiteY0" fmla="*/ 111187 h 189259"/>
                <a:gd name="connsiteX1" fmla="*/ 94215 w 321711"/>
                <a:gd name="connsiteY1" fmla="*/ 149254 h 189259"/>
                <a:gd name="connsiteX2" fmla="*/ 321711 w 321711"/>
                <a:gd name="connsiteY2" fmla="*/ 0 h 189259"/>
                <a:gd name="connsiteX3" fmla="*/ 75415 w 321711"/>
                <a:gd name="connsiteY3" fmla="*/ 182154 h 189259"/>
                <a:gd name="connsiteX4" fmla="*/ 4315 w 321711"/>
                <a:gd name="connsiteY4" fmla="*/ 111187 h 189259"/>
                <a:gd name="connsiteX0" fmla="*/ 298 w 316866"/>
                <a:gd name="connsiteY0" fmla="*/ 115036 h 188823"/>
                <a:gd name="connsiteX1" fmla="*/ 90198 w 316866"/>
                <a:gd name="connsiteY1" fmla="*/ 153103 h 188823"/>
                <a:gd name="connsiteX2" fmla="*/ 316866 w 316866"/>
                <a:gd name="connsiteY2" fmla="*/ 0 h 188823"/>
                <a:gd name="connsiteX3" fmla="*/ 71398 w 316866"/>
                <a:gd name="connsiteY3" fmla="*/ 186003 h 188823"/>
                <a:gd name="connsiteX4" fmla="*/ 298 w 316866"/>
                <a:gd name="connsiteY4" fmla="*/ 115036 h 188823"/>
                <a:gd name="connsiteX0" fmla="*/ 281 w 307400"/>
                <a:gd name="connsiteY0" fmla="*/ 88973 h 161763"/>
                <a:gd name="connsiteX1" fmla="*/ 90181 w 307400"/>
                <a:gd name="connsiteY1" fmla="*/ 127040 h 161763"/>
                <a:gd name="connsiteX2" fmla="*/ 307400 w 307400"/>
                <a:gd name="connsiteY2" fmla="*/ 0 h 161763"/>
                <a:gd name="connsiteX3" fmla="*/ 71381 w 307400"/>
                <a:gd name="connsiteY3" fmla="*/ 159940 h 161763"/>
                <a:gd name="connsiteX4" fmla="*/ 281 w 307400"/>
                <a:gd name="connsiteY4" fmla="*/ 88973 h 161763"/>
                <a:gd name="connsiteX0" fmla="*/ 281 w 307400"/>
                <a:gd name="connsiteY0" fmla="*/ 88973 h 161763"/>
                <a:gd name="connsiteX1" fmla="*/ 90181 w 307400"/>
                <a:gd name="connsiteY1" fmla="*/ 127040 h 161763"/>
                <a:gd name="connsiteX2" fmla="*/ 307400 w 307400"/>
                <a:gd name="connsiteY2" fmla="*/ 0 h 161763"/>
                <a:gd name="connsiteX3" fmla="*/ 71381 w 307400"/>
                <a:gd name="connsiteY3" fmla="*/ 159940 h 161763"/>
                <a:gd name="connsiteX4" fmla="*/ 281 w 307400"/>
                <a:gd name="connsiteY4" fmla="*/ 88973 h 161763"/>
                <a:gd name="connsiteX0" fmla="*/ 4957 w 312076"/>
                <a:gd name="connsiteY0" fmla="*/ 88973 h 167439"/>
                <a:gd name="connsiteX1" fmla="*/ 94857 w 312076"/>
                <a:gd name="connsiteY1" fmla="*/ 127040 h 167439"/>
                <a:gd name="connsiteX2" fmla="*/ 312076 w 312076"/>
                <a:gd name="connsiteY2" fmla="*/ 0 h 167439"/>
                <a:gd name="connsiteX3" fmla="*/ 76057 w 312076"/>
                <a:gd name="connsiteY3" fmla="*/ 159940 h 167439"/>
                <a:gd name="connsiteX4" fmla="*/ 4957 w 312076"/>
                <a:gd name="connsiteY4" fmla="*/ 88973 h 167439"/>
                <a:gd name="connsiteX0" fmla="*/ 290 w 306443"/>
                <a:gd name="connsiteY0" fmla="*/ 80735 h 161349"/>
                <a:gd name="connsiteX1" fmla="*/ 89224 w 306443"/>
                <a:gd name="connsiteY1" fmla="*/ 127040 h 161349"/>
                <a:gd name="connsiteX2" fmla="*/ 306443 w 306443"/>
                <a:gd name="connsiteY2" fmla="*/ 0 h 161349"/>
                <a:gd name="connsiteX3" fmla="*/ 70424 w 306443"/>
                <a:gd name="connsiteY3" fmla="*/ 159940 h 161349"/>
                <a:gd name="connsiteX4" fmla="*/ 290 w 306443"/>
                <a:gd name="connsiteY4" fmla="*/ 80735 h 161349"/>
                <a:gd name="connsiteX0" fmla="*/ 4058 w 310211"/>
                <a:gd name="connsiteY0" fmla="*/ 80735 h 162055"/>
                <a:gd name="connsiteX1" fmla="*/ 92992 w 310211"/>
                <a:gd name="connsiteY1" fmla="*/ 127040 h 162055"/>
                <a:gd name="connsiteX2" fmla="*/ 310211 w 310211"/>
                <a:gd name="connsiteY2" fmla="*/ 0 h 162055"/>
                <a:gd name="connsiteX3" fmla="*/ 74192 w 310211"/>
                <a:gd name="connsiteY3" fmla="*/ 159940 h 162055"/>
                <a:gd name="connsiteX4" fmla="*/ 4058 w 310211"/>
                <a:gd name="connsiteY4" fmla="*/ 80735 h 162055"/>
                <a:gd name="connsiteX0" fmla="*/ 3838 w 313646"/>
                <a:gd name="connsiteY0" fmla="*/ 108284 h 165246"/>
                <a:gd name="connsiteX1" fmla="*/ 96427 w 313646"/>
                <a:gd name="connsiteY1" fmla="*/ 127040 h 165246"/>
                <a:gd name="connsiteX2" fmla="*/ 313646 w 313646"/>
                <a:gd name="connsiteY2" fmla="*/ 0 h 165246"/>
                <a:gd name="connsiteX3" fmla="*/ 77627 w 313646"/>
                <a:gd name="connsiteY3" fmla="*/ 159940 h 165246"/>
                <a:gd name="connsiteX4" fmla="*/ 3838 w 313646"/>
                <a:gd name="connsiteY4" fmla="*/ 108284 h 165246"/>
                <a:gd name="connsiteX0" fmla="*/ 7105 w 316913"/>
                <a:gd name="connsiteY0" fmla="*/ 108284 h 166203"/>
                <a:gd name="connsiteX1" fmla="*/ 99694 w 316913"/>
                <a:gd name="connsiteY1" fmla="*/ 127040 h 166203"/>
                <a:gd name="connsiteX2" fmla="*/ 316913 w 316913"/>
                <a:gd name="connsiteY2" fmla="*/ 0 h 166203"/>
                <a:gd name="connsiteX3" fmla="*/ 80894 w 316913"/>
                <a:gd name="connsiteY3" fmla="*/ 159940 h 166203"/>
                <a:gd name="connsiteX4" fmla="*/ 7105 w 316913"/>
                <a:gd name="connsiteY4" fmla="*/ 108284 h 166203"/>
                <a:gd name="connsiteX0" fmla="*/ 233 w 310041"/>
                <a:gd name="connsiteY0" fmla="*/ 108284 h 166848"/>
                <a:gd name="connsiteX1" fmla="*/ 92822 w 310041"/>
                <a:gd name="connsiteY1" fmla="*/ 127040 h 166848"/>
                <a:gd name="connsiteX2" fmla="*/ 310041 w 310041"/>
                <a:gd name="connsiteY2" fmla="*/ 0 h 166848"/>
                <a:gd name="connsiteX3" fmla="*/ 74849 w 310041"/>
                <a:gd name="connsiteY3" fmla="*/ 163789 h 166848"/>
                <a:gd name="connsiteX4" fmla="*/ 233 w 310041"/>
                <a:gd name="connsiteY4" fmla="*/ 108284 h 166848"/>
                <a:gd name="connsiteX0" fmla="*/ 6744 w 316552"/>
                <a:gd name="connsiteY0" fmla="*/ 108284 h 168170"/>
                <a:gd name="connsiteX1" fmla="*/ 99333 w 316552"/>
                <a:gd name="connsiteY1" fmla="*/ 127040 h 168170"/>
                <a:gd name="connsiteX2" fmla="*/ 316552 w 316552"/>
                <a:gd name="connsiteY2" fmla="*/ 0 h 168170"/>
                <a:gd name="connsiteX3" fmla="*/ 81360 w 316552"/>
                <a:gd name="connsiteY3" fmla="*/ 163789 h 168170"/>
                <a:gd name="connsiteX4" fmla="*/ 6744 w 316552"/>
                <a:gd name="connsiteY4" fmla="*/ 108284 h 168170"/>
                <a:gd name="connsiteX0" fmla="*/ 6450 w 320189"/>
                <a:gd name="connsiteY0" fmla="*/ 109094 h 168279"/>
                <a:gd name="connsiteX1" fmla="*/ 102970 w 320189"/>
                <a:gd name="connsiteY1" fmla="*/ 127040 h 168279"/>
                <a:gd name="connsiteX2" fmla="*/ 320189 w 320189"/>
                <a:gd name="connsiteY2" fmla="*/ 0 h 168279"/>
                <a:gd name="connsiteX3" fmla="*/ 84997 w 320189"/>
                <a:gd name="connsiteY3" fmla="*/ 163789 h 168279"/>
                <a:gd name="connsiteX4" fmla="*/ 6450 w 320189"/>
                <a:gd name="connsiteY4" fmla="*/ 109094 h 16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189" h="168279">
                  <a:moveTo>
                    <a:pt x="6450" y="109094"/>
                  </a:moveTo>
                  <a:cubicBezTo>
                    <a:pt x="31241" y="77040"/>
                    <a:pt x="50680" y="145222"/>
                    <a:pt x="102970" y="127040"/>
                  </a:cubicBezTo>
                  <a:cubicBezTo>
                    <a:pt x="155260" y="108858"/>
                    <a:pt x="168157" y="27602"/>
                    <a:pt x="320189" y="0"/>
                  </a:cubicBezTo>
                  <a:cubicBezTo>
                    <a:pt x="218391" y="76658"/>
                    <a:pt x="137287" y="145607"/>
                    <a:pt x="84997" y="163789"/>
                  </a:cubicBezTo>
                  <a:cubicBezTo>
                    <a:pt x="32707" y="181971"/>
                    <a:pt x="-18341" y="141148"/>
                    <a:pt x="6450" y="109094"/>
                  </a:cubicBezTo>
                  <a:close/>
                </a:path>
              </a:pathLst>
            </a:custGeom>
            <a:solidFill>
              <a:srgbClr val="DD4B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DA9322DC-E1B5-3785-B197-21334DE23646}"/>
                </a:ext>
              </a:extLst>
            </p:cNvPr>
            <p:cNvSpPr/>
            <p:nvPr/>
          </p:nvSpPr>
          <p:spPr>
            <a:xfrm rot="4644094">
              <a:off x="412496" y="2002842"/>
              <a:ext cx="823211" cy="476704"/>
            </a:xfrm>
            <a:custGeom>
              <a:avLst/>
              <a:gdLst>
                <a:gd name="connsiteX0" fmla="*/ 0 w 392481"/>
                <a:gd name="connsiteY0" fmla="*/ 114278 h 228556"/>
                <a:gd name="connsiteX1" fmla="*/ 196241 w 392481"/>
                <a:gd name="connsiteY1" fmla="*/ 0 h 228556"/>
                <a:gd name="connsiteX2" fmla="*/ 392482 w 392481"/>
                <a:gd name="connsiteY2" fmla="*/ 114278 h 228556"/>
                <a:gd name="connsiteX3" fmla="*/ 196241 w 392481"/>
                <a:gd name="connsiteY3" fmla="*/ 228556 h 228556"/>
                <a:gd name="connsiteX4" fmla="*/ 0 w 392481"/>
                <a:gd name="connsiteY4" fmla="*/ 114278 h 228556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3903 w 368556"/>
                <a:gd name="connsiteY0" fmla="*/ 179817 h 268424"/>
                <a:gd name="connsiteX1" fmla="*/ 200144 w 368556"/>
                <a:gd name="connsiteY1" fmla="*/ 65539 h 268424"/>
                <a:gd name="connsiteX2" fmla="*/ 368556 w 368556"/>
                <a:gd name="connsiteY2" fmla="*/ 8864 h 268424"/>
                <a:gd name="connsiteX3" fmla="*/ 92802 w 368556"/>
                <a:gd name="connsiteY3" fmla="*/ 262290 h 268424"/>
                <a:gd name="connsiteX4" fmla="*/ 3903 w 368556"/>
                <a:gd name="connsiteY4" fmla="*/ 179817 h 268424"/>
                <a:gd name="connsiteX0" fmla="*/ 1407 w 366060"/>
                <a:gd name="connsiteY0" fmla="*/ 175110 h 262919"/>
                <a:gd name="connsiteX1" fmla="*/ 145964 w 366060"/>
                <a:gd name="connsiteY1" fmla="*/ 156247 h 262919"/>
                <a:gd name="connsiteX2" fmla="*/ 366060 w 366060"/>
                <a:gd name="connsiteY2" fmla="*/ 4157 h 262919"/>
                <a:gd name="connsiteX3" fmla="*/ 90306 w 366060"/>
                <a:gd name="connsiteY3" fmla="*/ 257583 h 262919"/>
                <a:gd name="connsiteX4" fmla="*/ 1407 w 366060"/>
                <a:gd name="connsiteY4" fmla="*/ 175110 h 262919"/>
                <a:gd name="connsiteX0" fmla="*/ 1192 w 376091"/>
                <a:gd name="connsiteY0" fmla="*/ 190536 h 264645"/>
                <a:gd name="connsiteX1" fmla="*/ 155995 w 376091"/>
                <a:gd name="connsiteY1" fmla="*/ 156305 h 264645"/>
                <a:gd name="connsiteX2" fmla="*/ 376091 w 376091"/>
                <a:gd name="connsiteY2" fmla="*/ 4215 h 264645"/>
                <a:gd name="connsiteX3" fmla="*/ 100337 w 376091"/>
                <a:gd name="connsiteY3" fmla="*/ 257641 h 264645"/>
                <a:gd name="connsiteX4" fmla="*/ 1192 w 376091"/>
                <a:gd name="connsiteY4" fmla="*/ 190536 h 264645"/>
                <a:gd name="connsiteX0" fmla="*/ 1039 w 324711"/>
                <a:gd name="connsiteY0" fmla="*/ 150581 h 222488"/>
                <a:gd name="connsiteX1" fmla="*/ 155842 w 324711"/>
                <a:gd name="connsiteY1" fmla="*/ 116350 h 222488"/>
                <a:gd name="connsiteX2" fmla="*/ 324711 w 324711"/>
                <a:gd name="connsiteY2" fmla="*/ 5241 h 222488"/>
                <a:gd name="connsiteX3" fmla="*/ 100184 w 324711"/>
                <a:gd name="connsiteY3" fmla="*/ 217686 h 222488"/>
                <a:gd name="connsiteX4" fmla="*/ 1039 w 324711"/>
                <a:gd name="connsiteY4" fmla="*/ 150581 h 222488"/>
                <a:gd name="connsiteX0" fmla="*/ 1039 w 324711"/>
                <a:gd name="connsiteY0" fmla="*/ 145340 h 217247"/>
                <a:gd name="connsiteX1" fmla="*/ 155842 w 324711"/>
                <a:gd name="connsiteY1" fmla="*/ 111109 h 217247"/>
                <a:gd name="connsiteX2" fmla="*/ 324711 w 324711"/>
                <a:gd name="connsiteY2" fmla="*/ 0 h 217247"/>
                <a:gd name="connsiteX3" fmla="*/ 100184 w 324711"/>
                <a:gd name="connsiteY3" fmla="*/ 212445 h 217247"/>
                <a:gd name="connsiteX4" fmla="*/ 1039 w 324711"/>
                <a:gd name="connsiteY4" fmla="*/ 145340 h 217247"/>
                <a:gd name="connsiteX0" fmla="*/ 294 w 323966"/>
                <a:gd name="connsiteY0" fmla="*/ 145340 h 217045"/>
                <a:gd name="connsiteX1" fmla="*/ 126922 w 323966"/>
                <a:gd name="connsiteY1" fmla="*/ 136722 h 217045"/>
                <a:gd name="connsiteX2" fmla="*/ 323966 w 323966"/>
                <a:gd name="connsiteY2" fmla="*/ 0 h 217045"/>
                <a:gd name="connsiteX3" fmla="*/ 99439 w 323966"/>
                <a:gd name="connsiteY3" fmla="*/ 212445 h 217045"/>
                <a:gd name="connsiteX4" fmla="*/ 294 w 323966"/>
                <a:gd name="connsiteY4" fmla="*/ 145340 h 217045"/>
                <a:gd name="connsiteX0" fmla="*/ 730 w 324402"/>
                <a:gd name="connsiteY0" fmla="*/ 145340 h 211238"/>
                <a:gd name="connsiteX1" fmla="*/ 127358 w 324402"/>
                <a:gd name="connsiteY1" fmla="*/ 136722 h 211238"/>
                <a:gd name="connsiteX2" fmla="*/ 324402 w 324402"/>
                <a:gd name="connsiteY2" fmla="*/ 0 h 211238"/>
                <a:gd name="connsiteX3" fmla="*/ 87487 w 324402"/>
                <a:gd name="connsiteY3" fmla="*/ 206381 h 211238"/>
                <a:gd name="connsiteX4" fmla="*/ 730 w 324402"/>
                <a:gd name="connsiteY4" fmla="*/ 145340 h 211238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295 w 314676"/>
                <a:gd name="connsiteY0" fmla="*/ 142308 h 207905"/>
                <a:gd name="connsiteX1" fmla="*/ 111438 w 314676"/>
                <a:gd name="connsiteY1" fmla="*/ 151881 h 207905"/>
                <a:gd name="connsiteX2" fmla="*/ 314676 w 314676"/>
                <a:gd name="connsiteY2" fmla="*/ 0 h 207905"/>
                <a:gd name="connsiteX3" fmla="*/ 87052 w 314676"/>
                <a:gd name="connsiteY3" fmla="*/ 203349 h 207905"/>
                <a:gd name="connsiteX4" fmla="*/ 295 w 314676"/>
                <a:gd name="connsiteY4" fmla="*/ 142308 h 207905"/>
                <a:gd name="connsiteX0" fmla="*/ 295 w 314676"/>
                <a:gd name="connsiteY0" fmla="*/ 142308 h 208726"/>
                <a:gd name="connsiteX1" fmla="*/ 111438 w 314676"/>
                <a:gd name="connsiteY1" fmla="*/ 151881 h 208726"/>
                <a:gd name="connsiteX2" fmla="*/ 314676 w 314676"/>
                <a:gd name="connsiteY2" fmla="*/ 0 h 208726"/>
                <a:gd name="connsiteX3" fmla="*/ 87052 w 314676"/>
                <a:gd name="connsiteY3" fmla="*/ 203349 h 208726"/>
                <a:gd name="connsiteX4" fmla="*/ 295 w 314676"/>
                <a:gd name="connsiteY4" fmla="*/ 142308 h 208726"/>
                <a:gd name="connsiteX0" fmla="*/ 305 w 323977"/>
                <a:gd name="connsiteY0" fmla="*/ 139276 h 205525"/>
                <a:gd name="connsiteX1" fmla="*/ 111448 w 323977"/>
                <a:gd name="connsiteY1" fmla="*/ 148849 h 205525"/>
                <a:gd name="connsiteX2" fmla="*/ 323977 w 323977"/>
                <a:gd name="connsiteY2" fmla="*/ 0 h 205525"/>
                <a:gd name="connsiteX3" fmla="*/ 87062 w 323977"/>
                <a:gd name="connsiteY3" fmla="*/ 200317 h 205525"/>
                <a:gd name="connsiteX4" fmla="*/ 305 w 323977"/>
                <a:gd name="connsiteY4" fmla="*/ 139276 h 205525"/>
                <a:gd name="connsiteX0" fmla="*/ 333 w 319986"/>
                <a:gd name="connsiteY0" fmla="*/ 149475 h 206911"/>
                <a:gd name="connsiteX1" fmla="*/ 107457 w 319986"/>
                <a:gd name="connsiteY1" fmla="*/ 148849 h 206911"/>
                <a:gd name="connsiteX2" fmla="*/ 319986 w 319986"/>
                <a:gd name="connsiteY2" fmla="*/ 0 h 206911"/>
                <a:gd name="connsiteX3" fmla="*/ 83071 w 319986"/>
                <a:gd name="connsiteY3" fmla="*/ 200317 h 206911"/>
                <a:gd name="connsiteX4" fmla="*/ 333 w 319986"/>
                <a:gd name="connsiteY4" fmla="*/ 149475 h 206911"/>
                <a:gd name="connsiteX0" fmla="*/ 251 w 319904"/>
                <a:gd name="connsiteY0" fmla="*/ 149475 h 194719"/>
                <a:gd name="connsiteX1" fmla="*/ 107375 w 319904"/>
                <a:gd name="connsiteY1" fmla="*/ 148849 h 194719"/>
                <a:gd name="connsiteX2" fmla="*/ 319904 w 319904"/>
                <a:gd name="connsiteY2" fmla="*/ 0 h 194719"/>
                <a:gd name="connsiteX3" fmla="*/ 85691 w 319904"/>
                <a:gd name="connsiteY3" fmla="*/ 188482 h 194719"/>
                <a:gd name="connsiteX4" fmla="*/ 251 w 319904"/>
                <a:gd name="connsiteY4" fmla="*/ 149475 h 194719"/>
                <a:gd name="connsiteX0" fmla="*/ 5 w 319658"/>
                <a:gd name="connsiteY0" fmla="*/ 149475 h 194538"/>
                <a:gd name="connsiteX1" fmla="*/ 87964 w 319658"/>
                <a:gd name="connsiteY1" fmla="*/ 163296 h 194538"/>
                <a:gd name="connsiteX2" fmla="*/ 319658 w 319658"/>
                <a:gd name="connsiteY2" fmla="*/ 0 h 194538"/>
                <a:gd name="connsiteX3" fmla="*/ 85445 w 319658"/>
                <a:gd name="connsiteY3" fmla="*/ 188482 h 194538"/>
                <a:gd name="connsiteX4" fmla="*/ 5 w 319658"/>
                <a:gd name="connsiteY4" fmla="*/ 149475 h 194538"/>
                <a:gd name="connsiteX0" fmla="*/ 4 w 279976"/>
                <a:gd name="connsiteY0" fmla="*/ 114665 h 157756"/>
                <a:gd name="connsiteX1" fmla="*/ 87963 w 279976"/>
                <a:gd name="connsiteY1" fmla="*/ 128486 h 157756"/>
                <a:gd name="connsiteX2" fmla="*/ 279976 w 279976"/>
                <a:gd name="connsiteY2" fmla="*/ 0 h 157756"/>
                <a:gd name="connsiteX3" fmla="*/ 85444 w 279976"/>
                <a:gd name="connsiteY3" fmla="*/ 153672 h 157756"/>
                <a:gd name="connsiteX4" fmla="*/ 4 w 279976"/>
                <a:gd name="connsiteY4" fmla="*/ 114665 h 157756"/>
                <a:gd name="connsiteX0" fmla="*/ 4 w 279976"/>
                <a:gd name="connsiteY0" fmla="*/ 114665 h 157756"/>
                <a:gd name="connsiteX1" fmla="*/ 87963 w 279976"/>
                <a:gd name="connsiteY1" fmla="*/ 128486 h 157756"/>
                <a:gd name="connsiteX2" fmla="*/ 279976 w 279976"/>
                <a:gd name="connsiteY2" fmla="*/ 0 h 157756"/>
                <a:gd name="connsiteX3" fmla="*/ 85444 w 279976"/>
                <a:gd name="connsiteY3" fmla="*/ 153672 h 157756"/>
                <a:gd name="connsiteX4" fmla="*/ 4 w 279976"/>
                <a:gd name="connsiteY4" fmla="*/ 114665 h 157756"/>
                <a:gd name="connsiteX0" fmla="*/ 7 w 279979"/>
                <a:gd name="connsiteY0" fmla="*/ 114665 h 160235"/>
                <a:gd name="connsiteX1" fmla="*/ 87966 w 279979"/>
                <a:gd name="connsiteY1" fmla="*/ 128486 h 160235"/>
                <a:gd name="connsiteX2" fmla="*/ 279979 w 279979"/>
                <a:gd name="connsiteY2" fmla="*/ 0 h 160235"/>
                <a:gd name="connsiteX3" fmla="*/ 85447 w 279979"/>
                <a:gd name="connsiteY3" fmla="*/ 153672 h 160235"/>
                <a:gd name="connsiteX4" fmla="*/ 7 w 279979"/>
                <a:gd name="connsiteY4" fmla="*/ 114665 h 160235"/>
                <a:gd name="connsiteX0" fmla="*/ 6 w 279978"/>
                <a:gd name="connsiteY0" fmla="*/ 114665 h 160082"/>
                <a:gd name="connsiteX1" fmla="*/ 82430 w 279978"/>
                <a:gd name="connsiteY1" fmla="*/ 140709 h 160082"/>
                <a:gd name="connsiteX2" fmla="*/ 279978 w 279978"/>
                <a:gd name="connsiteY2" fmla="*/ 0 h 160082"/>
                <a:gd name="connsiteX3" fmla="*/ 85446 w 279978"/>
                <a:gd name="connsiteY3" fmla="*/ 153672 h 160082"/>
                <a:gd name="connsiteX4" fmla="*/ 6 w 279978"/>
                <a:gd name="connsiteY4" fmla="*/ 114665 h 160082"/>
                <a:gd name="connsiteX0" fmla="*/ 6 w 278226"/>
                <a:gd name="connsiteY0" fmla="*/ 106988 h 149563"/>
                <a:gd name="connsiteX1" fmla="*/ 82430 w 278226"/>
                <a:gd name="connsiteY1" fmla="*/ 133032 h 149563"/>
                <a:gd name="connsiteX2" fmla="*/ 278226 w 278226"/>
                <a:gd name="connsiteY2" fmla="*/ 0 h 149563"/>
                <a:gd name="connsiteX3" fmla="*/ 85446 w 278226"/>
                <a:gd name="connsiteY3" fmla="*/ 145995 h 149563"/>
                <a:gd name="connsiteX4" fmla="*/ 6 w 278226"/>
                <a:gd name="connsiteY4" fmla="*/ 106988 h 149563"/>
                <a:gd name="connsiteX0" fmla="*/ 6 w 278226"/>
                <a:gd name="connsiteY0" fmla="*/ 106988 h 149563"/>
                <a:gd name="connsiteX1" fmla="*/ 82430 w 278226"/>
                <a:gd name="connsiteY1" fmla="*/ 133032 h 149563"/>
                <a:gd name="connsiteX2" fmla="*/ 278226 w 278226"/>
                <a:gd name="connsiteY2" fmla="*/ 0 h 149563"/>
                <a:gd name="connsiteX3" fmla="*/ 85446 w 278226"/>
                <a:gd name="connsiteY3" fmla="*/ 145995 h 149563"/>
                <a:gd name="connsiteX4" fmla="*/ 6 w 278226"/>
                <a:gd name="connsiteY4" fmla="*/ 106988 h 149563"/>
                <a:gd name="connsiteX0" fmla="*/ 7 w 267187"/>
                <a:gd name="connsiteY0" fmla="*/ 106717 h 149535"/>
                <a:gd name="connsiteX1" fmla="*/ 71391 w 267187"/>
                <a:gd name="connsiteY1" fmla="*/ 133032 h 149535"/>
                <a:gd name="connsiteX2" fmla="*/ 267187 w 267187"/>
                <a:gd name="connsiteY2" fmla="*/ 0 h 149535"/>
                <a:gd name="connsiteX3" fmla="*/ 74407 w 267187"/>
                <a:gd name="connsiteY3" fmla="*/ 145995 h 149535"/>
                <a:gd name="connsiteX4" fmla="*/ 7 w 267187"/>
                <a:gd name="connsiteY4" fmla="*/ 106717 h 149535"/>
                <a:gd name="connsiteX0" fmla="*/ 37 w 267217"/>
                <a:gd name="connsiteY0" fmla="*/ 106717 h 150458"/>
                <a:gd name="connsiteX1" fmla="*/ 71421 w 267217"/>
                <a:gd name="connsiteY1" fmla="*/ 133032 h 150458"/>
                <a:gd name="connsiteX2" fmla="*/ 267217 w 267217"/>
                <a:gd name="connsiteY2" fmla="*/ 0 h 150458"/>
                <a:gd name="connsiteX3" fmla="*/ 74437 w 267217"/>
                <a:gd name="connsiteY3" fmla="*/ 145995 h 150458"/>
                <a:gd name="connsiteX4" fmla="*/ 37 w 267217"/>
                <a:gd name="connsiteY4" fmla="*/ 106717 h 150458"/>
                <a:gd name="connsiteX0" fmla="*/ 37 w 267662"/>
                <a:gd name="connsiteY0" fmla="*/ 114679 h 151733"/>
                <a:gd name="connsiteX1" fmla="*/ 71866 w 267662"/>
                <a:gd name="connsiteY1" fmla="*/ 133032 h 151733"/>
                <a:gd name="connsiteX2" fmla="*/ 267662 w 267662"/>
                <a:gd name="connsiteY2" fmla="*/ 0 h 151733"/>
                <a:gd name="connsiteX3" fmla="*/ 74882 w 267662"/>
                <a:gd name="connsiteY3" fmla="*/ 145995 h 151733"/>
                <a:gd name="connsiteX4" fmla="*/ 37 w 267662"/>
                <a:gd name="connsiteY4" fmla="*/ 114679 h 151733"/>
                <a:gd name="connsiteX0" fmla="*/ 37 w 267662"/>
                <a:gd name="connsiteY0" fmla="*/ 114679 h 151733"/>
                <a:gd name="connsiteX1" fmla="*/ 71866 w 267662"/>
                <a:gd name="connsiteY1" fmla="*/ 133032 h 151733"/>
                <a:gd name="connsiteX2" fmla="*/ 267662 w 267662"/>
                <a:gd name="connsiteY2" fmla="*/ 0 h 151733"/>
                <a:gd name="connsiteX3" fmla="*/ 74882 w 267662"/>
                <a:gd name="connsiteY3" fmla="*/ 145995 h 151733"/>
                <a:gd name="connsiteX4" fmla="*/ 37 w 267662"/>
                <a:gd name="connsiteY4" fmla="*/ 114679 h 1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62" h="151733">
                  <a:moveTo>
                    <a:pt x="37" y="114679"/>
                  </a:moveTo>
                  <a:cubicBezTo>
                    <a:pt x="-1174" y="97587"/>
                    <a:pt x="27262" y="152145"/>
                    <a:pt x="71866" y="133032"/>
                  </a:cubicBezTo>
                  <a:cubicBezTo>
                    <a:pt x="116470" y="113919"/>
                    <a:pt x="105234" y="79147"/>
                    <a:pt x="267662" y="0"/>
                  </a:cubicBezTo>
                  <a:cubicBezTo>
                    <a:pt x="177329" y="81405"/>
                    <a:pt x="119486" y="126882"/>
                    <a:pt x="74882" y="145995"/>
                  </a:cubicBezTo>
                  <a:cubicBezTo>
                    <a:pt x="30278" y="165108"/>
                    <a:pt x="1248" y="131771"/>
                    <a:pt x="37" y="114679"/>
                  </a:cubicBezTo>
                  <a:close/>
                </a:path>
              </a:pathLst>
            </a:custGeom>
            <a:solidFill>
              <a:srgbClr val="DD4B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DAFB1AE1-9503-0BD5-4205-116C7AD06152}"/>
                </a:ext>
              </a:extLst>
            </p:cNvPr>
            <p:cNvSpPr/>
            <p:nvPr/>
          </p:nvSpPr>
          <p:spPr>
            <a:xfrm rot="12764735" flipH="1">
              <a:off x="2125909" y="947043"/>
              <a:ext cx="682482" cy="477034"/>
            </a:xfrm>
            <a:custGeom>
              <a:avLst/>
              <a:gdLst>
                <a:gd name="connsiteX0" fmla="*/ 0 w 392481"/>
                <a:gd name="connsiteY0" fmla="*/ 114278 h 228556"/>
                <a:gd name="connsiteX1" fmla="*/ 196241 w 392481"/>
                <a:gd name="connsiteY1" fmla="*/ 0 h 228556"/>
                <a:gd name="connsiteX2" fmla="*/ 392482 w 392481"/>
                <a:gd name="connsiteY2" fmla="*/ 114278 h 228556"/>
                <a:gd name="connsiteX3" fmla="*/ 196241 w 392481"/>
                <a:gd name="connsiteY3" fmla="*/ 228556 h 228556"/>
                <a:gd name="connsiteX4" fmla="*/ 0 w 392481"/>
                <a:gd name="connsiteY4" fmla="*/ 114278 h 228556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92732 h 312963"/>
                <a:gd name="connsiteX1" fmla="*/ 196241 w 364653"/>
                <a:gd name="connsiteY1" fmla="*/ 78454 h 312963"/>
                <a:gd name="connsiteX2" fmla="*/ 364653 w 364653"/>
                <a:gd name="connsiteY2" fmla="*/ 21779 h 312963"/>
                <a:gd name="connsiteX3" fmla="*/ 196241 w 364653"/>
                <a:gd name="connsiteY3" fmla="*/ 307010 h 312963"/>
                <a:gd name="connsiteX4" fmla="*/ 0 w 364653"/>
                <a:gd name="connsiteY4" fmla="*/ 192732 h 312963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0 w 364653"/>
                <a:gd name="connsiteY0" fmla="*/ 179817 h 300048"/>
                <a:gd name="connsiteX1" fmla="*/ 196241 w 364653"/>
                <a:gd name="connsiteY1" fmla="*/ 65539 h 300048"/>
                <a:gd name="connsiteX2" fmla="*/ 364653 w 364653"/>
                <a:gd name="connsiteY2" fmla="*/ 8864 h 300048"/>
                <a:gd name="connsiteX3" fmla="*/ 196241 w 364653"/>
                <a:gd name="connsiteY3" fmla="*/ 294095 h 300048"/>
                <a:gd name="connsiteX4" fmla="*/ 0 w 364653"/>
                <a:gd name="connsiteY4" fmla="*/ 179817 h 300048"/>
                <a:gd name="connsiteX0" fmla="*/ 3903 w 368556"/>
                <a:gd name="connsiteY0" fmla="*/ 179817 h 268424"/>
                <a:gd name="connsiteX1" fmla="*/ 200144 w 368556"/>
                <a:gd name="connsiteY1" fmla="*/ 65539 h 268424"/>
                <a:gd name="connsiteX2" fmla="*/ 368556 w 368556"/>
                <a:gd name="connsiteY2" fmla="*/ 8864 h 268424"/>
                <a:gd name="connsiteX3" fmla="*/ 92802 w 368556"/>
                <a:gd name="connsiteY3" fmla="*/ 262290 h 268424"/>
                <a:gd name="connsiteX4" fmla="*/ 3903 w 368556"/>
                <a:gd name="connsiteY4" fmla="*/ 179817 h 268424"/>
                <a:gd name="connsiteX0" fmla="*/ 1407 w 366060"/>
                <a:gd name="connsiteY0" fmla="*/ 175110 h 262919"/>
                <a:gd name="connsiteX1" fmla="*/ 145964 w 366060"/>
                <a:gd name="connsiteY1" fmla="*/ 156247 h 262919"/>
                <a:gd name="connsiteX2" fmla="*/ 366060 w 366060"/>
                <a:gd name="connsiteY2" fmla="*/ 4157 h 262919"/>
                <a:gd name="connsiteX3" fmla="*/ 90306 w 366060"/>
                <a:gd name="connsiteY3" fmla="*/ 257583 h 262919"/>
                <a:gd name="connsiteX4" fmla="*/ 1407 w 366060"/>
                <a:gd name="connsiteY4" fmla="*/ 175110 h 262919"/>
                <a:gd name="connsiteX0" fmla="*/ 1192 w 376091"/>
                <a:gd name="connsiteY0" fmla="*/ 190536 h 264645"/>
                <a:gd name="connsiteX1" fmla="*/ 155995 w 376091"/>
                <a:gd name="connsiteY1" fmla="*/ 156305 h 264645"/>
                <a:gd name="connsiteX2" fmla="*/ 376091 w 376091"/>
                <a:gd name="connsiteY2" fmla="*/ 4215 h 264645"/>
                <a:gd name="connsiteX3" fmla="*/ 100337 w 376091"/>
                <a:gd name="connsiteY3" fmla="*/ 257641 h 264645"/>
                <a:gd name="connsiteX4" fmla="*/ 1192 w 376091"/>
                <a:gd name="connsiteY4" fmla="*/ 190536 h 264645"/>
                <a:gd name="connsiteX0" fmla="*/ 1039 w 324711"/>
                <a:gd name="connsiteY0" fmla="*/ 150581 h 222488"/>
                <a:gd name="connsiteX1" fmla="*/ 155842 w 324711"/>
                <a:gd name="connsiteY1" fmla="*/ 116350 h 222488"/>
                <a:gd name="connsiteX2" fmla="*/ 324711 w 324711"/>
                <a:gd name="connsiteY2" fmla="*/ 5241 h 222488"/>
                <a:gd name="connsiteX3" fmla="*/ 100184 w 324711"/>
                <a:gd name="connsiteY3" fmla="*/ 217686 h 222488"/>
                <a:gd name="connsiteX4" fmla="*/ 1039 w 324711"/>
                <a:gd name="connsiteY4" fmla="*/ 150581 h 222488"/>
                <a:gd name="connsiteX0" fmla="*/ 1039 w 324711"/>
                <a:gd name="connsiteY0" fmla="*/ 145340 h 217247"/>
                <a:gd name="connsiteX1" fmla="*/ 155842 w 324711"/>
                <a:gd name="connsiteY1" fmla="*/ 111109 h 217247"/>
                <a:gd name="connsiteX2" fmla="*/ 324711 w 324711"/>
                <a:gd name="connsiteY2" fmla="*/ 0 h 217247"/>
                <a:gd name="connsiteX3" fmla="*/ 100184 w 324711"/>
                <a:gd name="connsiteY3" fmla="*/ 212445 h 217247"/>
                <a:gd name="connsiteX4" fmla="*/ 1039 w 324711"/>
                <a:gd name="connsiteY4" fmla="*/ 145340 h 217247"/>
                <a:gd name="connsiteX0" fmla="*/ 294 w 323966"/>
                <a:gd name="connsiteY0" fmla="*/ 145340 h 217045"/>
                <a:gd name="connsiteX1" fmla="*/ 126922 w 323966"/>
                <a:gd name="connsiteY1" fmla="*/ 136722 h 217045"/>
                <a:gd name="connsiteX2" fmla="*/ 323966 w 323966"/>
                <a:gd name="connsiteY2" fmla="*/ 0 h 217045"/>
                <a:gd name="connsiteX3" fmla="*/ 99439 w 323966"/>
                <a:gd name="connsiteY3" fmla="*/ 212445 h 217045"/>
                <a:gd name="connsiteX4" fmla="*/ 294 w 323966"/>
                <a:gd name="connsiteY4" fmla="*/ 145340 h 217045"/>
                <a:gd name="connsiteX0" fmla="*/ 730 w 324402"/>
                <a:gd name="connsiteY0" fmla="*/ 145340 h 211238"/>
                <a:gd name="connsiteX1" fmla="*/ 127358 w 324402"/>
                <a:gd name="connsiteY1" fmla="*/ 136722 h 211238"/>
                <a:gd name="connsiteX2" fmla="*/ 324402 w 324402"/>
                <a:gd name="connsiteY2" fmla="*/ 0 h 211238"/>
                <a:gd name="connsiteX3" fmla="*/ 87487 w 324402"/>
                <a:gd name="connsiteY3" fmla="*/ 206381 h 211238"/>
                <a:gd name="connsiteX4" fmla="*/ 730 w 324402"/>
                <a:gd name="connsiteY4" fmla="*/ 145340 h 211238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708 w 315089"/>
                <a:gd name="connsiteY0" fmla="*/ 142308 h 208050"/>
                <a:gd name="connsiteX1" fmla="*/ 127336 w 315089"/>
                <a:gd name="connsiteY1" fmla="*/ 133690 h 208050"/>
                <a:gd name="connsiteX2" fmla="*/ 315089 w 315089"/>
                <a:gd name="connsiteY2" fmla="*/ 0 h 208050"/>
                <a:gd name="connsiteX3" fmla="*/ 87465 w 315089"/>
                <a:gd name="connsiteY3" fmla="*/ 203349 h 208050"/>
                <a:gd name="connsiteX4" fmla="*/ 708 w 315089"/>
                <a:gd name="connsiteY4" fmla="*/ 142308 h 208050"/>
                <a:gd name="connsiteX0" fmla="*/ 295 w 314676"/>
                <a:gd name="connsiteY0" fmla="*/ 142308 h 207905"/>
                <a:gd name="connsiteX1" fmla="*/ 111438 w 314676"/>
                <a:gd name="connsiteY1" fmla="*/ 151881 h 207905"/>
                <a:gd name="connsiteX2" fmla="*/ 314676 w 314676"/>
                <a:gd name="connsiteY2" fmla="*/ 0 h 207905"/>
                <a:gd name="connsiteX3" fmla="*/ 87052 w 314676"/>
                <a:gd name="connsiteY3" fmla="*/ 203349 h 207905"/>
                <a:gd name="connsiteX4" fmla="*/ 295 w 314676"/>
                <a:gd name="connsiteY4" fmla="*/ 142308 h 207905"/>
                <a:gd name="connsiteX0" fmla="*/ 295 w 314676"/>
                <a:gd name="connsiteY0" fmla="*/ 142308 h 208726"/>
                <a:gd name="connsiteX1" fmla="*/ 111438 w 314676"/>
                <a:gd name="connsiteY1" fmla="*/ 151881 h 208726"/>
                <a:gd name="connsiteX2" fmla="*/ 314676 w 314676"/>
                <a:gd name="connsiteY2" fmla="*/ 0 h 208726"/>
                <a:gd name="connsiteX3" fmla="*/ 87052 w 314676"/>
                <a:gd name="connsiteY3" fmla="*/ 203349 h 208726"/>
                <a:gd name="connsiteX4" fmla="*/ 295 w 314676"/>
                <a:gd name="connsiteY4" fmla="*/ 142308 h 208726"/>
                <a:gd name="connsiteX0" fmla="*/ 305 w 323977"/>
                <a:gd name="connsiteY0" fmla="*/ 139276 h 205525"/>
                <a:gd name="connsiteX1" fmla="*/ 111448 w 323977"/>
                <a:gd name="connsiteY1" fmla="*/ 148849 h 205525"/>
                <a:gd name="connsiteX2" fmla="*/ 323977 w 323977"/>
                <a:gd name="connsiteY2" fmla="*/ 0 h 205525"/>
                <a:gd name="connsiteX3" fmla="*/ 87062 w 323977"/>
                <a:gd name="connsiteY3" fmla="*/ 200317 h 205525"/>
                <a:gd name="connsiteX4" fmla="*/ 305 w 323977"/>
                <a:gd name="connsiteY4" fmla="*/ 139276 h 205525"/>
                <a:gd name="connsiteX0" fmla="*/ 226 w 235315"/>
                <a:gd name="connsiteY0" fmla="*/ 94116 h 158011"/>
                <a:gd name="connsiteX1" fmla="*/ 111369 w 235315"/>
                <a:gd name="connsiteY1" fmla="*/ 103689 h 158011"/>
                <a:gd name="connsiteX2" fmla="*/ 235315 w 235315"/>
                <a:gd name="connsiteY2" fmla="*/ 0 h 158011"/>
                <a:gd name="connsiteX3" fmla="*/ 86983 w 235315"/>
                <a:gd name="connsiteY3" fmla="*/ 155157 h 158011"/>
                <a:gd name="connsiteX4" fmla="*/ 226 w 235315"/>
                <a:gd name="connsiteY4" fmla="*/ 94116 h 158011"/>
                <a:gd name="connsiteX0" fmla="*/ 226 w 235315"/>
                <a:gd name="connsiteY0" fmla="*/ 94116 h 158011"/>
                <a:gd name="connsiteX1" fmla="*/ 111369 w 235315"/>
                <a:gd name="connsiteY1" fmla="*/ 103689 h 158011"/>
                <a:gd name="connsiteX2" fmla="*/ 235315 w 235315"/>
                <a:gd name="connsiteY2" fmla="*/ 0 h 158011"/>
                <a:gd name="connsiteX3" fmla="*/ 86983 w 235315"/>
                <a:gd name="connsiteY3" fmla="*/ 155157 h 158011"/>
                <a:gd name="connsiteX4" fmla="*/ 226 w 235315"/>
                <a:gd name="connsiteY4" fmla="*/ 94116 h 158011"/>
                <a:gd name="connsiteX0" fmla="*/ 50 w 235139"/>
                <a:gd name="connsiteY0" fmla="*/ 94116 h 157458"/>
                <a:gd name="connsiteX1" fmla="*/ 76953 w 235139"/>
                <a:gd name="connsiteY1" fmla="*/ 110969 h 157458"/>
                <a:gd name="connsiteX2" fmla="*/ 235139 w 235139"/>
                <a:gd name="connsiteY2" fmla="*/ 0 h 157458"/>
                <a:gd name="connsiteX3" fmla="*/ 86807 w 235139"/>
                <a:gd name="connsiteY3" fmla="*/ 155157 h 157458"/>
                <a:gd name="connsiteX4" fmla="*/ 50 w 235139"/>
                <a:gd name="connsiteY4" fmla="*/ 94116 h 157458"/>
                <a:gd name="connsiteX0" fmla="*/ 50 w 235139"/>
                <a:gd name="connsiteY0" fmla="*/ 94116 h 157458"/>
                <a:gd name="connsiteX1" fmla="*/ 76953 w 235139"/>
                <a:gd name="connsiteY1" fmla="*/ 110969 h 157458"/>
                <a:gd name="connsiteX2" fmla="*/ 235139 w 235139"/>
                <a:gd name="connsiteY2" fmla="*/ 0 h 157458"/>
                <a:gd name="connsiteX3" fmla="*/ 86807 w 235139"/>
                <a:gd name="connsiteY3" fmla="*/ 155157 h 157458"/>
                <a:gd name="connsiteX4" fmla="*/ 50 w 235139"/>
                <a:gd name="connsiteY4" fmla="*/ 94116 h 157458"/>
                <a:gd name="connsiteX0" fmla="*/ 6 w 235095"/>
                <a:gd name="connsiteY0" fmla="*/ 94116 h 149473"/>
                <a:gd name="connsiteX1" fmla="*/ 76909 w 235095"/>
                <a:gd name="connsiteY1" fmla="*/ 110969 h 149473"/>
                <a:gd name="connsiteX2" fmla="*/ 235095 w 235095"/>
                <a:gd name="connsiteY2" fmla="*/ 0 h 149473"/>
                <a:gd name="connsiteX3" fmla="*/ 73739 w 235095"/>
                <a:gd name="connsiteY3" fmla="*/ 146957 h 149473"/>
                <a:gd name="connsiteX4" fmla="*/ 6 w 235095"/>
                <a:gd name="connsiteY4" fmla="*/ 94116 h 149473"/>
                <a:gd name="connsiteX0" fmla="*/ 9 w 220399"/>
                <a:gd name="connsiteY0" fmla="*/ 99766 h 149949"/>
                <a:gd name="connsiteX1" fmla="*/ 62213 w 220399"/>
                <a:gd name="connsiteY1" fmla="*/ 110969 h 149949"/>
                <a:gd name="connsiteX2" fmla="*/ 220399 w 220399"/>
                <a:gd name="connsiteY2" fmla="*/ 0 h 149949"/>
                <a:gd name="connsiteX3" fmla="*/ 59043 w 220399"/>
                <a:gd name="connsiteY3" fmla="*/ 146957 h 149949"/>
                <a:gd name="connsiteX4" fmla="*/ 9 w 220399"/>
                <a:gd name="connsiteY4" fmla="*/ 99766 h 149949"/>
                <a:gd name="connsiteX0" fmla="*/ 677 w 221067"/>
                <a:gd name="connsiteY0" fmla="*/ 99766 h 153463"/>
                <a:gd name="connsiteX1" fmla="*/ 62881 w 221067"/>
                <a:gd name="connsiteY1" fmla="*/ 110969 h 153463"/>
                <a:gd name="connsiteX2" fmla="*/ 221067 w 221067"/>
                <a:gd name="connsiteY2" fmla="*/ 0 h 153463"/>
                <a:gd name="connsiteX3" fmla="*/ 42591 w 221067"/>
                <a:gd name="connsiteY3" fmla="*/ 150597 h 153463"/>
                <a:gd name="connsiteX4" fmla="*/ 677 w 221067"/>
                <a:gd name="connsiteY4" fmla="*/ 99766 h 153463"/>
                <a:gd name="connsiteX0" fmla="*/ 677 w 221067"/>
                <a:gd name="connsiteY0" fmla="*/ 99766 h 153463"/>
                <a:gd name="connsiteX1" fmla="*/ 62881 w 221067"/>
                <a:gd name="connsiteY1" fmla="*/ 110969 h 153463"/>
                <a:gd name="connsiteX2" fmla="*/ 221067 w 221067"/>
                <a:gd name="connsiteY2" fmla="*/ 0 h 153463"/>
                <a:gd name="connsiteX3" fmla="*/ 42591 w 221067"/>
                <a:gd name="connsiteY3" fmla="*/ 150597 h 153463"/>
                <a:gd name="connsiteX4" fmla="*/ 677 w 221067"/>
                <a:gd name="connsiteY4" fmla="*/ 99766 h 153463"/>
                <a:gd name="connsiteX0" fmla="*/ 1515 w 221905"/>
                <a:gd name="connsiteY0" fmla="*/ 99766 h 151838"/>
                <a:gd name="connsiteX1" fmla="*/ 63719 w 221905"/>
                <a:gd name="connsiteY1" fmla="*/ 110969 h 151838"/>
                <a:gd name="connsiteX2" fmla="*/ 221905 w 221905"/>
                <a:gd name="connsiteY2" fmla="*/ 0 h 151838"/>
                <a:gd name="connsiteX3" fmla="*/ 43429 w 221905"/>
                <a:gd name="connsiteY3" fmla="*/ 150597 h 151838"/>
                <a:gd name="connsiteX4" fmla="*/ 1515 w 221905"/>
                <a:gd name="connsiteY4" fmla="*/ 99766 h 15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5" h="151838">
                  <a:moveTo>
                    <a:pt x="1515" y="99766"/>
                  </a:moveTo>
                  <a:cubicBezTo>
                    <a:pt x="4897" y="93161"/>
                    <a:pt x="26987" y="127597"/>
                    <a:pt x="63719" y="110969"/>
                  </a:cubicBezTo>
                  <a:cubicBezTo>
                    <a:pt x="100451" y="94341"/>
                    <a:pt x="110427" y="89180"/>
                    <a:pt x="221905" y="0"/>
                  </a:cubicBezTo>
                  <a:cubicBezTo>
                    <a:pt x="144591" y="107918"/>
                    <a:pt x="90580" y="140529"/>
                    <a:pt x="43429" y="150597"/>
                  </a:cubicBezTo>
                  <a:cubicBezTo>
                    <a:pt x="-3722" y="160665"/>
                    <a:pt x="-1867" y="106371"/>
                    <a:pt x="1515" y="99766"/>
                  </a:cubicBezTo>
                  <a:close/>
                </a:path>
              </a:pathLst>
            </a:custGeom>
            <a:solidFill>
              <a:srgbClr val="DD4B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A6CADA-F2E3-C2A2-34A7-7EE7905E0547}"/>
              </a:ext>
            </a:extLst>
          </p:cNvPr>
          <p:cNvGrpSpPr/>
          <p:nvPr/>
        </p:nvGrpSpPr>
        <p:grpSpPr>
          <a:xfrm rot="21198381">
            <a:off x="165641" y="-1027319"/>
            <a:ext cx="413524" cy="880183"/>
            <a:chOff x="744923" y="1053687"/>
            <a:chExt cx="1809234" cy="4455580"/>
          </a:xfrm>
        </p:grpSpPr>
        <p:sp>
          <p:nvSpPr>
            <p:cNvPr id="62" name="Oval 3">
              <a:extLst>
                <a:ext uri="{FF2B5EF4-FFF2-40B4-BE49-F238E27FC236}">
                  <a16:creationId xmlns:a16="http://schemas.microsoft.com/office/drawing/2014/main" id="{8C833ED9-75A8-1F40-4C75-C128180FDD05}"/>
                </a:ext>
              </a:extLst>
            </p:cNvPr>
            <p:cNvSpPr/>
            <p:nvPr/>
          </p:nvSpPr>
          <p:spPr>
            <a:xfrm>
              <a:off x="857766" y="1117377"/>
              <a:ext cx="1696391" cy="4391890"/>
            </a:xfrm>
            <a:custGeom>
              <a:avLst/>
              <a:gdLst>
                <a:gd name="connsiteX0" fmla="*/ 0 w 1541418"/>
                <a:gd name="connsiteY0" fmla="*/ 2194560 h 4389120"/>
                <a:gd name="connsiteX1" fmla="*/ 770709 w 1541418"/>
                <a:gd name="connsiteY1" fmla="*/ 0 h 4389120"/>
                <a:gd name="connsiteX2" fmla="*/ 1541418 w 1541418"/>
                <a:gd name="connsiteY2" fmla="*/ 2194560 h 4389120"/>
                <a:gd name="connsiteX3" fmla="*/ 770709 w 1541418"/>
                <a:gd name="connsiteY3" fmla="*/ 4389120 h 4389120"/>
                <a:gd name="connsiteX4" fmla="*/ 0 w 1541418"/>
                <a:gd name="connsiteY4" fmla="*/ 2194560 h 4389120"/>
                <a:gd name="connsiteX0" fmla="*/ 0 w 1671072"/>
                <a:gd name="connsiteY0" fmla="*/ 2201383 h 4389120"/>
                <a:gd name="connsiteX1" fmla="*/ 900363 w 1671072"/>
                <a:gd name="connsiteY1" fmla="*/ 0 h 4389120"/>
                <a:gd name="connsiteX2" fmla="*/ 1671072 w 1671072"/>
                <a:gd name="connsiteY2" fmla="*/ 2194560 h 4389120"/>
                <a:gd name="connsiteX3" fmla="*/ 900363 w 1671072"/>
                <a:gd name="connsiteY3" fmla="*/ 4389120 h 4389120"/>
                <a:gd name="connsiteX4" fmla="*/ 0 w 1671072"/>
                <a:gd name="connsiteY4" fmla="*/ 2201383 h 4389120"/>
                <a:gd name="connsiteX0" fmla="*/ 0 w 1241167"/>
                <a:gd name="connsiteY0" fmla="*/ 2201478 h 4389319"/>
                <a:gd name="connsiteX1" fmla="*/ 900363 w 1241167"/>
                <a:gd name="connsiteY1" fmla="*/ 95 h 4389319"/>
                <a:gd name="connsiteX2" fmla="*/ 1241167 w 1241167"/>
                <a:gd name="connsiteY2" fmla="*/ 2269717 h 4389319"/>
                <a:gd name="connsiteX3" fmla="*/ 900363 w 1241167"/>
                <a:gd name="connsiteY3" fmla="*/ 4389215 h 4389319"/>
                <a:gd name="connsiteX4" fmla="*/ 0 w 1241167"/>
                <a:gd name="connsiteY4" fmla="*/ 2201478 h 4389319"/>
                <a:gd name="connsiteX0" fmla="*/ 0 w 1561890"/>
                <a:gd name="connsiteY0" fmla="*/ 2284785 h 4492742"/>
                <a:gd name="connsiteX1" fmla="*/ 900363 w 1561890"/>
                <a:gd name="connsiteY1" fmla="*/ 83402 h 4492742"/>
                <a:gd name="connsiteX2" fmla="*/ 1561890 w 1561890"/>
                <a:gd name="connsiteY2" fmla="*/ 1152021 h 4492742"/>
                <a:gd name="connsiteX3" fmla="*/ 900363 w 1561890"/>
                <a:gd name="connsiteY3" fmla="*/ 4472522 h 4492742"/>
                <a:gd name="connsiteX4" fmla="*/ 0 w 1561890"/>
                <a:gd name="connsiteY4" fmla="*/ 2284785 h 4492742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70849"/>
                <a:gd name="connsiteY0" fmla="*/ 2231265 h 4439222"/>
                <a:gd name="connsiteX1" fmla="*/ 900363 w 1570849"/>
                <a:gd name="connsiteY1" fmla="*/ 29882 h 4439222"/>
                <a:gd name="connsiteX2" fmla="*/ 1561890 w 1570849"/>
                <a:gd name="connsiteY2" fmla="*/ 1098501 h 4439222"/>
                <a:gd name="connsiteX3" fmla="*/ 1258000 w 1570849"/>
                <a:gd name="connsiteY3" fmla="*/ 3088542 h 4439222"/>
                <a:gd name="connsiteX4" fmla="*/ 900363 w 1570849"/>
                <a:gd name="connsiteY4" fmla="*/ 4419002 h 4439222"/>
                <a:gd name="connsiteX5" fmla="*/ 0 w 1570849"/>
                <a:gd name="connsiteY5" fmla="*/ 2231265 h 4439222"/>
                <a:gd name="connsiteX0" fmla="*/ 0 w 1598896"/>
                <a:gd name="connsiteY0" fmla="*/ 2231265 h 4456570"/>
                <a:gd name="connsiteX1" fmla="*/ 900363 w 1598896"/>
                <a:gd name="connsiteY1" fmla="*/ 29882 h 4456570"/>
                <a:gd name="connsiteX2" fmla="*/ 1561890 w 1598896"/>
                <a:gd name="connsiteY2" fmla="*/ 1098501 h 4456570"/>
                <a:gd name="connsiteX3" fmla="*/ 1503660 w 1598896"/>
                <a:gd name="connsiteY3" fmla="*/ 3429736 h 4456570"/>
                <a:gd name="connsiteX4" fmla="*/ 900363 w 1598896"/>
                <a:gd name="connsiteY4" fmla="*/ 4419002 h 4456570"/>
                <a:gd name="connsiteX5" fmla="*/ 0 w 1598896"/>
                <a:gd name="connsiteY5" fmla="*/ 2231265 h 4456570"/>
                <a:gd name="connsiteX0" fmla="*/ 0 w 1567476"/>
                <a:gd name="connsiteY0" fmla="*/ 2231265 h 4456570"/>
                <a:gd name="connsiteX1" fmla="*/ 900363 w 1567476"/>
                <a:gd name="connsiteY1" fmla="*/ 29882 h 4456570"/>
                <a:gd name="connsiteX2" fmla="*/ 1561890 w 1567476"/>
                <a:gd name="connsiteY2" fmla="*/ 1098501 h 4456570"/>
                <a:gd name="connsiteX3" fmla="*/ 1503660 w 1567476"/>
                <a:gd name="connsiteY3" fmla="*/ 3429736 h 4456570"/>
                <a:gd name="connsiteX4" fmla="*/ 900363 w 1567476"/>
                <a:gd name="connsiteY4" fmla="*/ 4419002 h 4456570"/>
                <a:gd name="connsiteX5" fmla="*/ 0 w 1567476"/>
                <a:gd name="connsiteY5" fmla="*/ 2231265 h 4456570"/>
                <a:gd name="connsiteX0" fmla="*/ 0 w 1567476"/>
                <a:gd name="connsiteY0" fmla="*/ 2231265 h 4462266"/>
                <a:gd name="connsiteX1" fmla="*/ 900363 w 1567476"/>
                <a:gd name="connsiteY1" fmla="*/ 29882 h 4462266"/>
                <a:gd name="connsiteX2" fmla="*/ 1561890 w 1567476"/>
                <a:gd name="connsiteY2" fmla="*/ 1098501 h 4462266"/>
                <a:gd name="connsiteX3" fmla="*/ 1503660 w 1567476"/>
                <a:gd name="connsiteY3" fmla="*/ 3429736 h 4462266"/>
                <a:gd name="connsiteX4" fmla="*/ 900363 w 1567476"/>
                <a:gd name="connsiteY4" fmla="*/ 4419002 h 4462266"/>
                <a:gd name="connsiteX5" fmla="*/ 0 w 1567476"/>
                <a:gd name="connsiteY5" fmla="*/ 2231265 h 4462266"/>
                <a:gd name="connsiteX0" fmla="*/ 0 w 1567476"/>
                <a:gd name="connsiteY0" fmla="*/ 2231265 h 4419169"/>
                <a:gd name="connsiteX1" fmla="*/ 900363 w 1567476"/>
                <a:gd name="connsiteY1" fmla="*/ 29882 h 4419169"/>
                <a:gd name="connsiteX2" fmla="*/ 1561890 w 1567476"/>
                <a:gd name="connsiteY2" fmla="*/ 1098501 h 4419169"/>
                <a:gd name="connsiteX3" fmla="*/ 1503660 w 1567476"/>
                <a:gd name="connsiteY3" fmla="*/ 3429736 h 4419169"/>
                <a:gd name="connsiteX4" fmla="*/ 900363 w 1567476"/>
                <a:gd name="connsiteY4" fmla="*/ 4419002 h 4419169"/>
                <a:gd name="connsiteX5" fmla="*/ 0 w 1567476"/>
                <a:gd name="connsiteY5" fmla="*/ 2231265 h 4419169"/>
                <a:gd name="connsiteX0" fmla="*/ 811 w 1568287"/>
                <a:gd name="connsiteY0" fmla="*/ 2231265 h 4398709"/>
                <a:gd name="connsiteX1" fmla="*/ 901174 w 1568287"/>
                <a:gd name="connsiteY1" fmla="*/ 29882 h 4398709"/>
                <a:gd name="connsiteX2" fmla="*/ 1562701 w 1568287"/>
                <a:gd name="connsiteY2" fmla="*/ 1098501 h 4398709"/>
                <a:gd name="connsiteX3" fmla="*/ 1504471 w 1568287"/>
                <a:gd name="connsiteY3" fmla="*/ 3429736 h 4398709"/>
                <a:gd name="connsiteX4" fmla="*/ 778344 w 1568287"/>
                <a:gd name="connsiteY4" fmla="*/ 4398531 h 4398709"/>
                <a:gd name="connsiteX5" fmla="*/ 811 w 1568287"/>
                <a:gd name="connsiteY5" fmla="*/ 2231265 h 4398709"/>
                <a:gd name="connsiteX0" fmla="*/ 1021 w 1568497"/>
                <a:gd name="connsiteY0" fmla="*/ 2231265 h 4398543"/>
                <a:gd name="connsiteX1" fmla="*/ 901384 w 1568497"/>
                <a:gd name="connsiteY1" fmla="*/ 29882 h 4398543"/>
                <a:gd name="connsiteX2" fmla="*/ 1562911 w 1568497"/>
                <a:gd name="connsiteY2" fmla="*/ 1098501 h 4398543"/>
                <a:gd name="connsiteX3" fmla="*/ 1504681 w 1568497"/>
                <a:gd name="connsiteY3" fmla="*/ 3429736 h 4398543"/>
                <a:gd name="connsiteX4" fmla="*/ 778554 w 1568497"/>
                <a:gd name="connsiteY4" fmla="*/ 4398531 h 4398543"/>
                <a:gd name="connsiteX5" fmla="*/ 1021 w 1568497"/>
                <a:gd name="connsiteY5" fmla="*/ 2231265 h 4398543"/>
                <a:gd name="connsiteX0" fmla="*/ 1021 w 1568497"/>
                <a:gd name="connsiteY0" fmla="*/ 2239883 h 4407161"/>
                <a:gd name="connsiteX1" fmla="*/ 901384 w 1568497"/>
                <a:gd name="connsiteY1" fmla="*/ 38500 h 4407161"/>
                <a:gd name="connsiteX2" fmla="*/ 1562911 w 1568497"/>
                <a:gd name="connsiteY2" fmla="*/ 1107119 h 4407161"/>
                <a:gd name="connsiteX3" fmla="*/ 1504681 w 1568497"/>
                <a:gd name="connsiteY3" fmla="*/ 3438354 h 4407161"/>
                <a:gd name="connsiteX4" fmla="*/ 778554 w 1568497"/>
                <a:gd name="connsiteY4" fmla="*/ 4407149 h 4407161"/>
                <a:gd name="connsiteX5" fmla="*/ 1021 w 1568497"/>
                <a:gd name="connsiteY5" fmla="*/ 2239883 h 4407161"/>
                <a:gd name="connsiteX0" fmla="*/ 1021 w 1568497"/>
                <a:gd name="connsiteY0" fmla="*/ 2213927 h 4381205"/>
                <a:gd name="connsiteX1" fmla="*/ 901384 w 1568497"/>
                <a:gd name="connsiteY1" fmla="*/ 12544 h 4381205"/>
                <a:gd name="connsiteX2" fmla="*/ 1562911 w 1568497"/>
                <a:gd name="connsiteY2" fmla="*/ 1081163 h 4381205"/>
                <a:gd name="connsiteX3" fmla="*/ 1504681 w 1568497"/>
                <a:gd name="connsiteY3" fmla="*/ 3412398 h 4381205"/>
                <a:gd name="connsiteX4" fmla="*/ 778554 w 1568497"/>
                <a:gd name="connsiteY4" fmla="*/ 4381193 h 4381205"/>
                <a:gd name="connsiteX5" fmla="*/ 1021 w 1568497"/>
                <a:gd name="connsiteY5" fmla="*/ 2213927 h 4381205"/>
                <a:gd name="connsiteX0" fmla="*/ 19994 w 1587470"/>
                <a:gd name="connsiteY0" fmla="*/ 2201917 h 4369195"/>
                <a:gd name="connsiteX1" fmla="*/ 288531 w 1587470"/>
                <a:gd name="connsiteY1" fmla="*/ 943792 h 4369195"/>
                <a:gd name="connsiteX2" fmla="*/ 920357 w 1587470"/>
                <a:gd name="connsiteY2" fmla="*/ 534 h 4369195"/>
                <a:gd name="connsiteX3" fmla="*/ 1581884 w 1587470"/>
                <a:gd name="connsiteY3" fmla="*/ 1069153 h 4369195"/>
                <a:gd name="connsiteX4" fmla="*/ 1523654 w 1587470"/>
                <a:gd name="connsiteY4" fmla="*/ 3400388 h 4369195"/>
                <a:gd name="connsiteX5" fmla="*/ 797527 w 1587470"/>
                <a:gd name="connsiteY5" fmla="*/ 4369183 h 4369195"/>
                <a:gd name="connsiteX6" fmla="*/ 19994 w 1587470"/>
                <a:gd name="connsiteY6" fmla="*/ 2201917 h 4369195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70112 w 1737588"/>
                <a:gd name="connsiteY0" fmla="*/ 2211080 h 4378357"/>
                <a:gd name="connsiteX1" fmla="*/ 165694 w 1737588"/>
                <a:gd name="connsiteY1" fmla="*/ 645881 h 4378357"/>
                <a:gd name="connsiteX2" fmla="*/ 1070475 w 1737588"/>
                <a:gd name="connsiteY2" fmla="*/ 9697 h 4378357"/>
                <a:gd name="connsiteX3" fmla="*/ 1732002 w 1737588"/>
                <a:gd name="connsiteY3" fmla="*/ 1078316 h 4378357"/>
                <a:gd name="connsiteX4" fmla="*/ 1673772 w 1737588"/>
                <a:gd name="connsiteY4" fmla="*/ 3409551 h 4378357"/>
                <a:gd name="connsiteX5" fmla="*/ 947645 w 1737588"/>
                <a:gd name="connsiteY5" fmla="*/ 4378346 h 4378357"/>
                <a:gd name="connsiteX6" fmla="*/ 170112 w 1737588"/>
                <a:gd name="connsiteY6" fmla="*/ 2211080 h 4378357"/>
                <a:gd name="connsiteX0" fmla="*/ 170112 w 1737588"/>
                <a:gd name="connsiteY0" fmla="*/ 2211080 h 4382538"/>
                <a:gd name="connsiteX1" fmla="*/ 165694 w 1737588"/>
                <a:gd name="connsiteY1" fmla="*/ 645881 h 4382538"/>
                <a:gd name="connsiteX2" fmla="*/ 1070475 w 1737588"/>
                <a:gd name="connsiteY2" fmla="*/ 9697 h 4382538"/>
                <a:gd name="connsiteX3" fmla="*/ 1732002 w 1737588"/>
                <a:gd name="connsiteY3" fmla="*/ 1078316 h 4382538"/>
                <a:gd name="connsiteX4" fmla="*/ 1673772 w 1737588"/>
                <a:gd name="connsiteY4" fmla="*/ 3409551 h 4382538"/>
                <a:gd name="connsiteX5" fmla="*/ 947645 w 1737588"/>
                <a:gd name="connsiteY5" fmla="*/ 4378346 h 4382538"/>
                <a:gd name="connsiteX6" fmla="*/ 445474 w 1737588"/>
                <a:gd name="connsiteY6" fmla="*/ 3696156 h 4382538"/>
                <a:gd name="connsiteX7" fmla="*/ 170112 w 1737588"/>
                <a:gd name="connsiteY7" fmla="*/ 2211080 h 4382538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5900"/>
                <a:gd name="connsiteX1" fmla="*/ 138731 w 1710625"/>
                <a:gd name="connsiteY1" fmla="*/ 645881 h 4395900"/>
                <a:gd name="connsiteX2" fmla="*/ 1043512 w 1710625"/>
                <a:gd name="connsiteY2" fmla="*/ 9697 h 4395900"/>
                <a:gd name="connsiteX3" fmla="*/ 1705039 w 1710625"/>
                <a:gd name="connsiteY3" fmla="*/ 1078316 h 4395900"/>
                <a:gd name="connsiteX4" fmla="*/ 1646809 w 1710625"/>
                <a:gd name="connsiteY4" fmla="*/ 3409551 h 4395900"/>
                <a:gd name="connsiteX5" fmla="*/ 920682 w 1710625"/>
                <a:gd name="connsiteY5" fmla="*/ 4378346 h 4395900"/>
                <a:gd name="connsiteX6" fmla="*/ 309329 w 1710625"/>
                <a:gd name="connsiteY6" fmla="*/ 3880401 h 4395900"/>
                <a:gd name="connsiteX7" fmla="*/ 143149 w 1710625"/>
                <a:gd name="connsiteY7" fmla="*/ 2211080 h 4395900"/>
                <a:gd name="connsiteX0" fmla="*/ 143149 w 1710625"/>
                <a:gd name="connsiteY0" fmla="*/ 2211080 h 4379842"/>
                <a:gd name="connsiteX1" fmla="*/ 138731 w 1710625"/>
                <a:gd name="connsiteY1" fmla="*/ 645881 h 4379842"/>
                <a:gd name="connsiteX2" fmla="*/ 1043512 w 1710625"/>
                <a:gd name="connsiteY2" fmla="*/ 9697 h 4379842"/>
                <a:gd name="connsiteX3" fmla="*/ 1705039 w 1710625"/>
                <a:gd name="connsiteY3" fmla="*/ 1078316 h 4379842"/>
                <a:gd name="connsiteX4" fmla="*/ 1646809 w 1710625"/>
                <a:gd name="connsiteY4" fmla="*/ 3409551 h 4379842"/>
                <a:gd name="connsiteX5" fmla="*/ 920682 w 1710625"/>
                <a:gd name="connsiteY5" fmla="*/ 4378346 h 4379842"/>
                <a:gd name="connsiteX6" fmla="*/ 309329 w 1710625"/>
                <a:gd name="connsiteY6" fmla="*/ 3880401 h 4379842"/>
                <a:gd name="connsiteX7" fmla="*/ 143149 w 1710625"/>
                <a:gd name="connsiteY7" fmla="*/ 2211080 h 4379842"/>
                <a:gd name="connsiteX0" fmla="*/ 143149 w 1710625"/>
                <a:gd name="connsiteY0" fmla="*/ 2206858 h 4375620"/>
                <a:gd name="connsiteX1" fmla="*/ 138731 w 1710625"/>
                <a:gd name="connsiteY1" fmla="*/ 641659 h 4375620"/>
                <a:gd name="connsiteX2" fmla="*/ 1043512 w 1710625"/>
                <a:gd name="connsiteY2" fmla="*/ 5475 h 4375620"/>
                <a:gd name="connsiteX3" fmla="*/ 1705039 w 1710625"/>
                <a:gd name="connsiteY3" fmla="*/ 1074094 h 4375620"/>
                <a:gd name="connsiteX4" fmla="*/ 1646809 w 1710625"/>
                <a:gd name="connsiteY4" fmla="*/ 3405329 h 4375620"/>
                <a:gd name="connsiteX5" fmla="*/ 920682 w 1710625"/>
                <a:gd name="connsiteY5" fmla="*/ 4374124 h 4375620"/>
                <a:gd name="connsiteX6" fmla="*/ 309329 w 1710625"/>
                <a:gd name="connsiteY6" fmla="*/ 3876179 h 4375620"/>
                <a:gd name="connsiteX7" fmla="*/ 143149 w 1710625"/>
                <a:gd name="connsiteY7" fmla="*/ 2206858 h 4375620"/>
                <a:gd name="connsiteX0" fmla="*/ 143149 w 1710625"/>
                <a:gd name="connsiteY0" fmla="*/ 2217818 h 4386580"/>
                <a:gd name="connsiteX1" fmla="*/ 138731 w 1710625"/>
                <a:gd name="connsiteY1" fmla="*/ 652619 h 4386580"/>
                <a:gd name="connsiteX2" fmla="*/ 1043512 w 1710625"/>
                <a:gd name="connsiteY2" fmla="*/ 16435 h 4386580"/>
                <a:gd name="connsiteX3" fmla="*/ 1705039 w 1710625"/>
                <a:gd name="connsiteY3" fmla="*/ 1085054 h 4386580"/>
                <a:gd name="connsiteX4" fmla="*/ 1646809 w 1710625"/>
                <a:gd name="connsiteY4" fmla="*/ 3416289 h 4386580"/>
                <a:gd name="connsiteX5" fmla="*/ 920682 w 1710625"/>
                <a:gd name="connsiteY5" fmla="*/ 4385084 h 4386580"/>
                <a:gd name="connsiteX6" fmla="*/ 309329 w 1710625"/>
                <a:gd name="connsiteY6" fmla="*/ 3887139 h 4386580"/>
                <a:gd name="connsiteX7" fmla="*/ 143149 w 1710625"/>
                <a:gd name="connsiteY7" fmla="*/ 2217818 h 4386580"/>
                <a:gd name="connsiteX0" fmla="*/ 143149 w 1710625"/>
                <a:gd name="connsiteY0" fmla="*/ 2230999 h 4399761"/>
                <a:gd name="connsiteX1" fmla="*/ 138731 w 1710625"/>
                <a:gd name="connsiteY1" fmla="*/ 665800 h 4399761"/>
                <a:gd name="connsiteX2" fmla="*/ 1179990 w 1710625"/>
                <a:gd name="connsiteY2" fmla="*/ 15968 h 4399761"/>
                <a:gd name="connsiteX3" fmla="*/ 1705039 w 1710625"/>
                <a:gd name="connsiteY3" fmla="*/ 1098235 h 4399761"/>
                <a:gd name="connsiteX4" fmla="*/ 1646809 w 1710625"/>
                <a:gd name="connsiteY4" fmla="*/ 3429470 h 4399761"/>
                <a:gd name="connsiteX5" fmla="*/ 920682 w 1710625"/>
                <a:gd name="connsiteY5" fmla="*/ 4398265 h 4399761"/>
                <a:gd name="connsiteX6" fmla="*/ 309329 w 1710625"/>
                <a:gd name="connsiteY6" fmla="*/ 3900320 h 4399761"/>
                <a:gd name="connsiteX7" fmla="*/ 143149 w 1710625"/>
                <a:gd name="connsiteY7" fmla="*/ 2230999 h 4399761"/>
                <a:gd name="connsiteX0" fmla="*/ 143149 w 1710625"/>
                <a:gd name="connsiteY0" fmla="*/ 2230999 h 4400070"/>
                <a:gd name="connsiteX1" fmla="*/ 138731 w 1710625"/>
                <a:gd name="connsiteY1" fmla="*/ 665800 h 4400070"/>
                <a:gd name="connsiteX2" fmla="*/ 1179990 w 1710625"/>
                <a:gd name="connsiteY2" fmla="*/ 15968 h 4400070"/>
                <a:gd name="connsiteX3" fmla="*/ 1705039 w 1710625"/>
                <a:gd name="connsiteY3" fmla="*/ 1098235 h 4400070"/>
                <a:gd name="connsiteX4" fmla="*/ 1646809 w 1710625"/>
                <a:gd name="connsiteY4" fmla="*/ 3429470 h 4400070"/>
                <a:gd name="connsiteX5" fmla="*/ 920682 w 1710625"/>
                <a:gd name="connsiteY5" fmla="*/ 4398265 h 4400070"/>
                <a:gd name="connsiteX6" fmla="*/ 309329 w 1710625"/>
                <a:gd name="connsiteY6" fmla="*/ 3900320 h 4400070"/>
                <a:gd name="connsiteX7" fmla="*/ 143149 w 1710625"/>
                <a:gd name="connsiteY7" fmla="*/ 2230999 h 4400070"/>
                <a:gd name="connsiteX0" fmla="*/ 143149 w 1710625"/>
                <a:gd name="connsiteY0" fmla="*/ 2230999 h 4399491"/>
                <a:gd name="connsiteX1" fmla="*/ 138731 w 1710625"/>
                <a:gd name="connsiteY1" fmla="*/ 665800 h 4399491"/>
                <a:gd name="connsiteX2" fmla="*/ 1179990 w 1710625"/>
                <a:gd name="connsiteY2" fmla="*/ 15968 h 4399491"/>
                <a:gd name="connsiteX3" fmla="*/ 1705039 w 1710625"/>
                <a:gd name="connsiteY3" fmla="*/ 1098235 h 4399491"/>
                <a:gd name="connsiteX4" fmla="*/ 1646809 w 1710625"/>
                <a:gd name="connsiteY4" fmla="*/ 3429470 h 4399491"/>
                <a:gd name="connsiteX5" fmla="*/ 920682 w 1710625"/>
                <a:gd name="connsiteY5" fmla="*/ 4398265 h 4399491"/>
                <a:gd name="connsiteX6" fmla="*/ 309329 w 1710625"/>
                <a:gd name="connsiteY6" fmla="*/ 3900320 h 4399491"/>
                <a:gd name="connsiteX7" fmla="*/ 143149 w 1710625"/>
                <a:gd name="connsiteY7" fmla="*/ 2230999 h 4399491"/>
                <a:gd name="connsiteX0" fmla="*/ 109836 w 1677312"/>
                <a:gd name="connsiteY0" fmla="*/ 2230999 h 4399491"/>
                <a:gd name="connsiteX1" fmla="*/ 105418 w 1677312"/>
                <a:gd name="connsiteY1" fmla="*/ 665800 h 4399491"/>
                <a:gd name="connsiteX2" fmla="*/ 1146677 w 1677312"/>
                <a:gd name="connsiteY2" fmla="*/ 15968 h 4399491"/>
                <a:gd name="connsiteX3" fmla="*/ 1671726 w 1677312"/>
                <a:gd name="connsiteY3" fmla="*/ 1098235 h 4399491"/>
                <a:gd name="connsiteX4" fmla="*/ 1613496 w 1677312"/>
                <a:gd name="connsiteY4" fmla="*/ 3429470 h 4399491"/>
                <a:gd name="connsiteX5" fmla="*/ 887369 w 1677312"/>
                <a:gd name="connsiteY5" fmla="*/ 4398265 h 4399491"/>
                <a:gd name="connsiteX6" fmla="*/ 276016 w 1677312"/>
                <a:gd name="connsiteY6" fmla="*/ 3900320 h 4399491"/>
                <a:gd name="connsiteX7" fmla="*/ 109836 w 1677312"/>
                <a:gd name="connsiteY7" fmla="*/ 2230999 h 4399491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86240"/>
                <a:gd name="connsiteY0" fmla="*/ 2230999 h 4406353"/>
                <a:gd name="connsiteX1" fmla="*/ 105418 w 1686240"/>
                <a:gd name="connsiteY1" fmla="*/ 665800 h 4406353"/>
                <a:gd name="connsiteX2" fmla="*/ 1146677 w 1686240"/>
                <a:gd name="connsiteY2" fmla="*/ 15968 h 4406353"/>
                <a:gd name="connsiteX3" fmla="*/ 1671726 w 1686240"/>
                <a:gd name="connsiteY3" fmla="*/ 1098235 h 4406353"/>
                <a:gd name="connsiteX4" fmla="*/ 1599848 w 1686240"/>
                <a:gd name="connsiteY4" fmla="*/ 3593243 h 4406353"/>
                <a:gd name="connsiteX5" fmla="*/ 887369 w 1686240"/>
                <a:gd name="connsiteY5" fmla="*/ 4398265 h 4406353"/>
                <a:gd name="connsiteX6" fmla="*/ 276016 w 1686240"/>
                <a:gd name="connsiteY6" fmla="*/ 3900320 h 4406353"/>
                <a:gd name="connsiteX7" fmla="*/ 109836 w 1686240"/>
                <a:gd name="connsiteY7" fmla="*/ 2230999 h 4406353"/>
                <a:gd name="connsiteX0" fmla="*/ 109836 w 1700253"/>
                <a:gd name="connsiteY0" fmla="*/ 2230999 h 4406353"/>
                <a:gd name="connsiteX1" fmla="*/ 105418 w 1700253"/>
                <a:gd name="connsiteY1" fmla="*/ 665800 h 4406353"/>
                <a:gd name="connsiteX2" fmla="*/ 1146677 w 1700253"/>
                <a:gd name="connsiteY2" fmla="*/ 15968 h 4406353"/>
                <a:gd name="connsiteX3" fmla="*/ 1671726 w 1700253"/>
                <a:gd name="connsiteY3" fmla="*/ 1098235 h 4406353"/>
                <a:gd name="connsiteX4" fmla="*/ 1627144 w 1700253"/>
                <a:gd name="connsiteY4" fmla="*/ 2494599 h 4406353"/>
                <a:gd name="connsiteX5" fmla="*/ 1599848 w 1700253"/>
                <a:gd name="connsiteY5" fmla="*/ 3593243 h 4406353"/>
                <a:gd name="connsiteX6" fmla="*/ 887369 w 1700253"/>
                <a:gd name="connsiteY6" fmla="*/ 4398265 h 4406353"/>
                <a:gd name="connsiteX7" fmla="*/ 276016 w 1700253"/>
                <a:gd name="connsiteY7" fmla="*/ 3900320 h 4406353"/>
                <a:gd name="connsiteX8" fmla="*/ 109836 w 1700253"/>
                <a:gd name="connsiteY8" fmla="*/ 2230999 h 4406353"/>
                <a:gd name="connsiteX0" fmla="*/ 109836 w 1683779"/>
                <a:gd name="connsiteY0" fmla="*/ 2230999 h 4406353"/>
                <a:gd name="connsiteX1" fmla="*/ 105418 w 1683779"/>
                <a:gd name="connsiteY1" fmla="*/ 665800 h 4406353"/>
                <a:gd name="connsiteX2" fmla="*/ 1146677 w 1683779"/>
                <a:gd name="connsiteY2" fmla="*/ 15968 h 4406353"/>
                <a:gd name="connsiteX3" fmla="*/ 1671726 w 1683779"/>
                <a:gd name="connsiteY3" fmla="*/ 1098235 h 4406353"/>
                <a:gd name="connsiteX4" fmla="*/ 1395132 w 1683779"/>
                <a:gd name="connsiteY4" fmla="*/ 2494599 h 4406353"/>
                <a:gd name="connsiteX5" fmla="*/ 1599848 w 1683779"/>
                <a:gd name="connsiteY5" fmla="*/ 3593243 h 4406353"/>
                <a:gd name="connsiteX6" fmla="*/ 887369 w 1683779"/>
                <a:gd name="connsiteY6" fmla="*/ 4398265 h 4406353"/>
                <a:gd name="connsiteX7" fmla="*/ 276016 w 1683779"/>
                <a:gd name="connsiteY7" fmla="*/ 3900320 h 4406353"/>
                <a:gd name="connsiteX8" fmla="*/ 109836 w 1683779"/>
                <a:gd name="connsiteY8" fmla="*/ 2230999 h 440635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73311"/>
                <a:gd name="connsiteY0" fmla="*/ 2230999 h 4398583"/>
                <a:gd name="connsiteX1" fmla="*/ 105418 w 1673311"/>
                <a:gd name="connsiteY1" fmla="*/ 665800 h 4398583"/>
                <a:gd name="connsiteX2" fmla="*/ 1146677 w 1673311"/>
                <a:gd name="connsiteY2" fmla="*/ 15968 h 4398583"/>
                <a:gd name="connsiteX3" fmla="*/ 1671726 w 1673311"/>
                <a:gd name="connsiteY3" fmla="*/ 1098235 h 4398583"/>
                <a:gd name="connsiteX4" fmla="*/ 1395132 w 1673311"/>
                <a:gd name="connsiteY4" fmla="*/ 2494599 h 4398583"/>
                <a:gd name="connsiteX5" fmla="*/ 1477018 w 1673311"/>
                <a:gd name="connsiteY5" fmla="*/ 3948085 h 4398583"/>
                <a:gd name="connsiteX6" fmla="*/ 887369 w 1673311"/>
                <a:gd name="connsiteY6" fmla="*/ 4398265 h 4398583"/>
                <a:gd name="connsiteX7" fmla="*/ 276016 w 1673311"/>
                <a:gd name="connsiteY7" fmla="*/ 3900320 h 4398583"/>
                <a:gd name="connsiteX8" fmla="*/ 109836 w 1673311"/>
                <a:gd name="connsiteY8" fmla="*/ 2230999 h 4398583"/>
                <a:gd name="connsiteX0" fmla="*/ 109836 w 1612291"/>
                <a:gd name="connsiteY0" fmla="*/ 2219521 h 4387105"/>
                <a:gd name="connsiteX1" fmla="*/ 105418 w 1612291"/>
                <a:gd name="connsiteY1" fmla="*/ 654322 h 4387105"/>
                <a:gd name="connsiteX2" fmla="*/ 1146677 w 1612291"/>
                <a:gd name="connsiteY2" fmla="*/ 4490 h 4387105"/>
                <a:gd name="connsiteX3" fmla="*/ 1610311 w 1612291"/>
                <a:gd name="connsiteY3" fmla="*/ 936631 h 4387105"/>
                <a:gd name="connsiteX4" fmla="*/ 1395132 w 1612291"/>
                <a:gd name="connsiteY4" fmla="*/ 2483121 h 4387105"/>
                <a:gd name="connsiteX5" fmla="*/ 1477018 w 1612291"/>
                <a:gd name="connsiteY5" fmla="*/ 3936607 h 4387105"/>
                <a:gd name="connsiteX6" fmla="*/ 887369 w 1612291"/>
                <a:gd name="connsiteY6" fmla="*/ 4386787 h 4387105"/>
                <a:gd name="connsiteX7" fmla="*/ 276016 w 1612291"/>
                <a:gd name="connsiteY7" fmla="*/ 3888842 h 4387105"/>
                <a:gd name="connsiteX8" fmla="*/ 109836 w 1612291"/>
                <a:gd name="connsiteY8" fmla="*/ 2219521 h 4387105"/>
                <a:gd name="connsiteX0" fmla="*/ 181410 w 1554211"/>
                <a:gd name="connsiteY0" fmla="*/ 2369985 h 4387444"/>
                <a:gd name="connsiteX1" fmla="*/ 47338 w 1554211"/>
                <a:gd name="connsiteY1" fmla="*/ 654661 h 4387444"/>
                <a:gd name="connsiteX2" fmla="*/ 1088597 w 1554211"/>
                <a:gd name="connsiteY2" fmla="*/ 4829 h 4387444"/>
                <a:gd name="connsiteX3" fmla="*/ 1552231 w 1554211"/>
                <a:gd name="connsiteY3" fmla="*/ 936970 h 4387444"/>
                <a:gd name="connsiteX4" fmla="*/ 1337052 w 1554211"/>
                <a:gd name="connsiteY4" fmla="*/ 2483460 h 4387444"/>
                <a:gd name="connsiteX5" fmla="*/ 1418938 w 1554211"/>
                <a:gd name="connsiteY5" fmla="*/ 3936946 h 4387444"/>
                <a:gd name="connsiteX6" fmla="*/ 829289 w 1554211"/>
                <a:gd name="connsiteY6" fmla="*/ 4387126 h 4387444"/>
                <a:gd name="connsiteX7" fmla="*/ 217936 w 1554211"/>
                <a:gd name="connsiteY7" fmla="*/ 3889181 h 4387444"/>
                <a:gd name="connsiteX8" fmla="*/ 181410 w 1554211"/>
                <a:gd name="connsiteY8" fmla="*/ 2369985 h 4387444"/>
                <a:gd name="connsiteX0" fmla="*/ 255781 w 1628582"/>
                <a:gd name="connsiteY0" fmla="*/ 2371648 h 4389107"/>
                <a:gd name="connsiteX1" fmla="*/ 39823 w 1628582"/>
                <a:gd name="connsiteY1" fmla="*/ 622205 h 4389107"/>
                <a:gd name="connsiteX2" fmla="*/ 1162968 w 1628582"/>
                <a:gd name="connsiteY2" fmla="*/ 6492 h 4389107"/>
                <a:gd name="connsiteX3" fmla="*/ 1626602 w 1628582"/>
                <a:gd name="connsiteY3" fmla="*/ 938633 h 4389107"/>
                <a:gd name="connsiteX4" fmla="*/ 1411423 w 1628582"/>
                <a:gd name="connsiteY4" fmla="*/ 2485123 h 4389107"/>
                <a:gd name="connsiteX5" fmla="*/ 1493309 w 1628582"/>
                <a:gd name="connsiteY5" fmla="*/ 3938609 h 4389107"/>
                <a:gd name="connsiteX6" fmla="*/ 903660 w 1628582"/>
                <a:gd name="connsiteY6" fmla="*/ 4388789 h 4389107"/>
                <a:gd name="connsiteX7" fmla="*/ 292307 w 1628582"/>
                <a:gd name="connsiteY7" fmla="*/ 3890844 h 4389107"/>
                <a:gd name="connsiteX8" fmla="*/ 255781 w 1628582"/>
                <a:gd name="connsiteY8" fmla="*/ 2371648 h 4389107"/>
                <a:gd name="connsiteX0" fmla="*/ 255781 w 1696391"/>
                <a:gd name="connsiteY0" fmla="*/ 2374431 h 4391890"/>
                <a:gd name="connsiteX1" fmla="*/ 39823 w 1696391"/>
                <a:gd name="connsiteY1" fmla="*/ 624988 h 4391890"/>
                <a:gd name="connsiteX2" fmla="*/ 1162968 w 1696391"/>
                <a:gd name="connsiteY2" fmla="*/ 9275 h 4391890"/>
                <a:gd name="connsiteX3" fmla="*/ 1694841 w 1696391"/>
                <a:gd name="connsiteY3" fmla="*/ 1016479 h 4391890"/>
                <a:gd name="connsiteX4" fmla="*/ 1411423 w 1696391"/>
                <a:gd name="connsiteY4" fmla="*/ 2487906 h 4391890"/>
                <a:gd name="connsiteX5" fmla="*/ 1493309 w 1696391"/>
                <a:gd name="connsiteY5" fmla="*/ 3941392 h 4391890"/>
                <a:gd name="connsiteX6" fmla="*/ 903660 w 1696391"/>
                <a:gd name="connsiteY6" fmla="*/ 4391572 h 4391890"/>
                <a:gd name="connsiteX7" fmla="*/ 292307 w 1696391"/>
                <a:gd name="connsiteY7" fmla="*/ 3893627 h 4391890"/>
                <a:gd name="connsiteX8" fmla="*/ 255781 w 1696391"/>
                <a:gd name="connsiteY8" fmla="*/ 2374431 h 43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391" h="4391890">
                  <a:moveTo>
                    <a:pt x="255781" y="2374431"/>
                  </a:moveTo>
                  <a:cubicBezTo>
                    <a:pt x="213700" y="1829658"/>
                    <a:pt x="-111375" y="1019181"/>
                    <a:pt x="39823" y="624988"/>
                  </a:cubicBezTo>
                  <a:cubicBezTo>
                    <a:pt x="191021" y="230795"/>
                    <a:pt x="887132" y="-55973"/>
                    <a:pt x="1162968" y="9275"/>
                  </a:cubicBezTo>
                  <a:cubicBezTo>
                    <a:pt x="1438804" y="74523"/>
                    <a:pt x="1669354" y="507840"/>
                    <a:pt x="1694841" y="1016479"/>
                  </a:cubicBezTo>
                  <a:cubicBezTo>
                    <a:pt x="1720328" y="1525118"/>
                    <a:pt x="1423403" y="2072071"/>
                    <a:pt x="1411423" y="2487906"/>
                  </a:cubicBezTo>
                  <a:cubicBezTo>
                    <a:pt x="1399443" y="2903741"/>
                    <a:pt x="1577936" y="3624114"/>
                    <a:pt x="1493309" y="3941392"/>
                  </a:cubicBezTo>
                  <a:cubicBezTo>
                    <a:pt x="1408682" y="4258670"/>
                    <a:pt x="1103827" y="4399533"/>
                    <a:pt x="903660" y="4391572"/>
                  </a:cubicBezTo>
                  <a:cubicBezTo>
                    <a:pt x="703493" y="4383611"/>
                    <a:pt x="400287" y="4229817"/>
                    <a:pt x="292307" y="3893627"/>
                  </a:cubicBezTo>
                  <a:cubicBezTo>
                    <a:pt x="184327" y="3557437"/>
                    <a:pt x="297862" y="2919204"/>
                    <a:pt x="255781" y="237443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4DA9AFA5-E6E6-9C52-90B5-5A6A821C6F73}"/>
                </a:ext>
              </a:extLst>
            </p:cNvPr>
            <p:cNvSpPr/>
            <p:nvPr/>
          </p:nvSpPr>
          <p:spPr>
            <a:xfrm>
              <a:off x="744923" y="1053687"/>
              <a:ext cx="1696391" cy="4391890"/>
            </a:xfrm>
            <a:custGeom>
              <a:avLst/>
              <a:gdLst>
                <a:gd name="connsiteX0" fmla="*/ 0 w 1541418"/>
                <a:gd name="connsiteY0" fmla="*/ 2194560 h 4389120"/>
                <a:gd name="connsiteX1" fmla="*/ 770709 w 1541418"/>
                <a:gd name="connsiteY1" fmla="*/ 0 h 4389120"/>
                <a:gd name="connsiteX2" fmla="*/ 1541418 w 1541418"/>
                <a:gd name="connsiteY2" fmla="*/ 2194560 h 4389120"/>
                <a:gd name="connsiteX3" fmla="*/ 770709 w 1541418"/>
                <a:gd name="connsiteY3" fmla="*/ 4389120 h 4389120"/>
                <a:gd name="connsiteX4" fmla="*/ 0 w 1541418"/>
                <a:gd name="connsiteY4" fmla="*/ 2194560 h 4389120"/>
                <a:gd name="connsiteX0" fmla="*/ 0 w 1671072"/>
                <a:gd name="connsiteY0" fmla="*/ 2201383 h 4389120"/>
                <a:gd name="connsiteX1" fmla="*/ 900363 w 1671072"/>
                <a:gd name="connsiteY1" fmla="*/ 0 h 4389120"/>
                <a:gd name="connsiteX2" fmla="*/ 1671072 w 1671072"/>
                <a:gd name="connsiteY2" fmla="*/ 2194560 h 4389120"/>
                <a:gd name="connsiteX3" fmla="*/ 900363 w 1671072"/>
                <a:gd name="connsiteY3" fmla="*/ 4389120 h 4389120"/>
                <a:gd name="connsiteX4" fmla="*/ 0 w 1671072"/>
                <a:gd name="connsiteY4" fmla="*/ 2201383 h 4389120"/>
                <a:gd name="connsiteX0" fmla="*/ 0 w 1241167"/>
                <a:gd name="connsiteY0" fmla="*/ 2201478 h 4389319"/>
                <a:gd name="connsiteX1" fmla="*/ 900363 w 1241167"/>
                <a:gd name="connsiteY1" fmla="*/ 95 h 4389319"/>
                <a:gd name="connsiteX2" fmla="*/ 1241167 w 1241167"/>
                <a:gd name="connsiteY2" fmla="*/ 2269717 h 4389319"/>
                <a:gd name="connsiteX3" fmla="*/ 900363 w 1241167"/>
                <a:gd name="connsiteY3" fmla="*/ 4389215 h 4389319"/>
                <a:gd name="connsiteX4" fmla="*/ 0 w 1241167"/>
                <a:gd name="connsiteY4" fmla="*/ 2201478 h 4389319"/>
                <a:gd name="connsiteX0" fmla="*/ 0 w 1561890"/>
                <a:gd name="connsiteY0" fmla="*/ 2284785 h 4492742"/>
                <a:gd name="connsiteX1" fmla="*/ 900363 w 1561890"/>
                <a:gd name="connsiteY1" fmla="*/ 83402 h 4492742"/>
                <a:gd name="connsiteX2" fmla="*/ 1561890 w 1561890"/>
                <a:gd name="connsiteY2" fmla="*/ 1152021 h 4492742"/>
                <a:gd name="connsiteX3" fmla="*/ 900363 w 1561890"/>
                <a:gd name="connsiteY3" fmla="*/ 4472522 h 4492742"/>
                <a:gd name="connsiteX4" fmla="*/ 0 w 1561890"/>
                <a:gd name="connsiteY4" fmla="*/ 2284785 h 4492742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62608"/>
                <a:gd name="connsiteY0" fmla="*/ 2243113 h 4451070"/>
                <a:gd name="connsiteX1" fmla="*/ 900363 w 1562608"/>
                <a:gd name="connsiteY1" fmla="*/ 41730 h 4451070"/>
                <a:gd name="connsiteX2" fmla="*/ 1561890 w 1562608"/>
                <a:gd name="connsiteY2" fmla="*/ 1110349 h 4451070"/>
                <a:gd name="connsiteX3" fmla="*/ 900363 w 1562608"/>
                <a:gd name="connsiteY3" fmla="*/ 4430850 h 4451070"/>
                <a:gd name="connsiteX4" fmla="*/ 0 w 1562608"/>
                <a:gd name="connsiteY4" fmla="*/ 2243113 h 4451070"/>
                <a:gd name="connsiteX0" fmla="*/ 0 w 1570849"/>
                <a:gd name="connsiteY0" fmla="*/ 2231265 h 4439222"/>
                <a:gd name="connsiteX1" fmla="*/ 900363 w 1570849"/>
                <a:gd name="connsiteY1" fmla="*/ 29882 h 4439222"/>
                <a:gd name="connsiteX2" fmla="*/ 1561890 w 1570849"/>
                <a:gd name="connsiteY2" fmla="*/ 1098501 h 4439222"/>
                <a:gd name="connsiteX3" fmla="*/ 1258000 w 1570849"/>
                <a:gd name="connsiteY3" fmla="*/ 3088542 h 4439222"/>
                <a:gd name="connsiteX4" fmla="*/ 900363 w 1570849"/>
                <a:gd name="connsiteY4" fmla="*/ 4419002 h 4439222"/>
                <a:gd name="connsiteX5" fmla="*/ 0 w 1570849"/>
                <a:gd name="connsiteY5" fmla="*/ 2231265 h 4439222"/>
                <a:gd name="connsiteX0" fmla="*/ 0 w 1598896"/>
                <a:gd name="connsiteY0" fmla="*/ 2231265 h 4456570"/>
                <a:gd name="connsiteX1" fmla="*/ 900363 w 1598896"/>
                <a:gd name="connsiteY1" fmla="*/ 29882 h 4456570"/>
                <a:gd name="connsiteX2" fmla="*/ 1561890 w 1598896"/>
                <a:gd name="connsiteY2" fmla="*/ 1098501 h 4456570"/>
                <a:gd name="connsiteX3" fmla="*/ 1503660 w 1598896"/>
                <a:gd name="connsiteY3" fmla="*/ 3429736 h 4456570"/>
                <a:gd name="connsiteX4" fmla="*/ 900363 w 1598896"/>
                <a:gd name="connsiteY4" fmla="*/ 4419002 h 4456570"/>
                <a:gd name="connsiteX5" fmla="*/ 0 w 1598896"/>
                <a:gd name="connsiteY5" fmla="*/ 2231265 h 4456570"/>
                <a:gd name="connsiteX0" fmla="*/ 0 w 1567476"/>
                <a:gd name="connsiteY0" fmla="*/ 2231265 h 4456570"/>
                <a:gd name="connsiteX1" fmla="*/ 900363 w 1567476"/>
                <a:gd name="connsiteY1" fmla="*/ 29882 h 4456570"/>
                <a:gd name="connsiteX2" fmla="*/ 1561890 w 1567476"/>
                <a:gd name="connsiteY2" fmla="*/ 1098501 h 4456570"/>
                <a:gd name="connsiteX3" fmla="*/ 1503660 w 1567476"/>
                <a:gd name="connsiteY3" fmla="*/ 3429736 h 4456570"/>
                <a:gd name="connsiteX4" fmla="*/ 900363 w 1567476"/>
                <a:gd name="connsiteY4" fmla="*/ 4419002 h 4456570"/>
                <a:gd name="connsiteX5" fmla="*/ 0 w 1567476"/>
                <a:gd name="connsiteY5" fmla="*/ 2231265 h 4456570"/>
                <a:gd name="connsiteX0" fmla="*/ 0 w 1567476"/>
                <a:gd name="connsiteY0" fmla="*/ 2231265 h 4462266"/>
                <a:gd name="connsiteX1" fmla="*/ 900363 w 1567476"/>
                <a:gd name="connsiteY1" fmla="*/ 29882 h 4462266"/>
                <a:gd name="connsiteX2" fmla="*/ 1561890 w 1567476"/>
                <a:gd name="connsiteY2" fmla="*/ 1098501 h 4462266"/>
                <a:gd name="connsiteX3" fmla="*/ 1503660 w 1567476"/>
                <a:gd name="connsiteY3" fmla="*/ 3429736 h 4462266"/>
                <a:gd name="connsiteX4" fmla="*/ 900363 w 1567476"/>
                <a:gd name="connsiteY4" fmla="*/ 4419002 h 4462266"/>
                <a:gd name="connsiteX5" fmla="*/ 0 w 1567476"/>
                <a:gd name="connsiteY5" fmla="*/ 2231265 h 4462266"/>
                <a:gd name="connsiteX0" fmla="*/ 0 w 1567476"/>
                <a:gd name="connsiteY0" fmla="*/ 2231265 h 4419169"/>
                <a:gd name="connsiteX1" fmla="*/ 900363 w 1567476"/>
                <a:gd name="connsiteY1" fmla="*/ 29882 h 4419169"/>
                <a:gd name="connsiteX2" fmla="*/ 1561890 w 1567476"/>
                <a:gd name="connsiteY2" fmla="*/ 1098501 h 4419169"/>
                <a:gd name="connsiteX3" fmla="*/ 1503660 w 1567476"/>
                <a:gd name="connsiteY3" fmla="*/ 3429736 h 4419169"/>
                <a:gd name="connsiteX4" fmla="*/ 900363 w 1567476"/>
                <a:gd name="connsiteY4" fmla="*/ 4419002 h 4419169"/>
                <a:gd name="connsiteX5" fmla="*/ 0 w 1567476"/>
                <a:gd name="connsiteY5" fmla="*/ 2231265 h 4419169"/>
                <a:gd name="connsiteX0" fmla="*/ 811 w 1568287"/>
                <a:gd name="connsiteY0" fmla="*/ 2231265 h 4398709"/>
                <a:gd name="connsiteX1" fmla="*/ 901174 w 1568287"/>
                <a:gd name="connsiteY1" fmla="*/ 29882 h 4398709"/>
                <a:gd name="connsiteX2" fmla="*/ 1562701 w 1568287"/>
                <a:gd name="connsiteY2" fmla="*/ 1098501 h 4398709"/>
                <a:gd name="connsiteX3" fmla="*/ 1504471 w 1568287"/>
                <a:gd name="connsiteY3" fmla="*/ 3429736 h 4398709"/>
                <a:gd name="connsiteX4" fmla="*/ 778344 w 1568287"/>
                <a:gd name="connsiteY4" fmla="*/ 4398531 h 4398709"/>
                <a:gd name="connsiteX5" fmla="*/ 811 w 1568287"/>
                <a:gd name="connsiteY5" fmla="*/ 2231265 h 4398709"/>
                <a:gd name="connsiteX0" fmla="*/ 1021 w 1568497"/>
                <a:gd name="connsiteY0" fmla="*/ 2231265 h 4398543"/>
                <a:gd name="connsiteX1" fmla="*/ 901384 w 1568497"/>
                <a:gd name="connsiteY1" fmla="*/ 29882 h 4398543"/>
                <a:gd name="connsiteX2" fmla="*/ 1562911 w 1568497"/>
                <a:gd name="connsiteY2" fmla="*/ 1098501 h 4398543"/>
                <a:gd name="connsiteX3" fmla="*/ 1504681 w 1568497"/>
                <a:gd name="connsiteY3" fmla="*/ 3429736 h 4398543"/>
                <a:gd name="connsiteX4" fmla="*/ 778554 w 1568497"/>
                <a:gd name="connsiteY4" fmla="*/ 4398531 h 4398543"/>
                <a:gd name="connsiteX5" fmla="*/ 1021 w 1568497"/>
                <a:gd name="connsiteY5" fmla="*/ 2231265 h 4398543"/>
                <a:gd name="connsiteX0" fmla="*/ 1021 w 1568497"/>
                <a:gd name="connsiteY0" fmla="*/ 2239883 h 4407161"/>
                <a:gd name="connsiteX1" fmla="*/ 901384 w 1568497"/>
                <a:gd name="connsiteY1" fmla="*/ 38500 h 4407161"/>
                <a:gd name="connsiteX2" fmla="*/ 1562911 w 1568497"/>
                <a:gd name="connsiteY2" fmla="*/ 1107119 h 4407161"/>
                <a:gd name="connsiteX3" fmla="*/ 1504681 w 1568497"/>
                <a:gd name="connsiteY3" fmla="*/ 3438354 h 4407161"/>
                <a:gd name="connsiteX4" fmla="*/ 778554 w 1568497"/>
                <a:gd name="connsiteY4" fmla="*/ 4407149 h 4407161"/>
                <a:gd name="connsiteX5" fmla="*/ 1021 w 1568497"/>
                <a:gd name="connsiteY5" fmla="*/ 2239883 h 4407161"/>
                <a:gd name="connsiteX0" fmla="*/ 1021 w 1568497"/>
                <a:gd name="connsiteY0" fmla="*/ 2213927 h 4381205"/>
                <a:gd name="connsiteX1" fmla="*/ 901384 w 1568497"/>
                <a:gd name="connsiteY1" fmla="*/ 12544 h 4381205"/>
                <a:gd name="connsiteX2" fmla="*/ 1562911 w 1568497"/>
                <a:gd name="connsiteY2" fmla="*/ 1081163 h 4381205"/>
                <a:gd name="connsiteX3" fmla="*/ 1504681 w 1568497"/>
                <a:gd name="connsiteY3" fmla="*/ 3412398 h 4381205"/>
                <a:gd name="connsiteX4" fmla="*/ 778554 w 1568497"/>
                <a:gd name="connsiteY4" fmla="*/ 4381193 h 4381205"/>
                <a:gd name="connsiteX5" fmla="*/ 1021 w 1568497"/>
                <a:gd name="connsiteY5" fmla="*/ 2213927 h 4381205"/>
                <a:gd name="connsiteX0" fmla="*/ 19994 w 1587470"/>
                <a:gd name="connsiteY0" fmla="*/ 2201917 h 4369195"/>
                <a:gd name="connsiteX1" fmla="*/ 288531 w 1587470"/>
                <a:gd name="connsiteY1" fmla="*/ 943792 h 4369195"/>
                <a:gd name="connsiteX2" fmla="*/ 920357 w 1587470"/>
                <a:gd name="connsiteY2" fmla="*/ 534 h 4369195"/>
                <a:gd name="connsiteX3" fmla="*/ 1581884 w 1587470"/>
                <a:gd name="connsiteY3" fmla="*/ 1069153 h 4369195"/>
                <a:gd name="connsiteX4" fmla="*/ 1523654 w 1587470"/>
                <a:gd name="connsiteY4" fmla="*/ 3400388 h 4369195"/>
                <a:gd name="connsiteX5" fmla="*/ 797527 w 1587470"/>
                <a:gd name="connsiteY5" fmla="*/ 4369183 h 4369195"/>
                <a:gd name="connsiteX6" fmla="*/ 19994 w 1587470"/>
                <a:gd name="connsiteY6" fmla="*/ 2201917 h 4369195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07625 w 1675101"/>
                <a:gd name="connsiteY0" fmla="*/ 2211080 h 4378357"/>
                <a:gd name="connsiteX1" fmla="*/ 103207 w 1675101"/>
                <a:gd name="connsiteY1" fmla="*/ 645881 h 4378357"/>
                <a:gd name="connsiteX2" fmla="*/ 1007988 w 1675101"/>
                <a:gd name="connsiteY2" fmla="*/ 9697 h 4378357"/>
                <a:gd name="connsiteX3" fmla="*/ 1669515 w 1675101"/>
                <a:gd name="connsiteY3" fmla="*/ 1078316 h 4378357"/>
                <a:gd name="connsiteX4" fmla="*/ 1611285 w 1675101"/>
                <a:gd name="connsiteY4" fmla="*/ 3409551 h 4378357"/>
                <a:gd name="connsiteX5" fmla="*/ 885158 w 1675101"/>
                <a:gd name="connsiteY5" fmla="*/ 4378346 h 4378357"/>
                <a:gd name="connsiteX6" fmla="*/ 107625 w 1675101"/>
                <a:gd name="connsiteY6" fmla="*/ 2211080 h 4378357"/>
                <a:gd name="connsiteX0" fmla="*/ 170112 w 1737588"/>
                <a:gd name="connsiteY0" fmla="*/ 2211080 h 4378357"/>
                <a:gd name="connsiteX1" fmla="*/ 165694 w 1737588"/>
                <a:gd name="connsiteY1" fmla="*/ 645881 h 4378357"/>
                <a:gd name="connsiteX2" fmla="*/ 1070475 w 1737588"/>
                <a:gd name="connsiteY2" fmla="*/ 9697 h 4378357"/>
                <a:gd name="connsiteX3" fmla="*/ 1732002 w 1737588"/>
                <a:gd name="connsiteY3" fmla="*/ 1078316 h 4378357"/>
                <a:gd name="connsiteX4" fmla="*/ 1673772 w 1737588"/>
                <a:gd name="connsiteY4" fmla="*/ 3409551 h 4378357"/>
                <a:gd name="connsiteX5" fmla="*/ 947645 w 1737588"/>
                <a:gd name="connsiteY5" fmla="*/ 4378346 h 4378357"/>
                <a:gd name="connsiteX6" fmla="*/ 170112 w 1737588"/>
                <a:gd name="connsiteY6" fmla="*/ 2211080 h 4378357"/>
                <a:gd name="connsiteX0" fmla="*/ 170112 w 1737588"/>
                <a:gd name="connsiteY0" fmla="*/ 2211080 h 4382538"/>
                <a:gd name="connsiteX1" fmla="*/ 165694 w 1737588"/>
                <a:gd name="connsiteY1" fmla="*/ 645881 h 4382538"/>
                <a:gd name="connsiteX2" fmla="*/ 1070475 w 1737588"/>
                <a:gd name="connsiteY2" fmla="*/ 9697 h 4382538"/>
                <a:gd name="connsiteX3" fmla="*/ 1732002 w 1737588"/>
                <a:gd name="connsiteY3" fmla="*/ 1078316 h 4382538"/>
                <a:gd name="connsiteX4" fmla="*/ 1673772 w 1737588"/>
                <a:gd name="connsiteY4" fmla="*/ 3409551 h 4382538"/>
                <a:gd name="connsiteX5" fmla="*/ 947645 w 1737588"/>
                <a:gd name="connsiteY5" fmla="*/ 4378346 h 4382538"/>
                <a:gd name="connsiteX6" fmla="*/ 445474 w 1737588"/>
                <a:gd name="connsiteY6" fmla="*/ 3696156 h 4382538"/>
                <a:gd name="connsiteX7" fmla="*/ 170112 w 1737588"/>
                <a:gd name="connsiteY7" fmla="*/ 2211080 h 4382538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4444"/>
                <a:gd name="connsiteX1" fmla="*/ 138731 w 1710625"/>
                <a:gd name="connsiteY1" fmla="*/ 645881 h 4394444"/>
                <a:gd name="connsiteX2" fmla="*/ 1043512 w 1710625"/>
                <a:gd name="connsiteY2" fmla="*/ 9697 h 4394444"/>
                <a:gd name="connsiteX3" fmla="*/ 1705039 w 1710625"/>
                <a:gd name="connsiteY3" fmla="*/ 1078316 h 4394444"/>
                <a:gd name="connsiteX4" fmla="*/ 1646809 w 1710625"/>
                <a:gd name="connsiteY4" fmla="*/ 3409551 h 4394444"/>
                <a:gd name="connsiteX5" fmla="*/ 920682 w 1710625"/>
                <a:gd name="connsiteY5" fmla="*/ 4378346 h 4394444"/>
                <a:gd name="connsiteX6" fmla="*/ 309329 w 1710625"/>
                <a:gd name="connsiteY6" fmla="*/ 3880401 h 4394444"/>
                <a:gd name="connsiteX7" fmla="*/ 143149 w 1710625"/>
                <a:gd name="connsiteY7" fmla="*/ 2211080 h 4394444"/>
                <a:gd name="connsiteX0" fmla="*/ 143149 w 1710625"/>
                <a:gd name="connsiteY0" fmla="*/ 2211080 h 4395900"/>
                <a:gd name="connsiteX1" fmla="*/ 138731 w 1710625"/>
                <a:gd name="connsiteY1" fmla="*/ 645881 h 4395900"/>
                <a:gd name="connsiteX2" fmla="*/ 1043512 w 1710625"/>
                <a:gd name="connsiteY2" fmla="*/ 9697 h 4395900"/>
                <a:gd name="connsiteX3" fmla="*/ 1705039 w 1710625"/>
                <a:gd name="connsiteY3" fmla="*/ 1078316 h 4395900"/>
                <a:gd name="connsiteX4" fmla="*/ 1646809 w 1710625"/>
                <a:gd name="connsiteY4" fmla="*/ 3409551 h 4395900"/>
                <a:gd name="connsiteX5" fmla="*/ 920682 w 1710625"/>
                <a:gd name="connsiteY5" fmla="*/ 4378346 h 4395900"/>
                <a:gd name="connsiteX6" fmla="*/ 309329 w 1710625"/>
                <a:gd name="connsiteY6" fmla="*/ 3880401 h 4395900"/>
                <a:gd name="connsiteX7" fmla="*/ 143149 w 1710625"/>
                <a:gd name="connsiteY7" fmla="*/ 2211080 h 4395900"/>
                <a:gd name="connsiteX0" fmla="*/ 143149 w 1710625"/>
                <a:gd name="connsiteY0" fmla="*/ 2211080 h 4379842"/>
                <a:gd name="connsiteX1" fmla="*/ 138731 w 1710625"/>
                <a:gd name="connsiteY1" fmla="*/ 645881 h 4379842"/>
                <a:gd name="connsiteX2" fmla="*/ 1043512 w 1710625"/>
                <a:gd name="connsiteY2" fmla="*/ 9697 h 4379842"/>
                <a:gd name="connsiteX3" fmla="*/ 1705039 w 1710625"/>
                <a:gd name="connsiteY3" fmla="*/ 1078316 h 4379842"/>
                <a:gd name="connsiteX4" fmla="*/ 1646809 w 1710625"/>
                <a:gd name="connsiteY4" fmla="*/ 3409551 h 4379842"/>
                <a:gd name="connsiteX5" fmla="*/ 920682 w 1710625"/>
                <a:gd name="connsiteY5" fmla="*/ 4378346 h 4379842"/>
                <a:gd name="connsiteX6" fmla="*/ 309329 w 1710625"/>
                <a:gd name="connsiteY6" fmla="*/ 3880401 h 4379842"/>
                <a:gd name="connsiteX7" fmla="*/ 143149 w 1710625"/>
                <a:gd name="connsiteY7" fmla="*/ 2211080 h 4379842"/>
                <a:gd name="connsiteX0" fmla="*/ 143149 w 1710625"/>
                <a:gd name="connsiteY0" fmla="*/ 2206858 h 4375620"/>
                <a:gd name="connsiteX1" fmla="*/ 138731 w 1710625"/>
                <a:gd name="connsiteY1" fmla="*/ 641659 h 4375620"/>
                <a:gd name="connsiteX2" fmla="*/ 1043512 w 1710625"/>
                <a:gd name="connsiteY2" fmla="*/ 5475 h 4375620"/>
                <a:gd name="connsiteX3" fmla="*/ 1705039 w 1710625"/>
                <a:gd name="connsiteY3" fmla="*/ 1074094 h 4375620"/>
                <a:gd name="connsiteX4" fmla="*/ 1646809 w 1710625"/>
                <a:gd name="connsiteY4" fmla="*/ 3405329 h 4375620"/>
                <a:gd name="connsiteX5" fmla="*/ 920682 w 1710625"/>
                <a:gd name="connsiteY5" fmla="*/ 4374124 h 4375620"/>
                <a:gd name="connsiteX6" fmla="*/ 309329 w 1710625"/>
                <a:gd name="connsiteY6" fmla="*/ 3876179 h 4375620"/>
                <a:gd name="connsiteX7" fmla="*/ 143149 w 1710625"/>
                <a:gd name="connsiteY7" fmla="*/ 2206858 h 4375620"/>
                <a:gd name="connsiteX0" fmla="*/ 143149 w 1710625"/>
                <a:gd name="connsiteY0" fmla="*/ 2217818 h 4386580"/>
                <a:gd name="connsiteX1" fmla="*/ 138731 w 1710625"/>
                <a:gd name="connsiteY1" fmla="*/ 652619 h 4386580"/>
                <a:gd name="connsiteX2" fmla="*/ 1043512 w 1710625"/>
                <a:gd name="connsiteY2" fmla="*/ 16435 h 4386580"/>
                <a:gd name="connsiteX3" fmla="*/ 1705039 w 1710625"/>
                <a:gd name="connsiteY3" fmla="*/ 1085054 h 4386580"/>
                <a:gd name="connsiteX4" fmla="*/ 1646809 w 1710625"/>
                <a:gd name="connsiteY4" fmla="*/ 3416289 h 4386580"/>
                <a:gd name="connsiteX5" fmla="*/ 920682 w 1710625"/>
                <a:gd name="connsiteY5" fmla="*/ 4385084 h 4386580"/>
                <a:gd name="connsiteX6" fmla="*/ 309329 w 1710625"/>
                <a:gd name="connsiteY6" fmla="*/ 3887139 h 4386580"/>
                <a:gd name="connsiteX7" fmla="*/ 143149 w 1710625"/>
                <a:gd name="connsiteY7" fmla="*/ 2217818 h 4386580"/>
                <a:gd name="connsiteX0" fmla="*/ 143149 w 1710625"/>
                <a:gd name="connsiteY0" fmla="*/ 2230999 h 4399761"/>
                <a:gd name="connsiteX1" fmla="*/ 138731 w 1710625"/>
                <a:gd name="connsiteY1" fmla="*/ 665800 h 4399761"/>
                <a:gd name="connsiteX2" fmla="*/ 1179990 w 1710625"/>
                <a:gd name="connsiteY2" fmla="*/ 15968 h 4399761"/>
                <a:gd name="connsiteX3" fmla="*/ 1705039 w 1710625"/>
                <a:gd name="connsiteY3" fmla="*/ 1098235 h 4399761"/>
                <a:gd name="connsiteX4" fmla="*/ 1646809 w 1710625"/>
                <a:gd name="connsiteY4" fmla="*/ 3429470 h 4399761"/>
                <a:gd name="connsiteX5" fmla="*/ 920682 w 1710625"/>
                <a:gd name="connsiteY5" fmla="*/ 4398265 h 4399761"/>
                <a:gd name="connsiteX6" fmla="*/ 309329 w 1710625"/>
                <a:gd name="connsiteY6" fmla="*/ 3900320 h 4399761"/>
                <a:gd name="connsiteX7" fmla="*/ 143149 w 1710625"/>
                <a:gd name="connsiteY7" fmla="*/ 2230999 h 4399761"/>
                <a:gd name="connsiteX0" fmla="*/ 143149 w 1710625"/>
                <a:gd name="connsiteY0" fmla="*/ 2230999 h 4400070"/>
                <a:gd name="connsiteX1" fmla="*/ 138731 w 1710625"/>
                <a:gd name="connsiteY1" fmla="*/ 665800 h 4400070"/>
                <a:gd name="connsiteX2" fmla="*/ 1179990 w 1710625"/>
                <a:gd name="connsiteY2" fmla="*/ 15968 h 4400070"/>
                <a:gd name="connsiteX3" fmla="*/ 1705039 w 1710625"/>
                <a:gd name="connsiteY3" fmla="*/ 1098235 h 4400070"/>
                <a:gd name="connsiteX4" fmla="*/ 1646809 w 1710625"/>
                <a:gd name="connsiteY4" fmla="*/ 3429470 h 4400070"/>
                <a:gd name="connsiteX5" fmla="*/ 920682 w 1710625"/>
                <a:gd name="connsiteY5" fmla="*/ 4398265 h 4400070"/>
                <a:gd name="connsiteX6" fmla="*/ 309329 w 1710625"/>
                <a:gd name="connsiteY6" fmla="*/ 3900320 h 4400070"/>
                <a:gd name="connsiteX7" fmla="*/ 143149 w 1710625"/>
                <a:gd name="connsiteY7" fmla="*/ 2230999 h 4400070"/>
                <a:gd name="connsiteX0" fmla="*/ 143149 w 1710625"/>
                <a:gd name="connsiteY0" fmla="*/ 2230999 h 4399491"/>
                <a:gd name="connsiteX1" fmla="*/ 138731 w 1710625"/>
                <a:gd name="connsiteY1" fmla="*/ 665800 h 4399491"/>
                <a:gd name="connsiteX2" fmla="*/ 1179990 w 1710625"/>
                <a:gd name="connsiteY2" fmla="*/ 15968 h 4399491"/>
                <a:gd name="connsiteX3" fmla="*/ 1705039 w 1710625"/>
                <a:gd name="connsiteY3" fmla="*/ 1098235 h 4399491"/>
                <a:gd name="connsiteX4" fmla="*/ 1646809 w 1710625"/>
                <a:gd name="connsiteY4" fmla="*/ 3429470 h 4399491"/>
                <a:gd name="connsiteX5" fmla="*/ 920682 w 1710625"/>
                <a:gd name="connsiteY5" fmla="*/ 4398265 h 4399491"/>
                <a:gd name="connsiteX6" fmla="*/ 309329 w 1710625"/>
                <a:gd name="connsiteY6" fmla="*/ 3900320 h 4399491"/>
                <a:gd name="connsiteX7" fmla="*/ 143149 w 1710625"/>
                <a:gd name="connsiteY7" fmla="*/ 2230999 h 4399491"/>
                <a:gd name="connsiteX0" fmla="*/ 109836 w 1677312"/>
                <a:gd name="connsiteY0" fmla="*/ 2230999 h 4399491"/>
                <a:gd name="connsiteX1" fmla="*/ 105418 w 1677312"/>
                <a:gd name="connsiteY1" fmla="*/ 665800 h 4399491"/>
                <a:gd name="connsiteX2" fmla="*/ 1146677 w 1677312"/>
                <a:gd name="connsiteY2" fmla="*/ 15968 h 4399491"/>
                <a:gd name="connsiteX3" fmla="*/ 1671726 w 1677312"/>
                <a:gd name="connsiteY3" fmla="*/ 1098235 h 4399491"/>
                <a:gd name="connsiteX4" fmla="*/ 1613496 w 1677312"/>
                <a:gd name="connsiteY4" fmla="*/ 3429470 h 4399491"/>
                <a:gd name="connsiteX5" fmla="*/ 887369 w 1677312"/>
                <a:gd name="connsiteY5" fmla="*/ 4398265 h 4399491"/>
                <a:gd name="connsiteX6" fmla="*/ 276016 w 1677312"/>
                <a:gd name="connsiteY6" fmla="*/ 3900320 h 4399491"/>
                <a:gd name="connsiteX7" fmla="*/ 109836 w 1677312"/>
                <a:gd name="connsiteY7" fmla="*/ 2230999 h 4399491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77154"/>
                <a:gd name="connsiteY0" fmla="*/ 2230999 h 4406353"/>
                <a:gd name="connsiteX1" fmla="*/ 105418 w 1677154"/>
                <a:gd name="connsiteY1" fmla="*/ 665800 h 4406353"/>
                <a:gd name="connsiteX2" fmla="*/ 1146677 w 1677154"/>
                <a:gd name="connsiteY2" fmla="*/ 15968 h 4406353"/>
                <a:gd name="connsiteX3" fmla="*/ 1671726 w 1677154"/>
                <a:gd name="connsiteY3" fmla="*/ 1098235 h 4406353"/>
                <a:gd name="connsiteX4" fmla="*/ 1599848 w 1677154"/>
                <a:gd name="connsiteY4" fmla="*/ 3593243 h 4406353"/>
                <a:gd name="connsiteX5" fmla="*/ 887369 w 1677154"/>
                <a:gd name="connsiteY5" fmla="*/ 4398265 h 4406353"/>
                <a:gd name="connsiteX6" fmla="*/ 276016 w 1677154"/>
                <a:gd name="connsiteY6" fmla="*/ 3900320 h 4406353"/>
                <a:gd name="connsiteX7" fmla="*/ 109836 w 1677154"/>
                <a:gd name="connsiteY7" fmla="*/ 2230999 h 4406353"/>
                <a:gd name="connsiteX0" fmla="*/ 109836 w 1686240"/>
                <a:gd name="connsiteY0" fmla="*/ 2230999 h 4406353"/>
                <a:gd name="connsiteX1" fmla="*/ 105418 w 1686240"/>
                <a:gd name="connsiteY1" fmla="*/ 665800 h 4406353"/>
                <a:gd name="connsiteX2" fmla="*/ 1146677 w 1686240"/>
                <a:gd name="connsiteY2" fmla="*/ 15968 h 4406353"/>
                <a:gd name="connsiteX3" fmla="*/ 1671726 w 1686240"/>
                <a:gd name="connsiteY3" fmla="*/ 1098235 h 4406353"/>
                <a:gd name="connsiteX4" fmla="*/ 1599848 w 1686240"/>
                <a:gd name="connsiteY4" fmla="*/ 3593243 h 4406353"/>
                <a:gd name="connsiteX5" fmla="*/ 887369 w 1686240"/>
                <a:gd name="connsiteY5" fmla="*/ 4398265 h 4406353"/>
                <a:gd name="connsiteX6" fmla="*/ 276016 w 1686240"/>
                <a:gd name="connsiteY6" fmla="*/ 3900320 h 4406353"/>
                <a:gd name="connsiteX7" fmla="*/ 109836 w 1686240"/>
                <a:gd name="connsiteY7" fmla="*/ 2230999 h 4406353"/>
                <a:gd name="connsiteX0" fmla="*/ 109836 w 1700253"/>
                <a:gd name="connsiteY0" fmla="*/ 2230999 h 4406353"/>
                <a:gd name="connsiteX1" fmla="*/ 105418 w 1700253"/>
                <a:gd name="connsiteY1" fmla="*/ 665800 h 4406353"/>
                <a:gd name="connsiteX2" fmla="*/ 1146677 w 1700253"/>
                <a:gd name="connsiteY2" fmla="*/ 15968 h 4406353"/>
                <a:gd name="connsiteX3" fmla="*/ 1671726 w 1700253"/>
                <a:gd name="connsiteY3" fmla="*/ 1098235 h 4406353"/>
                <a:gd name="connsiteX4" fmla="*/ 1627144 w 1700253"/>
                <a:gd name="connsiteY4" fmla="*/ 2494599 h 4406353"/>
                <a:gd name="connsiteX5" fmla="*/ 1599848 w 1700253"/>
                <a:gd name="connsiteY5" fmla="*/ 3593243 h 4406353"/>
                <a:gd name="connsiteX6" fmla="*/ 887369 w 1700253"/>
                <a:gd name="connsiteY6" fmla="*/ 4398265 h 4406353"/>
                <a:gd name="connsiteX7" fmla="*/ 276016 w 1700253"/>
                <a:gd name="connsiteY7" fmla="*/ 3900320 h 4406353"/>
                <a:gd name="connsiteX8" fmla="*/ 109836 w 1700253"/>
                <a:gd name="connsiteY8" fmla="*/ 2230999 h 4406353"/>
                <a:gd name="connsiteX0" fmla="*/ 109836 w 1683779"/>
                <a:gd name="connsiteY0" fmla="*/ 2230999 h 4406353"/>
                <a:gd name="connsiteX1" fmla="*/ 105418 w 1683779"/>
                <a:gd name="connsiteY1" fmla="*/ 665800 h 4406353"/>
                <a:gd name="connsiteX2" fmla="*/ 1146677 w 1683779"/>
                <a:gd name="connsiteY2" fmla="*/ 15968 h 4406353"/>
                <a:gd name="connsiteX3" fmla="*/ 1671726 w 1683779"/>
                <a:gd name="connsiteY3" fmla="*/ 1098235 h 4406353"/>
                <a:gd name="connsiteX4" fmla="*/ 1395132 w 1683779"/>
                <a:gd name="connsiteY4" fmla="*/ 2494599 h 4406353"/>
                <a:gd name="connsiteX5" fmla="*/ 1599848 w 1683779"/>
                <a:gd name="connsiteY5" fmla="*/ 3593243 h 4406353"/>
                <a:gd name="connsiteX6" fmla="*/ 887369 w 1683779"/>
                <a:gd name="connsiteY6" fmla="*/ 4398265 h 4406353"/>
                <a:gd name="connsiteX7" fmla="*/ 276016 w 1683779"/>
                <a:gd name="connsiteY7" fmla="*/ 3900320 h 4406353"/>
                <a:gd name="connsiteX8" fmla="*/ 109836 w 1683779"/>
                <a:gd name="connsiteY8" fmla="*/ 2230999 h 440635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83779"/>
                <a:gd name="connsiteY0" fmla="*/ 2230999 h 4398583"/>
                <a:gd name="connsiteX1" fmla="*/ 105418 w 1683779"/>
                <a:gd name="connsiteY1" fmla="*/ 665800 h 4398583"/>
                <a:gd name="connsiteX2" fmla="*/ 1146677 w 1683779"/>
                <a:gd name="connsiteY2" fmla="*/ 15968 h 4398583"/>
                <a:gd name="connsiteX3" fmla="*/ 1671726 w 1683779"/>
                <a:gd name="connsiteY3" fmla="*/ 1098235 h 4398583"/>
                <a:gd name="connsiteX4" fmla="*/ 1395132 w 1683779"/>
                <a:gd name="connsiteY4" fmla="*/ 2494599 h 4398583"/>
                <a:gd name="connsiteX5" fmla="*/ 1477018 w 1683779"/>
                <a:gd name="connsiteY5" fmla="*/ 3948085 h 4398583"/>
                <a:gd name="connsiteX6" fmla="*/ 887369 w 1683779"/>
                <a:gd name="connsiteY6" fmla="*/ 4398265 h 4398583"/>
                <a:gd name="connsiteX7" fmla="*/ 276016 w 1683779"/>
                <a:gd name="connsiteY7" fmla="*/ 3900320 h 4398583"/>
                <a:gd name="connsiteX8" fmla="*/ 109836 w 1683779"/>
                <a:gd name="connsiteY8" fmla="*/ 2230999 h 4398583"/>
                <a:gd name="connsiteX0" fmla="*/ 109836 w 1673311"/>
                <a:gd name="connsiteY0" fmla="*/ 2230999 h 4398583"/>
                <a:gd name="connsiteX1" fmla="*/ 105418 w 1673311"/>
                <a:gd name="connsiteY1" fmla="*/ 665800 h 4398583"/>
                <a:gd name="connsiteX2" fmla="*/ 1146677 w 1673311"/>
                <a:gd name="connsiteY2" fmla="*/ 15968 h 4398583"/>
                <a:gd name="connsiteX3" fmla="*/ 1671726 w 1673311"/>
                <a:gd name="connsiteY3" fmla="*/ 1098235 h 4398583"/>
                <a:gd name="connsiteX4" fmla="*/ 1395132 w 1673311"/>
                <a:gd name="connsiteY4" fmla="*/ 2494599 h 4398583"/>
                <a:gd name="connsiteX5" fmla="*/ 1477018 w 1673311"/>
                <a:gd name="connsiteY5" fmla="*/ 3948085 h 4398583"/>
                <a:gd name="connsiteX6" fmla="*/ 887369 w 1673311"/>
                <a:gd name="connsiteY6" fmla="*/ 4398265 h 4398583"/>
                <a:gd name="connsiteX7" fmla="*/ 276016 w 1673311"/>
                <a:gd name="connsiteY7" fmla="*/ 3900320 h 4398583"/>
                <a:gd name="connsiteX8" fmla="*/ 109836 w 1673311"/>
                <a:gd name="connsiteY8" fmla="*/ 2230999 h 4398583"/>
                <a:gd name="connsiteX0" fmla="*/ 109836 w 1612291"/>
                <a:gd name="connsiteY0" fmla="*/ 2219521 h 4387105"/>
                <a:gd name="connsiteX1" fmla="*/ 105418 w 1612291"/>
                <a:gd name="connsiteY1" fmla="*/ 654322 h 4387105"/>
                <a:gd name="connsiteX2" fmla="*/ 1146677 w 1612291"/>
                <a:gd name="connsiteY2" fmla="*/ 4490 h 4387105"/>
                <a:gd name="connsiteX3" fmla="*/ 1610311 w 1612291"/>
                <a:gd name="connsiteY3" fmla="*/ 936631 h 4387105"/>
                <a:gd name="connsiteX4" fmla="*/ 1395132 w 1612291"/>
                <a:gd name="connsiteY4" fmla="*/ 2483121 h 4387105"/>
                <a:gd name="connsiteX5" fmla="*/ 1477018 w 1612291"/>
                <a:gd name="connsiteY5" fmla="*/ 3936607 h 4387105"/>
                <a:gd name="connsiteX6" fmla="*/ 887369 w 1612291"/>
                <a:gd name="connsiteY6" fmla="*/ 4386787 h 4387105"/>
                <a:gd name="connsiteX7" fmla="*/ 276016 w 1612291"/>
                <a:gd name="connsiteY7" fmla="*/ 3888842 h 4387105"/>
                <a:gd name="connsiteX8" fmla="*/ 109836 w 1612291"/>
                <a:gd name="connsiteY8" fmla="*/ 2219521 h 4387105"/>
                <a:gd name="connsiteX0" fmla="*/ 181410 w 1554211"/>
                <a:gd name="connsiteY0" fmla="*/ 2369985 h 4387444"/>
                <a:gd name="connsiteX1" fmla="*/ 47338 w 1554211"/>
                <a:gd name="connsiteY1" fmla="*/ 654661 h 4387444"/>
                <a:gd name="connsiteX2" fmla="*/ 1088597 w 1554211"/>
                <a:gd name="connsiteY2" fmla="*/ 4829 h 4387444"/>
                <a:gd name="connsiteX3" fmla="*/ 1552231 w 1554211"/>
                <a:gd name="connsiteY3" fmla="*/ 936970 h 4387444"/>
                <a:gd name="connsiteX4" fmla="*/ 1337052 w 1554211"/>
                <a:gd name="connsiteY4" fmla="*/ 2483460 h 4387444"/>
                <a:gd name="connsiteX5" fmla="*/ 1418938 w 1554211"/>
                <a:gd name="connsiteY5" fmla="*/ 3936946 h 4387444"/>
                <a:gd name="connsiteX6" fmla="*/ 829289 w 1554211"/>
                <a:gd name="connsiteY6" fmla="*/ 4387126 h 4387444"/>
                <a:gd name="connsiteX7" fmla="*/ 217936 w 1554211"/>
                <a:gd name="connsiteY7" fmla="*/ 3889181 h 4387444"/>
                <a:gd name="connsiteX8" fmla="*/ 181410 w 1554211"/>
                <a:gd name="connsiteY8" fmla="*/ 2369985 h 4387444"/>
                <a:gd name="connsiteX0" fmla="*/ 255781 w 1628582"/>
                <a:gd name="connsiteY0" fmla="*/ 2371648 h 4389107"/>
                <a:gd name="connsiteX1" fmla="*/ 39823 w 1628582"/>
                <a:gd name="connsiteY1" fmla="*/ 622205 h 4389107"/>
                <a:gd name="connsiteX2" fmla="*/ 1162968 w 1628582"/>
                <a:gd name="connsiteY2" fmla="*/ 6492 h 4389107"/>
                <a:gd name="connsiteX3" fmla="*/ 1626602 w 1628582"/>
                <a:gd name="connsiteY3" fmla="*/ 938633 h 4389107"/>
                <a:gd name="connsiteX4" fmla="*/ 1411423 w 1628582"/>
                <a:gd name="connsiteY4" fmla="*/ 2485123 h 4389107"/>
                <a:gd name="connsiteX5" fmla="*/ 1493309 w 1628582"/>
                <a:gd name="connsiteY5" fmla="*/ 3938609 h 4389107"/>
                <a:gd name="connsiteX6" fmla="*/ 903660 w 1628582"/>
                <a:gd name="connsiteY6" fmla="*/ 4388789 h 4389107"/>
                <a:gd name="connsiteX7" fmla="*/ 292307 w 1628582"/>
                <a:gd name="connsiteY7" fmla="*/ 3890844 h 4389107"/>
                <a:gd name="connsiteX8" fmla="*/ 255781 w 1628582"/>
                <a:gd name="connsiteY8" fmla="*/ 2371648 h 4389107"/>
                <a:gd name="connsiteX0" fmla="*/ 255781 w 1696391"/>
                <a:gd name="connsiteY0" fmla="*/ 2374431 h 4391890"/>
                <a:gd name="connsiteX1" fmla="*/ 39823 w 1696391"/>
                <a:gd name="connsiteY1" fmla="*/ 624988 h 4391890"/>
                <a:gd name="connsiteX2" fmla="*/ 1162968 w 1696391"/>
                <a:gd name="connsiteY2" fmla="*/ 9275 h 4391890"/>
                <a:gd name="connsiteX3" fmla="*/ 1694841 w 1696391"/>
                <a:gd name="connsiteY3" fmla="*/ 1016479 h 4391890"/>
                <a:gd name="connsiteX4" fmla="*/ 1411423 w 1696391"/>
                <a:gd name="connsiteY4" fmla="*/ 2487906 h 4391890"/>
                <a:gd name="connsiteX5" fmla="*/ 1493309 w 1696391"/>
                <a:gd name="connsiteY5" fmla="*/ 3941392 h 4391890"/>
                <a:gd name="connsiteX6" fmla="*/ 903660 w 1696391"/>
                <a:gd name="connsiteY6" fmla="*/ 4391572 h 4391890"/>
                <a:gd name="connsiteX7" fmla="*/ 292307 w 1696391"/>
                <a:gd name="connsiteY7" fmla="*/ 3893627 h 4391890"/>
                <a:gd name="connsiteX8" fmla="*/ 255781 w 1696391"/>
                <a:gd name="connsiteY8" fmla="*/ 2374431 h 43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391" h="4391890">
                  <a:moveTo>
                    <a:pt x="255781" y="2374431"/>
                  </a:moveTo>
                  <a:cubicBezTo>
                    <a:pt x="213700" y="1829658"/>
                    <a:pt x="-111375" y="1019181"/>
                    <a:pt x="39823" y="624988"/>
                  </a:cubicBezTo>
                  <a:cubicBezTo>
                    <a:pt x="191021" y="230795"/>
                    <a:pt x="887132" y="-55973"/>
                    <a:pt x="1162968" y="9275"/>
                  </a:cubicBezTo>
                  <a:cubicBezTo>
                    <a:pt x="1438804" y="74523"/>
                    <a:pt x="1669354" y="507840"/>
                    <a:pt x="1694841" y="1016479"/>
                  </a:cubicBezTo>
                  <a:cubicBezTo>
                    <a:pt x="1720328" y="1525118"/>
                    <a:pt x="1423403" y="2072071"/>
                    <a:pt x="1411423" y="2487906"/>
                  </a:cubicBezTo>
                  <a:cubicBezTo>
                    <a:pt x="1399443" y="2903741"/>
                    <a:pt x="1577936" y="3624114"/>
                    <a:pt x="1493309" y="3941392"/>
                  </a:cubicBezTo>
                  <a:cubicBezTo>
                    <a:pt x="1408682" y="4258670"/>
                    <a:pt x="1103827" y="4399533"/>
                    <a:pt x="903660" y="4391572"/>
                  </a:cubicBezTo>
                  <a:cubicBezTo>
                    <a:pt x="703493" y="4383611"/>
                    <a:pt x="400287" y="4229817"/>
                    <a:pt x="292307" y="3893627"/>
                  </a:cubicBezTo>
                  <a:cubicBezTo>
                    <a:pt x="184327" y="3557437"/>
                    <a:pt x="297862" y="2919204"/>
                    <a:pt x="255781" y="2374431"/>
                  </a:cubicBezTo>
                  <a:close/>
                </a:path>
              </a:pathLst>
            </a:custGeom>
            <a:solidFill>
              <a:srgbClr val="5DC8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4F9D262-3FCB-1181-3936-344B415A7336}"/>
                </a:ext>
              </a:extLst>
            </p:cNvPr>
            <p:cNvSpPr/>
            <p:nvPr/>
          </p:nvSpPr>
          <p:spPr>
            <a:xfrm>
              <a:off x="1718078" y="1736249"/>
              <a:ext cx="94082" cy="218321"/>
            </a:xfrm>
            <a:custGeom>
              <a:avLst/>
              <a:gdLst>
                <a:gd name="connsiteX0" fmla="*/ 0 w 130042"/>
                <a:gd name="connsiteY0" fmla="*/ 100712 h 201424"/>
                <a:gd name="connsiteX1" fmla="*/ 65021 w 130042"/>
                <a:gd name="connsiteY1" fmla="*/ 0 h 201424"/>
                <a:gd name="connsiteX2" fmla="*/ 130042 w 130042"/>
                <a:gd name="connsiteY2" fmla="*/ 100712 h 201424"/>
                <a:gd name="connsiteX3" fmla="*/ 65021 w 130042"/>
                <a:gd name="connsiteY3" fmla="*/ 201424 h 201424"/>
                <a:gd name="connsiteX4" fmla="*/ 0 w 130042"/>
                <a:gd name="connsiteY4" fmla="*/ 100712 h 201424"/>
                <a:gd name="connsiteX0" fmla="*/ 0 w 73356"/>
                <a:gd name="connsiteY0" fmla="*/ 100912 h 201970"/>
                <a:gd name="connsiteX1" fmla="*/ 65021 w 73356"/>
                <a:gd name="connsiteY1" fmla="*/ 200 h 201970"/>
                <a:gd name="connsiteX2" fmla="*/ 72492 w 73356"/>
                <a:gd name="connsiteY2" fmla="*/ 123293 h 201970"/>
                <a:gd name="connsiteX3" fmla="*/ 65021 w 73356"/>
                <a:gd name="connsiteY3" fmla="*/ 201624 h 201970"/>
                <a:gd name="connsiteX4" fmla="*/ 0 w 73356"/>
                <a:gd name="connsiteY4" fmla="*/ 100912 h 201970"/>
                <a:gd name="connsiteX0" fmla="*/ 77 w 73433"/>
                <a:gd name="connsiteY0" fmla="*/ 100861 h 220969"/>
                <a:gd name="connsiteX1" fmla="*/ 65098 w 73433"/>
                <a:gd name="connsiteY1" fmla="*/ 149 h 220969"/>
                <a:gd name="connsiteX2" fmla="*/ 72569 w 73433"/>
                <a:gd name="connsiteY2" fmla="*/ 123242 h 220969"/>
                <a:gd name="connsiteX3" fmla="*/ 52309 w 73433"/>
                <a:gd name="connsiteY3" fmla="*/ 220756 h 220969"/>
                <a:gd name="connsiteX4" fmla="*/ 77 w 73433"/>
                <a:gd name="connsiteY4" fmla="*/ 100861 h 220969"/>
                <a:gd name="connsiteX0" fmla="*/ 1106 w 109705"/>
                <a:gd name="connsiteY0" fmla="*/ 75347 h 195455"/>
                <a:gd name="connsiteX1" fmla="*/ 107690 w 109705"/>
                <a:gd name="connsiteY1" fmla="*/ 212 h 195455"/>
                <a:gd name="connsiteX2" fmla="*/ 73598 w 109705"/>
                <a:gd name="connsiteY2" fmla="*/ 97728 h 195455"/>
                <a:gd name="connsiteX3" fmla="*/ 53338 w 109705"/>
                <a:gd name="connsiteY3" fmla="*/ 195242 h 195455"/>
                <a:gd name="connsiteX4" fmla="*/ 1106 w 109705"/>
                <a:gd name="connsiteY4" fmla="*/ 75347 h 195455"/>
                <a:gd name="connsiteX0" fmla="*/ 1106 w 109705"/>
                <a:gd name="connsiteY0" fmla="*/ 75294 h 195339"/>
                <a:gd name="connsiteX1" fmla="*/ 107690 w 109705"/>
                <a:gd name="connsiteY1" fmla="*/ 159 h 195339"/>
                <a:gd name="connsiteX2" fmla="*/ 73598 w 109705"/>
                <a:gd name="connsiteY2" fmla="*/ 94477 h 195339"/>
                <a:gd name="connsiteX3" fmla="*/ 53338 w 109705"/>
                <a:gd name="connsiteY3" fmla="*/ 195189 h 195339"/>
                <a:gd name="connsiteX4" fmla="*/ 1106 w 109705"/>
                <a:gd name="connsiteY4" fmla="*/ 75294 h 195339"/>
                <a:gd name="connsiteX0" fmla="*/ 1106 w 109705"/>
                <a:gd name="connsiteY0" fmla="*/ 75294 h 195339"/>
                <a:gd name="connsiteX1" fmla="*/ 107690 w 109705"/>
                <a:gd name="connsiteY1" fmla="*/ 159 h 195339"/>
                <a:gd name="connsiteX2" fmla="*/ 73598 w 109705"/>
                <a:gd name="connsiteY2" fmla="*/ 94477 h 195339"/>
                <a:gd name="connsiteX3" fmla="*/ 53338 w 109705"/>
                <a:gd name="connsiteY3" fmla="*/ 195189 h 195339"/>
                <a:gd name="connsiteX4" fmla="*/ 1106 w 109705"/>
                <a:gd name="connsiteY4" fmla="*/ 75294 h 195339"/>
                <a:gd name="connsiteX0" fmla="*/ 1978 w 132371"/>
                <a:gd name="connsiteY0" fmla="*/ 84863 h 204908"/>
                <a:gd name="connsiteX1" fmla="*/ 130943 w 132371"/>
                <a:gd name="connsiteY1" fmla="*/ 136 h 204908"/>
                <a:gd name="connsiteX2" fmla="*/ 74470 w 132371"/>
                <a:gd name="connsiteY2" fmla="*/ 104046 h 204908"/>
                <a:gd name="connsiteX3" fmla="*/ 54210 w 132371"/>
                <a:gd name="connsiteY3" fmla="*/ 204758 h 204908"/>
                <a:gd name="connsiteX4" fmla="*/ 1978 w 132371"/>
                <a:gd name="connsiteY4" fmla="*/ 84863 h 204908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32371"/>
                <a:gd name="connsiteY0" fmla="*/ 84727 h 204772"/>
                <a:gd name="connsiteX1" fmla="*/ 130943 w 132371"/>
                <a:gd name="connsiteY1" fmla="*/ 0 h 204772"/>
                <a:gd name="connsiteX2" fmla="*/ 74470 w 132371"/>
                <a:gd name="connsiteY2" fmla="*/ 103910 h 204772"/>
                <a:gd name="connsiteX3" fmla="*/ 54210 w 132371"/>
                <a:gd name="connsiteY3" fmla="*/ 204622 h 204772"/>
                <a:gd name="connsiteX4" fmla="*/ 1978 w 132371"/>
                <a:gd name="connsiteY4" fmla="*/ 84727 h 204772"/>
                <a:gd name="connsiteX0" fmla="*/ 1978 w 105143"/>
                <a:gd name="connsiteY0" fmla="*/ 79117 h 199162"/>
                <a:gd name="connsiteX1" fmla="*/ 102893 w 105143"/>
                <a:gd name="connsiteY1" fmla="*/ 0 h 199162"/>
                <a:gd name="connsiteX2" fmla="*/ 74470 w 105143"/>
                <a:gd name="connsiteY2" fmla="*/ 98300 h 199162"/>
                <a:gd name="connsiteX3" fmla="*/ 54210 w 105143"/>
                <a:gd name="connsiteY3" fmla="*/ 199012 h 199162"/>
                <a:gd name="connsiteX4" fmla="*/ 1978 w 105143"/>
                <a:gd name="connsiteY4" fmla="*/ 79117 h 199162"/>
                <a:gd name="connsiteX0" fmla="*/ 2021 w 105655"/>
                <a:gd name="connsiteY0" fmla="*/ 79117 h 199454"/>
                <a:gd name="connsiteX1" fmla="*/ 102936 w 105655"/>
                <a:gd name="connsiteY1" fmla="*/ 0 h 199454"/>
                <a:gd name="connsiteX2" fmla="*/ 82928 w 105655"/>
                <a:gd name="connsiteY2" fmla="*/ 109520 h 199454"/>
                <a:gd name="connsiteX3" fmla="*/ 54253 w 105655"/>
                <a:gd name="connsiteY3" fmla="*/ 199012 h 199454"/>
                <a:gd name="connsiteX4" fmla="*/ 2021 w 105655"/>
                <a:gd name="connsiteY4" fmla="*/ 79117 h 199454"/>
                <a:gd name="connsiteX0" fmla="*/ 2021 w 107698"/>
                <a:gd name="connsiteY0" fmla="*/ 79117 h 199454"/>
                <a:gd name="connsiteX1" fmla="*/ 102936 w 107698"/>
                <a:gd name="connsiteY1" fmla="*/ 0 h 199454"/>
                <a:gd name="connsiteX2" fmla="*/ 82928 w 107698"/>
                <a:gd name="connsiteY2" fmla="*/ 109520 h 199454"/>
                <a:gd name="connsiteX3" fmla="*/ 54253 w 107698"/>
                <a:gd name="connsiteY3" fmla="*/ 199012 h 199454"/>
                <a:gd name="connsiteX4" fmla="*/ 2021 w 107698"/>
                <a:gd name="connsiteY4" fmla="*/ 79117 h 199454"/>
                <a:gd name="connsiteX0" fmla="*/ 2021 w 107698"/>
                <a:gd name="connsiteY0" fmla="*/ 79117 h 199366"/>
                <a:gd name="connsiteX1" fmla="*/ 102936 w 107698"/>
                <a:gd name="connsiteY1" fmla="*/ 0 h 199366"/>
                <a:gd name="connsiteX2" fmla="*/ 82928 w 107698"/>
                <a:gd name="connsiteY2" fmla="*/ 109520 h 199366"/>
                <a:gd name="connsiteX3" fmla="*/ 54253 w 107698"/>
                <a:gd name="connsiteY3" fmla="*/ 199012 h 199366"/>
                <a:gd name="connsiteX4" fmla="*/ 2021 w 107698"/>
                <a:gd name="connsiteY4" fmla="*/ 79117 h 199366"/>
                <a:gd name="connsiteX0" fmla="*/ 3174 w 108851"/>
                <a:gd name="connsiteY0" fmla="*/ 79117 h 202154"/>
                <a:gd name="connsiteX1" fmla="*/ 104089 w 108851"/>
                <a:gd name="connsiteY1" fmla="*/ 0 h 202154"/>
                <a:gd name="connsiteX2" fmla="*/ 84081 w 108851"/>
                <a:gd name="connsiteY2" fmla="*/ 109520 h 202154"/>
                <a:gd name="connsiteX3" fmla="*/ 32967 w 108851"/>
                <a:gd name="connsiteY3" fmla="*/ 201817 h 202154"/>
                <a:gd name="connsiteX4" fmla="*/ 3174 w 108851"/>
                <a:gd name="connsiteY4" fmla="*/ 79117 h 202154"/>
                <a:gd name="connsiteX0" fmla="*/ 3174 w 108851"/>
                <a:gd name="connsiteY0" fmla="*/ 79117 h 202154"/>
                <a:gd name="connsiteX1" fmla="*/ 104089 w 108851"/>
                <a:gd name="connsiteY1" fmla="*/ 0 h 202154"/>
                <a:gd name="connsiteX2" fmla="*/ 84081 w 108851"/>
                <a:gd name="connsiteY2" fmla="*/ 109520 h 202154"/>
                <a:gd name="connsiteX3" fmla="*/ 32967 w 108851"/>
                <a:gd name="connsiteY3" fmla="*/ 201817 h 202154"/>
                <a:gd name="connsiteX4" fmla="*/ 3174 w 108851"/>
                <a:gd name="connsiteY4" fmla="*/ 79117 h 202154"/>
                <a:gd name="connsiteX0" fmla="*/ 7201 w 112878"/>
                <a:gd name="connsiteY0" fmla="*/ 79117 h 238380"/>
                <a:gd name="connsiteX1" fmla="*/ 108116 w 112878"/>
                <a:gd name="connsiteY1" fmla="*/ 0 h 238380"/>
                <a:gd name="connsiteX2" fmla="*/ 88108 w 112878"/>
                <a:gd name="connsiteY2" fmla="*/ 109520 h 238380"/>
                <a:gd name="connsiteX3" fmla="*/ 36994 w 112878"/>
                <a:gd name="connsiteY3" fmla="*/ 201817 h 238380"/>
                <a:gd name="connsiteX4" fmla="*/ 7201 w 112878"/>
                <a:gd name="connsiteY4" fmla="*/ 79117 h 238380"/>
                <a:gd name="connsiteX0" fmla="*/ 24280 w 129957"/>
                <a:gd name="connsiteY0" fmla="*/ 79117 h 199719"/>
                <a:gd name="connsiteX1" fmla="*/ 125195 w 129957"/>
                <a:gd name="connsiteY1" fmla="*/ 0 h 199719"/>
                <a:gd name="connsiteX2" fmla="*/ 105187 w 129957"/>
                <a:gd name="connsiteY2" fmla="*/ 109520 h 199719"/>
                <a:gd name="connsiteX3" fmla="*/ 20414 w 129957"/>
                <a:gd name="connsiteY3" fmla="*/ 154134 h 199719"/>
                <a:gd name="connsiteX4" fmla="*/ 24280 w 129957"/>
                <a:gd name="connsiteY4" fmla="*/ 79117 h 199719"/>
                <a:gd name="connsiteX0" fmla="*/ 96 w 109639"/>
                <a:gd name="connsiteY0" fmla="*/ 154134 h 161114"/>
                <a:gd name="connsiteX1" fmla="*/ 104877 w 109639"/>
                <a:gd name="connsiteY1" fmla="*/ 0 h 161114"/>
                <a:gd name="connsiteX2" fmla="*/ 84869 w 109639"/>
                <a:gd name="connsiteY2" fmla="*/ 109520 h 161114"/>
                <a:gd name="connsiteX3" fmla="*/ 96 w 109639"/>
                <a:gd name="connsiteY3" fmla="*/ 154134 h 161114"/>
                <a:gd name="connsiteX0" fmla="*/ 448 w 109991"/>
                <a:gd name="connsiteY0" fmla="*/ 154134 h 161114"/>
                <a:gd name="connsiteX1" fmla="*/ 105229 w 109991"/>
                <a:gd name="connsiteY1" fmla="*/ 0 h 161114"/>
                <a:gd name="connsiteX2" fmla="*/ 85221 w 109991"/>
                <a:gd name="connsiteY2" fmla="*/ 109520 h 161114"/>
                <a:gd name="connsiteX3" fmla="*/ 448 w 109991"/>
                <a:gd name="connsiteY3" fmla="*/ 154134 h 161114"/>
                <a:gd name="connsiteX0" fmla="*/ 614 w 82108"/>
                <a:gd name="connsiteY0" fmla="*/ 215842 h 218499"/>
                <a:gd name="connsiteX1" fmla="*/ 77346 w 82108"/>
                <a:gd name="connsiteY1" fmla="*/ 0 h 218499"/>
                <a:gd name="connsiteX2" fmla="*/ 57338 w 82108"/>
                <a:gd name="connsiteY2" fmla="*/ 109520 h 218499"/>
                <a:gd name="connsiteX3" fmla="*/ 614 w 82108"/>
                <a:gd name="connsiteY3" fmla="*/ 215842 h 218499"/>
                <a:gd name="connsiteX0" fmla="*/ 25668 w 107162"/>
                <a:gd name="connsiteY0" fmla="*/ 215842 h 218499"/>
                <a:gd name="connsiteX1" fmla="*/ 102400 w 107162"/>
                <a:gd name="connsiteY1" fmla="*/ 0 h 218499"/>
                <a:gd name="connsiteX2" fmla="*/ 82392 w 107162"/>
                <a:gd name="connsiteY2" fmla="*/ 109520 h 218499"/>
                <a:gd name="connsiteX3" fmla="*/ 25668 w 107162"/>
                <a:gd name="connsiteY3" fmla="*/ 215842 h 218499"/>
                <a:gd name="connsiteX0" fmla="*/ 34137 w 115631"/>
                <a:gd name="connsiteY0" fmla="*/ 215855 h 218512"/>
                <a:gd name="connsiteX1" fmla="*/ 110869 w 115631"/>
                <a:gd name="connsiteY1" fmla="*/ 13 h 218512"/>
                <a:gd name="connsiteX2" fmla="*/ 90861 w 115631"/>
                <a:gd name="connsiteY2" fmla="*/ 109533 h 218512"/>
                <a:gd name="connsiteX3" fmla="*/ 34137 w 115631"/>
                <a:gd name="connsiteY3" fmla="*/ 215855 h 218512"/>
                <a:gd name="connsiteX0" fmla="*/ 866 w 80081"/>
                <a:gd name="connsiteY0" fmla="*/ 215846 h 218318"/>
                <a:gd name="connsiteX1" fmla="*/ 77598 w 80081"/>
                <a:gd name="connsiteY1" fmla="*/ 4 h 218318"/>
                <a:gd name="connsiteX2" fmla="*/ 35151 w 80081"/>
                <a:gd name="connsiteY2" fmla="*/ 106719 h 218318"/>
                <a:gd name="connsiteX3" fmla="*/ 866 w 80081"/>
                <a:gd name="connsiteY3" fmla="*/ 215846 h 218318"/>
                <a:gd name="connsiteX0" fmla="*/ 315 w 80617"/>
                <a:gd name="connsiteY0" fmla="*/ 215846 h 218318"/>
                <a:gd name="connsiteX1" fmla="*/ 77047 w 80617"/>
                <a:gd name="connsiteY1" fmla="*/ 4 h 218318"/>
                <a:gd name="connsiteX2" fmla="*/ 48624 w 80617"/>
                <a:gd name="connsiteY2" fmla="*/ 106719 h 218318"/>
                <a:gd name="connsiteX3" fmla="*/ 315 w 80617"/>
                <a:gd name="connsiteY3" fmla="*/ 215846 h 218318"/>
                <a:gd name="connsiteX0" fmla="*/ 315 w 80353"/>
                <a:gd name="connsiteY0" fmla="*/ 215846 h 218318"/>
                <a:gd name="connsiteX1" fmla="*/ 77047 w 80353"/>
                <a:gd name="connsiteY1" fmla="*/ 4 h 218318"/>
                <a:gd name="connsiteX2" fmla="*/ 48624 w 80353"/>
                <a:gd name="connsiteY2" fmla="*/ 106719 h 218318"/>
                <a:gd name="connsiteX3" fmla="*/ 315 w 80353"/>
                <a:gd name="connsiteY3" fmla="*/ 215846 h 218318"/>
                <a:gd name="connsiteX0" fmla="*/ 14044 w 94082"/>
                <a:gd name="connsiteY0" fmla="*/ 215849 h 218321"/>
                <a:gd name="connsiteX1" fmla="*/ 90776 w 94082"/>
                <a:gd name="connsiteY1" fmla="*/ 7 h 218321"/>
                <a:gd name="connsiteX2" fmla="*/ 62353 w 94082"/>
                <a:gd name="connsiteY2" fmla="*/ 106722 h 218321"/>
                <a:gd name="connsiteX3" fmla="*/ 14044 w 94082"/>
                <a:gd name="connsiteY3" fmla="*/ 215849 h 21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82" h="218321">
                  <a:moveTo>
                    <a:pt x="14044" y="215849"/>
                  </a:moveTo>
                  <a:cubicBezTo>
                    <a:pt x="-23293" y="91476"/>
                    <a:pt x="17744" y="-972"/>
                    <a:pt x="90776" y="7"/>
                  </a:cubicBezTo>
                  <a:cubicBezTo>
                    <a:pt x="102858" y="3204"/>
                    <a:pt x="79182" y="53906"/>
                    <a:pt x="62353" y="106722"/>
                  </a:cubicBezTo>
                  <a:cubicBezTo>
                    <a:pt x="59548" y="151124"/>
                    <a:pt x="9307" y="233635"/>
                    <a:pt x="14044" y="2158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F2F90E00-58AE-316B-43F1-B4771B611513}"/>
                </a:ext>
              </a:extLst>
            </p:cNvPr>
            <p:cNvSpPr/>
            <p:nvPr/>
          </p:nvSpPr>
          <p:spPr>
            <a:xfrm>
              <a:off x="942254" y="2196760"/>
              <a:ext cx="846144" cy="1026987"/>
            </a:xfrm>
            <a:custGeom>
              <a:avLst/>
              <a:gdLst>
                <a:gd name="connsiteX0" fmla="*/ 0 w 353961"/>
                <a:gd name="connsiteY0" fmla="*/ 693174 h 1386348"/>
                <a:gd name="connsiteX1" fmla="*/ 176981 w 353961"/>
                <a:gd name="connsiteY1" fmla="*/ 0 h 1386348"/>
                <a:gd name="connsiteX2" fmla="*/ 353962 w 353961"/>
                <a:gd name="connsiteY2" fmla="*/ 693174 h 1386348"/>
                <a:gd name="connsiteX3" fmla="*/ 176981 w 353961"/>
                <a:gd name="connsiteY3" fmla="*/ 1386348 h 1386348"/>
                <a:gd name="connsiteX4" fmla="*/ 0 w 353961"/>
                <a:gd name="connsiteY4" fmla="*/ 693174 h 1386348"/>
                <a:gd name="connsiteX0" fmla="*/ 0 w 629930"/>
                <a:gd name="connsiteY0" fmla="*/ 450730 h 1398551"/>
                <a:gd name="connsiteX1" fmla="*/ 452949 w 629930"/>
                <a:gd name="connsiteY1" fmla="*/ 8810 h 1398551"/>
                <a:gd name="connsiteX2" fmla="*/ 629930 w 629930"/>
                <a:gd name="connsiteY2" fmla="*/ 701984 h 1398551"/>
                <a:gd name="connsiteX3" fmla="*/ 452949 w 629930"/>
                <a:gd name="connsiteY3" fmla="*/ 1395158 h 1398551"/>
                <a:gd name="connsiteX4" fmla="*/ 0 w 629930"/>
                <a:gd name="connsiteY4" fmla="*/ 450730 h 1398551"/>
                <a:gd name="connsiteX0" fmla="*/ 37486 w 667416"/>
                <a:gd name="connsiteY0" fmla="*/ 451369 h 1399190"/>
                <a:gd name="connsiteX1" fmla="*/ 490435 w 667416"/>
                <a:gd name="connsiteY1" fmla="*/ 9449 h 1399190"/>
                <a:gd name="connsiteX2" fmla="*/ 667416 w 667416"/>
                <a:gd name="connsiteY2" fmla="*/ 702623 h 1399190"/>
                <a:gd name="connsiteX3" fmla="*/ 490435 w 667416"/>
                <a:gd name="connsiteY3" fmla="*/ 1395797 h 1399190"/>
                <a:gd name="connsiteX4" fmla="*/ 37486 w 667416"/>
                <a:gd name="connsiteY4" fmla="*/ 451369 h 1399190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7240 w 690901"/>
                <a:gd name="connsiteY0" fmla="*/ 662947 h 1610768"/>
                <a:gd name="connsiteX1" fmla="*/ 643184 w 690901"/>
                <a:gd name="connsiteY1" fmla="*/ 2724 h 1610768"/>
                <a:gd name="connsiteX2" fmla="*/ 647170 w 690901"/>
                <a:gd name="connsiteY2" fmla="*/ 914201 h 1610768"/>
                <a:gd name="connsiteX3" fmla="*/ 470189 w 690901"/>
                <a:gd name="connsiteY3" fmla="*/ 1607375 h 1610768"/>
                <a:gd name="connsiteX4" fmla="*/ 17240 w 690901"/>
                <a:gd name="connsiteY4" fmla="*/ 662947 h 1610768"/>
                <a:gd name="connsiteX0" fmla="*/ 223692 w 897353"/>
                <a:gd name="connsiteY0" fmla="*/ 662653 h 1195246"/>
                <a:gd name="connsiteX1" fmla="*/ 849636 w 897353"/>
                <a:gd name="connsiteY1" fmla="*/ 2430 h 1195246"/>
                <a:gd name="connsiteX2" fmla="*/ 853622 w 897353"/>
                <a:gd name="connsiteY2" fmla="*/ 913907 h 1195246"/>
                <a:gd name="connsiteX3" fmla="*/ 34089 w 897353"/>
                <a:gd name="connsiteY3" fmla="*/ 1149881 h 1195246"/>
                <a:gd name="connsiteX4" fmla="*/ 223692 w 897353"/>
                <a:gd name="connsiteY4" fmla="*/ 662653 h 1195246"/>
                <a:gd name="connsiteX0" fmla="*/ 190667 w 864328"/>
                <a:gd name="connsiteY0" fmla="*/ 662653 h 1238055"/>
                <a:gd name="connsiteX1" fmla="*/ 816611 w 864328"/>
                <a:gd name="connsiteY1" fmla="*/ 2430 h 1238055"/>
                <a:gd name="connsiteX2" fmla="*/ 820597 w 864328"/>
                <a:gd name="connsiteY2" fmla="*/ 913907 h 1238055"/>
                <a:gd name="connsiteX3" fmla="*/ 1064 w 864328"/>
                <a:gd name="connsiteY3" fmla="*/ 1149881 h 1238055"/>
                <a:gd name="connsiteX4" fmla="*/ 190667 w 864328"/>
                <a:gd name="connsiteY4" fmla="*/ 662653 h 1238055"/>
                <a:gd name="connsiteX0" fmla="*/ 186597 w 860258"/>
                <a:gd name="connsiteY0" fmla="*/ 662661 h 1246468"/>
                <a:gd name="connsiteX1" fmla="*/ 812541 w 860258"/>
                <a:gd name="connsiteY1" fmla="*/ 2438 h 1246468"/>
                <a:gd name="connsiteX2" fmla="*/ 816527 w 860258"/>
                <a:gd name="connsiteY2" fmla="*/ 913915 h 1246468"/>
                <a:gd name="connsiteX3" fmla="*/ 1113 w 860258"/>
                <a:gd name="connsiteY3" fmla="*/ 1162246 h 1246468"/>
                <a:gd name="connsiteX4" fmla="*/ 186597 w 860258"/>
                <a:gd name="connsiteY4" fmla="*/ 662661 h 1246468"/>
                <a:gd name="connsiteX0" fmla="*/ 231525 w 905186"/>
                <a:gd name="connsiteY0" fmla="*/ 662647 h 1232568"/>
                <a:gd name="connsiteX1" fmla="*/ 857469 w 905186"/>
                <a:gd name="connsiteY1" fmla="*/ 2424 h 1232568"/>
                <a:gd name="connsiteX2" fmla="*/ 861455 w 905186"/>
                <a:gd name="connsiteY2" fmla="*/ 913901 h 1232568"/>
                <a:gd name="connsiteX3" fmla="*/ 733 w 905186"/>
                <a:gd name="connsiteY3" fmla="*/ 1141638 h 1232568"/>
                <a:gd name="connsiteX4" fmla="*/ 231525 w 905186"/>
                <a:gd name="connsiteY4" fmla="*/ 662647 h 1232568"/>
                <a:gd name="connsiteX0" fmla="*/ 268025 w 1009283"/>
                <a:gd name="connsiteY0" fmla="*/ 782672 h 1275588"/>
                <a:gd name="connsiteX1" fmla="*/ 893969 w 1009283"/>
                <a:gd name="connsiteY1" fmla="*/ 122449 h 1275588"/>
                <a:gd name="connsiteX2" fmla="*/ 1009166 w 1009283"/>
                <a:gd name="connsiteY2" fmla="*/ 234856 h 1275588"/>
                <a:gd name="connsiteX3" fmla="*/ 37233 w 1009283"/>
                <a:gd name="connsiteY3" fmla="*/ 1261663 h 1275588"/>
                <a:gd name="connsiteX4" fmla="*/ 268025 w 1009283"/>
                <a:gd name="connsiteY4" fmla="*/ 782672 h 1275588"/>
                <a:gd name="connsiteX0" fmla="*/ 268025 w 1009166"/>
                <a:gd name="connsiteY0" fmla="*/ 690512 h 1183428"/>
                <a:gd name="connsiteX1" fmla="*/ 893969 w 1009166"/>
                <a:gd name="connsiteY1" fmla="*/ 30289 h 1183428"/>
                <a:gd name="connsiteX2" fmla="*/ 1009166 w 1009166"/>
                <a:gd name="connsiteY2" fmla="*/ 142696 h 1183428"/>
                <a:gd name="connsiteX3" fmla="*/ 37233 w 1009166"/>
                <a:gd name="connsiteY3" fmla="*/ 1169503 h 1183428"/>
                <a:gd name="connsiteX4" fmla="*/ 268025 w 1009166"/>
                <a:gd name="connsiteY4" fmla="*/ 690512 h 1183428"/>
                <a:gd name="connsiteX0" fmla="*/ 265954 w 1007095"/>
                <a:gd name="connsiteY0" fmla="*/ 662952 h 1155708"/>
                <a:gd name="connsiteX1" fmla="*/ 768330 w 1007095"/>
                <a:gd name="connsiteY1" fmla="*/ 35681 h 1155708"/>
                <a:gd name="connsiteX2" fmla="*/ 1007095 w 1007095"/>
                <a:gd name="connsiteY2" fmla="*/ 115136 h 1155708"/>
                <a:gd name="connsiteX3" fmla="*/ 35162 w 1007095"/>
                <a:gd name="connsiteY3" fmla="*/ 1141943 h 1155708"/>
                <a:gd name="connsiteX4" fmla="*/ 265954 w 1007095"/>
                <a:gd name="connsiteY4" fmla="*/ 662952 h 1155708"/>
                <a:gd name="connsiteX0" fmla="*/ 265954 w 1008451"/>
                <a:gd name="connsiteY0" fmla="*/ 670158 h 1162914"/>
                <a:gd name="connsiteX1" fmla="*/ 768330 w 1008451"/>
                <a:gd name="connsiteY1" fmla="*/ 42887 h 1162914"/>
                <a:gd name="connsiteX2" fmla="*/ 1007095 w 1008451"/>
                <a:gd name="connsiteY2" fmla="*/ 122342 h 1162914"/>
                <a:gd name="connsiteX3" fmla="*/ 671267 w 1008451"/>
                <a:gd name="connsiteY3" fmla="*/ 661256 h 1162914"/>
                <a:gd name="connsiteX4" fmla="*/ 35162 w 1008451"/>
                <a:gd name="connsiteY4" fmla="*/ 1149149 h 1162914"/>
                <a:gd name="connsiteX5" fmla="*/ 265954 w 1008451"/>
                <a:gd name="connsiteY5" fmla="*/ 670158 h 1162914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60092 w 1002589"/>
                <a:gd name="connsiteY0" fmla="*/ 670158 h 1152621"/>
                <a:gd name="connsiteX1" fmla="*/ 762468 w 1002589"/>
                <a:gd name="connsiteY1" fmla="*/ 42887 h 1152621"/>
                <a:gd name="connsiteX2" fmla="*/ 1001233 w 1002589"/>
                <a:gd name="connsiteY2" fmla="*/ 122342 h 1152621"/>
                <a:gd name="connsiteX3" fmla="*/ 562432 w 1002589"/>
                <a:gd name="connsiteY3" fmla="*/ 467667 h 1152621"/>
                <a:gd name="connsiteX4" fmla="*/ 29300 w 1002589"/>
                <a:gd name="connsiteY4" fmla="*/ 1149149 h 1152621"/>
                <a:gd name="connsiteX5" fmla="*/ 260092 w 1002589"/>
                <a:gd name="connsiteY5" fmla="*/ 670158 h 1152621"/>
                <a:gd name="connsiteX0" fmla="*/ 218880 w 961377"/>
                <a:gd name="connsiteY0" fmla="*/ 670158 h 1181294"/>
                <a:gd name="connsiteX1" fmla="*/ 721256 w 961377"/>
                <a:gd name="connsiteY1" fmla="*/ 42887 h 1181294"/>
                <a:gd name="connsiteX2" fmla="*/ 960021 w 961377"/>
                <a:gd name="connsiteY2" fmla="*/ 122342 h 1181294"/>
                <a:gd name="connsiteX3" fmla="*/ 521220 w 961377"/>
                <a:gd name="connsiteY3" fmla="*/ 467667 h 1181294"/>
                <a:gd name="connsiteX4" fmla="*/ 33396 w 961377"/>
                <a:gd name="connsiteY4" fmla="*/ 1177981 h 1181294"/>
                <a:gd name="connsiteX5" fmla="*/ 218880 w 961377"/>
                <a:gd name="connsiteY5" fmla="*/ 670158 h 1181294"/>
                <a:gd name="connsiteX0" fmla="*/ 220528 w 963025"/>
                <a:gd name="connsiteY0" fmla="*/ 670158 h 1179285"/>
                <a:gd name="connsiteX1" fmla="*/ 722904 w 963025"/>
                <a:gd name="connsiteY1" fmla="*/ 42887 h 1179285"/>
                <a:gd name="connsiteX2" fmla="*/ 961669 w 963025"/>
                <a:gd name="connsiteY2" fmla="*/ 122342 h 1179285"/>
                <a:gd name="connsiteX3" fmla="*/ 522868 w 963025"/>
                <a:gd name="connsiteY3" fmla="*/ 467667 h 1179285"/>
                <a:gd name="connsiteX4" fmla="*/ 35044 w 963025"/>
                <a:gd name="connsiteY4" fmla="*/ 1177981 h 1179285"/>
                <a:gd name="connsiteX5" fmla="*/ 220528 w 963025"/>
                <a:gd name="connsiteY5" fmla="*/ 670158 h 1179285"/>
                <a:gd name="connsiteX0" fmla="*/ 220528 w 963025"/>
                <a:gd name="connsiteY0" fmla="*/ 670158 h 1189846"/>
                <a:gd name="connsiteX1" fmla="*/ 722904 w 963025"/>
                <a:gd name="connsiteY1" fmla="*/ 42887 h 1189846"/>
                <a:gd name="connsiteX2" fmla="*/ 961669 w 963025"/>
                <a:gd name="connsiteY2" fmla="*/ 122342 h 1189846"/>
                <a:gd name="connsiteX3" fmla="*/ 522868 w 963025"/>
                <a:gd name="connsiteY3" fmla="*/ 467667 h 1189846"/>
                <a:gd name="connsiteX4" fmla="*/ 213950 w 963025"/>
                <a:gd name="connsiteY4" fmla="*/ 982532 h 1189846"/>
                <a:gd name="connsiteX5" fmla="*/ 35044 w 963025"/>
                <a:gd name="connsiteY5" fmla="*/ 1177981 h 1189846"/>
                <a:gd name="connsiteX6" fmla="*/ 220528 w 963025"/>
                <a:gd name="connsiteY6" fmla="*/ 670158 h 1189846"/>
                <a:gd name="connsiteX0" fmla="*/ 185509 w 928006"/>
                <a:gd name="connsiteY0" fmla="*/ 670158 h 1182832"/>
                <a:gd name="connsiteX1" fmla="*/ 687885 w 928006"/>
                <a:gd name="connsiteY1" fmla="*/ 42887 h 1182832"/>
                <a:gd name="connsiteX2" fmla="*/ 926650 w 928006"/>
                <a:gd name="connsiteY2" fmla="*/ 122342 h 1182832"/>
                <a:gd name="connsiteX3" fmla="*/ 487849 w 928006"/>
                <a:gd name="connsiteY3" fmla="*/ 467667 h 1182832"/>
                <a:gd name="connsiteX4" fmla="*/ 174812 w 928006"/>
                <a:gd name="connsiteY4" fmla="*/ 900154 h 1182832"/>
                <a:gd name="connsiteX5" fmla="*/ 25 w 928006"/>
                <a:gd name="connsiteY5" fmla="*/ 1177981 h 1182832"/>
                <a:gd name="connsiteX6" fmla="*/ 185509 w 928006"/>
                <a:gd name="connsiteY6" fmla="*/ 670158 h 1182832"/>
                <a:gd name="connsiteX0" fmla="*/ 194945 w 937442"/>
                <a:gd name="connsiteY0" fmla="*/ 670158 h 1210485"/>
                <a:gd name="connsiteX1" fmla="*/ 697321 w 937442"/>
                <a:gd name="connsiteY1" fmla="*/ 42887 h 1210485"/>
                <a:gd name="connsiteX2" fmla="*/ 936086 w 937442"/>
                <a:gd name="connsiteY2" fmla="*/ 122342 h 1210485"/>
                <a:gd name="connsiteX3" fmla="*/ 497285 w 937442"/>
                <a:gd name="connsiteY3" fmla="*/ 467667 h 1210485"/>
                <a:gd name="connsiteX4" fmla="*/ 184248 w 937442"/>
                <a:gd name="connsiteY4" fmla="*/ 900154 h 1210485"/>
                <a:gd name="connsiteX5" fmla="*/ 9461 w 937442"/>
                <a:gd name="connsiteY5" fmla="*/ 1177981 h 1210485"/>
                <a:gd name="connsiteX6" fmla="*/ 194945 w 937442"/>
                <a:gd name="connsiteY6" fmla="*/ 670158 h 1210485"/>
                <a:gd name="connsiteX0" fmla="*/ 210654 w 953151"/>
                <a:gd name="connsiteY0" fmla="*/ 670158 h 1180485"/>
                <a:gd name="connsiteX1" fmla="*/ 713030 w 953151"/>
                <a:gd name="connsiteY1" fmla="*/ 42887 h 1180485"/>
                <a:gd name="connsiteX2" fmla="*/ 951795 w 953151"/>
                <a:gd name="connsiteY2" fmla="*/ 122342 h 1180485"/>
                <a:gd name="connsiteX3" fmla="*/ 512994 w 953151"/>
                <a:gd name="connsiteY3" fmla="*/ 467667 h 1180485"/>
                <a:gd name="connsiteX4" fmla="*/ 199957 w 953151"/>
                <a:gd name="connsiteY4" fmla="*/ 900154 h 1180485"/>
                <a:gd name="connsiteX5" fmla="*/ 8694 w 953151"/>
                <a:gd name="connsiteY5" fmla="*/ 1145030 h 1180485"/>
                <a:gd name="connsiteX6" fmla="*/ 210654 w 953151"/>
                <a:gd name="connsiteY6" fmla="*/ 670158 h 1180485"/>
                <a:gd name="connsiteX0" fmla="*/ 103647 w 846144"/>
                <a:gd name="connsiteY0" fmla="*/ 670158 h 1026987"/>
                <a:gd name="connsiteX1" fmla="*/ 606023 w 846144"/>
                <a:gd name="connsiteY1" fmla="*/ 42887 h 1026987"/>
                <a:gd name="connsiteX2" fmla="*/ 844788 w 846144"/>
                <a:gd name="connsiteY2" fmla="*/ 122342 h 1026987"/>
                <a:gd name="connsiteX3" fmla="*/ 405987 w 846144"/>
                <a:gd name="connsiteY3" fmla="*/ 467667 h 1026987"/>
                <a:gd name="connsiteX4" fmla="*/ 92950 w 846144"/>
                <a:gd name="connsiteY4" fmla="*/ 900154 h 1026987"/>
                <a:gd name="connsiteX5" fmla="*/ 19494 w 846144"/>
                <a:gd name="connsiteY5" fmla="*/ 957101 h 1026987"/>
                <a:gd name="connsiteX6" fmla="*/ 103647 w 846144"/>
                <a:gd name="connsiteY6" fmla="*/ 670158 h 102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6144" h="1026987">
                  <a:moveTo>
                    <a:pt x="103647" y="670158"/>
                  </a:moveTo>
                  <a:cubicBezTo>
                    <a:pt x="201402" y="517789"/>
                    <a:pt x="482500" y="134190"/>
                    <a:pt x="606023" y="42887"/>
                  </a:cubicBezTo>
                  <a:cubicBezTo>
                    <a:pt x="729547" y="-48416"/>
                    <a:pt x="860965" y="19281"/>
                    <a:pt x="844788" y="122342"/>
                  </a:cubicBezTo>
                  <a:cubicBezTo>
                    <a:pt x="713282" y="175977"/>
                    <a:pt x="567976" y="296533"/>
                    <a:pt x="405987" y="467667"/>
                  </a:cubicBezTo>
                  <a:cubicBezTo>
                    <a:pt x="281367" y="611032"/>
                    <a:pt x="174254" y="781768"/>
                    <a:pt x="92950" y="900154"/>
                  </a:cubicBezTo>
                  <a:cubicBezTo>
                    <a:pt x="11646" y="1018540"/>
                    <a:pt x="63019" y="1086049"/>
                    <a:pt x="19494" y="957101"/>
                  </a:cubicBezTo>
                  <a:cubicBezTo>
                    <a:pt x="-24031" y="828153"/>
                    <a:pt x="5892" y="822527"/>
                    <a:pt x="103647" y="67015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95518B23-1379-BD1D-E4E0-E1B99105B2DD}"/>
                </a:ext>
              </a:extLst>
            </p:cNvPr>
            <p:cNvSpPr/>
            <p:nvPr/>
          </p:nvSpPr>
          <p:spPr>
            <a:xfrm rot="7302404">
              <a:off x="1832788" y="2013460"/>
              <a:ext cx="467194" cy="838250"/>
            </a:xfrm>
            <a:custGeom>
              <a:avLst/>
              <a:gdLst>
                <a:gd name="connsiteX0" fmla="*/ 0 w 353961"/>
                <a:gd name="connsiteY0" fmla="*/ 693174 h 1386348"/>
                <a:gd name="connsiteX1" fmla="*/ 176981 w 353961"/>
                <a:gd name="connsiteY1" fmla="*/ 0 h 1386348"/>
                <a:gd name="connsiteX2" fmla="*/ 353962 w 353961"/>
                <a:gd name="connsiteY2" fmla="*/ 693174 h 1386348"/>
                <a:gd name="connsiteX3" fmla="*/ 176981 w 353961"/>
                <a:gd name="connsiteY3" fmla="*/ 1386348 h 1386348"/>
                <a:gd name="connsiteX4" fmla="*/ 0 w 353961"/>
                <a:gd name="connsiteY4" fmla="*/ 693174 h 1386348"/>
                <a:gd name="connsiteX0" fmla="*/ 0 w 629930"/>
                <a:gd name="connsiteY0" fmla="*/ 450730 h 1398551"/>
                <a:gd name="connsiteX1" fmla="*/ 452949 w 629930"/>
                <a:gd name="connsiteY1" fmla="*/ 8810 h 1398551"/>
                <a:gd name="connsiteX2" fmla="*/ 629930 w 629930"/>
                <a:gd name="connsiteY2" fmla="*/ 701984 h 1398551"/>
                <a:gd name="connsiteX3" fmla="*/ 452949 w 629930"/>
                <a:gd name="connsiteY3" fmla="*/ 1395158 h 1398551"/>
                <a:gd name="connsiteX4" fmla="*/ 0 w 629930"/>
                <a:gd name="connsiteY4" fmla="*/ 450730 h 1398551"/>
                <a:gd name="connsiteX0" fmla="*/ 37486 w 667416"/>
                <a:gd name="connsiteY0" fmla="*/ 451369 h 1399190"/>
                <a:gd name="connsiteX1" fmla="*/ 490435 w 667416"/>
                <a:gd name="connsiteY1" fmla="*/ 9449 h 1399190"/>
                <a:gd name="connsiteX2" fmla="*/ 667416 w 667416"/>
                <a:gd name="connsiteY2" fmla="*/ 702623 h 1399190"/>
                <a:gd name="connsiteX3" fmla="*/ 490435 w 667416"/>
                <a:gd name="connsiteY3" fmla="*/ 1395797 h 1399190"/>
                <a:gd name="connsiteX4" fmla="*/ 37486 w 667416"/>
                <a:gd name="connsiteY4" fmla="*/ 451369 h 1399190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569 w 675230"/>
                <a:gd name="connsiteY0" fmla="*/ 663040 h 1610861"/>
                <a:gd name="connsiteX1" fmla="*/ 627513 w 675230"/>
                <a:gd name="connsiteY1" fmla="*/ 2817 h 1610861"/>
                <a:gd name="connsiteX2" fmla="*/ 631499 w 675230"/>
                <a:gd name="connsiteY2" fmla="*/ 914294 h 1610861"/>
                <a:gd name="connsiteX3" fmla="*/ 454518 w 675230"/>
                <a:gd name="connsiteY3" fmla="*/ 1607468 h 1610861"/>
                <a:gd name="connsiteX4" fmla="*/ 1569 w 675230"/>
                <a:gd name="connsiteY4" fmla="*/ 663040 h 1610861"/>
                <a:gd name="connsiteX0" fmla="*/ 17240 w 690901"/>
                <a:gd name="connsiteY0" fmla="*/ 662947 h 1610768"/>
                <a:gd name="connsiteX1" fmla="*/ 643184 w 690901"/>
                <a:gd name="connsiteY1" fmla="*/ 2724 h 1610768"/>
                <a:gd name="connsiteX2" fmla="*/ 647170 w 690901"/>
                <a:gd name="connsiteY2" fmla="*/ 914201 h 1610768"/>
                <a:gd name="connsiteX3" fmla="*/ 470189 w 690901"/>
                <a:gd name="connsiteY3" fmla="*/ 1607375 h 1610768"/>
                <a:gd name="connsiteX4" fmla="*/ 17240 w 690901"/>
                <a:gd name="connsiteY4" fmla="*/ 662947 h 1610768"/>
                <a:gd name="connsiteX0" fmla="*/ 223692 w 897353"/>
                <a:gd name="connsiteY0" fmla="*/ 662653 h 1195246"/>
                <a:gd name="connsiteX1" fmla="*/ 849636 w 897353"/>
                <a:gd name="connsiteY1" fmla="*/ 2430 h 1195246"/>
                <a:gd name="connsiteX2" fmla="*/ 853622 w 897353"/>
                <a:gd name="connsiteY2" fmla="*/ 913907 h 1195246"/>
                <a:gd name="connsiteX3" fmla="*/ 34089 w 897353"/>
                <a:gd name="connsiteY3" fmla="*/ 1149881 h 1195246"/>
                <a:gd name="connsiteX4" fmla="*/ 223692 w 897353"/>
                <a:gd name="connsiteY4" fmla="*/ 662653 h 1195246"/>
                <a:gd name="connsiteX0" fmla="*/ 190667 w 864328"/>
                <a:gd name="connsiteY0" fmla="*/ 662653 h 1238055"/>
                <a:gd name="connsiteX1" fmla="*/ 816611 w 864328"/>
                <a:gd name="connsiteY1" fmla="*/ 2430 h 1238055"/>
                <a:gd name="connsiteX2" fmla="*/ 820597 w 864328"/>
                <a:gd name="connsiteY2" fmla="*/ 913907 h 1238055"/>
                <a:gd name="connsiteX3" fmla="*/ 1064 w 864328"/>
                <a:gd name="connsiteY3" fmla="*/ 1149881 h 1238055"/>
                <a:gd name="connsiteX4" fmla="*/ 190667 w 864328"/>
                <a:gd name="connsiteY4" fmla="*/ 662653 h 1238055"/>
                <a:gd name="connsiteX0" fmla="*/ 186597 w 860258"/>
                <a:gd name="connsiteY0" fmla="*/ 662661 h 1246468"/>
                <a:gd name="connsiteX1" fmla="*/ 812541 w 860258"/>
                <a:gd name="connsiteY1" fmla="*/ 2438 h 1246468"/>
                <a:gd name="connsiteX2" fmla="*/ 816527 w 860258"/>
                <a:gd name="connsiteY2" fmla="*/ 913915 h 1246468"/>
                <a:gd name="connsiteX3" fmla="*/ 1113 w 860258"/>
                <a:gd name="connsiteY3" fmla="*/ 1162246 h 1246468"/>
                <a:gd name="connsiteX4" fmla="*/ 186597 w 860258"/>
                <a:gd name="connsiteY4" fmla="*/ 662661 h 1246468"/>
                <a:gd name="connsiteX0" fmla="*/ 231525 w 905186"/>
                <a:gd name="connsiteY0" fmla="*/ 662647 h 1232568"/>
                <a:gd name="connsiteX1" fmla="*/ 857469 w 905186"/>
                <a:gd name="connsiteY1" fmla="*/ 2424 h 1232568"/>
                <a:gd name="connsiteX2" fmla="*/ 861455 w 905186"/>
                <a:gd name="connsiteY2" fmla="*/ 913901 h 1232568"/>
                <a:gd name="connsiteX3" fmla="*/ 733 w 905186"/>
                <a:gd name="connsiteY3" fmla="*/ 1141638 h 1232568"/>
                <a:gd name="connsiteX4" fmla="*/ 231525 w 905186"/>
                <a:gd name="connsiteY4" fmla="*/ 662647 h 1232568"/>
                <a:gd name="connsiteX0" fmla="*/ 268025 w 1009283"/>
                <a:gd name="connsiteY0" fmla="*/ 782672 h 1275588"/>
                <a:gd name="connsiteX1" fmla="*/ 893969 w 1009283"/>
                <a:gd name="connsiteY1" fmla="*/ 122449 h 1275588"/>
                <a:gd name="connsiteX2" fmla="*/ 1009166 w 1009283"/>
                <a:gd name="connsiteY2" fmla="*/ 234856 h 1275588"/>
                <a:gd name="connsiteX3" fmla="*/ 37233 w 1009283"/>
                <a:gd name="connsiteY3" fmla="*/ 1261663 h 1275588"/>
                <a:gd name="connsiteX4" fmla="*/ 268025 w 1009283"/>
                <a:gd name="connsiteY4" fmla="*/ 782672 h 1275588"/>
                <a:gd name="connsiteX0" fmla="*/ 268025 w 1009166"/>
                <a:gd name="connsiteY0" fmla="*/ 690512 h 1183428"/>
                <a:gd name="connsiteX1" fmla="*/ 893969 w 1009166"/>
                <a:gd name="connsiteY1" fmla="*/ 30289 h 1183428"/>
                <a:gd name="connsiteX2" fmla="*/ 1009166 w 1009166"/>
                <a:gd name="connsiteY2" fmla="*/ 142696 h 1183428"/>
                <a:gd name="connsiteX3" fmla="*/ 37233 w 1009166"/>
                <a:gd name="connsiteY3" fmla="*/ 1169503 h 1183428"/>
                <a:gd name="connsiteX4" fmla="*/ 268025 w 1009166"/>
                <a:gd name="connsiteY4" fmla="*/ 690512 h 1183428"/>
                <a:gd name="connsiteX0" fmla="*/ 265954 w 1007095"/>
                <a:gd name="connsiteY0" fmla="*/ 662952 h 1155708"/>
                <a:gd name="connsiteX1" fmla="*/ 768330 w 1007095"/>
                <a:gd name="connsiteY1" fmla="*/ 35681 h 1155708"/>
                <a:gd name="connsiteX2" fmla="*/ 1007095 w 1007095"/>
                <a:gd name="connsiteY2" fmla="*/ 115136 h 1155708"/>
                <a:gd name="connsiteX3" fmla="*/ 35162 w 1007095"/>
                <a:gd name="connsiteY3" fmla="*/ 1141943 h 1155708"/>
                <a:gd name="connsiteX4" fmla="*/ 265954 w 1007095"/>
                <a:gd name="connsiteY4" fmla="*/ 662952 h 1155708"/>
                <a:gd name="connsiteX0" fmla="*/ 265954 w 1008451"/>
                <a:gd name="connsiteY0" fmla="*/ 670158 h 1162914"/>
                <a:gd name="connsiteX1" fmla="*/ 768330 w 1008451"/>
                <a:gd name="connsiteY1" fmla="*/ 42887 h 1162914"/>
                <a:gd name="connsiteX2" fmla="*/ 1007095 w 1008451"/>
                <a:gd name="connsiteY2" fmla="*/ 122342 h 1162914"/>
                <a:gd name="connsiteX3" fmla="*/ 671267 w 1008451"/>
                <a:gd name="connsiteY3" fmla="*/ 661256 h 1162914"/>
                <a:gd name="connsiteX4" fmla="*/ 35162 w 1008451"/>
                <a:gd name="connsiteY4" fmla="*/ 1149149 h 1162914"/>
                <a:gd name="connsiteX5" fmla="*/ 265954 w 1008451"/>
                <a:gd name="connsiteY5" fmla="*/ 670158 h 1162914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40370 w 982867"/>
                <a:gd name="connsiteY0" fmla="*/ 670158 h 1151561"/>
                <a:gd name="connsiteX1" fmla="*/ 742746 w 982867"/>
                <a:gd name="connsiteY1" fmla="*/ 42887 h 1151561"/>
                <a:gd name="connsiteX2" fmla="*/ 981511 w 982867"/>
                <a:gd name="connsiteY2" fmla="*/ 122342 h 1151561"/>
                <a:gd name="connsiteX3" fmla="*/ 542710 w 982867"/>
                <a:gd name="connsiteY3" fmla="*/ 467667 h 1151561"/>
                <a:gd name="connsiteX4" fmla="*/ 9578 w 982867"/>
                <a:gd name="connsiteY4" fmla="*/ 1149149 h 1151561"/>
                <a:gd name="connsiteX5" fmla="*/ 240370 w 982867"/>
                <a:gd name="connsiteY5" fmla="*/ 670158 h 1151561"/>
                <a:gd name="connsiteX0" fmla="*/ 260092 w 1002589"/>
                <a:gd name="connsiteY0" fmla="*/ 670158 h 1152621"/>
                <a:gd name="connsiteX1" fmla="*/ 762468 w 1002589"/>
                <a:gd name="connsiteY1" fmla="*/ 42887 h 1152621"/>
                <a:gd name="connsiteX2" fmla="*/ 1001233 w 1002589"/>
                <a:gd name="connsiteY2" fmla="*/ 122342 h 1152621"/>
                <a:gd name="connsiteX3" fmla="*/ 562432 w 1002589"/>
                <a:gd name="connsiteY3" fmla="*/ 467667 h 1152621"/>
                <a:gd name="connsiteX4" fmla="*/ 29300 w 1002589"/>
                <a:gd name="connsiteY4" fmla="*/ 1149149 h 1152621"/>
                <a:gd name="connsiteX5" fmla="*/ 260092 w 1002589"/>
                <a:gd name="connsiteY5" fmla="*/ 670158 h 1152621"/>
                <a:gd name="connsiteX0" fmla="*/ 218880 w 961377"/>
                <a:gd name="connsiteY0" fmla="*/ 670158 h 1181294"/>
                <a:gd name="connsiteX1" fmla="*/ 721256 w 961377"/>
                <a:gd name="connsiteY1" fmla="*/ 42887 h 1181294"/>
                <a:gd name="connsiteX2" fmla="*/ 960021 w 961377"/>
                <a:gd name="connsiteY2" fmla="*/ 122342 h 1181294"/>
                <a:gd name="connsiteX3" fmla="*/ 521220 w 961377"/>
                <a:gd name="connsiteY3" fmla="*/ 467667 h 1181294"/>
                <a:gd name="connsiteX4" fmla="*/ 33396 w 961377"/>
                <a:gd name="connsiteY4" fmla="*/ 1177981 h 1181294"/>
                <a:gd name="connsiteX5" fmla="*/ 218880 w 961377"/>
                <a:gd name="connsiteY5" fmla="*/ 670158 h 1181294"/>
                <a:gd name="connsiteX0" fmla="*/ 220528 w 963025"/>
                <a:gd name="connsiteY0" fmla="*/ 670158 h 1179285"/>
                <a:gd name="connsiteX1" fmla="*/ 722904 w 963025"/>
                <a:gd name="connsiteY1" fmla="*/ 42887 h 1179285"/>
                <a:gd name="connsiteX2" fmla="*/ 961669 w 963025"/>
                <a:gd name="connsiteY2" fmla="*/ 122342 h 1179285"/>
                <a:gd name="connsiteX3" fmla="*/ 522868 w 963025"/>
                <a:gd name="connsiteY3" fmla="*/ 467667 h 1179285"/>
                <a:gd name="connsiteX4" fmla="*/ 35044 w 963025"/>
                <a:gd name="connsiteY4" fmla="*/ 1177981 h 1179285"/>
                <a:gd name="connsiteX5" fmla="*/ 220528 w 963025"/>
                <a:gd name="connsiteY5" fmla="*/ 670158 h 1179285"/>
                <a:gd name="connsiteX0" fmla="*/ 220528 w 963025"/>
                <a:gd name="connsiteY0" fmla="*/ 670158 h 1189846"/>
                <a:gd name="connsiteX1" fmla="*/ 722904 w 963025"/>
                <a:gd name="connsiteY1" fmla="*/ 42887 h 1189846"/>
                <a:gd name="connsiteX2" fmla="*/ 961669 w 963025"/>
                <a:gd name="connsiteY2" fmla="*/ 122342 h 1189846"/>
                <a:gd name="connsiteX3" fmla="*/ 522868 w 963025"/>
                <a:gd name="connsiteY3" fmla="*/ 467667 h 1189846"/>
                <a:gd name="connsiteX4" fmla="*/ 213950 w 963025"/>
                <a:gd name="connsiteY4" fmla="*/ 982532 h 1189846"/>
                <a:gd name="connsiteX5" fmla="*/ 35044 w 963025"/>
                <a:gd name="connsiteY5" fmla="*/ 1177981 h 1189846"/>
                <a:gd name="connsiteX6" fmla="*/ 220528 w 963025"/>
                <a:gd name="connsiteY6" fmla="*/ 670158 h 1189846"/>
                <a:gd name="connsiteX0" fmla="*/ 185509 w 928006"/>
                <a:gd name="connsiteY0" fmla="*/ 670158 h 1182832"/>
                <a:gd name="connsiteX1" fmla="*/ 687885 w 928006"/>
                <a:gd name="connsiteY1" fmla="*/ 42887 h 1182832"/>
                <a:gd name="connsiteX2" fmla="*/ 926650 w 928006"/>
                <a:gd name="connsiteY2" fmla="*/ 122342 h 1182832"/>
                <a:gd name="connsiteX3" fmla="*/ 487849 w 928006"/>
                <a:gd name="connsiteY3" fmla="*/ 467667 h 1182832"/>
                <a:gd name="connsiteX4" fmla="*/ 174812 w 928006"/>
                <a:gd name="connsiteY4" fmla="*/ 900154 h 1182832"/>
                <a:gd name="connsiteX5" fmla="*/ 25 w 928006"/>
                <a:gd name="connsiteY5" fmla="*/ 1177981 h 1182832"/>
                <a:gd name="connsiteX6" fmla="*/ 185509 w 928006"/>
                <a:gd name="connsiteY6" fmla="*/ 670158 h 1182832"/>
                <a:gd name="connsiteX0" fmla="*/ 194945 w 937442"/>
                <a:gd name="connsiteY0" fmla="*/ 670158 h 1210485"/>
                <a:gd name="connsiteX1" fmla="*/ 697321 w 937442"/>
                <a:gd name="connsiteY1" fmla="*/ 42887 h 1210485"/>
                <a:gd name="connsiteX2" fmla="*/ 936086 w 937442"/>
                <a:gd name="connsiteY2" fmla="*/ 122342 h 1210485"/>
                <a:gd name="connsiteX3" fmla="*/ 497285 w 937442"/>
                <a:gd name="connsiteY3" fmla="*/ 467667 h 1210485"/>
                <a:gd name="connsiteX4" fmla="*/ 184248 w 937442"/>
                <a:gd name="connsiteY4" fmla="*/ 900154 h 1210485"/>
                <a:gd name="connsiteX5" fmla="*/ 9461 w 937442"/>
                <a:gd name="connsiteY5" fmla="*/ 1177981 h 1210485"/>
                <a:gd name="connsiteX6" fmla="*/ 194945 w 937442"/>
                <a:gd name="connsiteY6" fmla="*/ 670158 h 1210485"/>
                <a:gd name="connsiteX0" fmla="*/ 210654 w 953151"/>
                <a:gd name="connsiteY0" fmla="*/ 670158 h 1180485"/>
                <a:gd name="connsiteX1" fmla="*/ 713030 w 953151"/>
                <a:gd name="connsiteY1" fmla="*/ 42887 h 1180485"/>
                <a:gd name="connsiteX2" fmla="*/ 951795 w 953151"/>
                <a:gd name="connsiteY2" fmla="*/ 122342 h 1180485"/>
                <a:gd name="connsiteX3" fmla="*/ 512994 w 953151"/>
                <a:gd name="connsiteY3" fmla="*/ 467667 h 1180485"/>
                <a:gd name="connsiteX4" fmla="*/ 199957 w 953151"/>
                <a:gd name="connsiteY4" fmla="*/ 900154 h 1180485"/>
                <a:gd name="connsiteX5" fmla="*/ 8694 w 953151"/>
                <a:gd name="connsiteY5" fmla="*/ 1145030 h 1180485"/>
                <a:gd name="connsiteX6" fmla="*/ 210654 w 953151"/>
                <a:gd name="connsiteY6" fmla="*/ 670158 h 1180485"/>
                <a:gd name="connsiteX0" fmla="*/ 122066 w 864563"/>
                <a:gd name="connsiteY0" fmla="*/ 670158 h 1123862"/>
                <a:gd name="connsiteX1" fmla="*/ 624442 w 864563"/>
                <a:gd name="connsiteY1" fmla="*/ 42887 h 1123862"/>
                <a:gd name="connsiteX2" fmla="*/ 863207 w 864563"/>
                <a:gd name="connsiteY2" fmla="*/ 122342 h 1123862"/>
                <a:gd name="connsiteX3" fmla="*/ 424406 w 864563"/>
                <a:gd name="connsiteY3" fmla="*/ 467667 h 1123862"/>
                <a:gd name="connsiteX4" fmla="*/ 111369 w 864563"/>
                <a:gd name="connsiteY4" fmla="*/ 900154 h 1123862"/>
                <a:gd name="connsiteX5" fmla="*/ 16058 w 864563"/>
                <a:gd name="connsiteY5" fmla="*/ 1080912 h 1123862"/>
                <a:gd name="connsiteX6" fmla="*/ 122066 w 864563"/>
                <a:gd name="connsiteY6" fmla="*/ 670158 h 1123862"/>
                <a:gd name="connsiteX0" fmla="*/ 182517 w 851839"/>
                <a:gd name="connsiteY0" fmla="*/ 637274 h 1088597"/>
                <a:gd name="connsiteX1" fmla="*/ 611820 w 851839"/>
                <a:gd name="connsiteY1" fmla="*/ 40621 h 1088597"/>
                <a:gd name="connsiteX2" fmla="*/ 850585 w 851839"/>
                <a:gd name="connsiteY2" fmla="*/ 120076 h 1088597"/>
                <a:gd name="connsiteX3" fmla="*/ 411784 w 851839"/>
                <a:gd name="connsiteY3" fmla="*/ 465401 h 1088597"/>
                <a:gd name="connsiteX4" fmla="*/ 98747 w 851839"/>
                <a:gd name="connsiteY4" fmla="*/ 897888 h 1088597"/>
                <a:gd name="connsiteX5" fmla="*/ 3436 w 851839"/>
                <a:gd name="connsiteY5" fmla="*/ 1078646 h 1088597"/>
                <a:gd name="connsiteX6" fmla="*/ 182517 w 851839"/>
                <a:gd name="connsiteY6" fmla="*/ 637274 h 1088597"/>
                <a:gd name="connsiteX0" fmla="*/ 179938 w 849260"/>
                <a:gd name="connsiteY0" fmla="*/ 637274 h 1085922"/>
                <a:gd name="connsiteX1" fmla="*/ 609241 w 849260"/>
                <a:gd name="connsiteY1" fmla="*/ 40621 h 1085922"/>
                <a:gd name="connsiteX2" fmla="*/ 848006 w 849260"/>
                <a:gd name="connsiteY2" fmla="*/ 120076 h 1085922"/>
                <a:gd name="connsiteX3" fmla="*/ 409205 w 849260"/>
                <a:gd name="connsiteY3" fmla="*/ 465401 h 1085922"/>
                <a:gd name="connsiteX4" fmla="*/ 129045 w 849260"/>
                <a:gd name="connsiteY4" fmla="*/ 872736 h 1085922"/>
                <a:gd name="connsiteX5" fmla="*/ 857 w 849260"/>
                <a:gd name="connsiteY5" fmla="*/ 1078646 h 1085922"/>
                <a:gd name="connsiteX6" fmla="*/ 179938 w 849260"/>
                <a:gd name="connsiteY6" fmla="*/ 637274 h 1085922"/>
                <a:gd name="connsiteX0" fmla="*/ 179938 w 848521"/>
                <a:gd name="connsiteY0" fmla="*/ 540293 h 988941"/>
                <a:gd name="connsiteX1" fmla="*/ 383961 w 848521"/>
                <a:gd name="connsiteY1" fmla="*/ 276472 h 988941"/>
                <a:gd name="connsiteX2" fmla="*/ 848006 w 848521"/>
                <a:gd name="connsiteY2" fmla="*/ 23095 h 988941"/>
                <a:gd name="connsiteX3" fmla="*/ 409205 w 848521"/>
                <a:gd name="connsiteY3" fmla="*/ 368420 h 988941"/>
                <a:gd name="connsiteX4" fmla="*/ 129045 w 848521"/>
                <a:gd name="connsiteY4" fmla="*/ 775755 h 988941"/>
                <a:gd name="connsiteX5" fmla="*/ 857 w 848521"/>
                <a:gd name="connsiteY5" fmla="*/ 981665 h 988941"/>
                <a:gd name="connsiteX6" fmla="*/ 179938 w 848521"/>
                <a:gd name="connsiteY6" fmla="*/ 540293 h 988941"/>
                <a:gd name="connsiteX0" fmla="*/ 179938 w 848502"/>
                <a:gd name="connsiteY0" fmla="*/ 538127 h 986775"/>
                <a:gd name="connsiteX1" fmla="*/ 383961 w 848502"/>
                <a:gd name="connsiteY1" fmla="*/ 274306 h 986775"/>
                <a:gd name="connsiteX2" fmla="*/ 848006 w 848502"/>
                <a:gd name="connsiteY2" fmla="*/ 20929 h 986775"/>
                <a:gd name="connsiteX3" fmla="*/ 409205 w 848502"/>
                <a:gd name="connsiteY3" fmla="*/ 366254 h 986775"/>
                <a:gd name="connsiteX4" fmla="*/ 129045 w 848502"/>
                <a:gd name="connsiteY4" fmla="*/ 773589 h 986775"/>
                <a:gd name="connsiteX5" fmla="*/ 857 w 848502"/>
                <a:gd name="connsiteY5" fmla="*/ 979499 h 986775"/>
                <a:gd name="connsiteX6" fmla="*/ 179938 w 848502"/>
                <a:gd name="connsiteY6" fmla="*/ 538127 h 986775"/>
                <a:gd name="connsiteX0" fmla="*/ 179938 w 430068"/>
                <a:gd name="connsiteY0" fmla="*/ 273359 h 722007"/>
                <a:gd name="connsiteX1" fmla="*/ 383961 w 430068"/>
                <a:gd name="connsiteY1" fmla="*/ 9538 h 722007"/>
                <a:gd name="connsiteX2" fmla="*/ 409205 w 430068"/>
                <a:gd name="connsiteY2" fmla="*/ 101486 h 722007"/>
                <a:gd name="connsiteX3" fmla="*/ 129045 w 430068"/>
                <a:gd name="connsiteY3" fmla="*/ 508821 h 722007"/>
                <a:gd name="connsiteX4" fmla="*/ 857 w 430068"/>
                <a:gd name="connsiteY4" fmla="*/ 714731 h 722007"/>
                <a:gd name="connsiteX5" fmla="*/ 179938 w 430068"/>
                <a:gd name="connsiteY5" fmla="*/ 273359 h 722007"/>
                <a:gd name="connsiteX0" fmla="*/ 179938 w 497101"/>
                <a:gd name="connsiteY0" fmla="*/ 309275 h 757923"/>
                <a:gd name="connsiteX1" fmla="*/ 383961 w 497101"/>
                <a:gd name="connsiteY1" fmla="*/ 45454 h 757923"/>
                <a:gd name="connsiteX2" fmla="*/ 409205 w 497101"/>
                <a:gd name="connsiteY2" fmla="*/ 137402 h 757923"/>
                <a:gd name="connsiteX3" fmla="*/ 129045 w 497101"/>
                <a:gd name="connsiteY3" fmla="*/ 544737 h 757923"/>
                <a:gd name="connsiteX4" fmla="*/ 857 w 497101"/>
                <a:gd name="connsiteY4" fmla="*/ 750647 h 757923"/>
                <a:gd name="connsiteX5" fmla="*/ 179938 w 497101"/>
                <a:gd name="connsiteY5" fmla="*/ 309275 h 757923"/>
                <a:gd name="connsiteX0" fmla="*/ 160814 w 477977"/>
                <a:gd name="connsiteY0" fmla="*/ 309275 h 788288"/>
                <a:gd name="connsiteX1" fmla="*/ 364837 w 477977"/>
                <a:gd name="connsiteY1" fmla="*/ 45454 h 788288"/>
                <a:gd name="connsiteX2" fmla="*/ 390081 w 477977"/>
                <a:gd name="connsiteY2" fmla="*/ 137402 h 788288"/>
                <a:gd name="connsiteX3" fmla="*/ 109921 w 477977"/>
                <a:gd name="connsiteY3" fmla="*/ 544737 h 788288"/>
                <a:gd name="connsiteX4" fmla="*/ 1216 w 477977"/>
                <a:gd name="connsiteY4" fmla="*/ 782185 h 788288"/>
                <a:gd name="connsiteX5" fmla="*/ 160814 w 477977"/>
                <a:gd name="connsiteY5" fmla="*/ 309275 h 788288"/>
                <a:gd name="connsiteX0" fmla="*/ 160220 w 477383"/>
                <a:gd name="connsiteY0" fmla="*/ 309275 h 786234"/>
                <a:gd name="connsiteX1" fmla="*/ 364243 w 477383"/>
                <a:gd name="connsiteY1" fmla="*/ 45454 h 786234"/>
                <a:gd name="connsiteX2" fmla="*/ 389487 w 477383"/>
                <a:gd name="connsiteY2" fmla="*/ 137402 h 786234"/>
                <a:gd name="connsiteX3" fmla="*/ 109327 w 477383"/>
                <a:gd name="connsiteY3" fmla="*/ 544737 h 786234"/>
                <a:gd name="connsiteX4" fmla="*/ 622 w 477383"/>
                <a:gd name="connsiteY4" fmla="*/ 782185 h 786234"/>
                <a:gd name="connsiteX5" fmla="*/ 160220 w 477383"/>
                <a:gd name="connsiteY5" fmla="*/ 309275 h 786234"/>
                <a:gd name="connsiteX0" fmla="*/ 177868 w 495031"/>
                <a:gd name="connsiteY0" fmla="*/ 309275 h 826372"/>
                <a:gd name="connsiteX1" fmla="*/ 381891 w 495031"/>
                <a:gd name="connsiteY1" fmla="*/ 45454 h 826372"/>
                <a:gd name="connsiteX2" fmla="*/ 407135 w 495031"/>
                <a:gd name="connsiteY2" fmla="*/ 137402 h 826372"/>
                <a:gd name="connsiteX3" fmla="*/ 126975 w 495031"/>
                <a:gd name="connsiteY3" fmla="*/ 544737 h 826372"/>
                <a:gd name="connsiteX4" fmla="*/ 516 w 495031"/>
                <a:gd name="connsiteY4" fmla="*/ 822827 h 826372"/>
                <a:gd name="connsiteX5" fmla="*/ 177868 w 495031"/>
                <a:gd name="connsiteY5" fmla="*/ 309275 h 826372"/>
                <a:gd name="connsiteX0" fmla="*/ 177868 w 505498"/>
                <a:gd name="connsiteY0" fmla="*/ 312129 h 829226"/>
                <a:gd name="connsiteX1" fmla="*/ 381891 w 505498"/>
                <a:gd name="connsiteY1" fmla="*/ 48308 h 829226"/>
                <a:gd name="connsiteX2" fmla="*/ 420540 w 505498"/>
                <a:gd name="connsiteY2" fmla="*/ 135272 h 829226"/>
                <a:gd name="connsiteX3" fmla="*/ 126975 w 505498"/>
                <a:gd name="connsiteY3" fmla="*/ 547591 h 829226"/>
                <a:gd name="connsiteX4" fmla="*/ 516 w 505498"/>
                <a:gd name="connsiteY4" fmla="*/ 825681 h 829226"/>
                <a:gd name="connsiteX5" fmla="*/ 177868 w 505498"/>
                <a:gd name="connsiteY5" fmla="*/ 312129 h 829226"/>
                <a:gd name="connsiteX0" fmla="*/ 139564 w 467194"/>
                <a:gd name="connsiteY0" fmla="*/ 312129 h 838250"/>
                <a:gd name="connsiteX1" fmla="*/ 343587 w 467194"/>
                <a:gd name="connsiteY1" fmla="*/ 48308 h 838250"/>
                <a:gd name="connsiteX2" fmla="*/ 382236 w 467194"/>
                <a:gd name="connsiteY2" fmla="*/ 135272 h 838250"/>
                <a:gd name="connsiteX3" fmla="*/ 88671 w 467194"/>
                <a:gd name="connsiteY3" fmla="*/ 547591 h 838250"/>
                <a:gd name="connsiteX4" fmla="*/ 816 w 467194"/>
                <a:gd name="connsiteY4" fmla="*/ 834802 h 838250"/>
                <a:gd name="connsiteX5" fmla="*/ 139564 w 467194"/>
                <a:gd name="connsiteY5" fmla="*/ 312129 h 8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194" h="838250">
                  <a:moveTo>
                    <a:pt x="139564" y="312129"/>
                  </a:moveTo>
                  <a:cubicBezTo>
                    <a:pt x="196692" y="181047"/>
                    <a:pt x="303142" y="77784"/>
                    <a:pt x="343587" y="48308"/>
                  </a:cubicBezTo>
                  <a:cubicBezTo>
                    <a:pt x="384032" y="18832"/>
                    <a:pt x="575604" y="-79886"/>
                    <a:pt x="382236" y="135272"/>
                  </a:cubicBezTo>
                  <a:cubicBezTo>
                    <a:pt x="257616" y="278637"/>
                    <a:pt x="169975" y="429205"/>
                    <a:pt x="88671" y="547591"/>
                  </a:cubicBezTo>
                  <a:cubicBezTo>
                    <a:pt x="51986" y="565790"/>
                    <a:pt x="-7666" y="874046"/>
                    <a:pt x="816" y="834802"/>
                  </a:cubicBezTo>
                  <a:cubicBezTo>
                    <a:pt x="9298" y="795558"/>
                    <a:pt x="82436" y="443211"/>
                    <a:pt x="139564" y="31212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3F2A9B6F-4F19-EB8B-D212-26C79048AAEB}"/>
                </a:ext>
              </a:extLst>
            </p:cNvPr>
            <p:cNvSpPr/>
            <p:nvPr/>
          </p:nvSpPr>
          <p:spPr>
            <a:xfrm>
              <a:off x="1697591" y="1678959"/>
              <a:ext cx="100355" cy="51689"/>
            </a:xfrm>
            <a:custGeom>
              <a:avLst/>
              <a:gdLst>
                <a:gd name="connsiteX0" fmla="*/ 0 w 194487"/>
                <a:gd name="connsiteY0" fmla="*/ 34632 h 69263"/>
                <a:gd name="connsiteX1" fmla="*/ 97244 w 194487"/>
                <a:gd name="connsiteY1" fmla="*/ 0 h 69263"/>
                <a:gd name="connsiteX2" fmla="*/ 194488 w 194487"/>
                <a:gd name="connsiteY2" fmla="*/ 34632 h 69263"/>
                <a:gd name="connsiteX3" fmla="*/ 97244 w 194487"/>
                <a:gd name="connsiteY3" fmla="*/ 69264 h 69263"/>
                <a:gd name="connsiteX4" fmla="*/ 0 w 194487"/>
                <a:gd name="connsiteY4" fmla="*/ 34632 h 69263"/>
                <a:gd name="connsiteX0" fmla="*/ 0 w 194488"/>
                <a:gd name="connsiteY0" fmla="*/ 34632 h 69264"/>
                <a:gd name="connsiteX1" fmla="*/ 97244 w 194488"/>
                <a:gd name="connsiteY1" fmla="*/ 0 h 69264"/>
                <a:gd name="connsiteX2" fmla="*/ 194488 w 194488"/>
                <a:gd name="connsiteY2" fmla="*/ 34632 h 69264"/>
                <a:gd name="connsiteX3" fmla="*/ 97244 w 194488"/>
                <a:gd name="connsiteY3" fmla="*/ 69264 h 69264"/>
                <a:gd name="connsiteX4" fmla="*/ 0 w 194488"/>
                <a:gd name="connsiteY4" fmla="*/ 34632 h 69264"/>
                <a:gd name="connsiteX0" fmla="*/ 0 w 155220"/>
                <a:gd name="connsiteY0" fmla="*/ 69210 h 79431"/>
                <a:gd name="connsiteX1" fmla="*/ 57976 w 155220"/>
                <a:gd name="connsiteY1" fmla="*/ 919 h 79431"/>
                <a:gd name="connsiteX2" fmla="*/ 155220 w 155220"/>
                <a:gd name="connsiteY2" fmla="*/ 35551 h 79431"/>
                <a:gd name="connsiteX3" fmla="*/ 57976 w 155220"/>
                <a:gd name="connsiteY3" fmla="*/ 70183 h 79431"/>
                <a:gd name="connsiteX4" fmla="*/ 0 w 155220"/>
                <a:gd name="connsiteY4" fmla="*/ 69210 h 79431"/>
                <a:gd name="connsiteX0" fmla="*/ 0 w 65223"/>
                <a:gd name="connsiteY0" fmla="*/ 68292 h 80320"/>
                <a:gd name="connsiteX1" fmla="*/ 57976 w 65223"/>
                <a:gd name="connsiteY1" fmla="*/ 1 h 80320"/>
                <a:gd name="connsiteX2" fmla="*/ 57976 w 65223"/>
                <a:gd name="connsiteY2" fmla="*/ 69265 h 80320"/>
                <a:gd name="connsiteX3" fmla="*/ 0 w 65223"/>
                <a:gd name="connsiteY3" fmla="*/ 68292 h 80320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450 w 94064"/>
                <a:gd name="connsiteY0" fmla="*/ 68296 h 79147"/>
                <a:gd name="connsiteX1" fmla="*/ 58426 w 94064"/>
                <a:gd name="connsiteY1" fmla="*/ 5 h 79147"/>
                <a:gd name="connsiteX2" fmla="*/ 92085 w 94064"/>
                <a:gd name="connsiteY2" fmla="*/ 72074 h 79147"/>
                <a:gd name="connsiteX3" fmla="*/ 450 w 94064"/>
                <a:gd name="connsiteY3" fmla="*/ 68296 h 79147"/>
                <a:gd name="connsiteX0" fmla="*/ 1130 w 99270"/>
                <a:gd name="connsiteY0" fmla="*/ 68346 h 79197"/>
                <a:gd name="connsiteX1" fmla="*/ 59106 w 99270"/>
                <a:gd name="connsiteY1" fmla="*/ 55 h 79197"/>
                <a:gd name="connsiteX2" fmla="*/ 92765 w 99270"/>
                <a:gd name="connsiteY2" fmla="*/ 72124 h 79197"/>
                <a:gd name="connsiteX3" fmla="*/ 1130 w 99270"/>
                <a:gd name="connsiteY3" fmla="*/ 68346 h 79197"/>
                <a:gd name="connsiteX0" fmla="*/ 1130 w 99270"/>
                <a:gd name="connsiteY0" fmla="*/ 68346 h 79197"/>
                <a:gd name="connsiteX1" fmla="*/ 59106 w 99270"/>
                <a:gd name="connsiteY1" fmla="*/ 55 h 79197"/>
                <a:gd name="connsiteX2" fmla="*/ 92765 w 99270"/>
                <a:gd name="connsiteY2" fmla="*/ 72124 h 79197"/>
                <a:gd name="connsiteX3" fmla="*/ 1130 w 99270"/>
                <a:gd name="connsiteY3" fmla="*/ 68346 h 79197"/>
                <a:gd name="connsiteX0" fmla="*/ 1130 w 98033"/>
                <a:gd name="connsiteY0" fmla="*/ 68415 h 79266"/>
                <a:gd name="connsiteX1" fmla="*/ 59106 w 98033"/>
                <a:gd name="connsiteY1" fmla="*/ 124 h 79266"/>
                <a:gd name="connsiteX2" fmla="*/ 92765 w 98033"/>
                <a:gd name="connsiteY2" fmla="*/ 72193 h 79266"/>
                <a:gd name="connsiteX3" fmla="*/ 1130 w 98033"/>
                <a:gd name="connsiteY3" fmla="*/ 68415 h 79266"/>
                <a:gd name="connsiteX0" fmla="*/ 1130 w 98033"/>
                <a:gd name="connsiteY0" fmla="*/ 68415 h 74995"/>
                <a:gd name="connsiteX1" fmla="*/ 59106 w 98033"/>
                <a:gd name="connsiteY1" fmla="*/ 124 h 74995"/>
                <a:gd name="connsiteX2" fmla="*/ 92765 w 98033"/>
                <a:gd name="connsiteY2" fmla="*/ 72193 h 74995"/>
                <a:gd name="connsiteX3" fmla="*/ 1130 w 98033"/>
                <a:gd name="connsiteY3" fmla="*/ 68415 h 74995"/>
                <a:gd name="connsiteX0" fmla="*/ 1130 w 98033"/>
                <a:gd name="connsiteY0" fmla="*/ 68415 h 74995"/>
                <a:gd name="connsiteX1" fmla="*/ 59106 w 98033"/>
                <a:gd name="connsiteY1" fmla="*/ 124 h 74995"/>
                <a:gd name="connsiteX2" fmla="*/ 92765 w 98033"/>
                <a:gd name="connsiteY2" fmla="*/ 72193 h 74995"/>
                <a:gd name="connsiteX3" fmla="*/ 1130 w 98033"/>
                <a:gd name="connsiteY3" fmla="*/ 68415 h 74995"/>
                <a:gd name="connsiteX0" fmla="*/ 431 w 96044"/>
                <a:gd name="connsiteY0" fmla="*/ 76724 h 81103"/>
                <a:gd name="connsiteX1" fmla="*/ 61212 w 96044"/>
                <a:gd name="connsiteY1" fmla="*/ 18 h 81103"/>
                <a:gd name="connsiteX2" fmla="*/ 94871 w 96044"/>
                <a:gd name="connsiteY2" fmla="*/ 72087 h 81103"/>
                <a:gd name="connsiteX3" fmla="*/ 431 w 96044"/>
                <a:gd name="connsiteY3" fmla="*/ 76724 h 81103"/>
                <a:gd name="connsiteX0" fmla="*/ 431 w 96044"/>
                <a:gd name="connsiteY0" fmla="*/ 76724 h 78739"/>
                <a:gd name="connsiteX1" fmla="*/ 61212 w 96044"/>
                <a:gd name="connsiteY1" fmla="*/ 18 h 78739"/>
                <a:gd name="connsiteX2" fmla="*/ 94871 w 96044"/>
                <a:gd name="connsiteY2" fmla="*/ 72087 h 78739"/>
                <a:gd name="connsiteX3" fmla="*/ 431 w 96044"/>
                <a:gd name="connsiteY3" fmla="*/ 76724 h 78739"/>
                <a:gd name="connsiteX0" fmla="*/ 2875 w 98488"/>
                <a:gd name="connsiteY0" fmla="*/ 76724 h 78739"/>
                <a:gd name="connsiteX1" fmla="*/ 63656 w 98488"/>
                <a:gd name="connsiteY1" fmla="*/ 18 h 78739"/>
                <a:gd name="connsiteX2" fmla="*/ 97315 w 98488"/>
                <a:gd name="connsiteY2" fmla="*/ 72087 h 78739"/>
                <a:gd name="connsiteX3" fmla="*/ 2875 w 98488"/>
                <a:gd name="connsiteY3" fmla="*/ 76724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88" h="78739">
                  <a:moveTo>
                    <a:pt x="2875" y="76724"/>
                  </a:moveTo>
                  <a:cubicBezTo>
                    <a:pt x="-13955" y="31054"/>
                    <a:pt x="47916" y="791"/>
                    <a:pt x="63656" y="18"/>
                  </a:cubicBezTo>
                  <a:cubicBezTo>
                    <a:pt x="79396" y="-755"/>
                    <a:pt x="104173" y="24242"/>
                    <a:pt x="97315" y="72087"/>
                  </a:cubicBezTo>
                  <a:cubicBezTo>
                    <a:pt x="59603" y="72249"/>
                    <a:pt x="67388" y="83125"/>
                    <a:pt x="2875" y="76724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54035152-05BD-F690-9494-41F3919C6C8E}"/>
                </a:ext>
              </a:extLst>
            </p:cNvPr>
            <p:cNvSpPr/>
            <p:nvPr/>
          </p:nvSpPr>
          <p:spPr>
            <a:xfrm>
              <a:off x="744923" y="1730648"/>
              <a:ext cx="1663941" cy="2663633"/>
            </a:xfrm>
            <a:custGeom>
              <a:avLst/>
              <a:gdLst>
                <a:gd name="connsiteX0" fmla="*/ 0 w 477672"/>
                <a:gd name="connsiteY0" fmla="*/ 634621 h 1269242"/>
                <a:gd name="connsiteX1" fmla="*/ 238836 w 477672"/>
                <a:gd name="connsiteY1" fmla="*/ 0 h 1269242"/>
                <a:gd name="connsiteX2" fmla="*/ 477672 w 477672"/>
                <a:gd name="connsiteY2" fmla="*/ 634621 h 1269242"/>
                <a:gd name="connsiteX3" fmla="*/ 238836 w 477672"/>
                <a:gd name="connsiteY3" fmla="*/ 1269242 h 1269242"/>
                <a:gd name="connsiteX4" fmla="*/ 0 w 477672"/>
                <a:gd name="connsiteY4" fmla="*/ 634621 h 1269242"/>
                <a:gd name="connsiteX0" fmla="*/ 10885 w 488557"/>
                <a:gd name="connsiteY0" fmla="*/ 818866 h 1453487"/>
                <a:gd name="connsiteX1" fmla="*/ 120067 w 488557"/>
                <a:gd name="connsiteY1" fmla="*/ 0 h 1453487"/>
                <a:gd name="connsiteX2" fmla="*/ 488557 w 488557"/>
                <a:gd name="connsiteY2" fmla="*/ 818866 h 1453487"/>
                <a:gd name="connsiteX3" fmla="*/ 249721 w 488557"/>
                <a:gd name="connsiteY3" fmla="*/ 1453487 h 1453487"/>
                <a:gd name="connsiteX4" fmla="*/ 10885 w 488557"/>
                <a:gd name="connsiteY4" fmla="*/ 818866 h 1453487"/>
                <a:gd name="connsiteX0" fmla="*/ 17362 w 418301"/>
                <a:gd name="connsiteY0" fmla="*/ 234111 h 1526029"/>
                <a:gd name="connsiteX1" fmla="*/ 49811 w 418301"/>
                <a:gd name="connsiteY1" fmla="*/ 54686 h 1526029"/>
                <a:gd name="connsiteX2" fmla="*/ 418301 w 418301"/>
                <a:gd name="connsiteY2" fmla="*/ 873552 h 1526029"/>
                <a:gd name="connsiteX3" fmla="*/ 179465 w 418301"/>
                <a:gd name="connsiteY3" fmla="*/ 1508173 h 1526029"/>
                <a:gd name="connsiteX4" fmla="*/ 17362 w 418301"/>
                <a:gd name="connsiteY4" fmla="*/ 234111 h 1526029"/>
                <a:gd name="connsiteX0" fmla="*/ 6070 w 169141"/>
                <a:gd name="connsiteY0" fmla="*/ 199898 h 1474000"/>
                <a:gd name="connsiteX1" fmla="*/ 38519 w 169141"/>
                <a:gd name="connsiteY1" fmla="*/ 20473 h 1474000"/>
                <a:gd name="connsiteX2" fmla="*/ 77697 w 169141"/>
                <a:gd name="connsiteY2" fmla="*/ 241462 h 1474000"/>
                <a:gd name="connsiteX3" fmla="*/ 168173 w 169141"/>
                <a:gd name="connsiteY3" fmla="*/ 1473960 h 1474000"/>
                <a:gd name="connsiteX4" fmla="*/ 6070 w 169141"/>
                <a:gd name="connsiteY4" fmla="*/ 199898 h 1474000"/>
                <a:gd name="connsiteX0" fmla="*/ 6070 w 177763"/>
                <a:gd name="connsiteY0" fmla="*/ 199898 h 1473989"/>
                <a:gd name="connsiteX1" fmla="*/ 38519 w 177763"/>
                <a:gd name="connsiteY1" fmla="*/ 20473 h 1473989"/>
                <a:gd name="connsiteX2" fmla="*/ 77697 w 177763"/>
                <a:gd name="connsiteY2" fmla="*/ 241462 h 1473989"/>
                <a:gd name="connsiteX3" fmla="*/ 168173 w 177763"/>
                <a:gd name="connsiteY3" fmla="*/ 1473960 h 1473989"/>
                <a:gd name="connsiteX4" fmla="*/ 6070 w 177763"/>
                <a:gd name="connsiteY4" fmla="*/ 199898 h 1473989"/>
                <a:gd name="connsiteX0" fmla="*/ 6070 w 177763"/>
                <a:gd name="connsiteY0" fmla="*/ 189831 h 1463922"/>
                <a:gd name="connsiteX1" fmla="*/ 38519 w 177763"/>
                <a:gd name="connsiteY1" fmla="*/ 10406 h 1463922"/>
                <a:gd name="connsiteX2" fmla="*/ 77697 w 177763"/>
                <a:gd name="connsiteY2" fmla="*/ 231395 h 1463922"/>
                <a:gd name="connsiteX3" fmla="*/ 168173 w 177763"/>
                <a:gd name="connsiteY3" fmla="*/ 1463893 h 1463922"/>
                <a:gd name="connsiteX4" fmla="*/ 6070 w 177763"/>
                <a:gd name="connsiteY4" fmla="*/ 189831 h 1463922"/>
                <a:gd name="connsiteX0" fmla="*/ 2050 w 173743"/>
                <a:gd name="connsiteY0" fmla="*/ 192306 h 1466397"/>
                <a:gd name="connsiteX1" fmla="*/ 72866 w 173743"/>
                <a:gd name="connsiteY1" fmla="*/ 9684 h 1466397"/>
                <a:gd name="connsiteX2" fmla="*/ 73677 w 173743"/>
                <a:gd name="connsiteY2" fmla="*/ 233870 h 1466397"/>
                <a:gd name="connsiteX3" fmla="*/ 164153 w 173743"/>
                <a:gd name="connsiteY3" fmla="*/ 1466368 h 1466397"/>
                <a:gd name="connsiteX4" fmla="*/ 2050 w 173743"/>
                <a:gd name="connsiteY4" fmla="*/ 192306 h 1466397"/>
                <a:gd name="connsiteX0" fmla="*/ 1113 w 261103"/>
                <a:gd name="connsiteY0" fmla="*/ 189831 h 1463922"/>
                <a:gd name="connsiteX1" fmla="*/ 260564 w 261103"/>
                <a:gd name="connsiteY1" fmla="*/ 10406 h 1463922"/>
                <a:gd name="connsiteX2" fmla="*/ 72740 w 261103"/>
                <a:gd name="connsiteY2" fmla="*/ 231395 h 1463922"/>
                <a:gd name="connsiteX3" fmla="*/ 163216 w 261103"/>
                <a:gd name="connsiteY3" fmla="*/ 1463893 h 1463922"/>
                <a:gd name="connsiteX4" fmla="*/ 1113 w 261103"/>
                <a:gd name="connsiteY4" fmla="*/ 189831 h 1463922"/>
                <a:gd name="connsiteX0" fmla="*/ 1518 w 173211"/>
                <a:gd name="connsiteY0" fmla="*/ 184981 h 1459072"/>
                <a:gd name="connsiteX1" fmla="*/ 81926 w 173211"/>
                <a:gd name="connsiteY1" fmla="*/ 11950 h 1459072"/>
                <a:gd name="connsiteX2" fmla="*/ 73145 w 173211"/>
                <a:gd name="connsiteY2" fmla="*/ 226545 h 1459072"/>
                <a:gd name="connsiteX3" fmla="*/ 163621 w 173211"/>
                <a:gd name="connsiteY3" fmla="*/ 1459043 h 1459072"/>
                <a:gd name="connsiteX4" fmla="*/ 1518 w 173211"/>
                <a:gd name="connsiteY4" fmla="*/ 184981 h 1459072"/>
                <a:gd name="connsiteX0" fmla="*/ 4470 w 176163"/>
                <a:gd name="connsiteY0" fmla="*/ 177914 h 1452005"/>
                <a:gd name="connsiteX1" fmla="*/ 84878 w 176163"/>
                <a:gd name="connsiteY1" fmla="*/ 4883 h 1452005"/>
                <a:gd name="connsiteX2" fmla="*/ 76097 w 176163"/>
                <a:gd name="connsiteY2" fmla="*/ 219478 h 1452005"/>
                <a:gd name="connsiteX3" fmla="*/ 166573 w 176163"/>
                <a:gd name="connsiteY3" fmla="*/ 1451976 h 1452005"/>
                <a:gd name="connsiteX4" fmla="*/ 4470 w 176163"/>
                <a:gd name="connsiteY4" fmla="*/ 177914 h 1452005"/>
                <a:gd name="connsiteX0" fmla="*/ 996 w 234496"/>
                <a:gd name="connsiteY0" fmla="*/ 197934 h 1452821"/>
                <a:gd name="connsiteX1" fmla="*/ 138954 w 234496"/>
                <a:gd name="connsiteY1" fmla="*/ 5720 h 1452821"/>
                <a:gd name="connsiteX2" fmla="*/ 130173 w 234496"/>
                <a:gd name="connsiteY2" fmla="*/ 220315 h 1452821"/>
                <a:gd name="connsiteX3" fmla="*/ 220649 w 234496"/>
                <a:gd name="connsiteY3" fmla="*/ 1452813 h 1452821"/>
                <a:gd name="connsiteX4" fmla="*/ 996 w 234496"/>
                <a:gd name="connsiteY4" fmla="*/ 197934 h 1452821"/>
                <a:gd name="connsiteX0" fmla="*/ 1930 w 235430"/>
                <a:gd name="connsiteY0" fmla="*/ 196532 h 1451419"/>
                <a:gd name="connsiteX1" fmla="*/ 139888 w 235430"/>
                <a:gd name="connsiteY1" fmla="*/ 4318 h 1451419"/>
                <a:gd name="connsiteX2" fmla="*/ 131107 w 235430"/>
                <a:gd name="connsiteY2" fmla="*/ 218913 h 1451419"/>
                <a:gd name="connsiteX3" fmla="*/ 221583 w 235430"/>
                <a:gd name="connsiteY3" fmla="*/ 1451411 h 1451419"/>
                <a:gd name="connsiteX4" fmla="*/ 1930 w 235430"/>
                <a:gd name="connsiteY4" fmla="*/ 196532 h 1451419"/>
                <a:gd name="connsiteX0" fmla="*/ 1930 w 508383"/>
                <a:gd name="connsiteY0" fmla="*/ 196532 h 1451424"/>
                <a:gd name="connsiteX1" fmla="*/ 139888 w 508383"/>
                <a:gd name="connsiteY1" fmla="*/ 4318 h 1451424"/>
                <a:gd name="connsiteX2" fmla="*/ 131107 w 508383"/>
                <a:gd name="connsiteY2" fmla="*/ 218913 h 1451424"/>
                <a:gd name="connsiteX3" fmla="*/ 221583 w 508383"/>
                <a:gd name="connsiteY3" fmla="*/ 1451411 h 1451424"/>
                <a:gd name="connsiteX4" fmla="*/ 1930 w 508383"/>
                <a:gd name="connsiteY4" fmla="*/ 196532 h 1451424"/>
                <a:gd name="connsiteX0" fmla="*/ 36929 w 838727"/>
                <a:gd name="connsiteY0" fmla="*/ 201900 h 1607059"/>
                <a:gd name="connsiteX1" fmla="*/ 174887 w 838727"/>
                <a:gd name="connsiteY1" fmla="*/ 9686 h 1607059"/>
                <a:gd name="connsiteX2" fmla="*/ 166106 w 838727"/>
                <a:gd name="connsiteY2" fmla="*/ 224281 h 1607059"/>
                <a:gd name="connsiteX3" fmla="*/ 822487 w 838727"/>
                <a:gd name="connsiteY3" fmla="*/ 1607048 h 1607059"/>
                <a:gd name="connsiteX4" fmla="*/ 36929 w 838727"/>
                <a:gd name="connsiteY4" fmla="*/ 201900 h 1607059"/>
                <a:gd name="connsiteX0" fmla="*/ 36929 w 841287"/>
                <a:gd name="connsiteY0" fmla="*/ 201900 h 1659303"/>
                <a:gd name="connsiteX1" fmla="*/ 174887 w 841287"/>
                <a:gd name="connsiteY1" fmla="*/ 9686 h 1659303"/>
                <a:gd name="connsiteX2" fmla="*/ 166106 w 841287"/>
                <a:gd name="connsiteY2" fmla="*/ 224281 h 1659303"/>
                <a:gd name="connsiteX3" fmla="*/ 822487 w 841287"/>
                <a:gd name="connsiteY3" fmla="*/ 1607048 h 1659303"/>
                <a:gd name="connsiteX4" fmla="*/ 607750 w 841287"/>
                <a:gd name="connsiteY4" fmla="*/ 1256595 h 1659303"/>
                <a:gd name="connsiteX5" fmla="*/ 36929 w 841287"/>
                <a:gd name="connsiteY5" fmla="*/ 201900 h 1659303"/>
                <a:gd name="connsiteX0" fmla="*/ 627115 w 1472808"/>
                <a:gd name="connsiteY0" fmla="*/ 192218 h 1606690"/>
                <a:gd name="connsiteX1" fmla="*/ 765073 w 1472808"/>
                <a:gd name="connsiteY1" fmla="*/ 4 h 1606690"/>
                <a:gd name="connsiteX2" fmla="*/ 756292 w 1472808"/>
                <a:gd name="connsiteY2" fmla="*/ 214599 h 1606690"/>
                <a:gd name="connsiteX3" fmla="*/ 1412673 w 1472808"/>
                <a:gd name="connsiteY3" fmla="*/ 1597366 h 1606690"/>
                <a:gd name="connsiteX4" fmla="*/ 18168 w 1472808"/>
                <a:gd name="connsiteY4" fmla="*/ 789713 h 1606690"/>
                <a:gd name="connsiteX5" fmla="*/ 627115 w 1472808"/>
                <a:gd name="connsiteY5" fmla="*/ 192218 h 1606690"/>
                <a:gd name="connsiteX0" fmla="*/ 627115 w 1472808"/>
                <a:gd name="connsiteY0" fmla="*/ 192218 h 1639267"/>
                <a:gd name="connsiteX1" fmla="*/ 765073 w 1472808"/>
                <a:gd name="connsiteY1" fmla="*/ 4 h 1639267"/>
                <a:gd name="connsiteX2" fmla="*/ 756292 w 1472808"/>
                <a:gd name="connsiteY2" fmla="*/ 214599 h 1639267"/>
                <a:gd name="connsiteX3" fmla="*/ 1412673 w 1472808"/>
                <a:gd name="connsiteY3" fmla="*/ 1597366 h 1639267"/>
                <a:gd name="connsiteX4" fmla="*/ 580875 w 1472808"/>
                <a:gd name="connsiteY4" fmla="*/ 1237322 h 1639267"/>
                <a:gd name="connsiteX5" fmla="*/ 18168 w 1472808"/>
                <a:gd name="connsiteY5" fmla="*/ 789713 h 1639267"/>
                <a:gd name="connsiteX6" fmla="*/ 627115 w 1472808"/>
                <a:gd name="connsiteY6" fmla="*/ 192218 h 1639267"/>
                <a:gd name="connsiteX0" fmla="*/ 928155 w 1792519"/>
                <a:gd name="connsiteY0" fmla="*/ 192218 h 1716012"/>
                <a:gd name="connsiteX1" fmla="*/ 1066113 w 1792519"/>
                <a:gd name="connsiteY1" fmla="*/ 4 h 1716012"/>
                <a:gd name="connsiteX2" fmla="*/ 1057332 w 1792519"/>
                <a:gd name="connsiteY2" fmla="*/ 214599 h 1716012"/>
                <a:gd name="connsiteX3" fmla="*/ 1713713 w 1792519"/>
                <a:gd name="connsiteY3" fmla="*/ 1597366 h 1716012"/>
                <a:gd name="connsiteX4" fmla="*/ 63431 w 1792519"/>
                <a:gd name="connsiteY4" fmla="*/ 1550648 h 1716012"/>
                <a:gd name="connsiteX5" fmla="*/ 319208 w 1792519"/>
                <a:gd name="connsiteY5" fmla="*/ 789713 h 1716012"/>
                <a:gd name="connsiteX6" fmla="*/ 928155 w 1792519"/>
                <a:gd name="connsiteY6" fmla="*/ 192218 h 1716012"/>
                <a:gd name="connsiteX0" fmla="*/ 876312 w 1740676"/>
                <a:gd name="connsiteY0" fmla="*/ 192218 h 1738855"/>
                <a:gd name="connsiteX1" fmla="*/ 1014270 w 1740676"/>
                <a:gd name="connsiteY1" fmla="*/ 4 h 1738855"/>
                <a:gd name="connsiteX2" fmla="*/ 1005489 w 1740676"/>
                <a:gd name="connsiteY2" fmla="*/ 214599 h 1738855"/>
                <a:gd name="connsiteX3" fmla="*/ 1661870 w 1740676"/>
                <a:gd name="connsiteY3" fmla="*/ 1597366 h 1738855"/>
                <a:gd name="connsiteX4" fmla="*/ 724564 w 1740676"/>
                <a:gd name="connsiteY4" fmla="*/ 1688126 h 1738855"/>
                <a:gd name="connsiteX5" fmla="*/ 11588 w 1740676"/>
                <a:gd name="connsiteY5" fmla="*/ 1550648 h 1738855"/>
                <a:gd name="connsiteX6" fmla="*/ 267365 w 1740676"/>
                <a:gd name="connsiteY6" fmla="*/ 789713 h 1738855"/>
                <a:gd name="connsiteX7" fmla="*/ 876312 w 1740676"/>
                <a:gd name="connsiteY7" fmla="*/ 192218 h 1738855"/>
                <a:gd name="connsiteX0" fmla="*/ 876312 w 1725733"/>
                <a:gd name="connsiteY0" fmla="*/ 192218 h 2481119"/>
                <a:gd name="connsiteX1" fmla="*/ 1014270 w 1725733"/>
                <a:gd name="connsiteY1" fmla="*/ 4 h 2481119"/>
                <a:gd name="connsiteX2" fmla="*/ 1005489 w 1725733"/>
                <a:gd name="connsiteY2" fmla="*/ 214599 h 2481119"/>
                <a:gd name="connsiteX3" fmla="*/ 1661870 w 1725733"/>
                <a:gd name="connsiteY3" fmla="*/ 1597366 h 2481119"/>
                <a:gd name="connsiteX4" fmla="*/ 216208 w 1725733"/>
                <a:gd name="connsiteY4" fmla="*/ 2481032 h 2481119"/>
                <a:gd name="connsiteX5" fmla="*/ 11588 w 1725733"/>
                <a:gd name="connsiteY5" fmla="*/ 1550648 h 2481119"/>
                <a:gd name="connsiteX6" fmla="*/ 267365 w 1725733"/>
                <a:gd name="connsiteY6" fmla="*/ 789713 h 2481119"/>
                <a:gd name="connsiteX7" fmla="*/ 876312 w 1725733"/>
                <a:gd name="connsiteY7" fmla="*/ 192218 h 2481119"/>
                <a:gd name="connsiteX0" fmla="*/ 876312 w 1725733"/>
                <a:gd name="connsiteY0" fmla="*/ 192218 h 2502783"/>
                <a:gd name="connsiteX1" fmla="*/ 1014270 w 1725733"/>
                <a:gd name="connsiteY1" fmla="*/ 4 h 2502783"/>
                <a:gd name="connsiteX2" fmla="*/ 1005489 w 1725733"/>
                <a:gd name="connsiteY2" fmla="*/ 214599 h 2502783"/>
                <a:gd name="connsiteX3" fmla="*/ 1661870 w 1725733"/>
                <a:gd name="connsiteY3" fmla="*/ 1597366 h 2502783"/>
                <a:gd name="connsiteX4" fmla="*/ 1021904 w 1725733"/>
                <a:gd name="connsiteY4" fmla="*/ 2158115 h 2502783"/>
                <a:gd name="connsiteX5" fmla="*/ 216208 w 1725733"/>
                <a:gd name="connsiteY5" fmla="*/ 2481032 h 2502783"/>
                <a:gd name="connsiteX6" fmla="*/ 11588 w 1725733"/>
                <a:gd name="connsiteY6" fmla="*/ 1550648 h 2502783"/>
                <a:gd name="connsiteX7" fmla="*/ 267365 w 1725733"/>
                <a:gd name="connsiteY7" fmla="*/ 789713 h 2502783"/>
                <a:gd name="connsiteX8" fmla="*/ 876312 w 1725733"/>
                <a:gd name="connsiteY8" fmla="*/ 192218 h 2502783"/>
                <a:gd name="connsiteX0" fmla="*/ 876312 w 1720376"/>
                <a:gd name="connsiteY0" fmla="*/ 192218 h 2487238"/>
                <a:gd name="connsiteX1" fmla="*/ 1014270 w 1720376"/>
                <a:gd name="connsiteY1" fmla="*/ 4 h 2487238"/>
                <a:gd name="connsiteX2" fmla="*/ 1005489 w 1720376"/>
                <a:gd name="connsiteY2" fmla="*/ 214599 h 2487238"/>
                <a:gd name="connsiteX3" fmla="*/ 1661870 w 1720376"/>
                <a:gd name="connsiteY3" fmla="*/ 1597366 h 2487238"/>
                <a:gd name="connsiteX4" fmla="*/ 289744 w 1720376"/>
                <a:gd name="connsiteY4" fmla="*/ 1266096 h 2487238"/>
                <a:gd name="connsiteX5" fmla="*/ 216208 w 1720376"/>
                <a:gd name="connsiteY5" fmla="*/ 2481032 h 2487238"/>
                <a:gd name="connsiteX6" fmla="*/ 11588 w 1720376"/>
                <a:gd name="connsiteY6" fmla="*/ 1550648 h 2487238"/>
                <a:gd name="connsiteX7" fmla="*/ 267365 w 1720376"/>
                <a:gd name="connsiteY7" fmla="*/ 789713 h 2487238"/>
                <a:gd name="connsiteX8" fmla="*/ 876312 w 1720376"/>
                <a:gd name="connsiteY8" fmla="*/ 192218 h 2487238"/>
                <a:gd name="connsiteX0" fmla="*/ 876312 w 1720376"/>
                <a:gd name="connsiteY0" fmla="*/ 192218 h 2487398"/>
                <a:gd name="connsiteX1" fmla="*/ 1014270 w 1720376"/>
                <a:gd name="connsiteY1" fmla="*/ 4 h 2487398"/>
                <a:gd name="connsiteX2" fmla="*/ 1005489 w 1720376"/>
                <a:gd name="connsiteY2" fmla="*/ 214599 h 2487398"/>
                <a:gd name="connsiteX3" fmla="*/ 1661870 w 1720376"/>
                <a:gd name="connsiteY3" fmla="*/ 1597366 h 2487398"/>
                <a:gd name="connsiteX4" fmla="*/ 941974 w 1720376"/>
                <a:gd name="connsiteY4" fmla="*/ 1406773 h 2487398"/>
                <a:gd name="connsiteX5" fmla="*/ 289744 w 1720376"/>
                <a:gd name="connsiteY5" fmla="*/ 1266096 h 2487398"/>
                <a:gd name="connsiteX6" fmla="*/ 216208 w 1720376"/>
                <a:gd name="connsiteY6" fmla="*/ 2481032 h 2487398"/>
                <a:gd name="connsiteX7" fmla="*/ 11588 w 1720376"/>
                <a:gd name="connsiteY7" fmla="*/ 1550648 h 2487398"/>
                <a:gd name="connsiteX8" fmla="*/ 267365 w 1720376"/>
                <a:gd name="connsiteY8" fmla="*/ 789713 h 2487398"/>
                <a:gd name="connsiteX9" fmla="*/ 876312 w 1720376"/>
                <a:gd name="connsiteY9" fmla="*/ 192218 h 2487398"/>
                <a:gd name="connsiteX0" fmla="*/ 876312 w 1673930"/>
                <a:gd name="connsiteY0" fmla="*/ 192218 h 2487398"/>
                <a:gd name="connsiteX1" fmla="*/ 1014270 w 1673930"/>
                <a:gd name="connsiteY1" fmla="*/ 4 h 2487398"/>
                <a:gd name="connsiteX2" fmla="*/ 1005489 w 1673930"/>
                <a:gd name="connsiteY2" fmla="*/ 214599 h 2487398"/>
                <a:gd name="connsiteX3" fmla="*/ 1661870 w 1673930"/>
                <a:gd name="connsiteY3" fmla="*/ 1597366 h 2487398"/>
                <a:gd name="connsiteX4" fmla="*/ 935579 w 1673930"/>
                <a:gd name="connsiteY4" fmla="*/ 457204 h 2487398"/>
                <a:gd name="connsiteX5" fmla="*/ 289744 w 1673930"/>
                <a:gd name="connsiteY5" fmla="*/ 1266096 h 2487398"/>
                <a:gd name="connsiteX6" fmla="*/ 216208 w 1673930"/>
                <a:gd name="connsiteY6" fmla="*/ 2481032 h 2487398"/>
                <a:gd name="connsiteX7" fmla="*/ 11588 w 1673930"/>
                <a:gd name="connsiteY7" fmla="*/ 1550648 h 2487398"/>
                <a:gd name="connsiteX8" fmla="*/ 267365 w 1673930"/>
                <a:gd name="connsiteY8" fmla="*/ 789713 h 2487398"/>
                <a:gd name="connsiteX9" fmla="*/ 876312 w 1673930"/>
                <a:gd name="connsiteY9" fmla="*/ 192218 h 2487398"/>
                <a:gd name="connsiteX0" fmla="*/ 876312 w 1673930"/>
                <a:gd name="connsiteY0" fmla="*/ 192218 h 2487398"/>
                <a:gd name="connsiteX1" fmla="*/ 1014270 w 1673930"/>
                <a:gd name="connsiteY1" fmla="*/ 4 h 2487398"/>
                <a:gd name="connsiteX2" fmla="*/ 1005489 w 1673930"/>
                <a:gd name="connsiteY2" fmla="*/ 214599 h 2487398"/>
                <a:gd name="connsiteX3" fmla="*/ 1661870 w 1673930"/>
                <a:gd name="connsiteY3" fmla="*/ 1597366 h 2487398"/>
                <a:gd name="connsiteX4" fmla="*/ 1303258 w 1673930"/>
                <a:gd name="connsiteY4" fmla="*/ 930389 h 2487398"/>
                <a:gd name="connsiteX5" fmla="*/ 935579 w 1673930"/>
                <a:gd name="connsiteY5" fmla="*/ 457204 h 2487398"/>
                <a:gd name="connsiteX6" fmla="*/ 289744 w 1673930"/>
                <a:gd name="connsiteY6" fmla="*/ 1266096 h 2487398"/>
                <a:gd name="connsiteX7" fmla="*/ 216208 w 1673930"/>
                <a:gd name="connsiteY7" fmla="*/ 2481032 h 2487398"/>
                <a:gd name="connsiteX8" fmla="*/ 11588 w 1673930"/>
                <a:gd name="connsiteY8" fmla="*/ 1550648 h 2487398"/>
                <a:gd name="connsiteX9" fmla="*/ 267365 w 1673930"/>
                <a:gd name="connsiteY9" fmla="*/ 789713 h 2487398"/>
                <a:gd name="connsiteX10" fmla="*/ 876312 w 1673930"/>
                <a:gd name="connsiteY10" fmla="*/ 192218 h 2487398"/>
                <a:gd name="connsiteX0" fmla="*/ 876312 w 1668429"/>
                <a:gd name="connsiteY0" fmla="*/ 192218 h 2487398"/>
                <a:gd name="connsiteX1" fmla="*/ 1014270 w 1668429"/>
                <a:gd name="connsiteY1" fmla="*/ 4 h 2487398"/>
                <a:gd name="connsiteX2" fmla="*/ 1005489 w 1668429"/>
                <a:gd name="connsiteY2" fmla="*/ 214599 h 2487398"/>
                <a:gd name="connsiteX3" fmla="*/ 1661870 w 1668429"/>
                <a:gd name="connsiteY3" fmla="*/ 1597366 h 2487398"/>
                <a:gd name="connsiteX4" fmla="*/ 1319244 w 1668429"/>
                <a:gd name="connsiteY4" fmla="*/ 1179771 h 2487398"/>
                <a:gd name="connsiteX5" fmla="*/ 935579 w 1668429"/>
                <a:gd name="connsiteY5" fmla="*/ 457204 h 2487398"/>
                <a:gd name="connsiteX6" fmla="*/ 289744 w 1668429"/>
                <a:gd name="connsiteY6" fmla="*/ 1266096 h 2487398"/>
                <a:gd name="connsiteX7" fmla="*/ 216208 w 1668429"/>
                <a:gd name="connsiteY7" fmla="*/ 2481032 h 2487398"/>
                <a:gd name="connsiteX8" fmla="*/ 11588 w 1668429"/>
                <a:gd name="connsiteY8" fmla="*/ 1550648 h 2487398"/>
                <a:gd name="connsiteX9" fmla="*/ 267365 w 1668429"/>
                <a:gd name="connsiteY9" fmla="*/ 789713 h 2487398"/>
                <a:gd name="connsiteX10" fmla="*/ 876312 w 1668429"/>
                <a:gd name="connsiteY10" fmla="*/ 192218 h 2487398"/>
                <a:gd name="connsiteX0" fmla="*/ 876312 w 1687826"/>
                <a:gd name="connsiteY0" fmla="*/ 192218 h 2487398"/>
                <a:gd name="connsiteX1" fmla="*/ 1014270 w 1687826"/>
                <a:gd name="connsiteY1" fmla="*/ 4 h 2487398"/>
                <a:gd name="connsiteX2" fmla="*/ 1005489 w 1687826"/>
                <a:gd name="connsiteY2" fmla="*/ 214599 h 2487398"/>
                <a:gd name="connsiteX3" fmla="*/ 1661870 w 1687826"/>
                <a:gd name="connsiteY3" fmla="*/ 1597366 h 2487398"/>
                <a:gd name="connsiteX4" fmla="*/ 1533457 w 1687826"/>
                <a:gd name="connsiteY4" fmla="*/ 1480308 h 2487398"/>
                <a:gd name="connsiteX5" fmla="*/ 1319244 w 1687826"/>
                <a:gd name="connsiteY5" fmla="*/ 1179771 h 2487398"/>
                <a:gd name="connsiteX6" fmla="*/ 935579 w 1687826"/>
                <a:gd name="connsiteY6" fmla="*/ 457204 h 2487398"/>
                <a:gd name="connsiteX7" fmla="*/ 289744 w 1687826"/>
                <a:gd name="connsiteY7" fmla="*/ 1266096 h 2487398"/>
                <a:gd name="connsiteX8" fmla="*/ 216208 w 1687826"/>
                <a:gd name="connsiteY8" fmla="*/ 2481032 h 2487398"/>
                <a:gd name="connsiteX9" fmla="*/ 11588 w 1687826"/>
                <a:gd name="connsiteY9" fmla="*/ 1550648 h 2487398"/>
                <a:gd name="connsiteX10" fmla="*/ 267365 w 1687826"/>
                <a:gd name="connsiteY10" fmla="*/ 789713 h 2487398"/>
                <a:gd name="connsiteX11" fmla="*/ 876312 w 1687826"/>
                <a:gd name="connsiteY11" fmla="*/ 192218 h 2487398"/>
                <a:gd name="connsiteX0" fmla="*/ 876312 w 1662546"/>
                <a:gd name="connsiteY0" fmla="*/ 192218 h 2613861"/>
                <a:gd name="connsiteX1" fmla="*/ 1014270 w 1662546"/>
                <a:gd name="connsiteY1" fmla="*/ 4 h 2613861"/>
                <a:gd name="connsiteX2" fmla="*/ 1005489 w 1662546"/>
                <a:gd name="connsiteY2" fmla="*/ 214599 h 2613861"/>
                <a:gd name="connsiteX3" fmla="*/ 1661870 w 1662546"/>
                <a:gd name="connsiteY3" fmla="*/ 1597366 h 2613861"/>
                <a:gd name="connsiteX4" fmla="*/ 1133807 w 1662546"/>
                <a:gd name="connsiteY4" fmla="*/ 2608921 h 2613861"/>
                <a:gd name="connsiteX5" fmla="*/ 1319244 w 1662546"/>
                <a:gd name="connsiteY5" fmla="*/ 1179771 h 2613861"/>
                <a:gd name="connsiteX6" fmla="*/ 935579 w 1662546"/>
                <a:gd name="connsiteY6" fmla="*/ 457204 h 2613861"/>
                <a:gd name="connsiteX7" fmla="*/ 289744 w 1662546"/>
                <a:gd name="connsiteY7" fmla="*/ 1266096 h 2613861"/>
                <a:gd name="connsiteX8" fmla="*/ 216208 w 1662546"/>
                <a:gd name="connsiteY8" fmla="*/ 2481032 h 2613861"/>
                <a:gd name="connsiteX9" fmla="*/ 11588 w 1662546"/>
                <a:gd name="connsiteY9" fmla="*/ 1550648 h 2613861"/>
                <a:gd name="connsiteX10" fmla="*/ 267365 w 1662546"/>
                <a:gd name="connsiteY10" fmla="*/ 789713 h 2613861"/>
                <a:gd name="connsiteX11" fmla="*/ 876312 w 1662546"/>
                <a:gd name="connsiteY11" fmla="*/ 192218 h 2613861"/>
                <a:gd name="connsiteX0" fmla="*/ 876312 w 1662563"/>
                <a:gd name="connsiteY0" fmla="*/ 192218 h 2611982"/>
                <a:gd name="connsiteX1" fmla="*/ 1014270 w 1662563"/>
                <a:gd name="connsiteY1" fmla="*/ 4 h 2611982"/>
                <a:gd name="connsiteX2" fmla="*/ 1005489 w 1662563"/>
                <a:gd name="connsiteY2" fmla="*/ 214599 h 2611982"/>
                <a:gd name="connsiteX3" fmla="*/ 1661870 w 1662563"/>
                <a:gd name="connsiteY3" fmla="*/ 1597366 h 2611982"/>
                <a:gd name="connsiteX4" fmla="*/ 1133807 w 1662563"/>
                <a:gd name="connsiteY4" fmla="*/ 2608921 h 2611982"/>
                <a:gd name="connsiteX5" fmla="*/ 1245708 w 1662563"/>
                <a:gd name="connsiteY5" fmla="*/ 1886353 h 2611982"/>
                <a:gd name="connsiteX6" fmla="*/ 1319244 w 1662563"/>
                <a:gd name="connsiteY6" fmla="*/ 1179771 h 2611982"/>
                <a:gd name="connsiteX7" fmla="*/ 935579 w 1662563"/>
                <a:gd name="connsiteY7" fmla="*/ 457204 h 2611982"/>
                <a:gd name="connsiteX8" fmla="*/ 289744 w 1662563"/>
                <a:gd name="connsiteY8" fmla="*/ 1266096 h 2611982"/>
                <a:gd name="connsiteX9" fmla="*/ 216208 w 1662563"/>
                <a:gd name="connsiteY9" fmla="*/ 2481032 h 2611982"/>
                <a:gd name="connsiteX10" fmla="*/ 11588 w 1662563"/>
                <a:gd name="connsiteY10" fmla="*/ 1550648 h 2611982"/>
                <a:gd name="connsiteX11" fmla="*/ 267365 w 1662563"/>
                <a:gd name="connsiteY11" fmla="*/ 789713 h 2611982"/>
                <a:gd name="connsiteX12" fmla="*/ 876312 w 1662563"/>
                <a:gd name="connsiteY12" fmla="*/ 192218 h 2611982"/>
                <a:gd name="connsiteX0" fmla="*/ 876312 w 1662563"/>
                <a:gd name="connsiteY0" fmla="*/ 192218 h 2612017"/>
                <a:gd name="connsiteX1" fmla="*/ 1014270 w 1662563"/>
                <a:gd name="connsiteY1" fmla="*/ 4 h 2612017"/>
                <a:gd name="connsiteX2" fmla="*/ 1005489 w 1662563"/>
                <a:gd name="connsiteY2" fmla="*/ 214599 h 2612017"/>
                <a:gd name="connsiteX3" fmla="*/ 1661870 w 1662563"/>
                <a:gd name="connsiteY3" fmla="*/ 1597366 h 2612017"/>
                <a:gd name="connsiteX4" fmla="*/ 1133807 w 1662563"/>
                <a:gd name="connsiteY4" fmla="*/ 2608921 h 2612017"/>
                <a:gd name="connsiteX5" fmla="*/ 1447131 w 1662563"/>
                <a:gd name="connsiteY5" fmla="*/ 1892747 h 2612017"/>
                <a:gd name="connsiteX6" fmla="*/ 1319244 w 1662563"/>
                <a:gd name="connsiteY6" fmla="*/ 1179771 h 2612017"/>
                <a:gd name="connsiteX7" fmla="*/ 935579 w 1662563"/>
                <a:gd name="connsiteY7" fmla="*/ 457204 h 2612017"/>
                <a:gd name="connsiteX8" fmla="*/ 289744 w 1662563"/>
                <a:gd name="connsiteY8" fmla="*/ 1266096 h 2612017"/>
                <a:gd name="connsiteX9" fmla="*/ 216208 w 1662563"/>
                <a:gd name="connsiteY9" fmla="*/ 2481032 h 2612017"/>
                <a:gd name="connsiteX10" fmla="*/ 11588 w 1662563"/>
                <a:gd name="connsiteY10" fmla="*/ 1550648 h 2612017"/>
                <a:gd name="connsiteX11" fmla="*/ 267365 w 1662563"/>
                <a:gd name="connsiteY11" fmla="*/ 789713 h 2612017"/>
                <a:gd name="connsiteX12" fmla="*/ 876312 w 1662563"/>
                <a:gd name="connsiteY12" fmla="*/ 192218 h 2612017"/>
                <a:gd name="connsiteX0" fmla="*/ 876312 w 1700706"/>
                <a:gd name="connsiteY0" fmla="*/ 192218 h 2609380"/>
                <a:gd name="connsiteX1" fmla="*/ 1014270 w 1700706"/>
                <a:gd name="connsiteY1" fmla="*/ 4 h 2609380"/>
                <a:gd name="connsiteX2" fmla="*/ 1005489 w 1700706"/>
                <a:gd name="connsiteY2" fmla="*/ 214599 h 2609380"/>
                <a:gd name="connsiteX3" fmla="*/ 1661870 w 1700706"/>
                <a:gd name="connsiteY3" fmla="*/ 1597366 h 2609380"/>
                <a:gd name="connsiteX4" fmla="*/ 1571823 w 1700706"/>
                <a:gd name="connsiteY4" fmla="*/ 1995058 h 2609380"/>
                <a:gd name="connsiteX5" fmla="*/ 1133807 w 1700706"/>
                <a:gd name="connsiteY5" fmla="*/ 2608921 h 2609380"/>
                <a:gd name="connsiteX6" fmla="*/ 1447131 w 1700706"/>
                <a:gd name="connsiteY6" fmla="*/ 1892747 h 2609380"/>
                <a:gd name="connsiteX7" fmla="*/ 1319244 w 1700706"/>
                <a:gd name="connsiteY7" fmla="*/ 1179771 h 2609380"/>
                <a:gd name="connsiteX8" fmla="*/ 935579 w 1700706"/>
                <a:gd name="connsiteY8" fmla="*/ 457204 h 2609380"/>
                <a:gd name="connsiteX9" fmla="*/ 289744 w 1700706"/>
                <a:gd name="connsiteY9" fmla="*/ 1266096 h 2609380"/>
                <a:gd name="connsiteX10" fmla="*/ 216208 w 1700706"/>
                <a:gd name="connsiteY10" fmla="*/ 2481032 h 2609380"/>
                <a:gd name="connsiteX11" fmla="*/ 11588 w 1700706"/>
                <a:gd name="connsiteY11" fmla="*/ 1550648 h 2609380"/>
                <a:gd name="connsiteX12" fmla="*/ 267365 w 1700706"/>
                <a:gd name="connsiteY12" fmla="*/ 789713 h 2609380"/>
                <a:gd name="connsiteX13" fmla="*/ 876312 w 1700706"/>
                <a:gd name="connsiteY13" fmla="*/ 192218 h 2609380"/>
                <a:gd name="connsiteX0" fmla="*/ 876312 w 1685923"/>
                <a:gd name="connsiteY0" fmla="*/ 192218 h 2610182"/>
                <a:gd name="connsiteX1" fmla="*/ 1014270 w 1685923"/>
                <a:gd name="connsiteY1" fmla="*/ 4 h 2610182"/>
                <a:gd name="connsiteX2" fmla="*/ 1005489 w 1685923"/>
                <a:gd name="connsiteY2" fmla="*/ 214599 h 2610182"/>
                <a:gd name="connsiteX3" fmla="*/ 1661870 w 1685923"/>
                <a:gd name="connsiteY3" fmla="*/ 1597366 h 2610182"/>
                <a:gd name="connsiteX4" fmla="*/ 1504682 w 1685923"/>
                <a:gd name="connsiteY4" fmla="*/ 2298792 h 2610182"/>
                <a:gd name="connsiteX5" fmla="*/ 1133807 w 1685923"/>
                <a:gd name="connsiteY5" fmla="*/ 2608921 h 2610182"/>
                <a:gd name="connsiteX6" fmla="*/ 1447131 w 1685923"/>
                <a:gd name="connsiteY6" fmla="*/ 1892747 h 2610182"/>
                <a:gd name="connsiteX7" fmla="*/ 1319244 w 1685923"/>
                <a:gd name="connsiteY7" fmla="*/ 1179771 h 2610182"/>
                <a:gd name="connsiteX8" fmla="*/ 935579 w 1685923"/>
                <a:gd name="connsiteY8" fmla="*/ 457204 h 2610182"/>
                <a:gd name="connsiteX9" fmla="*/ 289744 w 1685923"/>
                <a:gd name="connsiteY9" fmla="*/ 1266096 h 2610182"/>
                <a:gd name="connsiteX10" fmla="*/ 216208 w 1685923"/>
                <a:gd name="connsiteY10" fmla="*/ 2481032 h 2610182"/>
                <a:gd name="connsiteX11" fmla="*/ 11588 w 1685923"/>
                <a:gd name="connsiteY11" fmla="*/ 1550648 h 2610182"/>
                <a:gd name="connsiteX12" fmla="*/ 267365 w 1685923"/>
                <a:gd name="connsiteY12" fmla="*/ 789713 h 2610182"/>
                <a:gd name="connsiteX13" fmla="*/ 876312 w 1685923"/>
                <a:gd name="connsiteY13" fmla="*/ 192218 h 2610182"/>
                <a:gd name="connsiteX0" fmla="*/ 876312 w 1682365"/>
                <a:gd name="connsiteY0" fmla="*/ 192218 h 2610182"/>
                <a:gd name="connsiteX1" fmla="*/ 1014270 w 1682365"/>
                <a:gd name="connsiteY1" fmla="*/ 4 h 2610182"/>
                <a:gd name="connsiteX2" fmla="*/ 1005489 w 1682365"/>
                <a:gd name="connsiteY2" fmla="*/ 214599 h 2610182"/>
                <a:gd name="connsiteX3" fmla="*/ 1661870 w 1682365"/>
                <a:gd name="connsiteY3" fmla="*/ 1597366 h 2610182"/>
                <a:gd name="connsiteX4" fmla="*/ 1504682 w 1682365"/>
                <a:gd name="connsiteY4" fmla="*/ 2298792 h 2610182"/>
                <a:gd name="connsiteX5" fmla="*/ 1133807 w 1682365"/>
                <a:gd name="connsiteY5" fmla="*/ 2608921 h 2610182"/>
                <a:gd name="connsiteX6" fmla="*/ 1447131 w 1682365"/>
                <a:gd name="connsiteY6" fmla="*/ 1892747 h 2610182"/>
                <a:gd name="connsiteX7" fmla="*/ 1319244 w 1682365"/>
                <a:gd name="connsiteY7" fmla="*/ 1179771 h 2610182"/>
                <a:gd name="connsiteX8" fmla="*/ 935579 w 1682365"/>
                <a:gd name="connsiteY8" fmla="*/ 457204 h 2610182"/>
                <a:gd name="connsiteX9" fmla="*/ 289744 w 1682365"/>
                <a:gd name="connsiteY9" fmla="*/ 1266096 h 2610182"/>
                <a:gd name="connsiteX10" fmla="*/ 216208 w 1682365"/>
                <a:gd name="connsiteY10" fmla="*/ 2481032 h 2610182"/>
                <a:gd name="connsiteX11" fmla="*/ 11588 w 1682365"/>
                <a:gd name="connsiteY11" fmla="*/ 1550648 h 2610182"/>
                <a:gd name="connsiteX12" fmla="*/ 267365 w 1682365"/>
                <a:gd name="connsiteY12" fmla="*/ 789713 h 2610182"/>
                <a:gd name="connsiteX13" fmla="*/ 876312 w 1682365"/>
                <a:gd name="connsiteY13" fmla="*/ 192218 h 2610182"/>
                <a:gd name="connsiteX0" fmla="*/ 876312 w 1682365"/>
                <a:gd name="connsiteY0" fmla="*/ 192218 h 2671990"/>
                <a:gd name="connsiteX1" fmla="*/ 1014270 w 1682365"/>
                <a:gd name="connsiteY1" fmla="*/ 4 h 2671990"/>
                <a:gd name="connsiteX2" fmla="*/ 1005489 w 1682365"/>
                <a:gd name="connsiteY2" fmla="*/ 214599 h 2671990"/>
                <a:gd name="connsiteX3" fmla="*/ 1661870 w 1682365"/>
                <a:gd name="connsiteY3" fmla="*/ 1597366 h 2671990"/>
                <a:gd name="connsiteX4" fmla="*/ 1504682 w 1682365"/>
                <a:gd name="connsiteY4" fmla="*/ 2298792 h 2671990"/>
                <a:gd name="connsiteX5" fmla="*/ 1133807 w 1682365"/>
                <a:gd name="connsiteY5" fmla="*/ 2608921 h 2671990"/>
                <a:gd name="connsiteX6" fmla="*/ 1447131 w 1682365"/>
                <a:gd name="connsiteY6" fmla="*/ 1892747 h 2671990"/>
                <a:gd name="connsiteX7" fmla="*/ 1319244 w 1682365"/>
                <a:gd name="connsiteY7" fmla="*/ 1179771 h 2671990"/>
                <a:gd name="connsiteX8" fmla="*/ 935579 w 1682365"/>
                <a:gd name="connsiteY8" fmla="*/ 457204 h 2671990"/>
                <a:gd name="connsiteX9" fmla="*/ 289744 w 1682365"/>
                <a:gd name="connsiteY9" fmla="*/ 1266096 h 2671990"/>
                <a:gd name="connsiteX10" fmla="*/ 414435 w 1682365"/>
                <a:gd name="connsiteY10" fmla="*/ 2666470 h 2671990"/>
                <a:gd name="connsiteX11" fmla="*/ 11588 w 1682365"/>
                <a:gd name="connsiteY11" fmla="*/ 1550648 h 2671990"/>
                <a:gd name="connsiteX12" fmla="*/ 267365 w 1682365"/>
                <a:gd name="connsiteY12" fmla="*/ 789713 h 2671990"/>
                <a:gd name="connsiteX13" fmla="*/ 876312 w 1682365"/>
                <a:gd name="connsiteY13" fmla="*/ 192218 h 2671990"/>
                <a:gd name="connsiteX0" fmla="*/ 866055 w 1672108"/>
                <a:gd name="connsiteY0" fmla="*/ 192218 h 2693201"/>
                <a:gd name="connsiteX1" fmla="*/ 1004013 w 1672108"/>
                <a:gd name="connsiteY1" fmla="*/ 4 h 2693201"/>
                <a:gd name="connsiteX2" fmla="*/ 995232 w 1672108"/>
                <a:gd name="connsiteY2" fmla="*/ 214599 h 2693201"/>
                <a:gd name="connsiteX3" fmla="*/ 1651613 w 1672108"/>
                <a:gd name="connsiteY3" fmla="*/ 1597366 h 2693201"/>
                <a:gd name="connsiteX4" fmla="*/ 1494425 w 1672108"/>
                <a:gd name="connsiteY4" fmla="*/ 2298792 h 2693201"/>
                <a:gd name="connsiteX5" fmla="*/ 1123550 w 1672108"/>
                <a:gd name="connsiteY5" fmla="*/ 2608921 h 2693201"/>
                <a:gd name="connsiteX6" fmla="*/ 1436874 w 1672108"/>
                <a:gd name="connsiteY6" fmla="*/ 1892747 h 2693201"/>
                <a:gd name="connsiteX7" fmla="*/ 1308987 w 1672108"/>
                <a:gd name="connsiteY7" fmla="*/ 1179771 h 2693201"/>
                <a:gd name="connsiteX8" fmla="*/ 925322 w 1672108"/>
                <a:gd name="connsiteY8" fmla="*/ 457204 h 2693201"/>
                <a:gd name="connsiteX9" fmla="*/ 279487 w 1672108"/>
                <a:gd name="connsiteY9" fmla="*/ 1266096 h 2693201"/>
                <a:gd name="connsiteX10" fmla="*/ 404178 w 1672108"/>
                <a:gd name="connsiteY10" fmla="*/ 2666470 h 2693201"/>
                <a:gd name="connsiteX11" fmla="*/ 167585 w 1672108"/>
                <a:gd name="connsiteY11" fmla="*/ 2138932 h 2693201"/>
                <a:gd name="connsiteX12" fmla="*/ 1331 w 1672108"/>
                <a:gd name="connsiteY12" fmla="*/ 1550648 h 2693201"/>
                <a:gd name="connsiteX13" fmla="*/ 257108 w 1672108"/>
                <a:gd name="connsiteY13" fmla="*/ 789713 h 2693201"/>
                <a:gd name="connsiteX14" fmla="*/ 866055 w 1672108"/>
                <a:gd name="connsiteY14" fmla="*/ 192218 h 2693201"/>
                <a:gd name="connsiteX0" fmla="*/ 868657 w 1674710"/>
                <a:gd name="connsiteY0" fmla="*/ 192218 h 2701005"/>
                <a:gd name="connsiteX1" fmla="*/ 1006615 w 1674710"/>
                <a:gd name="connsiteY1" fmla="*/ 4 h 2701005"/>
                <a:gd name="connsiteX2" fmla="*/ 997834 w 1674710"/>
                <a:gd name="connsiteY2" fmla="*/ 214599 h 2701005"/>
                <a:gd name="connsiteX3" fmla="*/ 1654215 w 1674710"/>
                <a:gd name="connsiteY3" fmla="*/ 1597366 h 2701005"/>
                <a:gd name="connsiteX4" fmla="*/ 1497027 w 1674710"/>
                <a:gd name="connsiteY4" fmla="*/ 2298792 h 2701005"/>
                <a:gd name="connsiteX5" fmla="*/ 1126152 w 1674710"/>
                <a:gd name="connsiteY5" fmla="*/ 2608921 h 2701005"/>
                <a:gd name="connsiteX6" fmla="*/ 1439476 w 1674710"/>
                <a:gd name="connsiteY6" fmla="*/ 1892747 h 2701005"/>
                <a:gd name="connsiteX7" fmla="*/ 1311589 w 1674710"/>
                <a:gd name="connsiteY7" fmla="*/ 1179771 h 2701005"/>
                <a:gd name="connsiteX8" fmla="*/ 927924 w 1674710"/>
                <a:gd name="connsiteY8" fmla="*/ 457204 h 2701005"/>
                <a:gd name="connsiteX9" fmla="*/ 282089 w 1674710"/>
                <a:gd name="connsiteY9" fmla="*/ 1266096 h 2701005"/>
                <a:gd name="connsiteX10" fmla="*/ 406780 w 1674710"/>
                <a:gd name="connsiteY10" fmla="*/ 2666470 h 2701005"/>
                <a:gd name="connsiteX11" fmla="*/ 83863 w 1674710"/>
                <a:gd name="connsiteY11" fmla="*/ 2276412 h 2701005"/>
                <a:gd name="connsiteX12" fmla="*/ 3933 w 1674710"/>
                <a:gd name="connsiteY12" fmla="*/ 1550648 h 2701005"/>
                <a:gd name="connsiteX13" fmla="*/ 259710 w 1674710"/>
                <a:gd name="connsiteY13" fmla="*/ 789713 h 2701005"/>
                <a:gd name="connsiteX14" fmla="*/ 868657 w 1674710"/>
                <a:gd name="connsiteY14" fmla="*/ 192218 h 2701005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304469 w 1674710"/>
                <a:gd name="connsiteY10" fmla="*/ 1982269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246919 w 1674710"/>
                <a:gd name="connsiteY10" fmla="*/ 2081382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192218 h 2672649"/>
                <a:gd name="connsiteX1" fmla="*/ 1006615 w 1674710"/>
                <a:gd name="connsiteY1" fmla="*/ 4 h 2672649"/>
                <a:gd name="connsiteX2" fmla="*/ 997834 w 1674710"/>
                <a:gd name="connsiteY2" fmla="*/ 214599 h 2672649"/>
                <a:gd name="connsiteX3" fmla="*/ 1654215 w 1674710"/>
                <a:gd name="connsiteY3" fmla="*/ 1597366 h 2672649"/>
                <a:gd name="connsiteX4" fmla="*/ 1497027 w 1674710"/>
                <a:gd name="connsiteY4" fmla="*/ 2298792 h 2672649"/>
                <a:gd name="connsiteX5" fmla="*/ 1126152 w 1674710"/>
                <a:gd name="connsiteY5" fmla="*/ 2608921 h 2672649"/>
                <a:gd name="connsiteX6" fmla="*/ 1439476 w 1674710"/>
                <a:gd name="connsiteY6" fmla="*/ 1892747 h 2672649"/>
                <a:gd name="connsiteX7" fmla="*/ 1311589 w 1674710"/>
                <a:gd name="connsiteY7" fmla="*/ 1179771 h 2672649"/>
                <a:gd name="connsiteX8" fmla="*/ 927924 w 1674710"/>
                <a:gd name="connsiteY8" fmla="*/ 457204 h 2672649"/>
                <a:gd name="connsiteX9" fmla="*/ 282089 w 1674710"/>
                <a:gd name="connsiteY9" fmla="*/ 1266096 h 2672649"/>
                <a:gd name="connsiteX10" fmla="*/ 246919 w 1674710"/>
                <a:gd name="connsiteY10" fmla="*/ 2081382 h 2672649"/>
                <a:gd name="connsiteX11" fmla="*/ 406780 w 1674710"/>
                <a:gd name="connsiteY11" fmla="*/ 2666470 h 2672649"/>
                <a:gd name="connsiteX12" fmla="*/ 83863 w 1674710"/>
                <a:gd name="connsiteY12" fmla="*/ 2276412 h 2672649"/>
                <a:gd name="connsiteX13" fmla="*/ 3933 w 1674710"/>
                <a:gd name="connsiteY13" fmla="*/ 1550648 h 2672649"/>
                <a:gd name="connsiteX14" fmla="*/ 259710 w 1674710"/>
                <a:gd name="connsiteY14" fmla="*/ 789713 h 2672649"/>
                <a:gd name="connsiteX15" fmla="*/ 868657 w 1674710"/>
                <a:gd name="connsiteY15" fmla="*/ 192218 h 2672649"/>
                <a:gd name="connsiteX0" fmla="*/ 868657 w 1674710"/>
                <a:gd name="connsiteY0" fmla="*/ 201809 h 2682240"/>
                <a:gd name="connsiteX1" fmla="*/ 977840 w 1674710"/>
                <a:gd name="connsiteY1" fmla="*/ 3 h 2682240"/>
                <a:gd name="connsiteX2" fmla="*/ 997834 w 1674710"/>
                <a:gd name="connsiteY2" fmla="*/ 224190 h 2682240"/>
                <a:gd name="connsiteX3" fmla="*/ 1654215 w 1674710"/>
                <a:gd name="connsiteY3" fmla="*/ 1606957 h 2682240"/>
                <a:gd name="connsiteX4" fmla="*/ 1497027 w 1674710"/>
                <a:gd name="connsiteY4" fmla="*/ 2308383 h 2682240"/>
                <a:gd name="connsiteX5" fmla="*/ 1126152 w 1674710"/>
                <a:gd name="connsiteY5" fmla="*/ 2618512 h 2682240"/>
                <a:gd name="connsiteX6" fmla="*/ 1439476 w 1674710"/>
                <a:gd name="connsiteY6" fmla="*/ 1902338 h 2682240"/>
                <a:gd name="connsiteX7" fmla="*/ 1311589 w 1674710"/>
                <a:gd name="connsiteY7" fmla="*/ 1189362 h 2682240"/>
                <a:gd name="connsiteX8" fmla="*/ 927924 w 1674710"/>
                <a:gd name="connsiteY8" fmla="*/ 466795 h 2682240"/>
                <a:gd name="connsiteX9" fmla="*/ 282089 w 1674710"/>
                <a:gd name="connsiteY9" fmla="*/ 1275687 h 2682240"/>
                <a:gd name="connsiteX10" fmla="*/ 246919 w 1674710"/>
                <a:gd name="connsiteY10" fmla="*/ 2090973 h 2682240"/>
                <a:gd name="connsiteX11" fmla="*/ 406780 w 1674710"/>
                <a:gd name="connsiteY11" fmla="*/ 2676061 h 2682240"/>
                <a:gd name="connsiteX12" fmla="*/ 83863 w 1674710"/>
                <a:gd name="connsiteY12" fmla="*/ 2286003 h 2682240"/>
                <a:gd name="connsiteX13" fmla="*/ 3933 w 1674710"/>
                <a:gd name="connsiteY13" fmla="*/ 1560239 h 2682240"/>
                <a:gd name="connsiteX14" fmla="*/ 259710 w 1674710"/>
                <a:gd name="connsiteY14" fmla="*/ 799304 h 2682240"/>
                <a:gd name="connsiteX15" fmla="*/ 868657 w 1674710"/>
                <a:gd name="connsiteY15" fmla="*/ 201809 h 2682240"/>
                <a:gd name="connsiteX0" fmla="*/ 868657 w 1674710"/>
                <a:gd name="connsiteY0" fmla="*/ 202677 h 2683108"/>
                <a:gd name="connsiteX1" fmla="*/ 977840 w 1674710"/>
                <a:gd name="connsiteY1" fmla="*/ 871 h 2683108"/>
                <a:gd name="connsiteX2" fmla="*/ 997834 w 1674710"/>
                <a:gd name="connsiteY2" fmla="*/ 225058 h 2683108"/>
                <a:gd name="connsiteX3" fmla="*/ 1654215 w 1674710"/>
                <a:gd name="connsiteY3" fmla="*/ 1607825 h 2683108"/>
                <a:gd name="connsiteX4" fmla="*/ 1497027 w 1674710"/>
                <a:gd name="connsiteY4" fmla="*/ 2309251 h 2683108"/>
                <a:gd name="connsiteX5" fmla="*/ 1126152 w 1674710"/>
                <a:gd name="connsiteY5" fmla="*/ 2619380 h 2683108"/>
                <a:gd name="connsiteX6" fmla="*/ 1439476 w 1674710"/>
                <a:gd name="connsiteY6" fmla="*/ 1903206 h 2683108"/>
                <a:gd name="connsiteX7" fmla="*/ 1311589 w 1674710"/>
                <a:gd name="connsiteY7" fmla="*/ 1190230 h 2683108"/>
                <a:gd name="connsiteX8" fmla="*/ 927924 w 1674710"/>
                <a:gd name="connsiteY8" fmla="*/ 467663 h 2683108"/>
                <a:gd name="connsiteX9" fmla="*/ 282089 w 1674710"/>
                <a:gd name="connsiteY9" fmla="*/ 1276555 h 2683108"/>
                <a:gd name="connsiteX10" fmla="*/ 246919 w 1674710"/>
                <a:gd name="connsiteY10" fmla="*/ 2091841 h 2683108"/>
                <a:gd name="connsiteX11" fmla="*/ 406780 w 1674710"/>
                <a:gd name="connsiteY11" fmla="*/ 2676929 h 2683108"/>
                <a:gd name="connsiteX12" fmla="*/ 83863 w 1674710"/>
                <a:gd name="connsiteY12" fmla="*/ 2286871 h 2683108"/>
                <a:gd name="connsiteX13" fmla="*/ 3933 w 1674710"/>
                <a:gd name="connsiteY13" fmla="*/ 1561107 h 2683108"/>
                <a:gd name="connsiteX14" fmla="*/ 259710 w 1674710"/>
                <a:gd name="connsiteY14" fmla="*/ 800172 h 2683108"/>
                <a:gd name="connsiteX15" fmla="*/ 868657 w 1674710"/>
                <a:gd name="connsiteY15" fmla="*/ 202677 h 2683108"/>
                <a:gd name="connsiteX0" fmla="*/ 868657 w 1674710"/>
                <a:gd name="connsiteY0" fmla="*/ 202436 h 2682867"/>
                <a:gd name="connsiteX1" fmla="*/ 977840 w 1674710"/>
                <a:gd name="connsiteY1" fmla="*/ 630 h 2682867"/>
                <a:gd name="connsiteX2" fmla="*/ 997834 w 1674710"/>
                <a:gd name="connsiteY2" fmla="*/ 224817 h 2682867"/>
                <a:gd name="connsiteX3" fmla="*/ 1654215 w 1674710"/>
                <a:gd name="connsiteY3" fmla="*/ 1607584 h 2682867"/>
                <a:gd name="connsiteX4" fmla="*/ 1497027 w 1674710"/>
                <a:gd name="connsiteY4" fmla="*/ 2309010 h 2682867"/>
                <a:gd name="connsiteX5" fmla="*/ 1126152 w 1674710"/>
                <a:gd name="connsiteY5" fmla="*/ 2619139 h 2682867"/>
                <a:gd name="connsiteX6" fmla="*/ 1439476 w 1674710"/>
                <a:gd name="connsiteY6" fmla="*/ 1902965 h 2682867"/>
                <a:gd name="connsiteX7" fmla="*/ 1311589 w 1674710"/>
                <a:gd name="connsiteY7" fmla="*/ 1189989 h 2682867"/>
                <a:gd name="connsiteX8" fmla="*/ 927924 w 1674710"/>
                <a:gd name="connsiteY8" fmla="*/ 467422 h 2682867"/>
                <a:gd name="connsiteX9" fmla="*/ 282089 w 1674710"/>
                <a:gd name="connsiteY9" fmla="*/ 1276314 h 2682867"/>
                <a:gd name="connsiteX10" fmla="*/ 246919 w 1674710"/>
                <a:gd name="connsiteY10" fmla="*/ 2091600 h 2682867"/>
                <a:gd name="connsiteX11" fmla="*/ 406780 w 1674710"/>
                <a:gd name="connsiteY11" fmla="*/ 2676688 h 2682867"/>
                <a:gd name="connsiteX12" fmla="*/ 83863 w 1674710"/>
                <a:gd name="connsiteY12" fmla="*/ 2286630 h 2682867"/>
                <a:gd name="connsiteX13" fmla="*/ 3933 w 1674710"/>
                <a:gd name="connsiteY13" fmla="*/ 1560866 h 2682867"/>
                <a:gd name="connsiteX14" fmla="*/ 259710 w 1674710"/>
                <a:gd name="connsiteY14" fmla="*/ 799931 h 2682867"/>
                <a:gd name="connsiteX15" fmla="*/ 868657 w 1674710"/>
                <a:gd name="connsiteY15" fmla="*/ 202436 h 2682867"/>
                <a:gd name="connsiteX0" fmla="*/ 868657 w 1674710"/>
                <a:gd name="connsiteY0" fmla="*/ 202196 h 2682627"/>
                <a:gd name="connsiteX1" fmla="*/ 977840 w 1674710"/>
                <a:gd name="connsiteY1" fmla="*/ 390 h 2682627"/>
                <a:gd name="connsiteX2" fmla="*/ 997834 w 1674710"/>
                <a:gd name="connsiteY2" fmla="*/ 224577 h 2682627"/>
                <a:gd name="connsiteX3" fmla="*/ 1654215 w 1674710"/>
                <a:gd name="connsiteY3" fmla="*/ 1607344 h 2682627"/>
                <a:gd name="connsiteX4" fmla="*/ 1497027 w 1674710"/>
                <a:gd name="connsiteY4" fmla="*/ 2308770 h 2682627"/>
                <a:gd name="connsiteX5" fmla="*/ 1126152 w 1674710"/>
                <a:gd name="connsiteY5" fmla="*/ 2618899 h 2682627"/>
                <a:gd name="connsiteX6" fmla="*/ 1439476 w 1674710"/>
                <a:gd name="connsiteY6" fmla="*/ 1902725 h 2682627"/>
                <a:gd name="connsiteX7" fmla="*/ 1311589 w 1674710"/>
                <a:gd name="connsiteY7" fmla="*/ 1189749 h 2682627"/>
                <a:gd name="connsiteX8" fmla="*/ 927924 w 1674710"/>
                <a:gd name="connsiteY8" fmla="*/ 467182 h 2682627"/>
                <a:gd name="connsiteX9" fmla="*/ 282089 w 1674710"/>
                <a:gd name="connsiteY9" fmla="*/ 1276074 h 2682627"/>
                <a:gd name="connsiteX10" fmla="*/ 246919 w 1674710"/>
                <a:gd name="connsiteY10" fmla="*/ 2091360 h 2682627"/>
                <a:gd name="connsiteX11" fmla="*/ 406780 w 1674710"/>
                <a:gd name="connsiteY11" fmla="*/ 2676448 h 2682627"/>
                <a:gd name="connsiteX12" fmla="*/ 83863 w 1674710"/>
                <a:gd name="connsiteY12" fmla="*/ 2286390 h 2682627"/>
                <a:gd name="connsiteX13" fmla="*/ 3933 w 1674710"/>
                <a:gd name="connsiteY13" fmla="*/ 1560626 h 2682627"/>
                <a:gd name="connsiteX14" fmla="*/ 259710 w 1674710"/>
                <a:gd name="connsiteY14" fmla="*/ 799691 h 2682627"/>
                <a:gd name="connsiteX15" fmla="*/ 868657 w 1674710"/>
                <a:gd name="connsiteY15" fmla="*/ 202196 h 2682627"/>
                <a:gd name="connsiteX0" fmla="*/ 868657 w 1674710"/>
                <a:gd name="connsiteY0" fmla="*/ 202196 h 2682627"/>
                <a:gd name="connsiteX1" fmla="*/ 977840 w 1674710"/>
                <a:gd name="connsiteY1" fmla="*/ 390 h 2682627"/>
                <a:gd name="connsiteX2" fmla="*/ 997834 w 1674710"/>
                <a:gd name="connsiteY2" fmla="*/ 224577 h 2682627"/>
                <a:gd name="connsiteX3" fmla="*/ 1654215 w 1674710"/>
                <a:gd name="connsiteY3" fmla="*/ 1607344 h 2682627"/>
                <a:gd name="connsiteX4" fmla="*/ 1497027 w 1674710"/>
                <a:gd name="connsiteY4" fmla="*/ 2308770 h 2682627"/>
                <a:gd name="connsiteX5" fmla="*/ 1126152 w 1674710"/>
                <a:gd name="connsiteY5" fmla="*/ 2618899 h 2682627"/>
                <a:gd name="connsiteX6" fmla="*/ 1439476 w 1674710"/>
                <a:gd name="connsiteY6" fmla="*/ 1902725 h 2682627"/>
                <a:gd name="connsiteX7" fmla="*/ 1311589 w 1674710"/>
                <a:gd name="connsiteY7" fmla="*/ 1189749 h 2682627"/>
                <a:gd name="connsiteX8" fmla="*/ 927924 w 1674710"/>
                <a:gd name="connsiteY8" fmla="*/ 467182 h 2682627"/>
                <a:gd name="connsiteX9" fmla="*/ 282089 w 1674710"/>
                <a:gd name="connsiteY9" fmla="*/ 1276074 h 2682627"/>
                <a:gd name="connsiteX10" fmla="*/ 246919 w 1674710"/>
                <a:gd name="connsiteY10" fmla="*/ 2091360 h 2682627"/>
                <a:gd name="connsiteX11" fmla="*/ 406780 w 1674710"/>
                <a:gd name="connsiteY11" fmla="*/ 2676448 h 2682627"/>
                <a:gd name="connsiteX12" fmla="*/ 83863 w 1674710"/>
                <a:gd name="connsiteY12" fmla="*/ 2286390 h 2682627"/>
                <a:gd name="connsiteX13" fmla="*/ 3933 w 1674710"/>
                <a:gd name="connsiteY13" fmla="*/ 1560626 h 2682627"/>
                <a:gd name="connsiteX14" fmla="*/ 259710 w 1674710"/>
                <a:gd name="connsiteY14" fmla="*/ 799691 h 2682627"/>
                <a:gd name="connsiteX15" fmla="*/ 868657 w 1674710"/>
                <a:gd name="connsiteY15" fmla="*/ 202196 h 2682627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59710 w 1674710"/>
                <a:gd name="connsiteY14" fmla="*/ 79996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82089 w 1674710"/>
                <a:gd name="connsiteY9" fmla="*/ 1276347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18145 w 1674710"/>
                <a:gd name="connsiteY9" fmla="*/ 122199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218145 w 1674710"/>
                <a:gd name="connsiteY9" fmla="*/ 122199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74271 w 1674710"/>
                <a:gd name="connsiteY9" fmla="*/ 1519334 h 2682900"/>
                <a:gd name="connsiteX10" fmla="*/ 246919 w 1674710"/>
                <a:gd name="connsiteY10" fmla="*/ 2091633 h 2682900"/>
                <a:gd name="connsiteX11" fmla="*/ 406780 w 1674710"/>
                <a:gd name="connsiteY11" fmla="*/ 2676721 h 2682900"/>
                <a:gd name="connsiteX12" fmla="*/ 83863 w 1674710"/>
                <a:gd name="connsiteY12" fmla="*/ 2286663 h 2682900"/>
                <a:gd name="connsiteX13" fmla="*/ 3933 w 1674710"/>
                <a:gd name="connsiteY13" fmla="*/ 1560899 h 2682900"/>
                <a:gd name="connsiteX14" fmla="*/ 218147 w 1674710"/>
                <a:gd name="connsiteY14" fmla="*/ 777584 h 2682900"/>
                <a:gd name="connsiteX15" fmla="*/ 868657 w 1674710"/>
                <a:gd name="connsiteY15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41948 w 1674710"/>
                <a:gd name="connsiteY9" fmla="*/ 969415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6919 w 1674710"/>
                <a:gd name="connsiteY11" fmla="*/ 2091633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240525 w 1674710"/>
                <a:gd name="connsiteY11" fmla="*/ 2142788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333244 w 1674710"/>
                <a:gd name="connsiteY11" fmla="*/ 2238704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82900"/>
                <a:gd name="connsiteX1" fmla="*/ 977840 w 1674710"/>
                <a:gd name="connsiteY1" fmla="*/ 663 h 2682900"/>
                <a:gd name="connsiteX2" fmla="*/ 997834 w 1674710"/>
                <a:gd name="connsiteY2" fmla="*/ 224850 h 2682900"/>
                <a:gd name="connsiteX3" fmla="*/ 1654215 w 1674710"/>
                <a:gd name="connsiteY3" fmla="*/ 1607617 h 2682900"/>
                <a:gd name="connsiteX4" fmla="*/ 1497027 w 1674710"/>
                <a:gd name="connsiteY4" fmla="*/ 2309043 h 2682900"/>
                <a:gd name="connsiteX5" fmla="*/ 1126152 w 1674710"/>
                <a:gd name="connsiteY5" fmla="*/ 2619172 h 2682900"/>
                <a:gd name="connsiteX6" fmla="*/ 1439476 w 1674710"/>
                <a:gd name="connsiteY6" fmla="*/ 1902998 h 2682900"/>
                <a:gd name="connsiteX7" fmla="*/ 1311589 w 1674710"/>
                <a:gd name="connsiteY7" fmla="*/ 1190022 h 2682900"/>
                <a:gd name="connsiteX8" fmla="*/ 927924 w 1674710"/>
                <a:gd name="connsiteY8" fmla="*/ 467455 h 2682900"/>
                <a:gd name="connsiteX9" fmla="*/ 422765 w 1674710"/>
                <a:gd name="connsiteY9" fmla="*/ 937443 h 2682900"/>
                <a:gd name="connsiteX10" fmla="*/ 74271 w 1674710"/>
                <a:gd name="connsiteY10" fmla="*/ 1519334 h 2682900"/>
                <a:gd name="connsiteX11" fmla="*/ 333244 w 1674710"/>
                <a:gd name="connsiteY11" fmla="*/ 2238704 h 2682900"/>
                <a:gd name="connsiteX12" fmla="*/ 406780 w 1674710"/>
                <a:gd name="connsiteY12" fmla="*/ 2676721 h 2682900"/>
                <a:gd name="connsiteX13" fmla="*/ 83863 w 1674710"/>
                <a:gd name="connsiteY13" fmla="*/ 2286663 h 2682900"/>
                <a:gd name="connsiteX14" fmla="*/ 3933 w 1674710"/>
                <a:gd name="connsiteY14" fmla="*/ 1560899 h 2682900"/>
                <a:gd name="connsiteX15" fmla="*/ 218147 w 1674710"/>
                <a:gd name="connsiteY15" fmla="*/ 777584 h 2682900"/>
                <a:gd name="connsiteX16" fmla="*/ 868657 w 1674710"/>
                <a:gd name="connsiteY16" fmla="*/ 202469 h 2682900"/>
                <a:gd name="connsiteX0" fmla="*/ 868657 w 1674710"/>
                <a:gd name="connsiteY0" fmla="*/ 202469 h 2692678"/>
                <a:gd name="connsiteX1" fmla="*/ 977840 w 1674710"/>
                <a:gd name="connsiteY1" fmla="*/ 663 h 2692678"/>
                <a:gd name="connsiteX2" fmla="*/ 997834 w 1674710"/>
                <a:gd name="connsiteY2" fmla="*/ 224850 h 2692678"/>
                <a:gd name="connsiteX3" fmla="*/ 1654215 w 1674710"/>
                <a:gd name="connsiteY3" fmla="*/ 1607617 h 2692678"/>
                <a:gd name="connsiteX4" fmla="*/ 1497027 w 1674710"/>
                <a:gd name="connsiteY4" fmla="*/ 2309043 h 2692678"/>
                <a:gd name="connsiteX5" fmla="*/ 1126152 w 1674710"/>
                <a:gd name="connsiteY5" fmla="*/ 2619172 h 2692678"/>
                <a:gd name="connsiteX6" fmla="*/ 1439476 w 1674710"/>
                <a:gd name="connsiteY6" fmla="*/ 1902998 h 2692678"/>
                <a:gd name="connsiteX7" fmla="*/ 1311589 w 1674710"/>
                <a:gd name="connsiteY7" fmla="*/ 1190022 h 2692678"/>
                <a:gd name="connsiteX8" fmla="*/ 927924 w 1674710"/>
                <a:gd name="connsiteY8" fmla="*/ 467455 h 2692678"/>
                <a:gd name="connsiteX9" fmla="*/ 422765 w 1674710"/>
                <a:gd name="connsiteY9" fmla="*/ 937443 h 2692678"/>
                <a:gd name="connsiteX10" fmla="*/ 74271 w 1674710"/>
                <a:gd name="connsiteY10" fmla="*/ 1519334 h 2692678"/>
                <a:gd name="connsiteX11" fmla="*/ 333244 w 1674710"/>
                <a:gd name="connsiteY11" fmla="*/ 2238704 h 2692678"/>
                <a:gd name="connsiteX12" fmla="*/ 406780 w 1674710"/>
                <a:gd name="connsiteY12" fmla="*/ 2676721 h 2692678"/>
                <a:gd name="connsiteX13" fmla="*/ 83863 w 1674710"/>
                <a:gd name="connsiteY13" fmla="*/ 2286663 h 2692678"/>
                <a:gd name="connsiteX14" fmla="*/ 3933 w 1674710"/>
                <a:gd name="connsiteY14" fmla="*/ 1560899 h 2692678"/>
                <a:gd name="connsiteX15" fmla="*/ 218147 w 1674710"/>
                <a:gd name="connsiteY15" fmla="*/ 777584 h 2692678"/>
                <a:gd name="connsiteX16" fmla="*/ 868657 w 1674710"/>
                <a:gd name="connsiteY16" fmla="*/ 202469 h 2692678"/>
                <a:gd name="connsiteX0" fmla="*/ 868657 w 1674710"/>
                <a:gd name="connsiteY0" fmla="*/ 202469 h 2668285"/>
                <a:gd name="connsiteX1" fmla="*/ 977840 w 1674710"/>
                <a:gd name="connsiteY1" fmla="*/ 663 h 2668285"/>
                <a:gd name="connsiteX2" fmla="*/ 997834 w 1674710"/>
                <a:gd name="connsiteY2" fmla="*/ 224850 h 2668285"/>
                <a:gd name="connsiteX3" fmla="*/ 1654215 w 1674710"/>
                <a:gd name="connsiteY3" fmla="*/ 1607617 h 2668285"/>
                <a:gd name="connsiteX4" fmla="*/ 1497027 w 1674710"/>
                <a:gd name="connsiteY4" fmla="*/ 2309043 h 2668285"/>
                <a:gd name="connsiteX5" fmla="*/ 1126152 w 1674710"/>
                <a:gd name="connsiteY5" fmla="*/ 2619172 h 2668285"/>
                <a:gd name="connsiteX6" fmla="*/ 1439476 w 1674710"/>
                <a:gd name="connsiteY6" fmla="*/ 1902998 h 2668285"/>
                <a:gd name="connsiteX7" fmla="*/ 1311589 w 1674710"/>
                <a:gd name="connsiteY7" fmla="*/ 1190022 h 2668285"/>
                <a:gd name="connsiteX8" fmla="*/ 927924 w 1674710"/>
                <a:gd name="connsiteY8" fmla="*/ 467455 h 2668285"/>
                <a:gd name="connsiteX9" fmla="*/ 422765 w 1674710"/>
                <a:gd name="connsiteY9" fmla="*/ 937443 h 2668285"/>
                <a:gd name="connsiteX10" fmla="*/ 74271 w 1674710"/>
                <a:gd name="connsiteY10" fmla="*/ 1519334 h 2668285"/>
                <a:gd name="connsiteX11" fmla="*/ 333244 w 1674710"/>
                <a:gd name="connsiteY11" fmla="*/ 2238704 h 2668285"/>
                <a:gd name="connsiteX12" fmla="*/ 432358 w 1674710"/>
                <a:gd name="connsiteY12" fmla="*/ 2651143 h 2668285"/>
                <a:gd name="connsiteX13" fmla="*/ 83863 w 1674710"/>
                <a:gd name="connsiteY13" fmla="*/ 2286663 h 2668285"/>
                <a:gd name="connsiteX14" fmla="*/ 3933 w 1674710"/>
                <a:gd name="connsiteY14" fmla="*/ 1560899 h 2668285"/>
                <a:gd name="connsiteX15" fmla="*/ 218147 w 1674710"/>
                <a:gd name="connsiteY15" fmla="*/ 777584 h 2668285"/>
                <a:gd name="connsiteX16" fmla="*/ 868657 w 1674710"/>
                <a:gd name="connsiteY16" fmla="*/ 202469 h 2668285"/>
                <a:gd name="connsiteX0" fmla="*/ 868657 w 1674710"/>
                <a:gd name="connsiteY0" fmla="*/ 202469 h 2668285"/>
                <a:gd name="connsiteX1" fmla="*/ 977840 w 1674710"/>
                <a:gd name="connsiteY1" fmla="*/ 663 h 2668285"/>
                <a:gd name="connsiteX2" fmla="*/ 997834 w 1674710"/>
                <a:gd name="connsiteY2" fmla="*/ 224850 h 2668285"/>
                <a:gd name="connsiteX3" fmla="*/ 1654215 w 1674710"/>
                <a:gd name="connsiteY3" fmla="*/ 1607617 h 2668285"/>
                <a:gd name="connsiteX4" fmla="*/ 1497027 w 1674710"/>
                <a:gd name="connsiteY4" fmla="*/ 2309043 h 2668285"/>
                <a:gd name="connsiteX5" fmla="*/ 1126152 w 1674710"/>
                <a:gd name="connsiteY5" fmla="*/ 2619172 h 2668285"/>
                <a:gd name="connsiteX6" fmla="*/ 1439476 w 1674710"/>
                <a:gd name="connsiteY6" fmla="*/ 1902998 h 2668285"/>
                <a:gd name="connsiteX7" fmla="*/ 1311589 w 1674710"/>
                <a:gd name="connsiteY7" fmla="*/ 1190022 h 2668285"/>
                <a:gd name="connsiteX8" fmla="*/ 927924 w 1674710"/>
                <a:gd name="connsiteY8" fmla="*/ 467455 h 2668285"/>
                <a:gd name="connsiteX9" fmla="*/ 422765 w 1674710"/>
                <a:gd name="connsiteY9" fmla="*/ 937443 h 2668285"/>
                <a:gd name="connsiteX10" fmla="*/ 74271 w 1674710"/>
                <a:gd name="connsiteY10" fmla="*/ 1519334 h 2668285"/>
                <a:gd name="connsiteX11" fmla="*/ 333244 w 1674710"/>
                <a:gd name="connsiteY11" fmla="*/ 2238704 h 2668285"/>
                <a:gd name="connsiteX12" fmla="*/ 432358 w 1674710"/>
                <a:gd name="connsiteY12" fmla="*/ 2651143 h 2668285"/>
                <a:gd name="connsiteX13" fmla="*/ 83863 w 1674710"/>
                <a:gd name="connsiteY13" fmla="*/ 2286663 h 2668285"/>
                <a:gd name="connsiteX14" fmla="*/ 3933 w 1674710"/>
                <a:gd name="connsiteY14" fmla="*/ 1560899 h 2668285"/>
                <a:gd name="connsiteX15" fmla="*/ 218147 w 1674710"/>
                <a:gd name="connsiteY15" fmla="*/ 777584 h 2668285"/>
                <a:gd name="connsiteX16" fmla="*/ 868657 w 1674710"/>
                <a:gd name="connsiteY16" fmla="*/ 202469 h 2668285"/>
                <a:gd name="connsiteX0" fmla="*/ 868657 w 1674710"/>
                <a:gd name="connsiteY0" fmla="*/ 202469 h 2651573"/>
                <a:gd name="connsiteX1" fmla="*/ 977840 w 1674710"/>
                <a:gd name="connsiteY1" fmla="*/ 663 h 2651573"/>
                <a:gd name="connsiteX2" fmla="*/ 997834 w 1674710"/>
                <a:gd name="connsiteY2" fmla="*/ 224850 h 2651573"/>
                <a:gd name="connsiteX3" fmla="*/ 1654215 w 1674710"/>
                <a:gd name="connsiteY3" fmla="*/ 1607617 h 2651573"/>
                <a:gd name="connsiteX4" fmla="*/ 1497027 w 1674710"/>
                <a:gd name="connsiteY4" fmla="*/ 2309043 h 2651573"/>
                <a:gd name="connsiteX5" fmla="*/ 1126152 w 1674710"/>
                <a:gd name="connsiteY5" fmla="*/ 2619172 h 2651573"/>
                <a:gd name="connsiteX6" fmla="*/ 1439476 w 1674710"/>
                <a:gd name="connsiteY6" fmla="*/ 1902998 h 2651573"/>
                <a:gd name="connsiteX7" fmla="*/ 1311589 w 1674710"/>
                <a:gd name="connsiteY7" fmla="*/ 1190022 h 2651573"/>
                <a:gd name="connsiteX8" fmla="*/ 927924 w 1674710"/>
                <a:gd name="connsiteY8" fmla="*/ 467455 h 2651573"/>
                <a:gd name="connsiteX9" fmla="*/ 422765 w 1674710"/>
                <a:gd name="connsiteY9" fmla="*/ 937443 h 2651573"/>
                <a:gd name="connsiteX10" fmla="*/ 74271 w 1674710"/>
                <a:gd name="connsiteY10" fmla="*/ 1519334 h 2651573"/>
                <a:gd name="connsiteX11" fmla="*/ 301271 w 1674710"/>
                <a:gd name="connsiteY11" fmla="*/ 2222718 h 2651573"/>
                <a:gd name="connsiteX12" fmla="*/ 432358 w 1674710"/>
                <a:gd name="connsiteY12" fmla="*/ 2651143 h 2651573"/>
                <a:gd name="connsiteX13" fmla="*/ 83863 w 1674710"/>
                <a:gd name="connsiteY13" fmla="*/ 2286663 h 2651573"/>
                <a:gd name="connsiteX14" fmla="*/ 3933 w 1674710"/>
                <a:gd name="connsiteY14" fmla="*/ 1560899 h 2651573"/>
                <a:gd name="connsiteX15" fmla="*/ 218147 w 1674710"/>
                <a:gd name="connsiteY15" fmla="*/ 777584 h 2651573"/>
                <a:gd name="connsiteX16" fmla="*/ 868657 w 1674710"/>
                <a:gd name="connsiteY16" fmla="*/ 202469 h 265157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439476 w 1674710"/>
                <a:gd name="connsiteY6" fmla="*/ 1902998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26152 w 1674710"/>
                <a:gd name="connsiteY5" fmla="*/ 2619172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100575 w 1674710"/>
                <a:gd name="connsiteY5" fmla="*/ 2587200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4710"/>
                <a:gd name="connsiteY0" fmla="*/ 202469 h 2663633"/>
                <a:gd name="connsiteX1" fmla="*/ 977840 w 1674710"/>
                <a:gd name="connsiteY1" fmla="*/ 663 h 2663633"/>
                <a:gd name="connsiteX2" fmla="*/ 997834 w 1674710"/>
                <a:gd name="connsiteY2" fmla="*/ 224850 h 2663633"/>
                <a:gd name="connsiteX3" fmla="*/ 1654215 w 1674710"/>
                <a:gd name="connsiteY3" fmla="*/ 1607617 h 2663633"/>
                <a:gd name="connsiteX4" fmla="*/ 1497027 w 1674710"/>
                <a:gd name="connsiteY4" fmla="*/ 2309043 h 2663633"/>
                <a:gd name="connsiteX5" fmla="*/ 1090984 w 1674710"/>
                <a:gd name="connsiteY5" fmla="*/ 2609581 h 2663633"/>
                <a:gd name="connsiteX6" fmla="*/ 1554575 w 1674710"/>
                <a:gd name="connsiteY6" fmla="*/ 1909393 h 2663633"/>
                <a:gd name="connsiteX7" fmla="*/ 1311589 w 1674710"/>
                <a:gd name="connsiteY7" fmla="*/ 1190022 h 2663633"/>
                <a:gd name="connsiteX8" fmla="*/ 927924 w 1674710"/>
                <a:gd name="connsiteY8" fmla="*/ 467455 h 2663633"/>
                <a:gd name="connsiteX9" fmla="*/ 422765 w 1674710"/>
                <a:gd name="connsiteY9" fmla="*/ 937443 h 2663633"/>
                <a:gd name="connsiteX10" fmla="*/ 74271 w 1674710"/>
                <a:gd name="connsiteY10" fmla="*/ 1519334 h 2663633"/>
                <a:gd name="connsiteX11" fmla="*/ 301271 w 1674710"/>
                <a:gd name="connsiteY11" fmla="*/ 2222718 h 2663633"/>
                <a:gd name="connsiteX12" fmla="*/ 432358 w 1674710"/>
                <a:gd name="connsiteY12" fmla="*/ 2651143 h 2663633"/>
                <a:gd name="connsiteX13" fmla="*/ 83863 w 1674710"/>
                <a:gd name="connsiteY13" fmla="*/ 2286663 h 2663633"/>
                <a:gd name="connsiteX14" fmla="*/ 3933 w 1674710"/>
                <a:gd name="connsiteY14" fmla="*/ 1560899 h 2663633"/>
                <a:gd name="connsiteX15" fmla="*/ 218147 w 1674710"/>
                <a:gd name="connsiteY15" fmla="*/ 777584 h 2663633"/>
                <a:gd name="connsiteX16" fmla="*/ 868657 w 1674710"/>
                <a:gd name="connsiteY16" fmla="*/ 202469 h 2663633"/>
                <a:gd name="connsiteX0" fmla="*/ 868657 w 1678268"/>
                <a:gd name="connsiteY0" fmla="*/ 202469 h 2663633"/>
                <a:gd name="connsiteX1" fmla="*/ 977840 w 1678268"/>
                <a:gd name="connsiteY1" fmla="*/ 663 h 2663633"/>
                <a:gd name="connsiteX2" fmla="*/ 997834 w 1678268"/>
                <a:gd name="connsiteY2" fmla="*/ 224850 h 2663633"/>
                <a:gd name="connsiteX3" fmla="*/ 1654215 w 1678268"/>
                <a:gd name="connsiteY3" fmla="*/ 1607617 h 2663633"/>
                <a:gd name="connsiteX4" fmla="*/ 1497027 w 1678268"/>
                <a:gd name="connsiteY4" fmla="*/ 2309043 h 2663633"/>
                <a:gd name="connsiteX5" fmla="*/ 1090984 w 1678268"/>
                <a:gd name="connsiteY5" fmla="*/ 2609581 h 2663633"/>
                <a:gd name="connsiteX6" fmla="*/ 1554575 w 1678268"/>
                <a:gd name="connsiteY6" fmla="*/ 1909393 h 2663633"/>
                <a:gd name="connsiteX7" fmla="*/ 1311589 w 1678268"/>
                <a:gd name="connsiteY7" fmla="*/ 1190022 h 2663633"/>
                <a:gd name="connsiteX8" fmla="*/ 927924 w 1678268"/>
                <a:gd name="connsiteY8" fmla="*/ 467455 h 2663633"/>
                <a:gd name="connsiteX9" fmla="*/ 422765 w 1678268"/>
                <a:gd name="connsiteY9" fmla="*/ 937443 h 2663633"/>
                <a:gd name="connsiteX10" fmla="*/ 74271 w 1678268"/>
                <a:gd name="connsiteY10" fmla="*/ 1519334 h 2663633"/>
                <a:gd name="connsiteX11" fmla="*/ 301271 w 1678268"/>
                <a:gd name="connsiteY11" fmla="*/ 2222718 h 2663633"/>
                <a:gd name="connsiteX12" fmla="*/ 432358 w 1678268"/>
                <a:gd name="connsiteY12" fmla="*/ 2651143 h 2663633"/>
                <a:gd name="connsiteX13" fmla="*/ 83863 w 1678268"/>
                <a:gd name="connsiteY13" fmla="*/ 2286663 h 2663633"/>
                <a:gd name="connsiteX14" fmla="*/ 3933 w 1678268"/>
                <a:gd name="connsiteY14" fmla="*/ 1560899 h 2663633"/>
                <a:gd name="connsiteX15" fmla="*/ 218147 w 1678268"/>
                <a:gd name="connsiteY15" fmla="*/ 777584 h 2663633"/>
                <a:gd name="connsiteX16" fmla="*/ 868657 w 1678268"/>
                <a:gd name="connsiteY16" fmla="*/ 202469 h 2663633"/>
                <a:gd name="connsiteX0" fmla="*/ 868657 w 1677356"/>
                <a:gd name="connsiteY0" fmla="*/ 202469 h 2663633"/>
                <a:gd name="connsiteX1" fmla="*/ 977840 w 1677356"/>
                <a:gd name="connsiteY1" fmla="*/ 663 h 2663633"/>
                <a:gd name="connsiteX2" fmla="*/ 997834 w 1677356"/>
                <a:gd name="connsiteY2" fmla="*/ 224850 h 2663633"/>
                <a:gd name="connsiteX3" fmla="*/ 1654215 w 1677356"/>
                <a:gd name="connsiteY3" fmla="*/ 1607617 h 2663633"/>
                <a:gd name="connsiteX4" fmla="*/ 1497027 w 1677356"/>
                <a:gd name="connsiteY4" fmla="*/ 2309043 h 2663633"/>
                <a:gd name="connsiteX5" fmla="*/ 1090984 w 1677356"/>
                <a:gd name="connsiteY5" fmla="*/ 2609581 h 2663633"/>
                <a:gd name="connsiteX6" fmla="*/ 1554575 w 1677356"/>
                <a:gd name="connsiteY6" fmla="*/ 1909393 h 2663633"/>
                <a:gd name="connsiteX7" fmla="*/ 1311589 w 1677356"/>
                <a:gd name="connsiteY7" fmla="*/ 1190022 h 2663633"/>
                <a:gd name="connsiteX8" fmla="*/ 927924 w 1677356"/>
                <a:gd name="connsiteY8" fmla="*/ 467455 h 2663633"/>
                <a:gd name="connsiteX9" fmla="*/ 422765 w 1677356"/>
                <a:gd name="connsiteY9" fmla="*/ 937443 h 2663633"/>
                <a:gd name="connsiteX10" fmla="*/ 74271 w 1677356"/>
                <a:gd name="connsiteY10" fmla="*/ 1519334 h 2663633"/>
                <a:gd name="connsiteX11" fmla="*/ 301271 w 1677356"/>
                <a:gd name="connsiteY11" fmla="*/ 2222718 h 2663633"/>
                <a:gd name="connsiteX12" fmla="*/ 432358 w 1677356"/>
                <a:gd name="connsiteY12" fmla="*/ 2651143 h 2663633"/>
                <a:gd name="connsiteX13" fmla="*/ 83863 w 1677356"/>
                <a:gd name="connsiteY13" fmla="*/ 2286663 h 2663633"/>
                <a:gd name="connsiteX14" fmla="*/ 3933 w 1677356"/>
                <a:gd name="connsiteY14" fmla="*/ 1560899 h 2663633"/>
                <a:gd name="connsiteX15" fmla="*/ 218147 w 1677356"/>
                <a:gd name="connsiteY15" fmla="*/ 777584 h 2663633"/>
                <a:gd name="connsiteX16" fmla="*/ 868657 w 1677356"/>
                <a:gd name="connsiteY16" fmla="*/ 202469 h 2663633"/>
                <a:gd name="connsiteX0" fmla="*/ 868657 w 1671425"/>
                <a:gd name="connsiteY0" fmla="*/ 202469 h 2663633"/>
                <a:gd name="connsiteX1" fmla="*/ 977840 w 1671425"/>
                <a:gd name="connsiteY1" fmla="*/ 663 h 2663633"/>
                <a:gd name="connsiteX2" fmla="*/ 997834 w 1671425"/>
                <a:gd name="connsiteY2" fmla="*/ 224850 h 2663633"/>
                <a:gd name="connsiteX3" fmla="*/ 1654215 w 1671425"/>
                <a:gd name="connsiteY3" fmla="*/ 1607617 h 2663633"/>
                <a:gd name="connsiteX4" fmla="*/ 1497027 w 1671425"/>
                <a:gd name="connsiteY4" fmla="*/ 2309043 h 2663633"/>
                <a:gd name="connsiteX5" fmla="*/ 1090984 w 1671425"/>
                <a:gd name="connsiteY5" fmla="*/ 2609581 h 2663633"/>
                <a:gd name="connsiteX6" fmla="*/ 1554575 w 1671425"/>
                <a:gd name="connsiteY6" fmla="*/ 1909393 h 2663633"/>
                <a:gd name="connsiteX7" fmla="*/ 1311589 w 1671425"/>
                <a:gd name="connsiteY7" fmla="*/ 1190022 h 2663633"/>
                <a:gd name="connsiteX8" fmla="*/ 927924 w 1671425"/>
                <a:gd name="connsiteY8" fmla="*/ 467455 h 2663633"/>
                <a:gd name="connsiteX9" fmla="*/ 422765 w 1671425"/>
                <a:gd name="connsiteY9" fmla="*/ 937443 h 2663633"/>
                <a:gd name="connsiteX10" fmla="*/ 74271 w 1671425"/>
                <a:gd name="connsiteY10" fmla="*/ 1519334 h 2663633"/>
                <a:gd name="connsiteX11" fmla="*/ 301271 w 1671425"/>
                <a:gd name="connsiteY11" fmla="*/ 2222718 h 2663633"/>
                <a:gd name="connsiteX12" fmla="*/ 432358 w 1671425"/>
                <a:gd name="connsiteY12" fmla="*/ 2651143 h 2663633"/>
                <a:gd name="connsiteX13" fmla="*/ 83863 w 1671425"/>
                <a:gd name="connsiteY13" fmla="*/ 2286663 h 2663633"/>
                <a:gd name="connsiteX14" fmla="*/ 3933 w 1671425"/>
                <a:gd name="connsiteY14" fmla="*/ 1560899 h 2663633"/>
                <a:gd name="connsiteX15" fmla="*/ 218147 w 1671425"/>
                <a:gd name="connsiteY15" fmla="*/ 777584 h 2663633"/>
                <a:gd name="connsiteX16" fmla="*/ 868657 w 1671425"/>
                <a:gd name="connsiteY16" fmla="*/ 202469 h 2663633"/>
                <a:gd name="connsiteX0" fmla="*/ 868657 w 1658127"/>
                <a:gd name="connsiteY0" fmla="*/ 202469 h 2663633"/>
                <a:gd name="connsiteX1" fmla="*/ 977840 w 1658127"/>
                <a:gd name="connsiteY1" fmla="*/ 663 h 2663633"/>
                <a:gd name="connsiteX2" fmla="*/ 997834 w 1658127"/>
                <a:gd name="connsiteY2" fmla="*/ 224850 h 2663633"/>
                <a:gd name="connsiteX3" fmla="*/ 1638229 w 1658127"/>
                <a:gd name="connsiteY3" fmla="*/ 1556462 h 2663633"/>
                <a:gd name="connsiteX4" fmla="*/ 1497027 w 1658127"/>
                <a:gd name="connsiteY4" fmla="*/ 2309043 h 2663633"/>
                <a:gd name="connsiteX5" fmla="*/ 1090984 w 1658127"/>
                <a:gd name="connsiteY5" fmla="*/ 2609581 h 2663633"/>
                <a:gd name="connsiteX6" fmla="*/ 1554575 w 1658127"/>
                <a:gd name="connsiteY6" fmla="*/ 1909393 h 2663633"/>
                <a:gd name="connsiteX7" fmla="*/ 1311589 w 1658127"/>
                <a:gd name="connsiteY7" fmla="*/ 1190022 h 2663633"/>
                <a:gd name="connsiteX8" fmla="*/ 927924 w 1658127"/>
                <a:gd name="connsiteY8" fmla="*/ 467455 h 2663633"/>
                <a:gd name="connsiteX9" fmla="*/ 422765 w 1658127"/>
                <a:gd name="connsiteY9" fmla="*/ 937443 h 2663633"/>
                <a:gd name="connsiteX10" fmla="*/ 74271 w 1658127"/>
                <a:gd name="connsiteY10" fmla="*/ 1519334 h 2663633"/>
                <a:gd name="connsiteX11" fmla="*/ 301271 w 1658127"/>
                <a:gd name="connsiteY11" fmla="*/ 2222718 h 2663633"/>
                <a:gd name="connsiteX12" fmla="*/ 432358 w 1658127"/>
                <a:gd name="connsiteY12" fmla="*/ 2651143 h 2663633"/>
                <a:gd name="connsiteX13" fmla="*/ 83863 w 1658127"/>
                <a:gd name="connsiteY13" fmla="*/ 2286663 h 2663633"/>
                <a:gd name="connsiteX14" fmla="*/ 3933 w 1658127"/>
                <a:gd name="connsiteY14" fmla="*/ 1560899 h 2663633"/>
                <a:gd name="connsiteX15" fmla="*/ 218147 w 1658127"/>
                <a:gd name="connsiteY15" fmla="*/ 777584 h 2663633"/>
                <a:gd name="connsiteX16" fmla="*/ 868657 w 1658127"/>
                <a:gd name="connsiteY16" fmla="*/ 202469 h 2663633"/>
                <a:gd name="connsiteX0" fmla="*/ 868657 w 1672720"/>
                <a:gd name="connsiteY0" fmla="*/ 202469 h 2663633"/>
                <a:gd name="connsiteX1" fmla="*/ 977840 w 1672720"/>
                <a:gd name="connsiteY1" fmla="*/ 663 h 2663633"/>
                <a:gd name="connsiteX2" fmla="*/ 997834 w 1672720"/>
                <a:gd name="connsiteY2" fmla="*/ 224850 h 2663633"/>
                <a:gd name="connsiteX3" fmla="*/ 1654215 w 1672720"/>
                <a:gd name="connsiteY3" fmla="*/ 1556462 h 2663633"/>
                <a:gd name="connsiteX4" fmla="*/ 1497027 w 1672720"/>
                <a:gd name="connsiteY4" fmla="*/ 2309043 h 2663633"/>
                <a:gd name="connsiteX5" fmla="*/ 1090984 w 1672720"/>
                <a:gd name="connsiteY5" fmla="*/ 2609581 h 2663633"/>
                <a:gd name="connsiteX6" fmla="*/ 1554575 w 1672720"/>
                <a:gd name="connsiteY6" fmla="*/ 1909393 h 2663633"/>
                <a:gd name="connsiteX7" fmla="*/ 1311589 w 1672720"/>
                <a:gd name="connsiteY7" fmla="*/ 1190022 h 2663633"/>
                <a:gd name="connsiteX8" fmla="*/ 927924 w 1672720"/>
                <a:gd name="connsiteY8" fmla="*/ 467455 h 2663633"/>
                <a:gd name="connsiteX9" fmla="*/ 422765 w 1672720"/>
                <a:gd name="connsiteY9" fmla="*/ 937443 h 2663633"/>
                <a:gd name="connsiteX10" fmla="*/ 74271 w 1672720"/>
                <a:gd name="connsiteY10" fmla="*/ 1519334 h 2663633"/>
                <a:gd name="connsiteX11" fmla="*/ 301271 w 1672720"/>
                <a:gd name="connsiteY11" fmla="*/ 2222718 h 2663633"/>
                <a:gd name="connsiteX12" fmla="*/ 432358 w 1672720"/>
                <a:gd name="connsiteY12" fmla="*/ 2651143 h 2663633"/>
                <a:gd name="connsiteX13" fmla="*/ 83863 w 1672720"/>
                <a:gd name="connsiteY13" fmla="*/ 2286663 h 2663633"/>
                <a:gd name="connsiteX14" fmla="*/ 3933 w 1672720"/>
                <a:gd name="connsiteY14" fmla="*/ 1560899 h 2663633"/>
                <a:gd name="connsiteX15" fmla="*/ 218147 w 1672720"/>
                <a:gd name="connsiteY15" fmla="*/ 777584 h 2663633"/>
                <a:gd name="connsiteX16" fmla="*/ 868657 w 1672720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  <a:gd name="connsiteX0" fmla="*/ 868657 w 1663941"/>
                <a:gd name="connsiteY0" fmla="*/ 202469 h 2663633"/>
                <a:gd name="connsiteX1" fmla="*/ 977840 w 1663941"/>
                <a:gd name="connsiteY1" fmla="*/ 663 h 2663633"/>
                <a:gd name="connsiteX2" fmla="*/ 997834 w 1663941"/>
                <a:gd name="connsiteY2" fmla="*/ 224850 h 2663633"/>
                <a:gd name="connsiteX3" fmla="*/ 1644623 w 1663941"/>
                <a:gd name="connsiteY3" fmla="*/ 1550067 h 2663633"/>
                <a:gd name="connsiteX4" fmla="*/ 1497027 w 1663941"/>
                <a:gd name="connsiteY4" fmla="*/ 2309043 h 2663633"/>
                <a:gd name="connsiteX5" fmla="*/ 1090984 w 1663941"/>
                <a:gd name="connsiteY5" fmla="*/ 2609581 h 2663633"/>
                <a:gd name="connsiteX6" fmla="*/ 1554575 w 1663941"/>
                <a:gd name="connsiteY6" fmla="*/ 1909393 h 2663633"/>
                <a:gd name="connsiteX7" fmla="*/ 1311589 w 1663941"/>
                <a:gd name="connsiteY7" fmla="*/ 1190022 h 2663633"/>
                <a:gd name="connsiteX8" fmla="*/ 927924 w 1663941"/>
                <a:gd name="connsiteY8" fmla="*/ 467455 h 2663633"/>
                <a:gd name="connsiteX9" fmla="*/ 422765 w 1663941"/>
                <a:gd name="connsiteY9" fmla="*/ 937443 h 2663633"/>
                <a:gd name="connsiteX10" fmla="*/ 74271 w 1663941"/>
                <a:gd name="connsiteY10" fmla="*/ 1519334 h 2663633"/>
                <a:gd name="connsiteX11" fmla="*/ 301271 w 1663941"/>
                <a:gd name="connsiteY11" fmla="*/ 2222718 h 2663633"/>
                <a:gd name="connsiteX12" fmla="*/ 432358 w 1663941"/>
                <a:gd name="connsiteY12" fmla="*/ 2651143 h 2663633"/>
                <a:gd name="connsiteX13" fmla="*/ 83863 w 1663941"/>
                <a:gd name="connsiteY13" fmla="*/ 2286663 h 2663633"/>
                <a:gd name="connsiteX14" fmla="*/ 3933 w 1663941"/>
                <a:gd name="connsiteY14" fmla="*/ 1560899 h 2663633"/>
                <a:gd name="connsiteX15" fmla="*/ 218147 w 1663941"/>
                <a:gd name="connsiteY15" fmla="*/ 777584 h 2663633"/>
                <a:gd name="connsiteX16" fmla="*/ 868657 w 1663941"/>
                <a:gd name="connsiteY16" fmla="*/ 202469 h 266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3941" h="2663633">
                  <a:moveTo>
                    <a:pt x="868657" y="202469"/>
                  </a:moveTo>
                  <a:cubicBezTo>
                    <a:pt x="911613" y="98025"/>
                    <a:pt x="841210" y="-9461"/>
                    <a:pt x="977840" y="663"/>
                  </a:cubicBezTo>
                  <a:cubicBezTo>
                    <a:pt x="1114470" y="10787"/>
                    <a:pt x="1026610" y="56599"/>
                    <a:pt x="997834" y="224850"/>
                  </a:cubicBezTo>
                  <a:cubicBezTo>
                    <a:pt x="1391089" y="396299"/>
                    <a:pt x="1577410" y="1269843"/>
                    <a:pt x="1644623" y="1550067"/>
                  </a:cubicBezTo>
                  <a:cubicBezTo>
                    <a:pt x="1711836" y="1830291"/>
                    <a:pt x="1589300" y="2132457"/>
                    <a:pt x="1497027" y="2309043"/>
                  </a:cubicBezTo>
                  <a:cubicBezTo>
                    <a:pt x="1404754" y="2485629"/>
                    <a:pt x="1246048" y="2722549"/>
                    <a:pt x="1090984" y="2609581"/>
                  </a:cubicBezTo>
                  <a:cubicBezTo>
                    <a:pt x="935920" y="2496613"/>
                    <a:pt x="1517808" y="2145986"/>
                    <a:pt x="1554575" y="1909393"/>
                  </a:cubicBezTo>
                  <a:cubicBezTo>
                    <a:pt x="1591342" y="1672800"/>
                    <a:pt x="1395249" y="1405833"/>
                    <a:pt x="1311589" y="1190022"/>
                  </a:cubicBezTo>
                  <a:cubicBezTo>
                    <a:pt x="1227929" y="974211"/>
                    <a:pt x="1072864" y="504223"/>
                    <a:pt x="927924" y="467455"/>
                  </a:cubicBezTo>
                  <a:cubicBezTo>
                    <a:pt x="782984" y="430687"/>
                    <a:pt x="565040" y="762130"/>
                    <a:pt x="422765" y="937443"/>
                  </a:cubicBezTo>
                  <a:cubicBezTo>
                    <a:pt x="280490" y="1112756"/>
                    <a:pt x="187771" y="1284340"/>
                    <a:pt x="74271" y="1519334"/>
                  </a:cubicBezTo>
                  <a:cubicBezTo>
                    <a:pt x="-39229" y="1754328"/>
                    <a:pt x="171251" y="2040478"/>
                    <a:pt x="301271" y="2222718"/>
                  </a:cubicBezTo>
                  <a:cubicBezTo>
                    <a:pt x="431291" y="2404958"/>
                    <a:pt x="538932" y="2579739"/>
                    <a:pt x="432358" y="2651143"/>
                  </a:cubicBezTo>
                  <a:cubicBezTo>
                    <a:pt x="325784" y="2722547"/>
                    <a:pt x="151004" y="2472633"/>
                    <a:pt x="83863" y="2286663"/>
                  </a:cubicBezTo>
                  <a:cubicBezTo>
                    <a:pt x="16722" y="2100693"/>
                    <a:pt x="-10987" y="1785769"/>
                    <a:pt x="3933" y="1560899"/>
                  </a:cubicBezTo>
                  <a:cubicBezTo>
                    <a:pt x="18853" y="1336029"/>
                    <a:pt x="51733" y="1171635"/>
                    <a:pt x="218147" y="777584"/>
                  </a:cubicBezTo>
                  <a:cubicBezTo>
                    <a:pt x="384561" y="383533"/>
                    <a:pt x="716997" y="223785"/>
                    <a:pt x="868657" y="20246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A42A2FA-B7F2-764B-321B-09ADE587710E}"/>
                </a:ext>
              </a:extLst>
            </p:cNvPr>
            <p:cNvSpPr/>
            <p:nvPr/>
          </p:nvSpPr>
          <p:spPr>
            <a:xfrm>
              <a:off x="761525" y="2973975"/>
              <a:ext cx="214218" cy="1244167"/>
            </a:xfrm>
            <a:custGeom>
              <a:avLst/>
              <a:gdLst>
                <a:gd name="connsiteX0" fmla="*/ 0 w 310129"/>
                <a:gd name="connsiteY0" fmla="*/ 214213 h 428425"/>
                <a:gd name="connsiteX1" fmla="*/ 155065 w 310129"/>
                <a:gd name="connsiteY1" fmla="*/ 0 h 428425"/>
                <a:gd name="connsiteX2" fmla="*/ 310130 w 310129"/>
                <a:gd name="connsiteY2" fmla="*/ 214213 h 428425"/>
                <a:gd name="connsiteX3" fmla="*/ 155065 w 310129"/>
                <a:gd name="connsiteY3" fmla="*/ 428426 h 428425"/>
                <a:gd name="connsiteX4" fmla="*/ 0 w 310129"/>
                <a:gd name="connsiteY4" fmla="*/ 214213 h 428425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46 w 310176"/>
                <a:gd name="connsiteY0" fmla="*/ 338904 h 553117"/>
                <a:gd name="connsiteX1" fmla="*/ 148716 w 310176"/>
                <a:gd name="connsiteY1" fmla="*/ 0 h 553117"/>
                <a:gd name="connsiteX2" fmla="*/ 310176 w 310176"/>
                <a:gd name="connsiteY2" fmla="*/ 338904 h 553117"/>
                <a:gd name="connsiteX3" fmla="*/ 155111 w 310176"/>
                <a:gd name="connsiteY3" fmla="*/ 553117 h 553117"/>
                <a:gd name="connsiteX4" fmla="*/ 46 w 310176"/>
                <a:gd name="connsiteY4" fmla="*/ 338904 h 553117"/>
                <a:gd name="connsiteX0" fmla="*/ 10 w 374084"/>
                <a:gd name="connsiteY0" fmla="*/ 479581 h 565018"/>
                <a:gd name="connsiteX1" fmla="*/ 212624 w 374084"/>
                <a:gd name="connsiteY1" fmla="*/ 0 h 565018"/>
                <a:gd name="connsiteX2" fmla="*/ 374084 w 374084"/>
                <a:gd name="connsiteY2" fmla="*/ 338904 h 565018"/>
                <a:gd name="connsiteX3" fmla="*/ 219019 w 374084"/>
                <a:gd name="connsiteY3" fmla="*/ 553117 h 565018"/>
                <a:gd name="connsiteX4" fmla="*/ 10 w 374084"/>
                <a:gd name="connsiteY4" fmla="*/ 479581 h 565018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212717"/>
                <a:gd name="connsiteY0" fmla="*/ 479581 h 1244402"/>
                <a:gd name="connsiteX1" fmla="*/ 212717 w 212717"/>
                <a:gd name="connsiteY1" fmla="*/ 0 h 1244402"/>
                <a:gd name="connsiteX2" fmla="*/ 48062 w 212717"/>
                <a:gd name="connsiteY2" fmla="*/ 684202 h 1244402"/>
                <a:gd name="connsiteX3" fmla="*/ 187140 w 212717"/>
                <a:gd name="connsiteY3" fmla="*/ 1243712 h 1244402"/>
                <a:gd name="connsiteX4" fmla="*/ 103 w 212717"/>
                <a:gd name="connsiteY4" fmla="*/ 479581 h 1244402"/>
                <a:gd name="connsiteX0" fmla="*/ 103 w 214095"/>
                <a:gd name="connsiteY0" fmla="*/ 479907 h 1244728"/>
                <a:gd name="connsiteX1" fmla="*/ 212717 w 214095"/>
                <a:gd name="connsiteY1" fmla="*/ 326 h 1244728"/>
                <a:gd name="connsiteX2" fmla="*/ 89626 w 214095"/>
                <a:gd name="connsiteY2" fmla="*/ 409567 h 1244728"/>
                <a:gd name="connsiteX3" fmla="*/ 48062 w 214095"/>
                <a:gd name="connsiteY3" fmla="*/ 684528 h 1244728"/>
                <a:gd name="connsiteX4" fmla="*/ 187140 w 214095"/>
                <a:gd name="connsiteY4" fmla="*/ 1244038 h 1244728"/>
                <a:gd name="connsiteX5" fmla="*/ 103 w 214095"/>
                <a:gd name="connsiteY5" fmla="*/ 479907 h 1244728"/>
                <a:gd name="connsiteX0" fmla="*/ 103 w 213786"/>
                <a:gd name="connsiteY0" fmla="*/ 480001 h 1244822"/>
                <a:gd name="connsiteX1" fmla="*/ 212717 w 213786"/>
                <a:gd name="connsiteY1" fmla="*/ 420 h 1244822"/>
                <a:gd name="connsiteX2" fmla="*/ 54457 w 213786"/>
                <a:gd name="connsiteY2" fmla="*/ 339323 h 1244822"/>
                <a:gd name="connsiteX3" fmla="*/ 48062 w 213786"/>
                <a:gd name="connsiteY3" fmla="*/ 684622 h 1244822"/>
                <a:gd name="connsiteX4" fmla="*/ 187140 w 213786"/>
                <a:gd name="connsiteY4" fmla="*/ 1244132 h 1244822"/>
                <a:gd name="connsiteX5" fmla="*/ 103 w 213786"/>
                <a:gd name="connsiteY5" fmla="*/ 480001 h 1244822"/>
                <a:gd name="connsiteX0" fmla="*/ 303 w 213986"/>
                <a:gd name="connsiteY0" fmla="*/ 480001 h 1244864"/>
                <a:gd name="connsiteX1" fmla="*/ 212917 w 213986"/>
                <a:gd name="connsiteY1" fmla="*/ 420 h 1244864"/>
                <a:gd name="connsiteX2" fmla="*/ 54657 w 213986"/>
                <a:gd name="connsiteY2" fmla="*/ 339323 h 1244864"/>
                <a:gd name="connsiteX3" fmla="*/ 48262 w 213986"/>
                <a:gd name="connsiteY3" fmla="*/ 684622 h 1244864"/>
                <a:gd name="connsiteX4" fmla="*/ 187340 w 213986"/>
                <a:gd name="connsiteY4" fmla="*/ 1244132 h 1244864"/>
                <a:gd name="connsiteX5" fmla="*/ 303 w 213986"/>
                <a:gd name="connsiteY5" fmla="*/ 480001 h 1244864"/>
                <a:gd name="connsiteX0" fmla="*/ 311 w 210796"/>
                <a:gd name="connsiteY0" fmla="*/ 652650 h 1245187"/>
                <a:gd name="connsiteX1" fmla="*/ 209727 w 210796"/>
                <a:gd name="connsiteY1" fmla="*/ 420 h 1245187"/>
                <a:gd name="connsiteX2" fmla="*/ 51467 w 210796"/>
                <a:gd name="connsiteY2" fmla="*/ 339323 h 1245187"/>
                <a:gd name="connsiteX3" fmla="*/ 45072 w 210796"/>
                <a:gd name="connsiteY3" fmla="*/ 684622 h 1245187"/>
                <a:gd name="connsiteX4" fmla="*/ 184150 w 210796"/>
                <a:gd name="connsiteY4" fmla="*/ 1244132 h 1245187"/>
                <a:gd name="connsiteX5" fmla="*/ 311 w 210796"/>
                <a:gd name="connsiteY5" fmla="*/ 652650 h 1245187"/>
                <a:gd name="connsiteX0" fmla="*/ 303 w 213985"/>
                <a:gd name="connsiteY0" fmla="*/ 575917 h 1245014"/>
                <a:gd name="connsiteX1" fmla="*/ 212916 w 213985"/>
                <a:gd name="connsiteY1" fmla="*/ 420 h 1245014"/>
                <a:gd name="connsiteX2" fmla="*/ 54656 w 213985"/>
                <a:gd name="connsiteY2" fmla="*/ 339323 h 1245014"/>
                <a:gd name="connsiteX3" fmla="*/ 48261 w 213985"/>
                <a:gd name="connsiteY3" fmla="*/ 684622 h 1245014"/>
                <a:gd name="connsiteX4" fmla="*/ 187339 w 213985"/>
                <a:gd name="connsiteY4" fmla="*/ 1244132 h 1245014"/>
                <a:gd name="connsiteX5" fmla="*/ 303 w 213985"/>
                <a:gd name="connsiteY5" fmla="*/ 575917 h 1245014"/>
                <a:gd name="connsiteX0" fmla="*/ 594 w 214276"/>
                <a:gd name="connsiteY0" fmla="*/ 575917 h 1245045"/>
                <a:gd name="connsiteX1" fmla="*/ 213207 w 214276"/>
                <a:gd name="connsiteY1" fmla="*/ 420 h 1245045"/>
                <a:gd name="connsiteX2" fmla="*/ 54947 w 214276"/>
                <a:gd name="connsiteY2" fmla="*/ 339323 h 1245045"/>
                <a:gd name="connsiteX3" fmla="*/ 48552 w 214276"/>
                <a:gd name="connsiteY3" fmla="*/ 684622 h 1245045"/>
                <a:gd name="connsiteX4" fmla="*/ 187630 w 214276"/>
                <a:gd name="connsiteY4" fmla="*/ 1244132 h 1245045"/>
                <a:gd name="connsiteX5" fmla="*/ 594 w 214276"/>
                <a:gd name="connsiteY5" fmla="*/ 575917 h 1245045"/>
                <a:gd name="connsiteX0" fmla="*/ 581 w 217460"/>
                <a:gd name="connsiteY0" fmla="*/ 614284 h 1245130"/>
                <a:gd name="connsiteX1" fmla="*/ 216391 w 217460"/>
                <a:gd name="connsiteY1" fmla="*/ 420 h 1245130"/>
                <a:gd name="connsiteX2" fmla="*/ 58131 w 217460"/>
                <a:gd name="connsiteY2" fmla="*/ 339323 h 1245130"/>
                <a:gd name="connsiteX3" fmla="*/ 51736 w 217460"/>
                <a:gd name="connsiteY3" fmla="*/ 684622 h 1245130"/>
                <a:gd name="connsiteX4" fmla="*/ 190814 w 217460"/>
                <a:gd name="connsiteY4" fmla="*/ 1244132 h 1245130"/>
                <a:gd name="connsiteX5" fmla="*/ 581 w 217460"/>
                <a:gd name="connsiteY5" fmla="*/ 614284 h 1245130"/>
                <a:gd name="connsiteX0" fmla="*/ 581 w 217460"/>
                <a:gd name="connsiteY0" fmla="*/ 531157 h 1244963"/>
                <a:gd name="connsiteX1" fmla="*/ 216391 w 217460"/>
                <a:gd name="connsiteY1" fmla="*/ 420 h 1244963"/>
                <a:gd name="connsiteX2" fmla="*/ 58131 w 217460"/>
                <a:gd name="connsiteY2" fmla="*/ 339323 h 1244963"/>
                <a:gd name="connsiteX3" fmla="*/ 51736 w 217460"/>
                <a:gd name="connsiteY3" fmla="*/ 684622 h 1244963"/>
                <a:gd name="connsiteX4" fmla="*/ 190814 w 217460"/>
                <a:gd name="connsiteY4" fmla="*/ 1244132 h 1244963"/>
                <a:gd name="connsiteX5" fmla="*/ 581 w 217460"/>
                <a:gd name="connsiteY5" fmla="*/ 531157 h 1244963"/>
                <a:gd name="connsiteX0" fmla="*/ 595 w 214276"/>
                <a:gd name="connsiteY0" fmla="*/ 543945 h 1244985"/>
                <a:gd name="connsiteX1" fmla="*/ 213207 w 214276"/>
                <a:gd name="connsiteY1" fmla="*/ 420 h 1244985"/>
                <a:gd name="connsiteX2" fmla="*/ 54947 w 214276"/>
                <a:gd name="connsiteY2" fmla="*/ 339323 h 1244985"/>
                <a:gd name="connsiteX3" fmla="*/ 48552 w 214276"/>
                <a:gd name="connsiteY3" fmla="*/ 684622 h 1244985"/>
                <a:gd name="connsiteX4" fmla="*/ 187630 w 214276"/>
                <a:gd name="connsiteY4" fmla="*/ 1244132 h 1244985"/>
                <a:gd name="connsiteX5" fmla="*/ 595 w 214276"/>
                <a:gd name="connsiteY5" fmla="*/ 543945 h 1244985"/>
                <a:gd name="connsiteX0" fmla="*/ 558 w 214239"/>
                <a:gd name="connsiteY0" fmla="*/ 543945 h 1244132"/>
                <a:gd name="connsiteX1" fmla="*/ 213170 w 214239"/>
                <a:gd name="connsiteY1" fmla="*/ 420 h 1244132"/>
                <a:gd name="connsiteX2" fmla="*/ 54910 w 214239"/>
                <a:gd name="connsiteY2" fmla="*/ 339323 h 1244132"/>
                <a:gd name="connsiteX3" fmla="*/ 48515 w 214239"/>
                <a:gd name="connsiteY3" fmla="*/ 684622 h 1244132"/>
                <a:gd name="connsiteX4" fmla="*/ 187593 w 214239"/>
                <a:gd name="connsiteY4" fmla="*/ 1244132 h 1244132"/>
                <a:gd name="connsiteX5" fmla="*/ 558 w 214239"/>
                <a:gd name="connsiteY5" fmla="*/ 543945 h 1244132"/>
                <a:gd name="connsiteX0" fmla="*/ 558 w 214218"/>
                <a:gd name="connsiteY0" fmla="*/ 543980 h 1244167"/>
                <a:gd name="connsiteX1" fmla="*/ 213170 w 214218"/>
                <a:gd name="connsiteY1" fmla="*/ 455 h 1244167"/>
                <a:gd name="connsiteX2" fmla="*/ 54910 w 214218"/>
                <a:gd name="connsiteY2" fmla="*/ 339358 h 1244167"/>
                <a:gd name="connsiteX3" fmla="*/ 48515 w 214218"/>
                <a:gd name="connsiteY3" fmla="*/ 684657 h 1244167"/>
                <a:gd name="connsiteX4" fmla="*/ 187593 w 214218"/>
                <a:gd name="connsiteY4" fmla="*/ 1244167 h 1244167"/>
                <a:gd name="connsiteX5" fmla="*/ 558 w 214218"/>
                <a:gd name="connsiteY5" fmla="*/ 543980 h 124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218" h="1244167">
                  <a:moveTo>
                    <a:pt x="558" y="543980"/>
                  </a:moveTo>
                  <a:cubicBezTo>
                    <a:pt x="11215" y="285540"/>
                    <a:pt x="79572" y="131541"/>
                    <a:pt x="213170" y="455"/>
                  </a:cubicBezTo>
                  <a:cubicBezTo>
                    <a:pt x="228091" y="-11268"/>
                    <a:pt x="79156" y="206141"/>
                    <a:pt x="54910" y="339358"/>
                  </a:cubicBezTo>
                  <a:cubicBezTo>
                    <a:pt x="27467" y="453392"/>
                    <a:pt x="32263" y="545579"/>
                    <a:pt x="48515" y="684657"/>
                  </a:cubicBezTo>
                  <a:cubicBezTo>
                    <a:pt x="64767" y="823736"/>
                    <a:pt x="144432" y="1067255"/>
                    <a:pt x="187593" y="1244167"/>
                  </a:cubicBezTo>
                  <a:cubicBezTo>
                    <a:pt x="134839" y="1206866"/>
                    <a:pt x="-10099" y="802420"/>
                    <a:pt x="558" y="543980"/>
                  </a:cubicBezTo>
                  <a:close/>
                </a:path>
              </a:pathLst>
            </a:cu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89C82DA6-6612-62F7-3DD5-CC2859418F81}"/>
                </a:ext>
              </a:extLst>
            </p:cNvPr>
            <p:cNvSpPr/>
            <p:nvPr/>
          </p:nvSpPr>
          <p:spPr>
            <a:xfrm flipH="1">
              <a:off x="2159282" y="3246377"/>
              <a:ext cx="198838" cy="902210"/>
            </a:xfrm>
            <a:custGeom>
              <a:avLst/>
              <a:gdLst>
                <a:gd name="connsiteX0" fmla="*/ 0 w 310129"/>
                <a:gd name="connsiteY0" fmla="*/ 214213 h 428425"/>
                <a:gd name="connsiteX1" fmla="*/ 155065 w 310129"/>
                <a:gd name="connsiteY1" fmla="*/ 0 h 428425"/>
                <a:gd name="connsiteX2" fmla="*/ 310130 w 310129"/>
                <a:gd name="connsiteY2" fmla="*/ 214213 h 428425"/>
                <a:gd name="connsiteX3" fmla="*/ 155065 w 310129"/>
                <a:gd name="connsiteY3" fmla="*/ 428426 h 428425"/>
                <a:gd name="connsiteX4" fmla="*/ 0 w 310129"/>
                <a:gd name="connsiteY4" fmla="*/ 214213 h 428425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13 w 310143"/>
                <a:gd name="connsiteY0" fmla="*/ 338904 h 553117"/>
                <a:gd name="connsiteX1" fmla="*/ 148683 w 310143"/>
                <a:gd name="connsiteY1" fmla="*/ 0 h 553117"/>
                <a:gd name="connsiteX2" fmla="*/ 310143 w 310143"/>
                <a:gd name="connsiteY2" fmla="*/ 338904 h 553117"/>
                <a:gd name="connsiteX3" fmla="*/ 155078 w 310143"/>
                <a:gd name="connsiteY3" fmla="*/ 553117 h 553117"/>
                <a:gd name="connsiteX4" fmla="*/ 13 w 310143"/>
                <a:gd name="connsiteY4" fmla="*/ 338904 h 553117"/>
                <a:gd name="connsiteX0" fmla="*/ 46 w 310176"/>
                <a:gd name="connsiteY0" fmla="*/ 338904 h 553117"/>
                <a:gd name="connsiteX1" fmla="*/ 148716 w 310176"/>
                <a:gd name="connsiteY1" fmla="*/ 0 h 553117"/>
                <a:gd name="connsiteX2" fmla="*/ 310176 w 310176"/>
                <a:gd name="connsiteY2" fmla="*/ 338904 h 553117"/>
                <a:gd name="connsiteX3" fmla="*/ 155111 w 310176"/>
                <a:gd name="connsiteY3" fmla="*/ 553117 h 553117"/>
                <a:gd name="connsiteX4" fmla="*/ 46 w 310176"/>
                <a:gd name="connsiteY4" fmla="*/ 338904 h 553117"/>
                <a:gd name="connsiteX0" fmla="*/ 10 w 374084"/>
                <a:gd name="connsiteY0" fmla="*/ 479581 h 565018"/>
                <a:gd name="connsiteX1" fmla="*/ 212624 w 374084"/>
                <a:gd name="connsiteY1" fmla="*/ 0 h 565018"/>
                <a:gd name="connsiteX2" fmla="*/ 374084 w 374084"/>
                <a:gd name="connsiteY2" fmla="*/ 338904 h 565018"/>
                <a:gd name="connsiteX3" fmla="*/ 219019 w 374084"/>
                <a:gd name="connsiteY3" fmla="*/ 553117 h 565018"/>
                <a:gd name="connsiteX4" fmla="*/ 10 w 374084"/>
                <a:gd name="connsiteY4" fmla="*/ 479581 h 565018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374177"/>
                <a:gd name="connsiteY0" fmla="*/ 479581 h 1244402"/>
                <a:gd name="connsiteX1" fmla="*/ 212717 w 374177"/>
                <a:gd name="connsiteY1" fmla="*/ 0 h 1244402"/>
                <a:gd name="connsiteX2" fmla="*/ 374177 w 374177"/>
                <a:gd name="connsiteY2" fmla="*/ 338904 h 1244402"/>
                <a:gd name="connsiteX3" fmla="*/ 187140 w 374177"/>
                <a:gd name="connsiteY3" fmla="*/ 1243712 h 1244402"/>
                <a:gd name="connsiteX4" fmla="*/ 103 w 374177"/>
                <a:gd name="connsiteY4" fmla="*/ 479581 h 1244402"/>
                <a:gd name="connsiteX0" fmla="*/ 103 w 212717"/>
                <a:gd name="connsiteY0" fmla="*/ 479581 h 1244402"/>
                <a:gd name="connsiteX1" fmla="*/ 212717 w 212717"/>
                <a:gd name="connsiteY1" fmla="*/ 0 h 1244402"/>
                <a:gd name="connsiteX2" fmla="*/ 48062 w 212717"/>
                <a:gd name="connsiteY2" fmla="*/ 684202 h 1244402"/>
                <a:gd name="connsiteX3" fmla="*/ 187140 w 212717"/>
                <a:gd name="connsiteY3" fmla="*/ 1243712 h 1244402"/>
                <a:gd name="connsiteX4" fmla="*/ 103 w 212717"/>
                <a:gd name="connsiteY4" fmla="*/ 479581 h 1244402"/>
                <a:gd name="connsiteX0" fmla="*/ 103 w 214095"/>
                <a:gd name="connsiteY0" fmla="*/ 479907 h 1244728"/>
                <a:gd name="connsiteX1" fmla="*/ 212717 w 214095"/>
                <a:gd name="connsiteY1" fmla="*/ 326 h 1244728"/>
                <a:gd name="connsiteX2" fmla="*/ 89626 w 214095"/>
                <a:gd name="connsiteY2" fmla="*/ 409567 h 1244728"/>
                <a:gd name="connsiteX3" fmla="*/ 48062 w 214095"/>
                <a:gd name="connsiteY3" fmla="*/ 684528 h 1244728"/>
                <a:gd name="connsiteX4" fmla="*/ 187140 w 214095"/>
                <a:gd name="connsiteY4" fmla="*/ 1244038 h 1244728"/>
                <a:gd name="connsiteX5" fmla="*/ 103 w 214095"/>
                <a:gd name="connsiteY5" fmla="*/ 479907 h 1244728"/>
                <a:gd name="connsiteX0" fmla="*/ 103 w 213786"/>
                <a:gd name="connsiteY0" fmla="*/ 480001 h 1244822"/>
                <a:gd name="connsiteX1" fmla="*/ 212717 w 213786"/>
                <a:gd name="connsiteY1" fmla="*/ 420 h 1244822"/>
                <a:gd name="connsiteX2" fmla="*/ 54457 w 213786"/>
                <a:gd name="connsiteY2" fmla="*/ 339323 h 1244822"/>
                <a:gd name="connsiteX3" fmla="*/ 48062 w 213786"/>
                <a:gd name="connsiteY3" fmla="*/ 684622 h 1244822"/>
                <a:gd name="connsiteX4" fmla="*/ 187140 w 213786"/>
                <a:gd name="connsiteY4" fmla="*/ 1244132 h 1244822"/>
                <a:gd name="connsiteX5" fmla="*/ 103 w 213786"/>
                <a:gd name="connsiteY5" fmla="*/ 480001 h 1244822"/>
                <a:gd name="connsiteX0" fmla="*/ 303 w 213986"/>
                <a:gd name="connsiteY0" fmla="*/ 480001 h 1244864"/>
                <a:gd name="connsiteX1" fmla="*/ 212917 w 213986"/>
                <a:gd name="connsiteY1" fmla="*/ 420 h 1244864"/>
                <a:gd name="connsiteX2" fmla="*/ 54657 w 213986"/>
                <a:gd name="connsiteY2" fmla="*/ 339323 h 1244864"/>
                <a:gd name="connsiteX3" fmla="*/ 48262 w 213986"/>
                <a:gd name="connsiteY3" fmla="*/ 684622 h 1244864"/>
                <a:gd name="connsiteX4" fmla="*/ 187340 w 213986"/>
                <a:gd name="connsiteY4" fmla="*/ 1244132 h 1244864"/>
                <a:gd name="connsiteX5" fmla="*/ 303 w 213986"/>
                <a:gd name="connsiteY5" fmla="*/ 480001 h 1244864"/>
                <a:gd name="connsiteX0" fmla="*/ 311 w 210796"/>
                <a:gd name="connsiteY0" fmla="*/ 652650 h 1245187"/>
                <a:gd name="connsiteX1" fmla="*/ 209727 w 210796"/>
                <a:gd name="connsiteY1" fmla="*/ 420 h 1245187"/>
                <a:gd name="connsiteX2" fmla="*/ 51467 w 210796"/>
                <a:gd name="connsiteY2" fmla="*/ 339323 h 1245187"/>
                <a:gd name="connsiteX3" fmla="*/ 45072 w 210796"/>
                <a:gd name="connsiteY3" fmla="*/ 684622 h 1245187"/>
                <a:gd name="connsiteX4" fmla="*/ 184150 w 210796"/>
                <a:gd name="connsiteY4" fmla="*/ 1244132 h 1245187"/>
                <a:gd name="connsiteX5" fmla="*/ 311 w 210796"/>
                <a:gd name="connsiteY5" fmla="*/ 652650 h 1245187"/>
                <a:gd name="connsiteX0" fmla="*/ 303 w 213985"/>
                <a:gd name="connsiteY0" fmla="*/ 575917 h 1245014"/>
                <a:gd name="connsiteX1" fmla="*/ 212916 w 213985"/>
                <a:gd name="connsiteY1" fmla="*/ 420 h 1245014"/>
                <a:gd name="connsiteX2" fmla="*/ 54656 w 213985"/>
                <a:gd name="connsiteY2" fmla="*/ 339323 h 1245014"/>
                <a:gd name="connsiteX3" fmla="*/ 48261 w 213985"/>
                <a:gd name="connsiteY3" fmla="*/ 684622 h 1245014"/>
                <a:gd name="connsiteX4" fmla="*/ 187339 w 213985"/>
                <a:gd name="connsiteY4" fmla="*/ 1244132 h 1245014"/>
                <a:gd name="connsiteX5" fmla="*/ 303 w 213985"/>
                <a:gd name="connsiteY5" fmla="*/ 575917 h 1245014"/>
                <a:gd name="connsiteX0" fmla="*/ 594 w 214276"/>
                <a:gd name="connsiteY0" fmla="*/ 575917 h 1245045"/>
                <a:gd name="connsiteX1" fmla="*/ 213207 w 214276"/>
                <a:gd name="connsiteY1" fmla="*/ 420 h 1245045"/>
                <a:gd name="connsiteX2" fmla="*/ 54947 w 214276"/>
                <a:gd name="connsiteY2" fmla="*/ 339323 h 1245045"/>
                <a:gd name="connsiteX3" fmla="*/ 48552 w 214276"/>
                <a:gd name="connsiteY3" fmla="*/ 684622 h 1245045"/>
                <a:gd name="connsiteX4" fmla="*/ 187630 w 214276"/>
                <a:gd name="connsiteY4" fmla="*/ 1244132 h 1245045"/>
                <a:gd name="connsiteX5" fmla="*/ 594 w 214276"/>
                <a:gd name="connsiteY5" fmla="*/ 575917 h 1245045"/>
                <a:gd name="connsiteX0" fmla="*/ 581 w 217460"/>
                <a:gd name="connsiteY0" fmla="*/ 614284 h 1245130"/>
                <a:gd name="connsiteX1" fmla="*/ 216391 w 217460"/>
                <a:gd name="connsiteY1" fmla="*/ 420 h 1245130"/>
                <a:gd name="connsiteX2" fmla="*/ 58131 w 217460"/>
                <a:gd name="connsiteY2" fmla="*/ 339323 h 1245130"/>
                <a:gd name="connsiteX3" fmla="*/ 51736 w 217460"/>
                <a:gd name="connsiteY3" fmla="*/ 684622 h 1245130"/>
                <a:gd name="connsiteX4" fmla="*/ 190814 w 217460"/>
                <a:gd name="connsiteY4" fmla="*/ 1244132 h 1245130"/>
                <a:gd name="connsiteX5" fmla="*/ 581 w 217460"/>
                <a:gd name="connsiteY5" fmla="*/ 614284 h 1245130"/>
                <a:gd name="connsiteX0" fmla="*/ 581 w 217460"/>
                <a:gd name="connsiteY0" fmla="*/ 531157 h 1244963"/>
                <a:gd name="connsiteX1" fmla="*/ 216391 w 217460"/>
                <a:gd name="connsiteY1" fmla="*/ 420 h 1244963"/>
                <a:gd name="connsiteX2" fmla="*/ 58131 w 217460"/>
                <a:gd name="connsiteY2" fmla="*/ 339323 h 1244963"/>
                <a:gd name="connsiteX3" fmla="*/ 51736 w 217460"/>
                <a:gd name="connsiteY3" fmla="*/ 684622 h 1244963"/>
                <a:gd name="connsiteX4" fmla="*/ 190814 w 217460"/>
                <a:gd name="connsiteY4" fmla="*/ 1244132 h 1244963"/>
                <a:gd name="connsiteX5" fmla="*/ 581 w 217460"/>
                <a:gd name="connsiteY5" fmla="*/ 531157 h 1244963"/>
                <a:gd name="connsiteX0" fmla="*/ 595 w 214276"/>
                <a:gd name="connsiteY0" fmla="*/ 543945 h 1244985"/>
                <a:gd name="connsiteX1" fmla="*/ 213207 w 214276"/>
                <a:gd name="connsiteY1" fmla="*/ 420 h 1244985"/>
                <a:gd name="connsiteX2" fmla="*/ 54947 w 214276"/>
                <a:gd name="connsiteY2" fmla="*/ 339323 h 1244985"/>
                <a:gd name="connsiteX3" fmla="*/ 48552 w 214276"/>
                <a:gd name="connsiteY3" fmla="*/ 684622 h 1244985"/>
                <a:gd name="connsiteX4" fmla="*/ 187630 w 214276"/>
                <a:gd name="connsiteY4" fmla="*/ 1244132 h 1244985"/>
                <a:gd name="connsiteX5" fmla="*/ 595 w 214276"/>
                <a:gd name="connsiteY5" fmla="*/ 543945 h 1244985"/>
                <a:gd name="connsiteX0" fmla="*/ 558 w 214239"/>
                <a:gd name="connsiteY0" fmla="*/ 543945 h 1244132"/>
                <a:gd name="connsiteX1" fmla="*/ 213170 w 214239"/>
                <a:gd name="connsiteY1" fmla="*/ 420 h 1244132"/>
                <a:gd name="connsiteX2" fmla="*/ 54910 w 214239"/>
                <a:gd name="connsiteY2" fmla="*/ 339323 h 1244132"/>
                <a:gd name="connsiteX3" fmla="*/ 48515 w 214239"/>
                <a:gd name="connsiteY3" fmla="*/ 684622 h 1244132"/>
                <a:gd name="connsiteX4" fmla="*/ 187593 w 214239"/>
                <a:gd name="connsiteY4" fmla="*/ 1244132 h 1244132"/>
                <a:gd name="connsiteX5" fmla="*/ 558 w 214239"/>
                <a:gd name="connsiteY5" fmla="*/ 543945 h 1244132"/>
                <a:gd name="connsiteX0" fmla="*/ 558 w 214218"/>
                <a:gd name="connsiteY0" fmla="*/ 543980 h 1244167"/>
                <a:gd name="connsiteX1" fmla="*/ 213170 w 214218"/>
                <a:gd name="connsiteY1" fmla="*/ 455 h 1244167"/>
                <a:gd name="connsiteX2" fmla="*/ 54910 w 214218"/>
                <a:gd name="connsiteY2" fmla="*/ 339358 h 1244167"/>
                <a:gd name="connsiteX3" fmla="*/ 48515 w 214218"/>
                <a:gd name="connsiteY3" fmla="*/ 684657 h 1244167"/>
                <a:gd name="connsiteX4" fmla="*/ 187593 w 214218"/>
                <a:gd name="connsiteY4" fmla="*/ 1244167 h 1244167"/>
                <a:gd name="connsiteX5" fmla="*/ 558 w 214218"/>
                <a:gd name="connsiteY5" fmla="*/ 543980 h 1244167"/>
                <a:gd name="connsiteX0" fmla="*/ 55 w 207364"/>
                <a:gd name="connsiteY0" fmla="*/ 404023 h 1104210"/>
                <a:gd name="connsiteX1" fmla="*/ 206273 w 207364"/>
                <a:gd name="connsiteY1" fmla="*/ 1175 h 1104210"/>
                <a:gd name="connsiteX2" fmla="*/ 54407 w 207364"/>
                <a:gd name="connsiteY2" fmla="*/ 199401 h 1104210"/>
                <a:gd name="connsiteX3" fmla="*/ 48012 w 207364"/>
                <a:gd name="connsiteY3" fmla="*/ 544700 h 1104210"/>
                <a:gd name="connsiteX4" fmla="*/ 187090 w 207364"/>
                <a:gd name="connsiteY4" fmla="*/ 1104210 h 1104210"/>
                <a:gd name="connsiteX5" fmla="*/ 55 w 207364"/>
                <a:gd name="connsiteY5" fmla="*/ 404023 h 1104210"/>
                <a:gd name="connsiteX0" fmla="*/ 58 w 200973"/>
                <a:gd name="connsiteY0" fmla="*/ 621432 h 1104210"/>
                <a:gd name="connsiteX1" fmla="*/ 199882 w 200973"/>
                <a:gd name="connsiteY1" fmla="*/ 1175 h 1104210"/>
                <a:gd name="connsiteX2" fmla="*/ 48016 w 200973"/>
                <a:gd name="connsiteY2" fmla="*/ 199401 h 1104210"/>
                <a:gd name="connsiteX3" fmla="*/ 41621 w 200973"/>
                <a:gd name="connsiteY3" fmla="*/ 544700 h 1104210"/>
                <a:gd name="connsiteX4" fmla="*/ 180699 w 200973"/>
                <a:gd name="connsiteY4" fmla="*/ 1104210 h 1104210"/>
                <a:gd name="connsiteX5" fmla="*/ 58 w 200973"/>
                <a:gd name="connsiteY5" fmla="*/ 621432 h 1104210"/>
                <a:gd name="connsiteX0" fmla="*/ 58 w 200973"/>
                <a:gd name="connsiteY0" fmla="*/ 621432 h 1104210"/>
                <a:gd name="connsiteX1" fmla="*/ 199882 w 200973"/>
                <a:gd name="connsiteY1" fmla="*/ 1175 h 1104210"/>
                <a:gd name="connsiteX2" fmla="*/ 48016 w 200973"/>
                <a:gd name="connsiteY2" fmla="*/ 199401 h 1104210"/>
                <a:gd name="connsiteX3" fmla="*/ 64001 w 200973"/>
                <a:gd name="connsiteY3" fmla="*/ 778096 h 1104210"/>
                <a:gd name="connsiteX4" fmla="*/ 180699 w 200973"/>
                <a:gd name="connsiteY4" fmla="*/ 1104210 h 1104210"/>
                <a:gd name="connsiteX5" fmla="*/ 58 w 200973"/>
                <a:gd name="connsiteY5" fmla="*/ 621432 h 1104210"/>
                <a:gd name="connsiteX0" fmla="*/ 40 w 200955"/>
                <a:gd name="connsiteY0" fmla="*/ 621432 h 1081830"/>
                <a:gd name="connsiteX1" fmla="*/ 199864 w 200955"/>
                <a:gd name="connsiteY1" fmla="*/ 1175 h 1081830"/>
                <a:gd name="connsiteX2" fmla="*/ 47998 w 200955"/>
                <a:gd name="connsiteY2" fmla="*/ 199401 h 1081830"/>
                <a:gd name="connsiteX3" fmla="*/ 63983 w 200955"/>
                <a:gd name="connsiteY3" fmla="*/ 778096 h 1081830"/>
                <a:gd name="connsiteX4" fmla="*/ 183878 w 200955"/>
                <a:gd name="connsiteY4" fmla="*/ 1081830 h 1081830"/>
                <a:gd name="connsiteX5" fmla="*/ 40 w 200955"/>
                <a:gd name="connsiteY5" fmla="*/ 621432 h 1081830"/>
                <a:gd name="connsiteX0" fmla="*/ 40 w 200955"/>
                <a:gd name="connsiteY0" fmla="*/ 621432 h 1081830"/>
                <a:gd name="connsiteX1" fmla="*/ 199864 w 200955"/>
                <a:gd name="connsiteY1" fmla="*/ 1175 h 1081830"/>
                <a:gd name="connsiteX2" fmla="*/ 47998 w 200955"/>
                <a:gd name="connsiteY2" fmla="*/ 199401 h 1081830"/>
                <a:gd name="connsiteX3" fmla="*/ 63983 w 200955"/>
                <a:gd name="connsiteY3" fmla="*/ 778096 h 1081830"/>
                <a:gd name="connsiteX4" fmla="*/ 183878 w 200955"/>
                <a:gd name="connsiteY4" fmla="*/ 1081830 h 1081830"/>
                <a:gd name="connsiteX5" fmla="*/ 40 w 200955"/>
                <a:gd name="connsiteY5" fmla="*/ 621432 h 1081830"/>
                <a:gd name="connsiteX0" fmla="*/ 40 w 202346"/>
                <a:gd name="connsiteY0" fmla="*/ 620779 h 1081177"/>
                <a:gd name="connsiteX1" fmla="*/ 199864 w 202346"/>
                <a:gd name="connsiteY1" fmla="*/ 522 h 1081177"/>
                <a:gd name="connsiteX2" fmla="*/ 134322 w 202346"/>
                <a:gd name="connsiteY2" fmla="*/ 310650 h 1081177"/>
                <a:gd name="connsiteX3" fmla="*/ 63983 w 202346"/>
                <a:gd name="connsiteY3" fmla="*/ 777443 h 1081177"/>
                <a:gd name="connsiteX4" fmla="*/ 183878 w 202346"/>
                <a:gd name="connsiteY4" fmla="*/ 1081177 h 1081177"/>
                <a:gd name="connsiteX5" fmla="*/ 40 w 202346"/>
                <a:gd name="connsiteY5" fmla="*/ 620779 h 1081177"/>
                <a:gd name="connsiteX0" fmla="*/ 7755 w 191593"/>
                <a:gd name="connsiteY0" fmla="*/ 444886 h 905284"/>
                <a:gd name="connsiteX1" fmla="*/ 114860 w 191593"/>
                <a:gd name="connsiteY1" fmla="*/ 3673 h 905284"/>
                <a:gd name="connsiteX2" fmla="*/ 142037 w 191593"/>
                <a:gd name="connsiteY2" fmla="*/ 134757 h 905284"/>
                <a:gd name="connsiteX3" fmla="*/ 71698 w 191593"/>
                <a:gd name="connsiteY3" fmla="*/ 601550 h 905284"/>
                <a:gd name="connsiteX4" fmla="*/ 191593 w 191593"/>
                <a:gd name="connsiteY4" fmla="*/ 905284 h 905284"/>
                <a:gd name="connsiteX5" fmla="*/ 7755 w 191593"/>
                <a:gd name="connsiteY5" fmla="*/ 444886 h 905284"/>
                <a:gd name="connsiteX0" fmla="*/ 6625 w 190463"/>
                <a:gd name="connsiteY0" fmla="*/ 444886 h 905284"/>
                <a:gd name="connsiteX1" fmla="*/ 113730 w 190463"/>
                <a:gd name="connsiteY1" fmla="*/ 3673 h 905284"/>
                <a:gd name="connsiteX2" fmla="*/ 140907 w 190463"/>
                <a:gd name="connsiteY2" fmla="*/ 134757 h 905284"/>
                <a:gd name="connsiteX3" fmla="*/ 70568 w 190463"/>
                <a:gd name="connsiteY3" fmla="*/ 601550 h 905284"/>
                <a:gd name="connsiteX4" fmla="*/ 190463 w 190463"/>
                <a:gd name="connsiteY4" fmla="*/ 905284 h 905284"/>
                <a:gd name="connsiteX5" fmla="*/ 6625 w 190463"/>
                <a:gd name="connsiteY5" fmla="*/ 444886 h 905284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70568 w 190463"/>
                <a:gd name="connsiteY3" fmla="*/ 59874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1794 w 190463"/>
                <a:gd name="connsiteY3" fmla="*/ 49643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1794 w 190463"/>
                <a:gd name="connsiteY3" fmla="*/ 496435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2081 h 902479"/>
                <a:gd name="connsiteX1" fmla="*/ 113730 w 190463"/>
                <a:gd name="connsiteY1" fmla="*/ 868 h 902479"/>
                <a:gd name="connsiteX2" fmla="*/ 38597 w 190463"/>
                <a:gd name="connsiteY2" fmla="*/ 231066 h 902479"/>
                <a:gd name="connsiteX3" fmla="*/ 44991 w 190463"/>
                <a:gd name="connsiteY3" fmla="*/ 483646 h 902479"/>
                <a:gd name="connsiteX4" fmla="*/ 190463 w 190463"/>
                <a:gd name="connsiteY4" fmla="*/ 902479 h 902479"/>
                <a:gd name="connsiteX5" fmla="*/ 6625 w 190463"/>
                <a:gd name="connsiteY5" fmla="*/ 442081 h 902479"/>
                <a:gd name="connsiteX0" fmla="*/ 6625 w 190463"/>
                <a:gd name="connsiteY0" fmla="*/ 441964 h 902362"/>
                <a:gd name="connsiteX1" fmla="*/ 113730 w 190463"/>
                <a:gd name="connsiteY1" fmla="*/ 751 h 902362"/>
                <a:gd name="connsiteX2" fmla="*/ 38597 w 190463"/>
                <a:gd name="connsiteY2" fmla="*/ 230949 h 902362"/>
                <a:gd name="connsiteX3" fmla="*/ 44991 w 190463"/>
                <a:gd name="connsiteY3" fmla="*/ 483529 h 902362"/>
                <a:gd name="connsiteX4" fmla="*/ 190463 w 190463"/>
                <a:gd name="connsiteY4" fmla="*/ 902362 h 902362"/>
                <a:gd name="connsiteX5" fmla="*/ 6625 w 190463"/>
                <a:gd name="connsiteY5" fmla="*/ 441964 h 902362"/>
                <a:gd name="connsiteX0" fmla="*/ 6625 w 190463"/>
                <a:gd name="connsiteY0" fmla="*/ 441874 h 902272"/>
                <a:gd name="connsiteX1" fmla="*/ 113730 w 190463"/>
                <a:gd name="connsiteY1" fmla="*/ 661 h 902272"/>
                <a:gd name="connsiteX2" fmla="*/ 38597 w 190463"/>
                <a:gd name="connsiteY2" fmla="*/ 230859 h 902272"/>
                <a:gd name="connsiteX3" fmla="*/ 44991 w 190463"/>
                <a:gd name="connsiteY3" fmla="*/ 483439 h 902272"/>
                <a:gd name="connsiteX4" fmla="*/ 190463 w 190463"/>
                <a:gd name="connsiteY4" fmla="*/ 902272 h 902272"/>
                <a:gd name="connsiteX5" fmla="*/ 6625 w 190463"/>
                <a:gd name="connsiteY5" fmla="*/ 441874 h 902272"/>
                <a:gd name="connsiteX0" fmla="*/ 6625 w 190463"/>
                <a:gd name="connsiteY0" fmla="*/ 441874 h 902272"/>
                <a:gd name="connsiteX1" fmla="*/ 113730 w 190463"/>
                <a:gd name="connsiteY1" fmla="*/ 661 h 902272"/>
                <a:gd name="connsiteX2" fmla="*/ 38597 w 190463"/>
                <a:gd name="connsiteY2" fmla="*/ 230859 h 902272"/>
                <a:gd name="connsiteX3" fmla="*/ 44991 w 190463"/>
                <a:gd name="connsiteY3" fmla="*/ 483439 h 902272"/>
                <a:gd name="connsiteX4" fmla="*/ 190463 w 190463"/>
                <a:gd name="connsiteY4" fmla="*/ 902272 h 902272"/>
                <a:gd name="connsiteX5" fmla="*/ 6625 w 190463"/>
                <a:gd name="connsiteY5" fmla="*/ 441874 h 902272"/>
                <a:gd name="connsiteX0" fmla="*/ 6625 w 190463"/>
                <a:gd name="connsiteY0" fmla="*/ 441812 h 902210"/>
                <a:gd name="connsiteX1" fmla="*/ 113730 w 190463"/>
                <a:gd name="connsiteY1" fmla="*/ 599 h 902210"/>
                <a:gd name="connsiteX2" fmla="*/ 38597 w 190463"/>
                <a:gd name="connsiteY2" fmla="*/ 230797 h 902210"/>
                <a:gd name="connsiteX3" fmla="*/ 32202 w 190463"/>
                <a:gd name="connsiteY3" fmla="*/ 470588 h 902210"/>
                <a:gd name="connsiteX4" fmla="*/ 190463 w 190463"/>
                <a:gd name="connsiteY4" fmla="*/ 902210 h 902210"/>
                <a:gd name="connsiteX5" fmla="*/ 6625 w 190463"/>
                <a:gd name="connsiteY5" fmla="*/ 441812 h 902210"/>
                <a:gd name="connsiteX0" fmla="*/ 4322 w 204146"/>
                <a:gd name="connsiteY0" fmla="*/ 454601 h 902210"/>
                <a:gd name="connsiteX1" fmla="*/ 127413 w 204146"/>
                <a:gd name="connsiteY1" fmla="*/ 599 h 902210"/>
                <a:gd name="connsiteX2" fmla="*/ 52280 w 204146"/>
                <a:gd name="connsiteY2" fmla="*/ 230797 h 902210"/>
                <a:gd name="connsiteX3" fmla="*/ 45885 w 204146"/>
                <a:gd name="connsiteY3" fmla="*/ 470588 h 902210"/>
                <a:gd name="connsiteX4" fmla="*/ 204146 w 204146"/>
                <a:gd name="connsiteY4" fmla="*/ 902210 h 902210"/>
                <a:gd name="connsiteX5" fmla="*/ 4322 w 204146"/>
                <a:gd name="connsiteY5" fmla="*/ 454601 h 902210"/>
                <a:gd name="connsiteX0" fmla="*/ 4688 w 201315"/>
                <a:gd name="connsiteY0" fmla="*/ 457798 h 902210"/>
                <a:gd name="connsiteX1" fmla="*/ 124582 w 201315"/>
                <a:gd name="connsiteY1" fmla="*/ 599 h 902210"/>
                <a:gd name="connsiteX2" fmla="*/ 49449 w 201315"/>
                <a:gd name="connsiteY2" fmla="*/ 230797 h 902210"/>
                <a:gd name="connsiteX3" fmla="*/ 43054 w 201315"/>
                <a:gd name="connsiteY3" fmla="*/ 470588 h 902210"/>
                <a:gd name="connsiteX4" fmla="*/ 201315 w 201315"/>
                <a:gd name="connsiteY4" fmla="*/ 902210 h 902210"/>
                <a:gd name="connsiteX5" fmla="*/ 4688 w 201315"/>
                <a:gd name="connsiteY5" fmla="*/ 457798 h 902210"/>
                <a:gd name="connsiteX0" fmla="*/ 2211 w 198838"/>
                <a:gd name="connsiteY0" fmla="*/ 457798 h 902210"/>
                <a:gd name="connsiteX1" fmla="*/ 122105 w 198838"/>
                <a:gd name="connsiteY1" fmla="*/ 599 h 902210"/>
                <a:gd name="connsiteX2" fmla="*/ 46972 w 198838"/>
                <a:gd name="connsiteY2" fmla="*/ 230797 h 902210"/>
                <a:gd name="connsiteX3" fmla="*/ 40577 w 198838"/>
                <a:gd name="connsiteY3" fmla="*/ 470588 h 902210"/>
                <a:gd name="connsiteX4" fmla="*/ 198838 w 198838"/>
                <a:gd name="connsiteY4" fmla="*/ 902210 h 902210"/>
                <a:gd name="connsiteX5" fmla="*/ 2211 w 198838"/>
                <a:gd name="connsiteY5" fmla="*/ 457798 h 9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8" h="902210">
                  <a:moveTo>
                    <a:pt x="2211" y="457798"/>
                  </a:moveTo>
                  <a:cubicBezTo>
                    <a:pt x="-4184" y="317122"/>
                    <a:pt x="-5098" y="141277"/>
                    <a:pt x="122105" y="599"/>
                  </a:cubicBezTo>
                  <a:cubicBezTo>
                    <a:pt x="137026" y="-11124"/>
                    <a:pt x="60560" y="152466"/>
                    <a:pt x="46972" y="230797"/>
                  </a:cubicBezTo>
                  <a:cubicBezTo>
                    <a:pt x="33384" y="309128"/>
                    <a:pt x="33917" y="363481"/>
                    <a:pt x="40577" y="470588"/>
                  </a:cubicBezTo>
                  <a:cubicBezTo>
                    <a:pt x="47237" y="577695"/>
                    <a:pt x="94930" y="699720"/>
                    <a:pt x="198838" y="902210"/>
                  </a:cubicBezTo>
                  <a:cubicBezTo>
                    <a:pt x="146084" y="864909"/>
                    <a:pt x="8606" y="598474"/>
                    <a:pt x="2211" y="457798"/>
                  </a:cubicBezTo>
                  <a:close/>
                </a:path>
              </a:pathLst>
            </a:cu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0C1FBA-3676-61B5-12F7-358A6E145874}"/>
              </a:ext>
            </a:extLst>
          </p:cNvPr>
          <p:cNvGrpSpPr/>
          <p:nvPr/>
        </p:nvGrpSpPr>
        <p:grpSpPr>
          <a:xfrm>
            <a:off x="3668172" y="-2146564"/>
            <a:ext cx="679337" cy="716944"/>
            <a:chOff x="6905625" y="1524000"/>
            <a:chExt cx="3799545" cy="4006103"/>
          </a:xfrm>
        </p:grpSpPr>
        <p:sp>
          <p:nvSpPr>
            <p:cNvPr id="72" name="Oval 3">
              <a:extLst>
                <a:ext uri="{FF2B5EF4-FFF2-40B4-BE49-F238E27FC236}">
                  <a16:creationId xmlns:a16="http://schemas.microsoft.com/office/drawing/2014/main" id="{E4C35097-8E52-B39F-7D42-4ECE473DD7A2}"/>
                </a:ext>
              </a:extLst>
            </p:cNvPr>
            <p:cNvSpPr/>
            <p:nvPr/>
          </p:nvSpPr>
          <p:spPr>
            <a:xfrm flipH="1">
              <a:off x="8012021" y="4288361"/>
              <a:ext cx="2693149" cy="1241742"/>
            </a:xfrm>
            <a:custGeom>
              <a:avLst/>
              <a:gdLst>
                <a:gd name="connsiteX0" fmla="*/ 0 w 1162050"/>
                <a:gd name="connsiteY0" fmla="*/ 690563 h 1381125"/>
                <a:gd name="connsiteX1" fmla="*/ 581025 w 1162050"/>
                <a:gd name="connsiteY1" fmla="*/ 0 h 1381125"/>
                <a:gd name="connsiteX2" fmla="*/ 1162050 w 1162050"/>
                <a:gd name="connsiteY2" fmla="*/ 690563 h 1381125"/>
                <a:gd name="connsiteX3" fmla="*/ 581025 w 1162050"/>
                <a:gd name="connsiteY3" fmla="*/ 1381126 h 1381125"/>
                <a:gd name="connsiteX4" fmla="*/ 0 w 1162050"/>
                <a:gd name="connsiteY4" fmla="*/ 690563 h 1381125"/>
                <a:gd name="connsiteX0" fmla="*/ 0 w 1385074"/>
                <a:gd name="connsiteY0" fmla="*/ 1145927 h 1446401"/>
                <a:gd name="connsiteX1" fmla="*/ 804049 w 1385074"/>
                <a:gd name="connsiteY1" fmla="*/ 9315 h 1446401"/>
                <a:gd name="connsiteX2" fmla="*/ 1385074 w 1385074"/>
                <a:gd name="connsiteY2" fmla="*/ 699878 h 1446401"/>
                <a:gd name="connsiteX3" fmla="*/ 804049 w 1385074"/>
                <a:gd name="connsiteY3" fmla="*/ 1390441 h 1446401"/>
                <a:gd name="connsiteX4" fmla="*/ 0 w 1385074"/>
                <a:gd name="connsiteY4" fmla="*/ 1145927 h 1446401"/>
                <a:gd name="connsiteX0" fmla="*/ 0 w 2076450"/>
                <a:gd name="connsiteY0" fmla="*/ 1147240 h 1449334"/>
                <a:gd name="connsiteX1" fmla="*/ 804049 w 2076450"/>
                <a:gd name="connsiteY1" fmla="*/ 10628 h 1449334"/>
                <a:gd name="connsiteX2" fmla="*/ 2076450 w 2076450"/>
                <a:gd name="connsiteY2" fmla="*/ 678888 h 1449334"/>
                <a:gd name="connsiteX3" fmla="*/ 804049 w 2076450"/>
                <a:gd name="connsiteY3" fmla="*/ 1391754 h 1449334"/>
                <a:gd name="connsiteX4" fmla="*/ 0 w 2076450"/>
                <a:gd name="connsiteY4" fmla="*/ 1147240 h 1449334"/>
                <a:gd name="connsiteX0" fmla="*/ 4976 w 2081426"/>
                <a:gd name="connsiteY0" fmla="*/ 1147240 h 1380623"/>
                <a:gd name="connsiteX1" fmla="*/ 809025 w 2081426"/>
                <a:gd name="connsiteY1" fmla="*/ 10628 h 1380623"/>
                <a:gd name="connsiteX2" fmla="*/ 2081426 w 2081426"/>
                <a:gd name="connsiteY2" fmla="*/ 678888 h 1380623"/>
                <a:gd name="connsiteX3" fmla="*/ 1177016 w 2081426"/>
                <a:gd name="connsiteY3" fmla="*/ 1347149 h 1380623"/>
                <a:gd name="connsiteX4" fmla="*/ 4976 w 2081426"/>
                <a:gd name="connsiteY4" fmla="*/ 1147240 h 1380623"/>
                <a:gd name="connsiteX0" fmla="*/ 4976 w 2081426"/>
                <a:gd name="connsiteY0" fmla="*/ 1147240 h 1414917"/>
                <a:gd name="connsiteX1" fmla="*/ 809025 w 2081426"/>
                <a:gd name="connsiteY1" fmla="*/ 10628 h 1414917"/>
                <a:gd name="connsiteX2" fmla="*/ 2081426 w 2081426"/>
                <a:gd name="connsiteY2" fmla="*/ 678888 h 1414917"/>
                <a:gd name="connsiteX3" fmla="*/ 1177016 w 2081426"/>
                <a:gd name="connsiteY3" fmla="*/ 1347149 h 1414917"/>
                <a:gd name="connsiteX4" fmla="*/ 4976 w 2081426"/>
                <a:gd name="connsiteY4" fmla="*/ 1147240 h 1414917"/>
                <a:gd name="connsiteX0" fmla="*/ 4976 w 2081426"/>
                <a:gd name="connsiteY0" fmla="*/ 1147240 h 1414917"/>
                <a:gd name="connsiteX1" fmla="*/ 809025 w 2081426"/>
                <a:gd name="connsiteY1" fmla="*/ 10628 h 1414917"/>
                <a:gd name="connsiteX2" fmla="*/ 2081426 w 2081426"/>
                <a:gd name="connsiteY2" fmla="*/ 678888 h 1414917"/>
                <a:gd name="connsiteX3" fmla="*/ 1177016 w 2081426"/>
                <a:gd name="connsiteY3" fmla="*/ 1347149 h 1414917"/>
                <a:gd name="connsiteX4" fmla="*/ 4976 w 2081426"/>
                <a:gd name="connsiteY4" fmla="*/ 1147240 h 1414917"/>
                <a:gd name="connsiteX0" fmla="*/ 1382 w 2077832"/>
                <a:gd name="connsiteY0" fmla="*/ 1103817 h 1370101"/>
                <a:gd name="connsiteX1" fmla="*/ 1418748 w 2077832"/>
                <a:gd name="connsiteY1" fmla="*/ 11810 h 1370101"/>
                <a:gd name="connsiteX2" fmla="*/ 2077832 w 2077832"/>
                <a:gd name="connsiteY2" fmla="*/ 635465 h 1370101"/>
                <a:gd name="connsiteX3" fmla="*/ 1173422 w 2077832"/>
                <a:gd name="connsiteY3" fmla="*/ 1303726 h 1370101"/>
                <a:gd name="connsiteX4" fmla="*/ 1382 w 2077832"/>
                <a:gd name="connsiteY4" fmla="*/ 1103817 h 137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832" h="1370101">
                  <a:moveTo>
                    <a:pt x="1382" y="1103817"/>
                  </a:moveTo>
                  <a:cubicBezTo>
                    <a:pt x="42270" y="888498"/>
                    <a:pt x="1072673" y="89869"/>
                    <a:pt x="1418748" y="11810"/>
                  </a:cubicBezTo>
                  <a:cubicBezTo>
                    <a:pt x="1764823" y="-66249"/>
                    <a:pt x="2077832" y="254078"/>
                    <a:pt x="2077832" y="635465"/>
                  </a:cubicBezTo>
                  <a:cubicBezTo>
                    <a:pt x="1932866" y="1005700"/>
                    <a:pt x="1508345" y="1147609"/>
                    <a:pt x="1173422" y="1303726"/>
                  </a:cubicBezTo>
                  <a:cubicBezTo>
                    <a:pt x="838499" y="1459843"/>
                    <a:pt x="-39506" y="1319136"/>
                    <a:pt x="1382" y="1103817"/>
                  </a:cubicBezTo>
                  <a:close/>
                </a:path>
              </a:pathLst>
            </a:cu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62DFC1-1931-D2F8-770A-FF96A048DBF2}"/>
                </a:ext>
              </a:extLst>
            </p:cNvPr>
            <p:cNvSpPr/>
            <p:nvPr/>
          </p:nvSpPr>
          <p:spPr>
            <a:xfrm>
              <a:off x="6905625" y="1524000"/>
              <a:ext cx="3524250" cy="3438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5FE0F8FA-A16A-1DB4-08DA-49890C823BA4}"/>
                </a:ext>
              </a:extLst>
            </p:cNvPr>
            <p:cNvSpPr/>
            <p:nvPr/>
          </p:nvSpPr>
          <p:spPr>
            <a:xfrm>
              <a:off x="8099276" y="2452410"/>
              <a:ext cx="2313328" cy="2352433"/>
            </a:xfrm>
            <a:custGeom>
              <a:avLst/>
              <a:gdLst>
                <a:gd name="connsiteX0" fmla="*/ 0 w 1162050"/>
                <a:gd name="connsiteY0" fmla="*/ 690563 h 1381125"/>
                <a:gd name="connsiteX1" fmla="*/ 581025 w 1162050"/>
                <a:gd name="connsiteY1" fmla="*/ 0 h 1381125"/>
                <a:gd name="connsiteX2" fmla="*/ 1162050 w 1162050"/>
                <a:gd name="connsiteY2" fmla="*/ 690563 h 1381125"/>
                <a:gd name="connsiteX3" fmla="*/ 581025 w 1162050"/>
                <a:gd name="connsiteY3" fmla="*/ 1381126 h 1381125"/>
                <a:gd name="connsiteX4" fmla="*/ 0 w 1162050"/>
                <a:gd name="connsiteY4" fmla="*/ 690563 h 1381125"/>
                <a:gd name="connsiteX0" fmla="*/ 53874 w 1215924"/>
                <a:gd name="connsiteY0" fmla="*/ 641136 h 1331699"/>
                <a:gd name="connsiteX1" fmla="*/ 243602 w 1215924"/>
                <a:gd name="connsiteY1" fmla="*/ 0 h 1331699"/>
                <a:gd name="connsiteX2" fmla="*/ 1215924 w 1215924"/>
                <a:gd name="connsiteY2" fmla="*/ 641136 h 1331699"/>
                <a:gd name="connsiteX3" fmla="*/ 634899 w 1215924"/>
                <a:gd name="connsiteY3" fmla="*/ 1331699 h 1331699"/>
                <a:gd name="connsiteX4" fmla="*/ 53874 w 1215924"/>
                <a:gd name="connsiteY4" fmla="*/ 641136 h 1331699"/>
                <a:gd name="connsiteX0" fmla="*/ 75279 w 2394745"/>
                <a:gd name="connsiteY0" fmla="*/ 646037 h 1361683"/>
                <a:gd name="connsiteX1" fmla="*/ 265007 w 2394745"/>
                <a:gd name="connsiteY1" fmla="*/ 4901 h 1361683"/>
                <a:gd name="connsiteX2" fmla="*/ 2394745 w 2394745"/>
                <a:gd name="connsiteY2" fmla="*/ 996145 h 1361683"/>
                <a:gd name="connsiteX3" fmla="*/ 656304 w 2394745"/>
                <a:gd name="connsiteY3" fmla="*/ 1336600 h 1361683"/>
                <a:gd name="connsiteX4" fmla="*/ 75279 w 2394745"/>
                <a:gd name="connsiteY4" fmla="*/ 646037 h 1361683"/>
                <a:gd name="connsiteX0" fmla="*/ 75279 w 2394745"/>
                <a:gd name="connsiteY0" fmla="*/ 646037 h 1361683"/>
                <a:gd name="connsiteX1" fmla="*/ 265007 w 2394745"/>
                <a:gd name="connsiteY1" fmla="*/ 4901 h 1361683"/>
                <a:gd name="connsiteX2" fmla="*/ 2394745 w 2394745"/>
                <a:gd name="connsiteY2" fmla="*/ 996145 h 1361683"/>
                <a:gd name="connsiteX3" fmla="*/ 656304 w 2394745"/>
                <a:gd name="connsiteY3" fmla="*/ 1336600 h 1361683"/>
                <a:gd name="connsiteX4" fmla="*/ 75279 w 2394745"/>
                <a:gd name="connsiteY4" fmla="*/ 646037 h 1361683"/>
                <a:gd name="connsiteX0" fmla="*/ 120277 w 2439743"/>
                <a:gd name="connsiteY0" fmla="*/ 648244 h 2354440"/>
                <a:gd name="connsiteX1" fmla="*/ 310005 w 2439743"/>
                <a:gd name="connsiteY1" fmla="*/ 7108 h 2354440"/>
                <a:gd name="connsiteX2" fmla="*/ 2439743 w 2439743"/>
                <a:gd name="connsiteY2" fmla="*/ 998352 h 2354440"/>
                <a:gd name="connsiteX3" fmla="*/ 1356210 w 2439743"/>
                <a:gd name="connsiteY3" fmla="*/ 2352061 h 2354440"/>
                <a:gd name="connsiteX4" fmla="*/ 120277 w 2439743"/>
                <a:gd name="connsiteY4" fmla="*/ 648244 h 2354440"/>
                <a:gd name="connsiteX0" fmla="*/ 118249 w 2437715"/>
                <a:gd name="connsiteY0" fmla="*/ 648321 h 2379178"/>
                <a:gd name="connsiteX1" fmla="*/ 307977 w 2437715"/>
                <a:gd name="connsiteY1" fmla="*/ 7185 h 2379178"/>
                <a:gd name="connsiteX2" fmla="*/ 2437715 w 2437715"/>
                <a:gd name="connsiteY2" fmla="*/ 998429 h 2379178"/>
                <a:gd name="connsiteX3" fmla="*/ 1325350 w 2437715"/>
                <a:gd name="connsiteY3" fmla="*/ 2376852 h 2379178"/>
                <a:gd name="connsiteX4" fmla="*/ 118249 w 2437715"/>
                <a:gd name="connsiteY4" fmla="*/ 648321 h 2379178"/>
                <a:gd name="connsiteX0" fmla="*/ 118249 w 2530996"/>
                <a:gd name="connsiteY0" fmla="*/ 648321 h 2419541"/>
                <a:gd name="connsiteX1" fmla="*/ 307977 w 2530996"/>
                <a:gd name="connsiteY1" fmla="*/ 7185 h 2419541"/>
                <a:gd name="connsiteX2" fmla="*/ 2437715 w 2530996"/>
                <a:gd name="connsiteY2" fmla="*/ 998429 h 2419541"/>
                <a:gd name="connsiteX3" fmla="*/ 2069330 w 2530996"/>
                <a:gd name="connsiteY3" fmla="*/ 1818608 h 2419541"/>
                <a:gd name="connsiteX4" fmla="*/ 1325350 w 2530996"/>
                <a:gd name="connsiteY4" fmla="*/ 2376852 h 2419541"/>
                <a:gd name="connsiteX5" fmla="*/ 118249 w 2530996"/>
                <a:gd name="connsiteY5" fmla="*/ 648321 h 2419541"/>
                <a:gd name="connsiteX0" fmla="*/ 118249 w 2530996"/>
                <a:gd name="connsiteY0" fmla="*/ 648321 h 2419541"/>
                <a:gd name="connsiteX1" fmla="*/ 307977 w 2530996"/>
                <a:gd name="connsiteY1" fmla="*/ 7185 h 2419541"/>
                <a:gd name="connsiteX2" fmla="*/ 2437715 w 2530996"/>
                <a:gd name="connsiteY2" fmla="*/ 998429 h 2419541"/>
                <a:gd name="connsiteX3" fmla="*/ 2069330 w 2530996"/>
                <a:gd name="connsiteY3" fmla="*/ 1818608 h 2419541"/>
                <a:gd name="connsiteX4" fmla="*/ 1325350 w 2530996"/>
                <a:gd name="connsiteY4" fmla="*/ 2376852 h 2419541"/>
                <a:gd name="connsiteX5" fmla="*/ 118249 w 2530996"/>
                <a:gd name="connsiteY5" fmla="*/ 648321 h 2419541"/>
                <a:gd name="connsiteX0" fmla="*/ 118249 w 2524143"/>
                <a:gd name="connsiteY0" fmla="*/ 648321 h 2415155"/>
                <a:gd name="connsiteX1" fmla="*/ 307977 w 2524143"/>
                <a:gd name="connsiteY1" fmla="*/ 7185 h 2415155"/>
                <a:gd name="connsiteX2" fmla="*/ 2437715 w 2524143"/>
                <a:gd name="connsiteY2" fmla="*/ 998429 h 2415155"/>
                <a:gd name="connsiteX3" fmla="*/ 2069330 w 2524143"/>
                <a:gd name="connsiteY3" fmla="*/ 1818608 h 2415155"/>
                <a:gd name="connsiteX4" fmla="*/ 1325350 w 2524143"/>
                <a:gd name="connsiteY4" fmla="*/ 2376852 h 2415155"/>
                <a:gd name="connsiteX5" fmla="*/ 118249 w 2524143"/>
                <a:gd name="connsiteY5" fmla="*/ 648321 h 2415155"/>
                <a:gd name="connsiteX0" fmla="*/ 118249 w 2527526"/>
                <a:gd name="connsiteY0" fmla="*/ 648321 h 2417742"/>
                <a:gd name="connsiteX1" fmla="*/ 307977 w 2527526"/>
                <a:gd name="connsiteY1" fmla="*/ 7185 h 2417742"/>
                <a:gd name="connsiteX2" fmla="*/ 2437715 w 2527526"/>
                <a:gd name="connsiteY2" fmla="*/ 998429 h 2417742"/>
                <a:gd name="connsiteX3" fmla="*/ 2098162 w 2527526"/>
                <a:gd name="connsiteY3" fmla="*/ 1843321 h 2417742"/>
                <a:gd name="connsiteX4" fmla="*/ 1325350 w 2527526"/>
                <a:gd name="connsiteY4" fmla="*/ 2376852 h 2417742"/>
                <a:gd name="connsiteX5" fmla="*/ 118249 w 2527526"/>
                <a:gd name="connsiteY5" fmla="*/ 648321 h 2417742"/>
                <a:gd name="connsiteX0" fmla="*/ 118249 w 2527526"/>
                <a:gd name="connsiteY0" fmla="*/ 648321 h 2382910"/>
                <a:gd name="connsiteX1" fmla="*/ 307977 w 2527526"/>
                <a:gd name="connsiteY1" fmla="*/ 7185 h 2382910"/>
                <a:gd name="connsiteX2" fmla="*/ 2437715 w 2527526"/>
                <a:gd name="connsiteY2" fmla="*/ 998429 h 2382910"/>
                <a:gd name="connsiteX3" fmla="*/ 2098162 w 2527526"/>
                <a:gd name="connsiteY3" fmla="*/ 1843321 h 2382910"/>
                <a:gd name="connsiteX4" fmla="*/ 1325350 w 2527526"/>
                <a:gd name="connsiteY4" fmla="*/ 2376852 h 2382910"/>
                <a:gd name="connsiteX5" fmla="*/ 118249 w 2527526"/>
                <a:gd name="connsiteY5" fmla="*/ 648321 h 2382910"/>
                <a:gd name="connsiteX0" fmla="*/ 118249 w 2442345"/>
                <a:gd name="connsiteY0" fmla="*/ 648321 h 2382910"/>
                <a:gd name="connsiteX1" fmla="*/ 307977 w 2442345"/>
                <a:gd name="connsiteY1" fmla="*/ 7185 h 2382910"/>
                <a:gd name="connsiteX2" fmla="*/ 2437715 w 2442345"/>
                <a:gd name="connsiteY2" fmla="*/ 998429 h 2382910"/>
                <a:gd name="connsiteX3" fmla="*/ 2098162 w 2442345"/>
                <a:gd name="connsiteY3" fmla="*/ 1843321 h 2382910"/>
                <a:gd name="connsiteX4" fmla="*/ 1325350 w 2442345"/>
                <a:gd name="connsiteY4" fmla="*/ 2376852 h 2382910"/>
                <a:gd name="connsiteX5" fmla="*/ 118249 w 2442345"/>
                <a:gd name="connsiteY5" fmla="*/ 648321 h 2382910"/>
                <a:gd name="connsiteX0" fmla="*/ 118249 w 2442345"/>
                <a:gd name="connsiteY0" fmla="*/ 648321 h 2389431"/>
                <a:gd name="connsiteX1" fmla="*/ 307977 w 2442345"/>
                <a:gd name="connsiteY1" fmla="*/ 7185 h 2389431"/>
                <a:gd name="connsiteX2" fmla="*/ 2437715 w 2442345"/>
                <a:gd name="connsiteY2" fmla="*/ 998429 h 2389431"/>
                <a:gd name="connsiteX3" fmla="*/ 2098162 w 2442345"/>
                <a:gd name="connsiteY3" fmla="*/ 1843321 h 2389431"/>
                <a:gd name="connsiteX4" fmla="*/ 1325350 w 2442345"/>
                <a:gd name="connsiteY4" fmla="*/ 2376852 h 2389431"/>
                <a:gd name="connsiteX5" fmla="*/ 118249 w 2442345"/>
                <a:gd name="connsiteY5" fmla="*/ 648321 h 2389431"/>
                <a:gd name="connsiteX0" fmla="*/ 115067 w 2440525"/>
                <a:gd name="connsiteY0" fmla="*/ 648245 h 2367381"/>
                <a:gd name="connsiteX1" fmla="*/ 304795 w 2440525"/>
                <a:gd name="connsiteY1" fmla="*/ 7109 h 2367381"/>
                <a:gd name="connsiteX2" fmla="*/ 2434533 w 2440525"/>
                <a:gd name="connsiteY2" fmla="*/ 998353 h 2367381"/>
                <a:gd name="connsiteX3" fmla="*/ 2094980 w 2440525"/>
                <a:gd name="connsiteY3" fmla="*/ 1843245 h 2367381"/>
                <a:gd name="connsiteX4" fmla="*/ 1276860 w 2440525"/>
                <a:gd name="connsiteY4" fmla="*/ 2352062 h 2367381"/>
                <a:gd name="connsiteX5" fmla="*/ 115067 w 2440525"/>
                <a:gd name="connsiteY5" fmla="*/ 648245 h 2367381"/>
                <a:gd name="connsiteX0" fmla="*/ 115067 w 2440525"/>
                <a:gd name="connsiteY0" fmla="*/ 648245 h 2371827"/>
                <a:gd name="connsiteX1" fmla="*/ 304795 w 2440525"/>
                <a:gd name="connsiteY1" fmla="*/ 7109 h 2371827"/>
                <a:gd name="connsiteX2" fmla="*/ 2434533 w 2440525"/>
                <a:gd name="connsiteY2" fmla="*/ 998353 h 2371827"/>
                <a:gd name="connsiteX3" fmla="*/ 2094980 w 2440525"/>
                <a:gd name="connsiteY3" fmla="*/ 1843245 h 2371827"/>
                <a:gd name="connsiteX4" fmla="*/ 1276860 w 2440525"/>
                <a:gd name="connsiteY4" fmla="*/ 2352062 h 2371827"/>
                <a:gd name="connsiteX5" fmla="*/ 115067 w 2440525"/>
                <a:gd name="connsiteY5" fmla="*/ 648245 h 2371827"/>
                <a:gd name="connsiteX0" fmla="*/ 114200 w 2439710"/>
                <a:gd name="connsiteY0" fmla="*/ 648232 h 2367835"/>
                <a:gd name="connsiteX1" fmla="*/ 303928 w 2439710"/>
                <a:gd name="connsiteY1" fmla="*/ 7096 h 2367835"/>
                <a:gd name="connsiteX2" fmla="*/ 2433666 w 2439710"/>
                <a:gd name="connsiteY2" fmla="*/ 998340 h 2367835"/>
                <a:gd name="connsiteX3" fmla="*/ 2094113 w 2439710"/>
                <a:gd name="connsiteY3" fmla="*/ 1843232 h 2367835"/>
                <a:gd name="connsiteX4" fmla="*/ 1263636 w 2439710"/>
                <a:gd name="connsiteY4" fmla="*/ 2347930 h 2367835"/>
                <a:gd name="connsiteX5" fmla="*/ 114200 w 2439710"/>
                <a:gd name="connsiteY5" fmla="*/ 648232 h 2367835"/>
                <a:gd name="connsiteX0" fmla="*/ 161142 w 2371323"/>
                <a:gd name="connsiteY0" fmla="*/ 667785 h 2393095"/>
                <a:gd name="connsiteX1" fmla="*/ 235541 w 2371323"/>
                <a:gd name="connsiteY1" fmla="*/ 6055 h 2393095"/>
                <a:gd name="connsiteX2" fmla="*/ 2365279 w 2371323"/>
                <a:gd name="connsiteY2" fmla="*/ 997299 h 2393095"/>
                <a:gd name="connsiteX3" fmla="*/ 2025726 w 2371323"/>
                <a:gd name="connsiteY3" fmla="*/ 1842191 h 2393095"/>
                <a:gd name="connsiteX4" fmla="*/ 1195249 w 2371323"/>
                <a:gd name="connsiteY4" fmla="*/ 2346889 h 2393095"/>
                <a:gd name="connsiteX5" fmla="*/ 161142 w 2371323"/>
                <a:gd name="connsiteY5" fmla="*/ 667785 h 2393095"/>
                <a:gd name="connsiteX0" fmla="*/ 156327 w 2366876"/>
                <a:gd name="connsiteY0" fmla="*/ 667661 h 2346758"/>
                <a:gd name="connsiteX1" fmla="*/ 230726 w 2366876"/>
                <a:gd name="connsiteY1" fmla="*/ 5931 h 2346758"/>
                <a:gd name="connsiteX2" fmla="*/ 2360464 w 2366876"/>
                <a:gd name="connsiteY2" fmla="*/ 997175 h 2346758"/>
                <a:gd name="connsiteX3" fmla="*/ 2020911 w 2366876"/>
                <a:gd name="connsiteY3" fmla="*/ 1842067 h 2346758"/>
                <a:gd name="connsiteX4" fmla="*/ 1108056 w 2366876"/>
                <a:gd name="connsiteY4" fmla="*/ 2297338 h 2346758"/>
                <a:gd name="connsiteX5" fmla="*/ 156327 w 2366876"/>
                <a:gd name="connsiteY5" fmla="*/ 667661 h 2346758"/>
                <a:gd name="connsiteX0" fmla="*/ 156327 w 2366876"/>
                <a:gd name="connsiteY0" fmla="*/ 667661 h 2346758"/>
                <a:gd name="connsiteX1" fmla="*/ 230726 w 2366876"/>
                <a:gd name="connsiteY1" fmla="*/ 5931 h 2346758"/>
                <a:gd name="connsiteX2" fmla="*/ 1448380 w 2366876"/>
                <a:gd name="connsiteY2" fmla="*/ 470465 h 2346758"/>
                <a:gd name="connsiteX3" fmla="*/ 2360464 w 2366876"/>
                <a:gd name="connsiteY3" fmla="*/ 997175 h 2346758"/>
                <a:gd name="connsiteX4" fmla="*/ 2020911 w 2366876"/>
                <a:gd name="connsiteY4" fmla="*/ 1842067 h 2346758"/>
                <a:gd name="connsiteX5" fmla="*/ 1108056 w 2366876"/>
                <a:gd name="connsiteY5" fmla="*/ 2297338 h 2346758"/>
                <a:gd name="connsiteX6" fmla="*/ 156327 w 2366876"/>
                <a:gd name="connsiteY6" fmla="*/ 667661 h 2346758"/>
                <a:gd name="connsiteX0" fmla="*/ 101406 w 2311955"/>
                <a:gd name="connsiteY0" fmla="*/ 667383 h 2346480"/>
                <a:gd name="connsiteX1" fmla="*/ 175805 w 2311955"/>
                <a:gd name="connsiteY1" fmla="*/ 5653 h 2346480"/>
                <a:gd name="connsiteX2" fmla="*/ 1418173 w 2311955"/>
                <a:gd name="connsiteY2" fmla="*/ 383690 h 2346480"/>
                <a:gd name="connsiteX3" fmla="*/ 2305543 w 2311955"/>
                <a:gd name="connsiteY3" fmla="*/ 996897 h 2346480"/>
                <a:gd name="connsiteX4" fmla="*/ 1965990 w 2311955"/>
                <a:gd name="connsiteY4" fmla="*/ 1841789 h 2346480"/>
                <a:gd name="connsiteX5" fmla="*/ 1053135 w 2311955"/>
                <a:gd name="connsiteY5" fmla="*/ 2297060 h 2346480"/>
                <a:gd name="connsiteX6" fmla="*/ 101406 w 2311955"/>
                <a:gd name="connsiteY6" fmla="*/ 667383 h 2346480"/>
                <a:gd name="connsiteX0" fmla="*/ 101406 w 2311955"/>
                <a:gd name="connsiteY0" fmla="*/ 667383 h 2346480"/>
                <a:gd name="connsiteX1" fmla="*/ 175805 w 2311955"/>
                <a:gd name="connsiteY1" fmla="*/ 5653 h 2346480"/>
                <a:gd name="connsiteX2" fmla="*/ 1418173 w 2311955"/>
                <a:gd name="connsiteY2" fmla="*/ 383690 h 2346480"/>
                <a:gd name="connsiteX3" fmla="*/ 2305543 w 2311955"/>
                <a:gd name="connsiteY3" fmla="*/ 996897 h 2346480"/>
                <a:gd name="connsiteX4" fmla="*/ 1965990 w 2311955"/>
                <a:gd name="connsiteY4" fmla="*/ 1841789 h 2346480"/>
                <a:gd name="connsiteX5" fmla="*/ 1053135 w 2311955"/>
                <a:gd name="connsiteY5" fmla="*/ 2297060 h 2346480"/>
                <a:gd name="connsiteX6" fmla="*/ 101406 w 2311955"/>
                <a:gd name="connsiteY6" fmla="*/ 667383 h 2346480"/>
                <a:gd name="connsiteX0" fmla="*/ 102779 w 2313328"/>
                <a:gd name="connsiteY0" fmla="*/ 673336 h 2352433"/>
                <a:gd name="connsiteX1" fmla="*/ 177178 w 2313328"/>
                <a:gd name="connsiteY1" fmla="*/ 11606 h 2352433"/>
                <a:gd name="connsiteX2" fmla="*/ 1444259 w 2313328"/>
                <a:gd name="connsiteY2" fmla="*/ 307265 h 2352433"/>
                <a:gd name="connsiteX3" fmla="*/ 2306916 w 2313328"/>
                <a:gd name="connsiteY3" fmla="*/ 1002850 h 2352433"/>
                <a:gd name="connsiteX4" fmla="*/ 1967363 w 2313328"/>
                <a:gd name="connsiteY4" fmla="*/ 1847742 h 2352433"/>
                <a:gd name="connsiteX5" fmla="*/ 1054508 w 2313328"/>
                <a:gd name="connsiteY5" fmla="*/ 2303013 h 2352433"/>
                <a:gd name="connsiteX6" fmla="*/ 102779 w 2313328"/>
                <a:gd name="connsiteY6" fmla="*/ 673336 h 235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3328" h="2352433">
                  <a:moveTo>
                    <a:pt x="102779" y="673336"/>
                  </a:moveTo>
                  <a:cubicBezTo>
                    <a:pt x="-43443" y="291435"/>
                    <a:pt x="-46402" y="72618"/>
                    <a:pt x="177178" y="11606"/>
                  </a:cubicBezTo>
                  <a:cubicBezTo>
                    <a:pt x="400758" y="-49406"/>
                    <a:pt x="1089303" y="142058"/>
                    <a:pt x="1444259" y="307265"/>
                  </a:cubicBezTo>
                  <a:cubicBezTo>
                    <a:pt x="1799215" y="472472"/>
                    <a:pt x="2211494" y="774250"/>
                    <a:pt x="2306916" y="1002850"/>
                  </a:cubicBezTo>
                  <a:cubicBezTo>
                    <a:pt x="2349221" y="1144116"/>
                    <a:pt x="2176098" y="1631048"/>
                    <a:pt x="1967363" y="1847742"/>
                  </a:cubicBezTo>
                  <a:cubicBezTo>
                    <a:pt x="1758628" y="2064436"/>
                    <a:pt x="1365272" y="2498747"/>
                    <a:pt x="1054508" y="2303013"/>
                  </a:cubicBezTo>
                  <a:cubicBezTo>
                    <a:pt x="743744" y="2107279"/>
                    <a:pt x="249001" y="1055237"/>
                    <a:pt x="102779" y="67333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EF1088CE-C010-43F2-2B92-6E73043600CC}"/>
                </a:ext>
              </a:extLst>
            </p:cNvPr>
            <p:cNvSpPr/>
            <p:nvPr/>
          </p:nvSpPr>
          <p:spPr>
            <a:xfrm>
              <a:off x="7825971" y="1527923"/>
              <a:ext cx="1361040" cy="681016"/>
            </a:xfrm>
            <a:custGeom>
              <a:avLst/>
              <a:gdLst>
                <a:gd name="connsiteX0" fmla="*/ 0 w 1162050"/>
                <a:gd name="connsiteY0" fmla="*/ 690563 h 1381125"/>
                <a:gd name="connsiteX1" fmla="*/ 581025 w 1162050"/>
                <a:gd name="connsiteY1" fmla="*/ 0 h 1381125"/>
                <a:gd name="connsiteX2" fmla="*/ 1162050 w 1162050"/>
                <a:gd name="connsiteY2" fmla="*/ 690563 h 1381125"/>
                <a:gd name="connsiteX3" fmla="*/ 581025 w 1162050"/>
                <a:gd name="connsiteY3" fmla="*/ 1381126 h 1381125"/>
                <a:gd name="connsiteX4" fmla="*/ 0 w 1162050"/>
                <a:gd name="connsiteY4" fmla="*/ 690563 h 1381125"/>
                <a:gd name="connsiteX0" fmla="*/ 188570 w 1350620"/>
                <a:gd name="connsiteY0" fmla="*/ 690563 h 1546950"/>
                <a:gd name="connsiteX1" fmla="*/ 769595 w 1350620"/>
                <a:gd name="connsiteY1" fmla="*/ 0 h 1546950"/>
                <a:gd name="connsiteX2" fmla="*/ 1350620 w 1350620"/>
                <a:gd name="connsiteY2" fmla="*/ 690563 h 1546950"/>
                <a:gd name="connsiteX3" fmla="*/ 158416 w 1350620"/>
                <a:gd name="connsiteY3" fmla="*/ 1546950 h 1546950"/>
                <a:gd name="connsiteX4" fmla="*/ 188570 w 1350620"/>
                <a:gd name="connsiteY4" fmla="*/ 690563 h 1546950"/>
                <a:gd name="connsiteX0" fmla="*/ 48863 w 1424115"/>
                <a:gd name="connsiteY0" fmla="*/ 1091310 h 1564384"/>
                <a:gd name="connsiteX1" fmla="*/ 843090 w 1424115"/>
                <a:gd name="connsiteY1" fmla="*/ 7507 h 1564384"/>
                <a:gd name="connsiteX2" fmla="*/ 1424115 w 1424115"/>
                <a:gd name="connsiteY2" fmla="*/ 698070 h 1564384"/>
                <a:gd name="connsiteX3" fmla="*/ 231911 w 1424115"/>
                <a:gd name="connsiteY3" fmla="*/ 1554457 h 1564384"/>
                <a:gd name="connsiteX4" fmla="*/ 48863 w 1424115"/>
                <a:gd name="connsiteY4" fmla="*/ 1091310 h 1564384"/>
                <a:gd name="connsiteX0" fmla="*/ 48863 w 1424115"/>
                <a:gd name="connsiteY0" fmla="*/ 1091310 h 1564384"/>
                <a:gd name="connsiteX1" fmla="*/ 843090 w 1424115"/>
                <a:gd name="connsiteY1" fmla="*/ 7507 h 1564384"/>
                <a:gd name="connsiteX2" fmla="*/ 1424115 w 1424115"/>
                <a:gd name="connsiteY2" fmla="*/ 698070 h 1564384"/>
                <a:gd name="connsiteX3" fmla="*/ 231911 w 1424115"/>
                <a:gd name="connsiteY3" fmla="*/ 1554457 h 1564384"/>
                <a:gd name="connsiteX4" fmla="*/ 48863 w 1424115"/>
                <a:gd name="connsiteY4" fmla="*/ 1091310 h 1564384"/>
                <a:gd name="connsiteX0" fmla="*/ 31229 w 858511"/>
                <a:gd name="connsiteY0" fmla="*/ 1084695 h 1577612"/>
                <a:gd name="connsiteX1" fmla="*/ 825456 w 858511"/>
                <a:gd name="connsiteY1" fmla="*/ 892 h 1577612"/>
                <a:gd name="connsiteX2" fmla="*/ 719497 w 858511"/>
                <a:gd name="connsiteY2" fmla="*/ 1278945 h 1577612"/>
                <a:gd name="connsiteX3" fmla="*/ 214277 w 858511"/>
                <a:gd name="connsiteY3" fmla="*/ 1547842 h 1577612"/>
                <a:gd name="connsiteX4" fmla="*/ 31229 w 858511"/>
                <a:gd name="connsiteY4" fmla="*/ 1084695 h 1577612"/>
                <a:gd name="connsiteX0" fmla="*/ 31229 w 888386"/>
                <a:gd name="connsiteY0" fmla="*/ 240847 h 733764"/>
                <a:gd name="connsiteX1" fmla="*/ 858621 w 888386"/>
                <a:gd name="connsiteY1" fmla="*/ 14590 h 733764"/>
                <a:gd name="connsiteX2" fmla="*/ 719497 w 888386"/>
                <a:gd name="connsiteY2" fmla="*/ 435097 h 733764"/>
                <a:gd name="connsiteX3" fmla="*/ 214277 w 888386"/>
                <a:gd name="connsiteY3" fmla="*/ 703994 h 733764"/>
                <a:gd name="connsiteX4" fmla="*/ 31229 w 888386"/>
                <a:gd name="connsiteY4" fmla="*/ 240847 h 733764"/>
                <a:gd name="connsiteX0" fmla="*/ 48700 w 1419215"/>
                <a:gd name="connsiteY0" fmla="*/ 349931 h 814978"/>
                <a:gd name="connsiteX1" fmla="*/ 876092 w 1419215"/>
                <a:gd name="connsiteY1" fmla="*/ 123674 h 814978"/>
                <a:gd name="connsiteX2" fmla="*/ 1419215 w 1419215"/>
                <a:gd name="connsiteY2" fmla="*/ 198320 h 814978"/>
                <a:gd name="connsiteX3" fmla="*/ 231748 w 1419215"/>
                <a:gd name="connsiteY3" fmla="*/ 813078 h 814978"/>
                <a:gd name="connsiteX4" fmla="*/ 48700 w 1419215"/>
                <a:gd name="connsiteY4" fmla="*/ 349931 h 814978"/>
                <a:gd name="connsiteX0" fmla="*/ 48700 w 1419215"/>
                <a:gd name="connsiteY0" fmla="*/ 349931 h 814978"/>
                <a:gd name="connsiteX1" fmla="*/ 876092 w 1419215"/>
                <a:gd name="connsiteY1" fmla="*/ 123674 h 814978"/>
                <a:gd name="connsiteX2" fmla="*/ 1419215 w 1419215"/>
                <a:gd name="connsiteY2" fmla="*/ 198320 h 814978"/>
                <a:gd name="connsiteX3" fmla="*/ 231748 w 1419215"/>
                <a:gd name="connsiteY3" fmla="*/ 813078 h 814978"/>
                <a:gd name="connsiteX4" fmla="*/ 48700 w 1419215"/>
                <a:gd name="connsiteY4" fmla="*/ 349931 h 814978"/>
                <a:gd name="connsiteX0" fmla="*/ 48700 w 1419215"/>
                <a:gd name="connsiteY0" fmla="*/ 238750 h 703797"/>
                <a:gd name="connsiteX1" fmla="*/ 876092 w 1419215"/>
                <a:gd name="connsiteY1" fmla="*/ 12493 h 703797"/>
                <a:gd name="connsiteX2" fmla="*/ 1419215 w 1419215"/>
                <a:gd name="connsiteY2" fmla="*/ 87139 h 703797"/>
                <a:gd name="connsiteX3" fmla="*/ 231748 w 1419215"/>
                <a:gd name="connsiteY3" fmla="*/ 701897 h 703797"/>
                <a:gd name="connsiteX4" fmla="*/ 48700 w 1419215"/>
                <a:gd name="connsiteY4" fmla="*/ 238750 h 703797"/>
                <a:gd name="connsiteX0" fmla="*/ 48700 w 1419215"/>
                <a:gd name="connsiteY0" fmla="*/ 238750 h 703797"/>
                <a:gd name="connsiteX1" fmla="*/ 876092 w 1419215"/>
                <a:gd name="connsiteY1" fmla="*/ 12493 h 703797"/>
                <a:gd name="connsiteX2" fmla="*/ 1419215 w 1419215"/>
                <a:gd name="connsiteY2" fmla="*/ 87139 h 703797"/>
                <a:gd name="connsiteX3" fmla="*/ 231748 w 1419215"/>
                <a:gd name="connsiteY3" fmla="*/ 701897 h 703797"/>
                <a:gd name="connsiteX4" fmla="*/ 48700 w 1419215"/>
                <a:gd name="connsiteY4" fmla="*/ 238750 h 703797"/>
                <a:gd name="connsiteX0" fmla="*/ 48700 w 1419215"/>
                <a:gd name="connsiteY0" fmla="*/ 238750 h 703797"/>
                <a:gd name="connsiteX1" fmla="*/ 876092 w 1419215"/>
                <a:gd name="connsiteY1" fmla="*/ 12493 h 703797"/>
                <a:gd name="connsiteX2" fmla="*/ 1419215 w 1419215"/>
                <a:gd name="connsiteY2" fmla="*/ 87139 h 703797"/>
                <a:gd name="connsiteX3" fmla="*/ 231748 w 1419215"/>
                <a:gd name="connsiteY3" fmla="*/ 701897 h 703797"/>
                <a:gd name="connsiteX4" fmla="*/ 48700 w 1419215"/>
                <a:gd name="connsiteY4" fmla="*/ 238750 h 703797"/>
                <a:gd name="connsiteX0" fmla="*/ 0 w 1370515"/>
                <a:gd name="connsiteY0" fmla="*/ 238750 h 703668"/>
                <a:gd name="connsiteX1" fmla="*/ 827392 w 1370515"/>
                <a:gd name="connsiteY1" fmla="*/ 12493 h 703668"/>
                <a:gd name="connsiteX2" fmla="*/ 1370515 w 1370515"/>
                <a:gd name="connsiteY2" fmla="*/ 87139 h 703668"/>
                <a:gd name="connsiteX3" fmla="*/ 183048 w 1370515"/>
                <a:gd name="connsiteY3" fmla="*/ 701897 h 703668"/>
                <a:gd name="connsiteX4" fmla="*/ 0 w 1370515"/>
                <a:gd name="connsiteY4" fmla="*/ 238750 h 703668"/>
                <a:gd name="connsiteX0" fmla="*/ 0 w 1370515"/>
                <a:gd name="connsiteY0" fmla="*/ 238750 h 703668"/>
                <a:gd name="connsiteX1" fmla="*/ 827392 w 1370515"/>
                <a:gd name="connsiteY1" fmla="*/ 12493 h 703668"/>
                <a:gd name="connsiteX2" fmla="*/ 1370515 w 1370515"/>
                <a:gd name="connsiteY2" fmla="*/ 87139 h 703668"/>
                <a:gd name="connsiteX3" fmla="*/ 183048 w 1370515"/>
                <a:gd name="connsiteY3" fmla="*/ 701897 h 703668"/>
                <a:gd name="connsiteX4" fmla="*/ 0 w 1370515"/>
                <a:gd name="connsiteY4" fmla="*/ 238750 h 703668"/>
                <a:gd name="connsiteX0" fmla="*/ 0 w 1370515"/>
                <a:gd name="connsiteY0" fmla="*/ 238750 h 701897"/>
                <a:gd name="connsiteX1" fmla="*/ 827392 w 1370515"/>
                <a:gd name="connsiteY1" fmla="*/ 12493 h 701897"/>
                <a:gd name="connsiteX2" fmla="*/ 1370515 w 1370515"/>
                <a:gd name="connsiteY2" fmla="*/ 87139 h 701897"/>
                <a:gd name="connsiteX3" fmla="*/ 183048 w 1370515"/>
                <a:gd name="connsiteY3" fmla="*/ 701897 h 701897"/>
                <a:gd name="connsiteX4" fmla="*/ 0 w 1370515"/>
                <a:gd name="connsiteY4" fmla="*/ 238750 h 701897"/>
                <a:gd name="connsiteX0" fmla="*/ 0 w 1370515"/>
                <a:gd name="connsiteY0" fmla="*/ 238750 h 701897"/>
                <a:gd name="connsiteX1" fmla="*/ 827392 w 1370515"/>
                <a:gd name="connsiteY1" fmla="*/ 12493 h 701897"/>
                <a:gd name="connsiteX2" fmla="*/ 1370515 w 1370515"/>
                <a:gd name="connsiteY2" fmla="*/ 87139 h 701897"/>
                <a:gd name="connsiteX3" fmla="*/ 183048 w 1370515"/>
                <a:gd name="connsiteY3" fmla="*/ 701897 h 701897"/>
                <a:gd name="connsiteX4" fmla="*/ 0 w 1370515"/>
                <a:gd name="connsiteY4" fmla="*/ 238750 h 701897"/>
                <a:gd name="connsiteX0" fmla="*/ 0 w 1370515"/>
                <a:gd name="connsiteY0" fmla="*/ 222218 h 685365"/>
                <a:gd name="connsiteX1" fmla="*/ 585763 w 1370515"/>
                <a:gd name="connsiteY1" fmla="*/ 19650 h 685365"/>
                <a:gd name="connsiteX2" fmla="*/ 1370515 w 1370515"/>
                <a:gd name="connsiteY2" fmla="*/ 70607 h 685365"/>
                <a:gd name="connsiteX3" fmla="*/ 183048 w 1370515"/>
                <a:gd name="connsiteY3" fmla="*/ 685365 h 685365"/>
                <a:gd name="connsiteX4" fmla="*/ 0 w 1370515"/>
                <a:gd name="connsiteY4" fmla="*/ 222218 h 685365"/>
                <a:gd name="connsiteX0" fmla="*/ 0 w 1384729"/>
                <a:gd name="connsiteY0" fmla="*/ 217145 h 685030"/>
                <a:gd name="connsiteX1" fmla="*/ 599977 w 1384729"/>
                <a:gd name="connsiteY1" fmla="*/ 19315 h 685030"/>
                <a:gd name="connsiteX2" fmla="*/ 1384729 w 1384729"/>
                <a:gd name="connsiteY2" fmla="*/ 70272 h 685030"/>
                <a:gd name="connsiteX3" fmla="*/ 197262 w 1384729"/>
                <a:gd name="connsiteY3" fmla="*/ 685030 h 685030"/>
                <a:gd name="connsiteX4" fmla="*/ 0 w 1384729"/>
                <a:gd name="connsiteY4" fmla="*/ 217145 h 685030"/>
                <a:gd name="connsiteX0" fmla="*/ 0 w 1384729"/>
                <a:gd name="connsiteY0" fmla="*/ 217145 h 685030"/>
                <a:gd name="connsiteX1" fmla="*/ 599977 w 1384729"/>
                <a:gd name="connsiteY1" fmla="*/ 19315 h 685030"/>
                <a:gd name="connsiteX2" fmla="*/ 1384729 w 1384729"/>
                <a:gd name="connsiteY2" fmla="*/ 70272 h 685030"/>
                <a:gd name="connsiteX3" fmla="*/ 197262 w 1384729"/>
                <a:gd name="connsiteY3" fmla="*/ 685030 h 685030"/>
                <a:gd name="connsiteX4" fmla="*/ 0 w 1384729"/>
                <a:gd name="connsiteY4" fmla="*/ 217145 h 685030"/>
                <a:gd name="connsiteX0" fmla="*/ 0 w 1361040"/>
                <a:gd name="connsiteY0" fmla="*/ 213131 h 681016"/>
                <a:gd name="connsiteX1" fmla="*/ 599977 w 1361040"/>
                <a:gd name="connsiteY1" fmla="*/ 15301 h 681016"/>
                <a:gd name="connsiteX2" fmla="*/ 1361040 w 1361040"/>
                <a:gd name="connsiteY2" fmla="*/ 75733 h 681016"/>
                <a:gd name="connsiteX3" fmla="*/ 197262 w 1361040"/>
                <a:gd name="connsiteY3" fmla="*/ 681016 h 681016"/>
                <a:gd name="connsiteX4" fmla="*/ 0 w 1361040"/>
                <a:gd name="connsiteY4" fmla="*/ 213131 h 68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040" h="681016">
                  <a:moveTo>
                    <a:pt x="0" y="213131"/>
                  </a:moveTo>
                  <a:cubicBezTo>
                    <a:pt x="315064" y="78490"/>
                    <a:pt x="373137" y="38201"/>
                    <a:pt x="599977" y="15301"/>
                  </a:cubicBezTo>
                  <a:cubicBezTo>
                    <a:pt x="826817" y="-7599"/>
                    <a:pt x="1029392" y="-16646"/>
                    <a:pt x="1361040" y="75733"/>
                  </a:cubicBezTo>
                  <a:cubicBezTo>
                    <a:pt x="693007" y="106521"/>
                    <a:pt x="425681" y="655747"/>
                    <a:pt x="197262" y="681016"/>
                  </a:cubicBezTo>
                  <a:cubicBezTo>
                    <a:pt x="58862" y="549937"/>
                    <a:pt x="82912" y="452005"/>
                    <a:pt x="0" y="21313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72A637F6-A4DF-EE3D-EA4B-6E6A88BFAAE2}"/>
                </a:ext>
              </a:extLst>
            </p:cNvPr>
            <p:cNvSpPr/>
            <p:nvPr/>
          </p:nvSpPr>
          <p:spPr>
            <a:xfrm>
              <a:off x="6913064" y="2418438"/>
              <a:ext cx="941627" cy="1935451"/>
            </a:xfrm>
            <a:custGeom>
              <a:avLst/>
              <a:gdLst>
                <a:gd name="connsiteX0" fmla="*/ 0 w 1162050"/>
                <a:gd name="connsiteY0" fmla="*/ 690563 h 1381125"/>
                <a:gd name="connsiteX1" fmla="*/ 581025 w 1162050"/>
                <a:gd name="connsiteY1" fmla="*/ 0 h 1381125"/>
                <a:gd name="connsiteX2" fmla="*/ 1162050 w 1162050"/>
                <a:gd name="connsiteY2" fmla="*/ 690563 h 1381125"/>
                <a:gd name="connsiteX3" fmla="*/ 581025 w 1162050"/>
                <a:gd name="connsiteY3" fmla="*/ 1381126 h 1381125"/>
                <a:gd name="connsiteX4" fmla="*/ 0 w 1162050"/>
                <a:gd name="connsiteY4" fmla="*/ 690563 h 1381125"/>
                <a:gd name="connsiteX0" fmla="*/ 11014 w 1234311"/>
                <a:gd name="connsiteY0" fmla="*/ 846911 h 1537474"/>
                <a:gd name="connsiteX1" fmla="*/ 1051608 w 1234311"/>
                <a:gd name="connsiteY1" fmla="*/ 0 h 1537474"/>
                <a:gd name="connsiteX2" fmla="*/ 1173064 w 1234311"/>
                <a:gd name="connsiteY2" fmla="*/ 846911 h 1537474"/>
                <a:gd name="connsiteX3" fmla="*/ 592039 w 1234311"/>
                <a:gd name="connsiteY3" fmla="*/ 1537474 h 1537474"/>
                <a:gd name="connsiteX4" fmla="*/ 11014 w 1234311"/>
                <a:gd name="connsiteY4" fmla="*/ 846911 h 1537474"/>
                <a:gd name="connsiteX0" fmla="*/ 11014 w 1234311"/>
                <a:gd name="connsiteY0" fmla="*/ 846911 h 1537474"/>
                <a:gd name="connsiteX1" fmla="*/ 1051608 w 1234311"/>
                <a:gd name="connsiteY1" fmla="*/ 0 h 1537474"/>
                <a:gd name="connsiteX2" fmla="*/ 1173064 w 1234311"/>
                <a:gd name="connsiteY2" fmla="*/ 846911 h 1537474"/>
                <a:gd name="connsiteX3" fmla="*/ 592039 w 1234311"/>
                <a:gd name="connsiteY3" fmla="*/ 1537474 h 1537474"/>
                <a:gd name="connsiteX4" fmla="*/ 11014 w 1234311"/>
                <a:gd name="connsiteY4" fmla="*/ 846911 h 1537474"/>
                <a:gd name="connsiteX0" fmla="*/ 13872 w 990802"/>
                <a:gd name="connsiteY0" fmla="*/ 358916 h 1548318"/>
                <a:gd name="connsiteX1" fmla="*/ 808099 w 990802"/>
                <a:gd name="connsiteY1" fmla="*/ 0 h 1548318"/>
                <a:gd name="connsiteX2" fmla="*/ 929555 w 990802"/>
                <a:gd name="connsiteY2" fmla="*/ 846911 h 1548318"/>
                <a:gd name="connsiteX3" fmla="*/ 348530 w 990802"/>
                <a:gd name="connsiteY3" fmla="*/ 1537474 h 1548318"/>
                <a:gd name="connsiteX4" fmla="*/ 13872 w 990802"/>
                <a:gd name="connsiteY4" fmla="*/ 358916 h 1548318"/>
                <a:gd name="connsiteX0" fmla="*/ 13872 w 990802"/>
                <a:gd name="connsiteY0" fmla="*/ 358916 h 1548318"/>
                <a:gd name="connsiteX1" fmla="*/ 808099 w 990802"/>
                <a:gd name="connsiteY1" fmla="*/ 0 h 1548318"/>
                <a:gd name="connsiteX2" fmla="*/ 929555 w 990802"/>
                <a:gd name="connsiteY2" fmla="*/ 846911 h 1548318"/>
                <a:gd name="connsiteX3" fmla="*/ 348530 w 990802"/>
                <a:gd name="connsiteY3" fmla="*/ 1537474 h 1548318"/>
                <a:gd name="connsiteX4" fmla="*/ 13872 w 990802"/>
                <a:gd name="connsiteY4" fmla="*/ 358916 h 1548318"/>
                <a:gd name="connsiteX0" fmla="*/ 13872 w 990802"/>
                <a:gd name="connsiteY0" fmla="*/ 358916 h 1537474"/>
                <a:gd name="connsiteX1" fmla="*/ 808099 w 990802"/>
                <a:gd name="connsiteY1" fmla="*/ 0 h 1537474"/>
                <a:gd name="connsiteX2" fmla="*/ 929555 w 990802"/>
                <a:gd name="connsiteY2" fmla="*/ 846911 h 1537474"/>
                <a:gd name="connsiteX3" fmla="*/ 348530 w 990802"/>
                <a:gd name="connsiteY3" fmla="*/ 1537474 h 1537474"/>
                <a:gd name="connsiteX4" fmla="*/ 13872 w 990802"/>
                <a:gd name="connsiteY4" fmla="*/ 358916 h 1537474"/>
                <a:gd name="connsiteX0" fmla="*/ 11870 w 988800"/>
                <a:gd name="connsiteY0" fmla="*/ 358916 h 1935451"/>
                <a:gd name="connsiteX1" fmla="*/ 806097 w 988800"/>
                <a:gd name="connsiteY1" fmla="*/ 0 h 1935451"/>
                <a:gd name="connsiteX2" fmla="*/ 927553 w 988800"/>
                <a:gd name="connsiteY2" fmla="*/ 846911 h 1935451"/>
                <a:gd name="connsiteX3" fmla="*/ 370217 w 988800"/>
                <a:gd name="connsiteY3" fmla="*/ 1935451 h 1935451"/>
                <a:gd name="connsiteX4" fmla="*/ 11870 w 988800"/>
                <a:gd name="connsiteY4" fmla="*/ 358916 h 1935451"/>
                <a:gd name="connsiteX0" fmla="*/ 62567 w 1039497"/>
                <a:gd name="connsiteY0" fmla="*/ 358916 h 1935451"/>
                <a:gd name="connsiteX1" fmla="*/ 856794 w 1039497"/>
                <a:gd name="connsiteY1" fmla="*/ 0 h 1935451"/>
                <a:gd name="connsiteX2" fmla="*/ 978250 w 1039497"/>
                <a:gd name="connsiteY2" fmla="*/ 846911 h 1935451"/>
                <a:gd name="connsiteX3" fmla="*/ 420914 w 1039497"/>
                <a:gd name="connsiteY3" fmla="*/ 1935451 h 1935451"/>
                <a:gd name="connsiteX4" fmla="*/ 62567 w 1039497"/>
                <a:gd name="connsiteY4" fmla="*/ 358916 h 1935451"/>
                <a:gd name="connsiteX0" fmla="*/ 62567 w 1039497"/>
                <a:gd name="connsiteY0" fmla="*/ 358916 h 1935451"/>
                <a:gd name="connsiteX1" fmla="*/ 856794 w 1039497"/>
                <a:gd name="connsiteY1" fmla="*/ 0 h 1935451"/>
                <a:gd name="connsiteX2" fmla="*/ 978250 w 1039497"/>
                <a:gd name="connsiteY2" fmla="*/ 846911 h 1935451"/>
                <a:gd name="connsiteX3" fmla="*/ 420914 w 1039497"/>
                <a:gd name="connsiteY3" fmla="*/ 1935451 h 1935451"/>
                <a:gd name="connsiteX4" fmla="*/ 62567 w 1039497"/>
                <a:gd name="connsiteY4" fmla="*/ 358916 h 1935451"/>
                <a:gd name="connsiteX0" fmla="*/ 62567 w 937504"/>
                <a:gd name="connsiteY0" fmla="*/ 358916 h 1935451"/>
                <a:gd name="connsiteX1" fmla="*/ 856794 w 937504"/>
                <a:gd name="connsiteY1" fmla="*/ 0 h 1935451"/>
                <a:gd name="connsiteX2" fmla="*/ 438138 w 937504"/>
                <a:gd name="connsiteY2" fmla="*/ 903765 h 1935451"/>
                <a:gd name="connsiteX3" fmla="*/ 420914 w 937504"/>
                <a:gd name="connsiteY3" fmla="*/ 1935451 h 1935451"/>
                <a:gd name="connsiteX4" fmla="*/ 62567 w 937504"/>
                <a:gd name="connsiteY4" fmla="*/ 358916 h 1935451"/>
                <a:gd name="connsiteX0" fmla="*/ 62567 w 937504"/>
                <a:gd name="connsiteY0" fmla="*/ 358916 h 1935451"/>
                <a:gd name="connsiteX1" fmla="*/ 856794 w 937504"/>
                <a:gd name="connsiteY1" fmla="*/ 0 h 1935451"/>
                <a:gd name="connsiteX2" fmla="*/ 438138 w 937504"/>
                <a:gd name="connsiteY2" fmla="*/ 903765 h 1935451"/>
                <a:gd name="connsiteX3" fmla="*/ 420914 w 937504"/>
                <a:gd name="connsiteY3" fmla="*/ 1935451 h 1935451"/>
                <a:gd name="connsiteX4" fmla="*/ 62567 w 937504"/>
                <a:gd name="connsiteY4" fmla="*/ 358916 h 1935451"/>
                <a:gd name="connsiteX0" fmla="*/ 62567 w 947392"/>
                <a:gd name="connsiteY0" fmla="*/ 358916 h 1935451"/>
                <a:gd name="connsiteX1" fmla="*/ 856794 w 947392"/>
                <a:gd name="connsiteY1" fmla="*/ 0 h 1935451"/>
                <a:gd name="connsiteX2" fmla="*/ 438138 w 947392"/>
                <a:gd name="connsiteY2" fmla="*/ 903765 h 1935451"/>
                <a:gd name="connsiteX3" fmla="*/ 420914 w 947392"/>
                <a:gd name="connsiteY3" fmla="*/ 1935451 h 1935451"/>
                <a:gd name="connsiteX4" fmla="*/ 62567 w 947392"/>
                <a:gd name="connsiteY4" fmla="*/ 358916 h 1935451"/>
                <a:gd name="connsiteX0" fmla="*/ 62567 w 938632"/>
                <a:gd name="connsiteY0" fmla="*/ 358916 h 1935451"/>
                <a:gd name="connsiteX1" fmla="*/ 856794 w 938632"/>
                <a:gd name="connsiteY1" fmla="*/ 0 h 1935451"/>
                <a:gd name="connsiteX2" fmla="*/ 438138 w 938632"/>
                <a:gd name="connsiteY2" fmla="*/ 903765 h 1935451"/>
                <a:gd name="connsiteX3" fmla="*/ 420914 w 938632"/>
                <a:gd name="connsiteY3" fmla="*/ 1935451 h 1935451"/>
                <a:gd name="connsiteX4" fmla="*/ 62567 w 938632"/>
                <a:gd name="connsiteY4" fmla="*/ 358916 h 1935451"/>
                <a:gd name="connsiteX0" fmla="*/ 62567 w 938632"/>
                <a:gd name="connsiteY0" fmla="*/ 358916 h 1935451"/>
                <a:gd name="connsiteX1" fmla="*/ 856794 w 938632"/>
                <a:gd name="connsiteY1" fmla="*/ 0 h 1935451"/>
                <a:gd name="connsiteX2" fmla="*/ 438138 w 938632"/>
                <a:gd name="connsiteY2" fmla="*/ 889551 h 1935451"/>
                <a:gd name="connsiteX3" fmla="*/ 420914 w 938632"/>
                <a:gd name="connsiteY3" fmla="*/ 1935451 h 1935451"/>
                <a:gd name="connsiteX4" fmla="*/ 62567 w 938632"/>
                <a:gd name="connsiteY4" fmla="*/ 358916 h 1935451"/>
                <a:gd name="connsiteX0" fmla="*/ 62567 w 943865"/>
                <a:gd name="connsiteY0" fmla="*/ 358916 h 1935451"/>
                <a:gd name="connsiteX1" fmla="*/ 856794 w 943865"/>
                <a:gd name="connsiteY1" fmla="*/ 0 h 1935451"/>
                <a:gd name="connsiteX2" fmla="*/ 438138 w 943865"/>
                <a:gd name="connsiteY2" fmla="*/ 889551 h 1935451"/>
                <a:gd name="connsiteX3" fmla="*/ 420914 w 943865"/>
                <a:gd name="connsiteY3" fmla="*/ 1935451 h 1935451"/>
                <a:gd name="connsiteX4" fmla="*/ 62567 w 943865"/>
                <a:gd name="connsiteY4" fmla="*/ 358916 h 1935451"/>
                <a:gd name="connsiteX0" fmla="*/ 62567 w 941627"/>
                <a:gd name="connsiteY0" fmla="*/ 358916 h 1935451"/>
                <a:gd name="connsiteX1" fmla="*/ 856794 w 941627"/>
                <a:gd name="connsiteY1" fmla="*/ 0 h 1935451"/>
                <a:gd name="connsiteX2" fmla="*/ 414449 w 941627"/>
                <a:gd name="connsiteY2" fmla="*/ 880075 h 1935451"/>
                <a:gd name="connsiteX3" fmla="*/ 420914 w 941627"/>
                <a:gd name="connsiteY3" fmla="*/ 1935451 h 1935451"/>
                <a:gd name="connsiteX4" fmla="*/ 62567 w 941627"/>
                <a:gd name="connsiteY4" fmla="*/ 358916 h 193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627" h="1935451">
                  <a:moveTo>
                    <a:pt x="62567" y="358916"/>
                  </a:moveTo>
                  <a:cubicBezTo>
                    <a:pt x="135214" y="36341"/>
                    <a:pt x="535903" y="0"/>
                    <a:pt x="856794" y="0"/>
                  </a:cubicBezTo>
                  <a:cubicBezTo>
                    <a:pt x="1177685" y="0"/>
                    <a:pt x="490253" y="683463"/>
                    <a:pt x="414449" y="880075"/>
                  </a:cubicBezTo>
                  <a:cubicBezTo>
                    <a:pt x="338645" y="1076687"/>
                    <a:pt x="189764" y="1353488"/>
                    <a:pt x="420914" y="1935451"/>
                  </a:cubicBezTo>
                  <a:cubicBezTo>
                    <a:pt x="-124939" y="1314007"/>
                    <a:pt x="-10080" y="681491"/>
                    <a:pt x="62567" y="358916"/>
                  </a:cubicBezTo>
                  <a:close/>
                </a:path>
              </a:pathLst>
            </a:custGeom>
            <a:solidFill>
              <a:srgbClr val="5DC8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10F114B-DD19-B0A6-38E4-40BA939781EC}"/>
                </a:ext>
              </a:extLst>
            </p:cNvPr>
            <p:cNvSpPr/>
            <p:nvPr/>
          </p:nvSpPr>
          <p:spPr>
            <a:xfrm>
              <a:off x="7639050" y="2095500"/>
              <a:ext cx="638175" cy="638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78" name="Oval 3">
              <a:extLst>
                <a:ext uri="{FF2B5EF4-FFF2-40B4-BE49-F238E27FC236}">
                  <a16:creationId xmlns:a16="http://schemas.microsoft.com/office/drawing/2014/main" id="{CC728FE6-AA1B-FD07-96E8-09E4D58C0A04}"/>
                </a:ext>
              </a:extLst>
            </p:cNvPr>
            <p:cNvSpPr/>
            <p:nvPr/>
          </p:nvSpPr>
          <p:spPr>
            <a:xfrm>
              <a:off x="7959046" y="3614194"/>
              <a:ext cx="2043598" cy="1434120"/>
            </a:xfrm>
            <a:custGeom>
              <a:avLst/>
              <a:gdLst>
                <a:gd name="connsiteX0" fmla="*/ 0 w 1162050"/>
                <a:gd name="connsiteY0" fmla="*/ 690563 h 1381125"/>
                <a:gd name="connsiteX1" fmla="*/ 581025 w 1162050"/>
                <a:gd name="connsiteY1" fmla="*/ 0 h 1381125"/>
                <a:gd name="connsiteX2" fmla="*/ 1162050 w 1162050"/>
                <a:gd name="connsiteY2" fmla="*/ 690563 h 1381125"/>
                <a:gd name="connsiteX3" fmla="*/ 581025 w 1162050"/>
                <a:gd name="connsiteY3" fmla="*/ 1381126 h 1381125"/>
                <a:gd name="connsiteX4" fmla="*/ 0 w 1162050"/>
                <a:gd name="connsiteY4" fmla="*/ 690563 h 1381125"/>
                <a:gd name="connsiteX0" fmla="*/ 0 w 1385074"/>
                <a:gd name="connsiteY0" fmla="*/ 1145927 h 1446401"/>
                <a:gd name="connsiteX1" fmla="*/ 804049 w 1385074"/>
                <a:gd name="connsiteY1" fmla="*/ 9315 h 1446401"/>
                <a:gd name="connsiteX2" fmla="*/ 1385074 w 1385074"/>
                <a:gd name="connsiteY2" fmla="*/ 699878 h 1446401"/>
                <a:gd name="connsiteX3" fmla="*/ 804049 w 1385074"/>
                <a:gd name="connsiteY3" fmla="*/ 1390441 h 1446401"/>
                <a:gd name="connsiteX4" fmla="*/ 0 w 1385074"/>
                <a:gd name="connsiteY4" fmla="*/ 1145927 h 1446401"/>
                <a:gd name="connsiteX0" fmla="*/ 0 w 2076450"/>
                <a:gd name="connsiteY0" fmla="*/ 1147240 h 1449334"/>
                <a:gd name="connsiteX1" fmla="*/ 804049 w 2076450"/>
                <a:gd name="connsiteY1" fmla="*/ 10628 h 1449334"/>
                <a:gd name="connsiteX2" fmla="*/ 2076450 w 2076450"/>
                <a:gd name="connsiteY2" fmla="*/ 678888 h 1449334"/>
                <a:gd name="connsiteX3" fmla="*/ 804049 w 2076450"/>
                <a:gd name="connsiteY3" fmla="*/ 1391754 h 1449334"/>
                <a:gd name="connsiteX4" fmla="*/ 0 w 2076450"/>
                <a:gd name="connsiteY4" fmla="*/ 1147240 h 1449334"/>
                <a:gd name="connsiteX0" fmla="*/ 4976 w 2081426"/>
                <a:gd name="connsiteY0" fmla="*/ 1147240 h 1380623"/>
                <a:gd name="connsiteX1" fmla="*/ 809025 w 2081426"/>
                <a:gd name="connsiteY1" fmla="*/ 10628 h 1380623"/>
                <a:gd name="connsiteX2" fmla="*/ 2081426 w 2081426"/>
                <a:gd name="connsiteY2" fmla="*/ 678888 h 1380623"/>
                <a:gd name="connsiteX3" fmla="*/ 1177016 w 2081426"/>
                <a:gd name="connsiteY3" fmla="*/ 1347149 h 1380623"/>
                <a:gd name="connsiteX4" fmla="*/ 4976 w 2081426"/>
                <a:gd name="connsiteY4" fmla="*/ 1147240 h 1380623"/>
                <a:gd name="connsiteX0" fmla="*/ 4976 w 2081426"/>
                <a:gd name="connsiteY0" fmla="*/ 1147240 h 1414917"/>
                <a:gd name="connsiteX1" fmla="*/ 809025 w 2081426"/>
                <a:gd name="connsiteY1" fmla="*/ 10628 h 1414917"/>
                <a:gd name="connsiteX2" fmla="*/ 2081426 w 2081426"/>
                <a:gd name="connsiteY2" fmla="*/ 678888 h 1414917"/>
                <a:gd name="connsiteX3" fmla="*/ 1177016 w 2081426"/>
                <a:gd name="connsiteY3" fmla="*/ 1347149 h 1414917"/>
                <a:gd name="connsiteX4" fmla="*/ 4976 w 2081426"/>
                <a:gd name="connsiteY4" fmla="*/ 1147240 h 1414917"/>
                <a:gd name="connsiteX0" fmla="*/ 4976 w 2081426"/>
                <a:gd name="connsiteY0" fmla="*/ 1147240 h 1414917"/>
                <a:gd name="connsiteX1" fmla="*/ 809025 w 2081426"/>
                <a:gd name="connsiteY1" fmla="*/ 10628 h 1414917"/>
                <a:gd name="connsiteX2" fmla="*/ 2081426 w 2081426"/>
                <a:gd name="connsiteY2" fmla="*/ 678888 h 1414917"/>
                <a:gd name="connsiteX3" fmla="*/ 1177016 w 2081426"/>
                <a:gd name="connsiteY3" fmla="*/ 1347149 h 1414917"/>
                <a:gd name="connsiteX4" fmla="*/ 4976 w 2081426"/>
                <a:gd name="connsiteY4" fmla="*/ 1147240 h 1414917"/>
                <a:gd name="connsiteX0" fmla="*/ 1382 w 2077832"/>
                <a:gd name="connsiteY0" fmla="*/ 1103817 h 1370101"/>
                <a:gd name="connsiteX1" fmla="*/ 1418748 w 2077832"/>
                <a:gd name="connsiteY1" fmla="*/ 11810 h 1370101"/>
                <a:gd name="connsiteX2" fmla="*/ 2077832 w 2077832"/>
                <a:gd name="connsiteY2" fmla="*/ 635465 h 1370101"/>
                <a:gd name="connsiteX3" fmla="*/ 1173422 w 2077832"/>
                <a:gd name="connsiteY3" fmla="*/ 1303726 h 1370101"/>
                <a:gd name="connsiteX4" fmla="*/ 1382 w 2077832"/>
                <a:gd name="connsiteY4" fmla="*/ 1103817 h 137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832" h="1370101">
                  <a:moveTo>
                    <a:pt x="1382" y="1103817"/>
                  </a:moveTo>
                  <a:cubicBezTo>
                    <a:pt x="42270" y="888498"/>
                    <a:pt x="1072673" y="89869"/>
                    <a:pt x="1418748" y="11810"/>
                  </a:cubicBezTo>
                  <a:cubicBezTo>
                    <a:pt x="1764823" y="-66249"/>
                    <a:pt x="2077832" y="254078"/>
                    <a:pt x="2077832" y="635465"/>
                  </a:cubicBezTo>
                  <a:cubicBezTo>
                    <a:pt x="1932866" y="1005700"/>
                    <a:pt x="1508345" y="1147609"/>
                    <a:pt x="1173422" y="1303726"/>
                  </a:cubicBezTo>
                  <a:cubicBezTo>
                    <a:pt x="838499" y="1459843"/>
                    <a:pt x="-39506" y="1319136"/>
                    <a:pt x="1382" y="1103817"/>
                  </a:cubicBezTo>
                  <a:close/>
                </a:path>
              </a:pathLst>
            </a:cu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817E22-E6AE-9D34-6132-E78DAAEABFA9}"/>
              </a:ext>
            </a:extLst>
          </p:cNvPr>
          <p:cNvGrpSpPr/>
          <p:nvPr/>
        </p:nvGrpSpPr>
        <p:grpSpPr>
          <a:xfrm rot="508099">
            <a:off x="181730" y="1282536"/>
            <a:ext cx="859688" cy="398244"/>
            <a:chOff x="5178327" y="2442886"/>
            <a:chExt cx="3436761" cy="1514056"/>
          </a:xfrm>
        </p:grpSpPr>
        <p:sp>
          <p:nvSpPr>
            <p:cNvPr id="80" name="Oval 3">
              <a:extLst>
                <a:ext uri="{FF2B5EF4-FFF2-40B4-BE49-F238E27FC236}">
                  <a16:creationId xmlns:a16="http://schemas.microsoft.com/office/drawing/2014/main" id="{03928784-F725-12B7-825C-96ABAE2EF11C}"/>
                </a:ext>
              </a:extLst>
            </p:cNvPr>
            <p:cNvSpPr/>
            <p:nvPr/>
          </p:nvSpPr>
          <p:spPr>
            <a:xfrm>
              <a:off x="5219247" y="3174512"/>
              <a:ext cx="993992" cy="375546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920 w 791835"/>
                <a:gd name="connsiteY0" fmla="*/ 401317 h 992869"/>
                <a:gd name="connsiteX1" fmla="*/ 349733 w 791835"/>
                <a:gd name="connsiteY1" fmla="*/ 764 h 992869"/>
                <a:gd name="connsiteX2" fmla="*/ 777645 w 791835"/>
                <a:gd name="connsiteY2" fmla="*/ 426438 h 992869"/>
                <a:gd name="connsiteX3" fmla="*/ 476192 w 791835"/>
                <a:gd name="connsiteY3" fmla="*/ 956489 h 992869"/>
                <a:gd name="connsiteX4" fmla="*/ 182279 w 791835"/>
                <a:gd name="connsiteY4" fmla="*/ 886150 h 992869"/>
                <a:gd name="connsiteX5" fmla="*/ 3920 w 791835"/>
                <a:gd name="connsiteY5" fmla="*/ 401317 h 992869"/>
                <a:gd name="connsiteX0" fmla="*/ 2582 w 876628"/>
                <a:gd name="connsiteY0" fmla="*/ 334125 h 995510"/>
                <a:gd name="connsiteX1" fmla="*/ 441945 w 876628"/>
                <a:gd name="connsiteY1" fmla="*/ 834 h 995510"/>
                <a:gd name="connsiteX2" fmla="*/ 869857 w 876628"/>
                <a:gd name="connsiteY2" fmla="*/ 426508 h 995510"/>
                <a:gd name="connsiteX3" fmla="*/ 568404 w 876628"/>
                <a:gd name="connsiteY3" fmla="*/ 956559 h 995510"/>
                <a:gd name="connsiteX4" fmla="*/ 274491 w 876628"/>
                <a:gd name="connsiteY4" fmla="*/ 886220 h 995510"/>
                <a:gd name="connsiteX5" fmla="*/ 2582 w 876628"/>
                <a:gd name="connsiteY5" fmla="*/ 334125 h 995510"/>
                <a:gd name="connsiteX0" fmla="*/ 4141 w 878187"/>
                <a:gd name="connsiteY0" fmla="*/ 334125 h 995511"/>
                <a:gd name="connsiteX1" fmla="*/ 443504 w 878187"/>
                <a:gd name="connsiteY1" fmla="*/ 834 h 995511"/>
                <a:gd name="connsiteX2" fmla="*/ 871416 w 878187"/>
                <a:gd name="connsiteY2" fmla="*/ 426508 h 995511"/>
                <a:gd name="connsiteX3" fmla="*/ 569963 w 878187"/>
                <a:gd name="connsiteY3" fmla="*/ 956559 h 995511"/>
                <a:gd name="connsiteX4" fmla="*/ 242639 w 878187"/>
                <a:gd name="connsiteY4" fmla="*/ 886220 h 995511"/>
                <a:gd name="connsiteX5" fmla="*/ 4141 w 878187"/>
                <a:gd name="connsiteY5" fmla="*/ 334125 h 995511"/>
                <a:gd name="connsiteX0" fmla="*/ 4141 w 917743"/>
                <a:gd name="connsiteY0" fmla="*/ 334125 h 995511"/>
                <a:gd name="connsiteX1" fmla="*/ 443504 w 917743"/>
                <a:gd name="connsiteY1" fmla="*/ 834 h 995511"/>
                <a:gd name="connsiteX2" fmla="*/ 911509 w 917743"/>
                <a:gd name="connsiteY2" fmla="*/ 426507 h 995511"/>
                <a:gd name="connsiteX3" fmla="*/ 569963 w 917743"/>
                <a:gd name="connsiteY3" fmla="*/ 956559 h 995511"/>
                <a:gd name="connsiteX4" fmla="*/ 242639 w 917743"/>
                <a:gd name="connsiteY4" fmla="*/ 886220 h 995511"/>
                <a:gd name="connsiteX5" fmla="*/ 4141 w 917743"/>
                <a:gd name="connsiteY5" fmla="*/ 334125 h 995511"/>
                <a:gd name="connsiteX0" fmla="*/ 4141 w 924344"/>
                <a:gd name="connsiteY0" fmla="*/ 334241 h 995627"/>
                <a:gd name="connsiteX1" fmla="*/ 443504 w 924344"/>
                <a:gd name="connsiteY1" fmla="*/ 950 h 995627"/>
                <a:gd name="connsiteX2" fmla="*/ 918191 w 924344"/>
                <a:gd name="connsiteY2" fmla="*/ 433349 h 995627"/>
                <a:gd name="connsiteX3" fmla="*/ 569963 w 924344"/>
                <a:gd name="connsiteY3" fmla="*/ 956675 h 995627"/>
                <a:gd name="connsiteX4" fmla="*/ 242639 w 924344"/>
                <a:gd name="connsiteY4" fmla="*/ 886336 h 995627"/>
                <a:gd name="connsiteX5" fmla="*/ 4141 w 924344"/>
                <a:gd name="connsiteY5" fmla="*/ 334241 h 995627"/>
                <a:gd name="connsiteX0" fmla="*/ 4141 w 918912"/>
                <a:gd name="connsiteY0" fmla="*/ 334241 h 995627"/>
                <a:gd name="connsiteX1" fmla="*/ 443504 w 918912"/>
                <a:gd name="connsiteY1" fmla="*/ 950 h 995627"/>
                <a:gd name="connsiteX2" fmla="*/ 918191 w 918912"/>
                <a:gd name="connsiteY2" fmla="*/ 433349 h 995627"/>
                <a:gd name="connsiteX3" fmla="*/ 569963 w 918912"/>
                <a:gd name="connsiteY3" fmla="*/ 956675 h 995627"/>
                <a:gd name="connsiteX4" fmla="*/ 242639 w 918912"/>
                <a:gd name="connsiteY4" fmla="*/ 886336 h 995627"/>
                <a:gd name="connsiteX5" fmla="*/ 4141 w 918912"/>
                <a:gd name="connsiteY5" fmla="*/ 334241 h 995627"/>
                <a:gd name="connsiteX0" fmla="*/ 5475 w 860107"/>
                <a:gd name="connsiteY0" fmla="*/ 196179 h 1011933"/>
                <a:gd name="connsiteX1" fmla="*/ 384699 w 860107"/>
                <a:gd name="connsiteY1" fmla="*/ 10863 h 1011933"/>
                <a:gd name="connsiteX2" fmla="*/ 859386 w 860107"/>
                <a:gd name="connsiteY2" fmla="*/ 443262 h 1011933"/>
                <a:gd name="connsiteX3" fmla="*/ 511158 w 860107"/>
                <a:gd name="connsiteY3" fmla="*/ 966588 h 1011933"/>
                <a:gd name="connsiteX4" fmla="*/ 183834 w 860107"/>
                <a:gd name="connsiteY4" fmla="*/ 896249 h 1011933"/>
                <a:gd name="connsiteX5" fmla="*/ 5475 w 860107"/>
                <a:gd name="connsiteY5" fmla="*/ 196179 h 1011933"/>
                <a:gd name="connsiteX0" fmla="*/ 5871 w 860731"/>
                <a:gd name="connsiteY0" fmla="*/ 196179 h 905689"/>
                <a:gd name="connsiteX1" fmla="*/ 385095 w 860731"/>
                <a:gd name="connsiteY1" fmla="*/ 10863 h 905689"/>
                <a:gd name="connsiteX2" fmla="*/ 859782 w 860731"/>
                <a:gd name="connsiteY2" fmla="*/ 443262 h 905689"/>
                <a:gd name="connsiteX3" fmla="*/ 578375 w 860731"/>
                <a:gd name="connsiteY3" fmla="*/ 589927 h 905689"/>
                <a:gd name="connsiteX4" fmla="*/ 184230 w 860731"/>
                <a:gd name="connsiteY4" fmla="*/ 896249 h 905689"/>
                <a:gd name="connsiteX5" fmla="*/ 5871 w 860731"/>
                <a:gd name="connsiteY5" fmla="*/ 196179 h 905689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480"/>
                <a:gd name="connsiteY0" fmla="*/ 192570 h 592680"/>
                <a:gd name="connsiteX1" fmla="*/ 388671 w 864480"/>
                <a:gd name="connsiteY1" fmla="*/ 7254 h 592680"/>
                <a:gd name="connsiteX2" fmla="*/ 863358 w 864480"/>
                <a:gd name="connsiteY2" fmla="*/ 439653 h 592680"/>
                <a:gd name="connsiteX3" fmla="*/ 581951 w 864480"/>
                <a:gd name="connsiteY3" fmla="*/ 586318 h 592680"/>
                <a:gd name="connsiteX4" fmla="*/ 154395 w 864480"/>
                <a:gd name="connsiteY4" fmla="*/ 502527 h 592680"/>
                <a:gd name="connsiteX5" fmla="*/ 9447 w 864480"/>
                <a:gd name="connsiteY5" fmla="*/ 192570 h 592680"/>
                <a:gd name="connsiteX0" fmla="*/ 9843 w 865130"/>
                <a:gd name="connsiteY0" fmla="*/ 192570 h 611555"/>
                <a:gd name="connsiteX1" fmla="*/ 389067 w 865130"/>
                <a:gd name="connsiteY1" fmla="*/ 7254 h 611555"/>
                <a:gd name="connsiteX2" fmla="*/ 863754 w 865130"/>
                <a:gd name="connsiteY2" fmla="*/ 439653 h 611555"/>
                <a:gd name="connsiteX3" fmla="*/ 615758 w 865130"/>
                <a:gd name="connsiteY3" fmla="*/ 606497 h 611555"/>
                <a:gd name="connsiteX4" fmla="*/ 154791 w 865130"/>
                <a:gd name="connsiteY4" fmla="*/ 502527 h 611555"/>
                <a:gd name="connsiteX5" fmla="*/ 9843 w 865130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39467"/>
                <a:gd name="connsiteY0" fmla="*/ 192570 h 610045"/>
                <a:gd name="connsiteX1" fmla="*/ 346689 w 839467"/>
                <a:gd name="connsiteY1" fmla="*/ 7254 h 610045"/>
                <a:gd name="connsiteX2" fmla="*/ 821376 w 839467"/>
                <a:gd name="connsiteY2" fmla="*/ 439653 h 610045"/>
                <a:gd name="connsiteX3" fmla="*/ 706426 w 839467"/>
                <a:gd name="connsiteY3" fmla="*/ 572081 h 610045"/>
                <a:gd name="connsiteX4" fmla="*/ 573380 w 839467"/>
                <a:gd name="connsiteY4" fmla="*/ 606497 h 610045"/>
                <a:gd name="connsiteX5" fmla="*/ 112413 w 839467"/>
                <a:gd name="connsiteY5" fmla="*/ 502527 h 610045"/>
                <a:gd name="connsiteX6" fmla="*/ 14240 w 839467"/>
                <a:gd name="connsiteY6" fmla="*/ 192570 h 610045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95996"/>
                <a:gd name="connsiteY0" fmla="*/ 187678 h 605153"/>
                <a:gd name="connsiteX1" fmla="*/ 346689 w 795996"/>
                <a:gd name="connsiteY1" fmla="*/ 2362 h 605153"/>
                <a:gd name="connsiteX2" fmla="*/ 761236 w 795996"/>
                <a:gd name="connsiteY2" fmla="*/ 313691 h 605153"/>
                <a:gd name="connsiteX3" fmla="*/ 706426 w 795996"/>
                <a:gd name="connsiteY3" fmla="*/ 567189 h 605153"/>
                <a:gd name="connsiteX4" fmla="*/ 573380 w 795996"/>
                <a:gd name="connsiteY4" fmla="*/ 601605 h 605153"/>
                <a:gd name="connsiteX5" fmla="*/ 112413 w 795996"/>
                <a:gd name="connsiteY5" fmla="*/ 497635 h 605153"/>
                <a:gd name="connsiteX6" fmla="*/ 14240 w 795996"/>
                <a:gd name="connsiteY6" fmla="*/ 187678 h 605153"/>
                <a:gd name="connsiteX0" fmla="*/ 14240 w 785490"/>
                <a:gd name="connsiteY0" fmla="*/ 186865 h 604340"/>
                <a:gd name="connsiteX1" fmla="*/ 346689 w 785490"/>
                <a:gd name="connsiteY1" fmla="*/ 1549 h 604340"/>
                <a:gd name="connsiteX2" fmla="*/ 747873 w 785490"/>
                <a:gd name="connsiteY2" fmla="*/ 285974 h 604340"/>
                <a:gd name="connsiteX3" fmla="*/ 706426 w 785490"/>
                <a:gd name="connsiteY3" fmla="*/ 566376 h 604340"/>
                <a:gd name="connsiteX4" fmla="*/ 573380 w 785490"/>
                <a:gd name="connsiteY4" fmla="*/ 600792 h 604340"/>
                <a:gd name="connsiteX5" fmla="*/ 112413 w 785490"/>
                <a:gd name="connsiteY5" fmla="*/ 496822 h 604340"/>
                <a:gd name="connsiteX6" fmla="*/ 14240 w 785490"/>
                <a:gd name="connsiteY6" fmla="*/ 186865 h 604340"/>
                <a:gd name="connsiteX0" fmla="*/ 12182 w 783432"/>
                <a:gd name="connsiteY0" fmla="*/ 186865 h 623093"/>
                <a:gd name="connsiteX1" fmla="*/ 344631 w 783432"/>
                <a:gd name="connsiteY1" fmla="*/ 1549 h 623093"/>
                <a:gd name="connsiteX2" fmla="*/ 745815 w 783432"/>
                <a:gd name="connsiteY2" fmla="*/ 285974 h 623093"/>
                <a:gd name="connsiteX3" fmla="*/ 704368 w 783432"/>
                <a:gd name="connsiteY3" fmla="*/ 566376 h 623093"/>
                <a:gd name="connsiteX4" fmla="*/ 471090 w 783432"/>
                <a:gd name="connsiteY4" fmla="*/ 620971 h 623093"/>
                <a:gd name="connsiteX5" fmla="*/ 110355 w 783432"/>
                <a:gd name="connsiteY5" fmla="*/ 496822 h 623093"/>
                <a:gd name="connsiteX6" fmla="*/ 12182 w 783432"/>
                <a:gd name="connsiteY6" fmla="*/ 186865 h 623093"/>
                <a:gd name="connsiteX0" fmla="*/ 12182 w 1295460"/>
                <a:gd name="connsiteY0" fmla="*/ 187899 h 624127"/>
                <a:gd name="connsiteX1" fmla="*/ 344631 w 1295460"/>
                <a:gd name="connsiteY1" fmla="*/ 2583 h 624127"/>
                <a:gd name="connsiteX2" fmla="*/ 1287069 w 1295460"/>
                <a:gd name="connsiteY2" fmla="*/ 320638 h 624127"/>
                <a:gd name="connsiteX3" fmla="*/ 704368 w 1295460"/>
                <a:gd name="connsiteY3" fmla="*/ 567410 h 624127"/>
                <a:gd name="connsiteX4" fmla="*/ 471090 w 1295460"/>
                <a:gd name="connsiteY4" fmla="*/ 622005 h 624127"/>
                <a:gd name="connsiteX5" fmla="*/ 110355 w 1295460"/>
                <a:gd name="connsiteY5" fmla="*/ 497856 h 624127"/>
                <a:gd name="connsiteX6" fmla="*/ 12182 w 1295460"/>
                <a:gd name="connsiteY6" fmla="*/ 187899 h 624127"/>
                <a:gd name="connsiteX0" fmla="*/ 47064 w 1323321"/>
                <a:gd name="connsiteY0" fmla="*/ 66533 h 502761"/>
                <a:gd name="connsiteX1" fmla="*/ 873992 w 1323321"/>
                <a:gd name="connsiteY1" fmla="*/ 9012 h 502761"/>
                <a:gd name="connsiteX2" fmla="*/ 1321951 w 1323321"/>
                <a:gd name="connsiteY2" fmla="*/ 199272 h 502761"/>
                <a:gd name="connsiteX3" fmla="*/ 739250 w 1323321"/>
                <a:gd name="connsiteY3" fmla="*/ 446044 h 502761"/>
                <a:gd name="connsiteX4" fmla="*/ 505972 w 1323321"/>
                <a:gd name="connsiteY4" fmla="*/ 500639 h 502761"/>
                <a:gd name="connsiteX5" fmla="*/ 145237 w 1323321"/>
                <a:gd name="connsiteY5" fmla="*/ 376490 h 502761"/>
                <a:gd name="connsiteX6" fmla="*/ 47064 w 1323321"/>
                <a:gd name="connsiteY6" fmla="*/ 66533 h 502761"/>
                <a:gd name="connsiteX0" fmla="*/ 47064 w 1322007"/>
                <a:gd name="connsiteY0" fmla="*/ 66533 h 502761"/>
                <a:gd name="connsiteX1" fmla="*/ 873992 w 1322007"/>
                <a:gd name="connsiteY1" fmla="*/ 9012 h 502761"/>
                <a:gd name="connsiteX2" fmla="*/ 1321951 w 1322007"/>
                <a:gd name="connsiteY2" fmla="*/ 199272 h 502761"/>
                <a:gd name="connsiteX3" fmla="*/ 906304 w 1322007"/>
                <a:gd name="connsiteY3" fmla="*/ 446044 h 502761"/>
                <a:gd name="connsiteX4" fmla="*/ 505972 w 1322007"/>
                <a:gd name="connsiteY4" fmla="*/ 500639 h 502761"/>
                <a:gd name="connsiteX5" fmla="*/ 145237 w 1322007"/>
                <a:gd name="connsiteY5" fmla="*/ 376490 h 502761"/>
                <a:gd name="connsiteX6" fmla="*/ 47064 w 1322007"/>
                <a:gd name="connsiteY6" fmla="*/ 66533 h 50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2007" h="502761">
                  <a:moveTo>
                    <a:pt x="47064" y="66533"/>
                  </a:moveTo>
                  <a:cubicBezTo>
                    <a:pt x="168523" y="5287"/>
                    <a:pt x="661511" y="-13111"/>
                    <a:pt x="873992" y="9012"/>
                  </a:cubicBezTo>
                  <a:cubicBezTo>
                    <a:pt x="1086473" y="31135"/>
                    <a:pt x="1316566" y="126433"/>
                    <a:pt x="1321951" y="199272"/>
                  </a:cubicBezTo>
                  <a:cubicBezTo>
                    <a:pt x="1327336" y="272111"/>
                    <a:pt x="947637" y="418237"/>
                    <a:pt x="906304" y="446044"/>
                  </a:cubicBezTo>
                  <a:cubicBezTo>
                    <a:pt x="864971" y="473851"/>
                    <a:pt x="632816" y="512231"/>
                    <a:pt x="505972" y="500639"/>
                  </a:cubicBezTo>
                  <a:cubicBezTo>
                    <a:pt x="379128" y="489047"/>
                    <a:pt x="221722" y="448841"/>
                    <a:pt x="145237" y="376490"/>
                  </a:cubicBezTo>
                  <a:cubicBezTo>
                    <a:pt x="68752" y="304139"/>
                    <a:pt x="-74395" y="127779"/>
                    <a:pt x="47064" y="66533"/>
                  </a:cubicBezTo>
                  <a:close/>
                </a:path>
              </a:pathLst>
            </a:custGeom>
            <a:solidFill>
              <a:srgbClr val="D0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1" name="Oval 3">
              <a:extLst>
                <a:ext uri="{FF2B5EF4-FFF2-40B4-BE49-F238E27FC236}">
                  <a16:creationId xmlns:a16="http://schemas.microsoft.com/office/drawing/2014/main" id="{1005BCAE-49B8-0E4C-2F64-482D1D73DBBE}"/>
                </a:ext>
              </a:extLst>
            </p:cNvPr>
            <p:cNvSpPr/>
            <p:nvPr/>
          </p:nvSpPr>
          <p:spPr>
            <a:xfrm>
              <a:off x="6675651" y="3585660"/>
              <a:ext cx="1290396" cy="371282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920 w 791835"/>
                <a:gd name="connsiteY0" fmla="*/ 401317 h 992869"/>
                <a:gd name="connsiteX1" fmla="*/ 349733 w 791835"/>
                <a:gd name="connsiteY1" fmla="*/ 764 h 992869"/>
                <a:gd name="connsiteX2" fmla="*/ 777645 w 791835"/>
                <a:gd name="connsiteY2" fmla="*/ 426438 h 992869"/>
                <a:gd name="connsiteX3" fmla="*/ 476192 w 791835"/>
                <a:gd name="connsiteY3" fmla="*/ 956489 h 992869"/>
                <a:gd name="connsiteX4" fmla="*/ 182279 w 791835"/>
                <a:gd name="connsiteY4" fmla="*/ 886150 h 992869"/>
                <a:gd name="connsiteX5" fmla="*/ 3920 w 791835"/>
                <a:gd name="connsiteY5" fmla="*/ 401317 h 992869"/>
                <a:gd name="connsiteX0" fmla="*/ 2582 w 876628"/>
                <a:gd name="connsiteY0" fmla="*/ 334125 h 995510"/>
                <a:gd name="connsiteX1" fmla="*/ 441945 w 876628"/>
                <a:gd name="connsiteY1" fmla="*/ 834 h 995510"/>
                <a:gd name="connsiteX2" fmla="*/ 869857 w 876628"/>
                <a:gd name="connsiteY2" fmla="*/ 426508 h 995510"/>
                <a:gd name="connsiteX3" fmla="*/ 568404 w 876628"/>
                <a:gd name="connsiteY3" fmla="*/ 956559 h 995510"/>
                <a:gd name="connsiteX4" fmla="*/ 274491 w 876628"/>
                <a:gd name="connsiteY4" fmla="*/ 886220 h 995510"/>
                <a:gd name="connsiteX5" fmla="*/ 2582 w 876628"/>
                <a:gd name="connsiteY5" fmla="*/ 334125 h 995510"/>
                <a:gd name="connsiteX0" fmla="*/ 4141 w 878187"/>
                <a:gd name="connsiteY0" fmla="*/ 334125 h 995511"/>
                <a:gd name="connsiteX1" fmla="*/ 443504 w 878187"/>
                <a:gd name="connsiteY1" fmla="*/ 834 h 995511"/>
                <a:gd name="connsiteX2" fmla="*/ 871416 w 878187"/>
                <a:gd name="connsiteY2" fmla="*/ 426508 h 995511"/>
                <a:gd name="connsiteX3" fmla="*/ 569963 w 878187"/>
                <a:gd name="connsiteY3" fmla="*/ 956559 h 995511"/>
                <a:gd name="connsiteX4" fmla="*/ 242639 w 878187"/>
                <a:gd name="connsiteY4" fmla="*/ 886220 h 995511"/>
                <a:gd name="connsiteX5" fmla="*/ 4141 w 878187"/>
                <a:gd name="connsiteY5" fmla="*/ 334125 h 995511"/>
                <a:gd name="connsiteX0" fmla="*/ 4141 w 917743"/>
                <a:gd name="connsiteY0" fmla="*/ 334125 h 995511"/>
                <a:gd name="connsiteX1" fmla="*/ 443504 w 917743"/>
                <a:gd name="connsiteY1" fmla="*/ 834 h 995511"/>
                <a:gd name="connsiteX2" fmla="*/ 911509 w 917743"/>
                <a:gd name="connsiteY2" fmla="*/ 426507 h 995511"/>
                <a:gd name="connsiteX3" fmla="*/ 569963 w 917743"/>
                <a:gd name="connsiteY3" fmla="*/ 956559 h 995511"/>
                <a:gd name="connsiteX4" fmla="*/ 242639 w 917743"/>
                <a:gd name="connsiteY4" fmla="*/ 886220 h 995511"/>
                <a:gd name="connsiteX5" fmla="*/ 4141 w 917743"/>
                <a:gd name="connsiteY5" fmla="*/ 334125 h 995511"/>
                <a:gd name="connsiteX0" fmla="*/ 4141 w 924344"/>
                <a:gd name="connsiteY0" fmla="*/ 334241 h 995627"/>
                <a:gd name="connsiteX1" fmla="*/ 443504 w 924344"/>
                <a:gd name="connsiteY1" fmla="*/ 950 h 995627"/>
                <a:gd name="connsiteX2" fmla="*/ 918191 w 924344"/>
                <a:gd name="connsiteY2" fmla="*/ 433349 h 995627"/>
                <a:gd name="connsiteX3" fmla="*/ 569963 w 924344"/>
                <a:gd name="connsiteY3" fmla="*/ 956675 h 995627"/>
                <a:gd name="connsiteX4" fmla="*/ 242639 w 924344"/>
                <a:gd name="connsiteY4" fmla="*/ 886336 h 995627"/>
                <a:gd name="connsiteX5" fmla="*/ 4141 w 924344"/>
                <a:gd name="connsiteY5" fmla="*/ 334241 h 995627"/>
                <a:gd name="connsiteX0" fmla="*/ 4141 w 918912"/>
                <a:gd name="connsiteY0" fmla="*/ 334241 h 995627"/>
                <a:gd name="connsiteX1" fmla="*/ 443504 w 918912"/>
                <a:gd name="connsiteY1" fmla="*/ 950 h 995627"/>
                <a:gd name="connsiteX2" fmla="*/ 918191 w 918912"/>
                <a:gd name="connsiteY2" fmla="*/ 433349 h 995627"/>
                <a:gd name="connsiteX3" fmla="*/ 569963 w 918912"/>
                <a:gd name="connsiteY3" fmla="*/ 956675 h 995627"/>
                <a:gd name="connsiteX4" fmla="*/ 242639 w 918912"/>
                <a:gd name="connsiteY4" fmla="*/ 886336 h 995627"/>
                <a:gd name="connsiteX5" fmla="*/ 4141 w 918912"/>
                <a:gd name="connsiteY5" fmla="*/ 334241 h 995627"/>
                <a:gd name="connsiteX0" fmla="*/ 5475 w 860107"/>
                <a:gd name="connsiteY0" fmla="*/ 196179 h 1011933"/>
                <a:gd name="connsiteX1" fmla="*/ 384699 w 860107"/>
                <a:gd name="connsiteY1" fmla="*/ 10863 h 1011933"/>
                <a:gd name="connsiteX2" fmla="*/ 859386 w 860107"/>
                <a:gd name="connsiteY2" fmla="*/ 443262 h 1011933"/>
                <a:gd name="connsiteX3" fmla="*/ 511158 w 860107"/>
                <a:gd name="connsiteY3" fmla="*/ 966588 h 1011933"/>
                <a:gd name="connsiteX4" fmla="*/ 183834 w 860107"/>
                <a:gd name="connsiteY4" fmla="*/ 896249 h 1011933"/>
                <a:gd name="connsiteX5" fmla="*/ 5475 w 860107"/>
                <a:gd name="connsiteY5" fmla="*/ 196179 h 1011933"/>
                <a:gd name="connsiteX0" fmla="*/ 5871 w 860731"/>
                <a:gd name="connsiteY0" fmla="*/ 196179 h 905689"/>
                <a:gd name="connsiteX1" fmla="*/ 385095 w 860731"/>
                <a:gd name="connsiteY1" fmla="*/ 10863 h 905689"/>
                <a:gd name="connsiteX2" fmla="*/ 859782 w 860731"/>
                <a:gd name="connsiteY2" fmla="*/ 443262 h 905689"/>
                <a:gd name="connsiteX3" fmla="*/ 578375 w 860731"/>
                <a:gd name="connsiteY3" fmla="*/ 589927 h 905689"/>
                <a:gd name="connsiteX4" fmla="*/ 184230 w 860731"/>
                <a:gd name="connsiteY4" fmla="*/ 896249 h 905689"/>
                <a:gd name="connsiteX5" fmla="*/ 5871 w 860731"/>
                <a:gd name="connsiteY5" fmla="*/ 196179 h 905689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480"/>
                <a:gd name="connsiteY0" fmla="*/ 192570 h 592680"/>
                <a:gd name="connsiteX1" fmla="*/ 388671 w 864480"/>
                <a:gd name="connsiteY1" fmla="*/ 7254 h 592680"/>
                <a:gd name="connsiteX2" fmla="*/ 863358 w 864480"/>
                <a:gd name="connsiteY2" fmla="*/ 439653 h 592680"/>
                <a:gd name="connsiteX3" fmla="*/ 581951 w 864480"/>
                <a:gd name="connsiteY3" fmla="*/ 586318 h 592680"/>
                <a:gd name="connsiteX4" fmla="*/ 154395 w 864480"/>
                <a:gd name="connsiteY4" fmla="*/ 502527 h 592680"/>
                <a:gd name="connsiteX5" fmla="*/ 9447 w 864480"/>
                <a:gd name="connsiteY5" fmla="*/ 192570 h 592680"/>
                <a:gd name="connsiteX0" fmla="*/ 9843 w 865130"/>
                <a:gd name="connsiteY0" fmla="*/ 192570 h 611555"/>
                <a:gd name="connsiteX1" fmla="*/ 389067 w 865130"/>
                <a:gd name="connsiteY1" fmla="*/ 7254 h 611555"/>
                <a:gd name="connsiteX2" fmla="*/ 863754 w 865130"/>
                <a:gd name="connsiteY2" fmla="*/ 439653 h 611555"/>
                <a:gd name="connsiteX3" fmla="*/ 615758 w 865130"/>
                <a:gd name="connsiteY3" fmla="*/ 606497 h 611555"/>
                <a:gd name="connsiteX4" fmla="*/ 154791 w 865130"/>
                <a:gd name="connsiteY4" fmla="*/ 502527 h 611555"/>
                <a:gd name="connsiteX5" fmla="*/ 9843 w 865130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39467"/>
                <a:gd name="connsiteY0" fmla="*/ 192570 h 610045"/>
                <a:gd name="connsiteX1" fmla="*/ 346689 w 839467"/>
                <a:gd name="connsiteY1" fmla="*/ 7254 h 610045"/>
                <a:gd name="connsiteX2" fmla="*/ 821376 w 839467"/>
                <a:gd name="connsiteY2" fmla="*/ 439653 h 610045"/>
                <a:gd name="connsiteX3" fmla="*/ 706426 w 839467"/>
                <a:gd name="connsiteY3" fmla="*/ 572081 h 610045"/>
                <a:gd name="connsiteX4" fmla="*/ 573380 w 839467"/>
                <a:gd name="connsiteY4" fmla="*/ 606497 h 610045"/>
                <a:gd name="connsiteX5" fmla="*/ 112413 w 839467"/>
                <a:gd name="connsiteY5" fmla="*/ 502527 h 610045"/>
                <a:gd name="connsiteX6" fmla="*/ 14240 w 839467"/>
                <a:gd name="connsiteY6" fmla="*/ 192570 h 610045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95996"/>
                <a:gd name="connsiteY0" fmla="*/ 187678 h 605153"/>
                <a:gd name="connsiteX1" fmla="*/ 346689 w 795996"/>
                <a:gd name="connsiteY1" fmla="*/ 2362 h 605153"/>
                <a:gd name="connsiteX2" fmla="*/ 761236 w 795996"/>
                <a:gd name="connsiteY2" fmla="*/ 313691 h 605153"/>
                <a:gd name="connsiteX3" fmla="*/ 706426 w 795996"/>
                <a:gd name="connsiteY3" fmla="*/ 567189 h 605153"/>
                <a:gd name="connsiteX4" fmla="*/ 573380 w 795996"/>
                <a:gd name="connsiteY4" fmla="*/ 601605 h 605153"/>
                <a:gd name="connsiteX5" fmla="*/ 112413 w 795996"/>
                <a:gd name="connsiteY5" fmla="*/ 497635 h 605153"/>
                <a:gd name="connsiteX6" fmla="*/ 14240 w 795996"/>
                <a:gd name="connsiteY6" fmla="*/ 187678 h 605153"/>
                <a:gd name="connsiteX0" fmla="*/ 14240 w 785490"/>
                <a:gd name="connsiteY0" fmla="*/ 186865 h 604340"/>
                <a:gd name="connsiteX1" fmla="*/ 346689 w 785490"/>
                <a:gd name="connsiteY1" fmla="*/ 1549 h 604340"/>
                <a:gd name="connsiteX2" fmla="*/ 747873 w 785490"/>
                <a:gd name="connsiteY2" fmla="*/ 285974 h 604340"/>
                <a:gd name="connsiteX3" fmla="*/ 706426 w 785490"/>
                <a:gd name="connsiteY3" fmla="*/ 566376 h 604340"/>
                <a:gd name="connsiteX4" fmla="*/ 573380 w 785490"/>
                <a:gd name="connsiteY4" fmla="*/ 600792 h 604340"/>
                <a:gd name="connsiteX5" fmla="*/ 112413 w 785490"/>
                <a:gd name="connsiteY5" fmla="*/ 496822 h 604340"/>
                <a:gd name="connsiteX6" fmla="*/ 14240 w 785490"/>
                <a:gd name="connsiteY6" fmla="*/ 186865 h 604340"/>
                <a:gd name="connsiteX0" fmla="*/ 12182 w 783432"/>
                <a:gd name="connsiteY0" fmla="*/ 186865 h 623093"/>
                <a:gd name="connsiteX1" fmla="*/ 344631 w 783432"/>
                <a:gd name="connsiteY1" fmla="*/ 1549 h 623093"/>
                <a:gd name="connsiteX2" fmla="*/ 745815 w 783432"/>
                <a:gd name="connsiteY2" fmla="*/ 285974 h 623093"/>
                <a:gd name="connsiteX3" fmla="*/ 704368 w 783432"/>
                <a:gd name="connsiteY3" fmla="*/ 566376 h 623093"/>
                <a:gd name="connsiteX4" fmla="*/ 471090 w 783432"/>
                <a:gd name="connsiteY4" fmla="*/ 620971 h 623093"/>
                <a:gd name="connsiteX5" fmla="*/ 110355 w 783432"/>
                <a:gd name="connsiteY5" fmla="*/ 496822 h 623093"/>
                <a:gd name="connsiteX6" fmla="*/ 12182 w 783432"/>
                <a:gd name="connsiteY6" fmla="*/ 186865 h 623093"/>
                <a:gd name="connsiteX0" fmla="*/ 12182 w 1295460"/>
                <a:gd name="connsiteY0" fmla="*/ 187899 h 624127"/>
                <a:gd name="connsiteX1" fmla="*/ 344631 w 1295460"/>
                <a:gd name="connsiteY1" fmla="*/ 2583 h 624127"/>
                <a:gd name="connsiteX2" fmla="*/ 1287069 w 1295460"/>
                <a:gd name="connsiteY2" fmla="*/ 320638 h 624127"/>
                <a:gd name="connsiteX3" fmla="*/ 704368 w 1295460"/>
                <a:gd name="connsiteY3" fmla="*/ 567410 h 624127"/>
                <a:gd name="connsiteX4" fmla="*/ 471090 w 1295460"/>
                <a:gd name="connsiteY4" fmla="*/ 622005 h 624127"/>
                <a:gd name="connsiteX5" fmla="*/ 110355 w 1295460"/>
                <a:gd name="connsiteY5" fmla="*/ 497856 h 624127"/>
                <a:gd name="connsiteX6" fmla="*/ 12182 w 1295460"/>
                <a:gd name="connsiteY6" fmla="*/ 187899 h 624127"/>
                <a:gd name="connsiteX0" fmla="*/ 47064 w 1323321"/>
                <a:gd name="connsiteY0" fmla="*/ 66533 h 502761"/>
                <a:gd name="connsiteX1" fmla="*/ 873992 w 1323321"/>
                <a:gd name="connsiteY1" fmla="*/ 9012 h 502761"/>
                <a:gd name="connsiteX2" fmla="*/ 1321951 w 1323321"/>
                <a:gd name="connsiteY2" fmla="*/ 199272 h 502761"/>
                <a:gd name="connsiteX3" fmla="*/ 739250 w 1323321"/>
                <a:gd name="connsiteY3" fmla="*/ 446044 h 502761"/>
                <a:gd name="connsiteX4" fmla="*/ 505972 w 1323321"/>
                <a:gd name="connsiteY4" fmla="*/ 500639 h 502761"/>
                <a:gd name="connsiteX5" fmla="*/ 145237 w 1323321"/>
                <a:gd name="connsiteY5" fmla="*/ 376490 h 502761"/>
                <a:gd name="connsiteX6" fmla="*/ 47064 w 1323321"/>
                <a:gd name="connsiteY6" fmla="*/ 66533 h 502761"/>
                <a:gd name="connsiteX0" fmla="*/ 47064 w 1322007"/>
                <a:gd name="connsiteY0" fmla="*/ 66533 h 502761"/>
                <a:gd name="connsiteX1" fmla="*/ 873992 w 1322007"/>
                <a:gd name="connsiteY1" fmla="*/ 9012 h 502761"/>
                <a:gd name="connsiteX2" fmla="*/ 1321951 w 1322007"/>
                <a:gd name="connsiteY2" fmla="*/ 199272 h 502761"/>
                <a:gd name="connsiteX3" fmla="*/ 906304 w 1322007"/>
                <a:gd name="connsiteY3" fmla="*/ 446044 h 502761"/>
                <a:gd name="connsiteX4" fmla="*/ 505972 w 1322007"/>
                <a:gd name="connsiteY4" fmla="*/ 500639 h 502761"/>
                <a:gd name="connsiteX5" fmla="*/ 145237 w 1322007"/>
                <a:gd name="connsiteY5" fmla="*/ 376490 h 502761"/>
                <a:gd name="connsiteX6" fmla="*/ 47064 w 1322007"/>
                <a:gd name="connsiteY6" fmla="*/ 66533 h 502761"/>
                <a:gd name="connsiteX0" fmla="*/ 47064 w 1716224"/>
                <a:gd name="connsiteY0" fmla="*/ 60825 h 497053"/>
                <a:gd name="connsiteX1" fmla="*/ 873992 w 1716224"/>
                <a:gd name="connsiteY1" fmla="*/ 3304 h 497053"/>
                <a:gd name="connsiteX2" fmla="*/ 1716197 w 1716224"/>
                <a:gd name="connsiteY2" fmla="*/ 112851 h 497053"/>
                <a:gd name="connsiteX3" fmla="*/ 906304 w 1716224"/>
                <a:gd name="connsiteY3" fmla="*/ 440336 h 497053"/>
                <a:gd name="connsiteX4" fmla="*/ 505972 w 1716224"/>
                <a:gd name="connsiteY4" fmla="*/ 494931 h 497053"/>
                <a:gd name="connsiteX5" fmla="*/ 145237 w 1716224"/>
                <a:gd name="connsiteY5" fmla="*/ 370782 h 497053"/>
                <a:gd name="connsiteX6" fmla="*/ 47064 w 1716224"/>
                <a:gd name="connsiteY6" fmla="*/ 60825 h 49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6224" h="497053">
                  <a:moveTo>
                    <a:pt x="47064" y="60825"/>
                  </a:moveTo>
                  <a:cubicBezTo>
                    <a:pt x="168523" y="-421"/>
                    <a:pt x="595803" y="-5367"/>
                    <a:pt x="873992" y="3304"/>
                  </a:cubicBezTo>
                  <a:cubicBezTo>
                    <a:pt x="1152181" y="11975"/>
                    <a:pt x="1710812" y="40012"/>
                    <a:pt x="1716197" y="112851"/>
                  </a:cubicBezTo>
                  <a:cubicBezTo>
                    <a:pt x="1721582" y="185690"/>
                    <a:pt x="947637" y="412529"/>
                    <a:pt x="906304" y="440336"/>
                  </a:cubicBezTo>
                  <a:cubicBezTo>
                    <a:pt x="864971" y="468143"/>
                    <a:pt x="632816" y="506523"/>
                    <a:pt x="505972" y="494931"/>
                  </a:cubicBezTo>
                  <a:cubicBezTo>
                    <a:pt x="379128" y="483339"/>
                    <a:pt x="221722" y="443133"/>
                    <a:pt x="145237" y="370782"/>
                  </a:cubicBezTo>
                  <a:cubicBezTo>
                    <a:pt x="68752" y="298431"/>
                    <a:pt x="-74395" y="122071"/>
                    <a:pt x="47064" y="60825"/>
                  </a:cubicBezTo>
                  <a:close/>
                </a:path>
              </a:pathLst>
            </a:custGeom>
            <a:solidFill>
              <a:srgbClr val="D0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41D829E1-3E8D-AC56-14B3-5C211FF3C9A0}"/>
                </a:ext>
              </a:extLst>
            </p:cNvPr>
            <p:cNvSpPr/>
            <p:nvPr/>
          </p:nvSpPr>
          <p:spPr>
            <a:xfrm flipH="1">
              <a:off x="5178327" y="2502039"/>
              <a:ext cx="1103898" cy="539823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471 w 790630"/>
                <a:gd name="connsiteY0" fmla="*/ 490420 h 1081972"/>
                <a:gd name="connsiteX1" fmla="*/ 337579 w 790630"/>
                <a:gd name="connsiteY1" fmla="*/ 563 h 1081972"/>
                <a:gd name="connsiteX2" fmla="*/ 777196 w 790630"/>
                <a:gd name="connsiteY2" fmla="*/ 515541 h 1081972"/>
                <a:gd name="connsiteX3" fmla="*/ 475743 w 790630"/>
                <a:gd name="connsiteY3" fmla="*/ 1045592 h 1081972"/>
                <a:gd name="connsiteX4" fmla="*/ 181830 w 790630"/>
                <a:gd name="connsiteY4" fmla="*/ 975253 h 1081972"/>
                <a:gd name="connsiteX5" fmla="*/ 3471 w 790630"/>
                <a:gd name="connsiteY5" fmla="*/ 490420 h 1081972"/>
                <a:gd name="connsiteX0" fmla="*/ 969 w 1234547"/>
                <a:gd name="connsiteY0" fmla="*/ 514978 h 1080502"/>
                <a:gd name="connsiteX1" fmla="*/ 787253 w 1234547"/>
                <a:gd name="connsiteY1" fmla="*/ 0 h 1080502"/>
                <a:gd name="connsiteX2" fmla="*/ 1226870 w 1234547"/>
                <a:gd name="connsiteY2" fmla="*/ 514978 h 1080502"/>
                <a:gd name="connsiteX3" fmla="*/ 925417 w 1234547"/>
                <a:gd name="connsiteY3" fmla="*/ 1045029 h 1080502"/>
                <a:gd name="connsiteX4" fmla="*/ 631504 w 1234547"/>
                <a:gd name="connsiteY4" fmla="*/ 974690 h 1080502"/>
                <a:gd name="connsiteX5" fmla="*/ 969 w 1234547"/>
                <a:gd name="connsiteY5" fmla="*/ 514978 h 1080502"/>
                <a:gd name="connsiteX0" fmla="*/ 4499 w 1238077"/>
                <a:gd name="connsiteY0" fmla="*/ 514978 h 1080502"/>
                <a:gd name="connsiteX1" fmla="*/ 790783 w 1238077"/>
                <a:gd name="connsiteY1" fmla="*/ 0 h 1080502"/>
                <a:gd name="connsiteX2" fmla="*/ 1230400 w 1238077"/>
                <a:gd name="connsiteY2" fmla="*/ 514978 h 1080502"/>
                <a:gd name="connsiteX3" fmla="*/ 928947 w 1238077"/>
                <a:gd name="connsiteY3" fmla="*/ 1045029 h 1080502"/>
                <a:gd name="connsiteX4" fmla="*/ 635034 w 1238077"/>
                <a:gd name="connsiteY4" fmla="*/ 974690 h 1080502"/>
                <a:gd name="connsiteX5" fmla="*/ 4499 w 1238077"/>
                <a:gd name="connsiteY5" fmla="*/ 514978 h 1080502"/>
                <a:gd name="connsiteX0" fmla="*/ 19453 w 1253031"/>
                <a:gd name="connsiteY0" fmla="*/ 514978 h 1338020"/>
                <a:gd name="connsiteX1" fmla="*/ 805737 w 1253031"/>
                <a:gd name="connsiteY1" fmla="*/ 0 h 1338020"/>
                <a:gd name="connsiteX2" fmla="*/ 1245354 w 1253031"/>
                <a:gd name="connsiteY2" fmla="*/ 514978 h 1338020"/>
                <a:gd name="connsiteX3" fmla="*/ 943901 w 1253031"/>
                <a:gd name="connsiteY3" fmla="*/ 1045029 h 1338020"/>
                <a:gd name="connsiteX4" fmla="*/ 298296 w 1253031"/>
                <a:gd name="connsiteY4" fmla="*/ 1321358 h 1338020"/>
                <a:gd name="connsiteX5" fmla="*/ 19453 w 1253031"/>
                <a:gd name="connsiteY5" fmla="*/ 514978 h 1338020"/>
                <a:gd name="connsiteX0" fmla="*/ 24072 w 1257650"/>
                <a:gd name="connsiteY0" fmla="*/ 514978 h 1338020"/>
                <a:gd name="connsiteX1" fmla="*/ 810356 w 1257650"/>
                <a:gd name="connsiteY1" fmla="*/ 0 h 1338020"/>
                <a:gd name="connsiteX2" fmla="*/ 1249973 w 1257650"/>
                <a:gd name="connsiteY2" fmla="*/ 514978 h 1338020"/>
                <a:gd name="connsiteX3" fmla="*/ 948520 w 1257650"/>
                <a:gd name="connsiteY3" fmla="*/ 1045029 h 1338020"/>
                <a:gd name="connsiteX4" fmla="*/ 302915 w 1257650"/>
                <a:gd name="connsiteY4" fmla="*/ 1321358 h 1338020"/>
                <a:gd name="connsiteX5" fmla="*/ 24072 w 1257650"/>
                <a:gd name="connsiteY5" fmla="*/ 514978 h 1338020"/>
                <a:gd name="connsiteX0" fmla="*/ 20313 w 1253891"/>
                <a:gd name="connsiteY0" fmla="*/ 514978 h 1338020"/>
                <a:gd name="connsiteX1" fmla="*/ 806597 w 1253891"/>
                <a:gd name="connsiteY1" fmla="*/ 0 h 1338020"/>
                <a:gd name="connsiteX2" fmla="*/ 1246214 w 1253891"/>
                <a:gd name="connsiteY2" fmla="*/ 514978 h 1338020"/>
                <a:gd name="connsiteX3" fmla="*/ 944761 w 1253891"/>
                <a:gd name="connsiteY3" fmla="*/ 1045029 h 1338020"/>
                <a:gd name="connsiteX4" fmla="*/ 299156 w 1253891"/>
                <a:gd name="connsiteY4" fmla="*/ 1321358 h 1338020"/>
                <a:gd name="connsiteX5" fmla="*/ 20313 w 1253891"/>
                <a:gd name="connsiteY5" fmla="*/ 514978 h 1338020"/>
                <a:gd name="connsiteX0" fmla="*/ 20313 w 1278573"/>
                <a:gd name="connsiteY0" fmla="*/ 515170 h 1338212"/>
                <a:gd name="connsiteX1" fmla="*/ 806597 w 1278573"/>
                <a:gd name="connsiteY1" fmla="*/ 192 h 1338212"/>
                <a:gd name="connsiteX2" fmla="*/ 1271335 w 1278573"/>
                <a:gd name="connsiteY2" fmla="*/ 464929 h 1338212"/>
                <a:gd name="connsiteX3" fmla="*/ 944761 w 1278573"/>
                <a:gd name="connsiteY3" fmla="*/ 1045221 h 1338212"/>
                <a:gd name="connsiteX4" fmla="*/ 299156 w 1278573"/>
                <a:gd name="connsiteY4" fmla="*/ 1321550 h 1338212"/>
                <a:gd name="connsiteX5" fmla="*/ 20313 w 1278573"/>
                <a:gd name="connsiteY5" fmla="*/ 515170 h 1338212"/>
                <a:gd name="connsiteX0" fmla="*/ 20313 w 1272117"/>
                <a:gd name="connsiteY0" fmla="*/ 515144 h 1338186"/>
                <a:gd name="connsiteX1" fmla="*/ 806597 w 1272117"/>
                <a:gd name="connsiteY1" fmla="*/ 166 h 1338186"/>
                <a:gd name="connsiteX2" fmla="*/ 1271335 w 1272117"/>
                <a:gd name="connsiteY2" fmla="*/ 464903 h 1338186"/>
                <a:gd name="connsiteX3" fmla="*/ 944761 w 1272117"/>
                <a:gd name="connsiteY3" fmla="*/ 1045195 h 1338186"/>
                <a:gd name="connsiteX4" fmla="*/ 299156 w 1272117"/>
                <a:gd name="connsiteY4" fmla="*/ 1321524 h 1338186"/>
                <a:gd name="connsiteX5" fmla="*/ 20313 w 1272117"/>
                <a:gd name="connsiteY5" fmla="*/ 515144 h 1338186"/>
                <a:gd name="connsiteX0" fmla="*/ 20313 w 1283186"/>
                <a:gd name="connsiteY0" fmla="*/ 515776 h 1338818"/>
                <a:gd name="connsiteX1" fmla="*/ 806597 w 1283186"/>
                <a:gd name="connsiteY1" fmla="*/ 798 h 1338818"/>
                <a:gd name="connsiteX2" fmla="*/ 1271335 w 1283186"/>
                <a:gd name="connsiteY2" fmla="*/ 465535 h 1338818"/>
                <a:gd name="connsiteX3" fmla="*/ 944761 w 1283186"/>
                <a:gd name="connsiteY3" fmla="*/ 1045827 h 1338818"/>
                <a:gd name="connsiteX4" fmla="*/ 299156 w 1283186"/>
                <a:gd name="connsiteY4" fmla="*/ 1322156 h 1338818"/>
                <a:gd name="connsiteX5" fmla="*/ 20313 w 1283186"/>
                <a:gd name="connsiteY5" fmla="*/ 515776 h 1338818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75802"/>
                <a:gd name="connsiteY0" fmla="*/ 515563 h 1338605"/>
                <a:gd name="connsiteX1" fmla="*/ 802559 w 1275802"/>
                <a:gd name="connsiteY1" fmla="*/ 585 h 1338605"/>
                <a:gd name="connsiteX2" fmla="*/ 1267297 w 1275802"/>
                <a:gd name="connsiteY2" fmla="*/ 465322 h 1338605"/>
                <a:gd name="connsiteX3" fmla="*/ 955795 w 1275802"/>
                <a:gd name="connsiteY3" fmla="*/ 1045614 h 1338605"/>
                <a:gd name="connsiteX4" fmla="*/ 295118 w 1275802"/>
                <a:gd name="connsiteY4" fmla="*/ 1321943 h 1338605"/>
                <a:gd name="connsiteX5" fmla="*/ 16275 w 1275802"/>
                <a:gd name="connsiteY5" fmla="*/ 515563 h 1338605"/>
                <a:gd name="connsiteX0" fmla="*/ 15943 w 1267996"/>
                <a:gd name="connsiteY0" fmla="*/ 515159 h 1347828"/>
                <a:gd name="connsiteX1" fmla="*/ 802227 w 1267996"/>
                <a:gd name="connsiteY1" fmla="*/ 181 h 1347828"/>
                <a:gd name="connsiteX2" fmla="*/ 1266965 w 1267996"/>
                <a:gd name="connsiteY2" fmla="*/ 464918 h 1347828"/>
                <a:gd name="connsiteX3" fmla="*/ 920294 w 1267996"/>
                <a:gd name="connsiteY3" fmla="*/ 1125597 h 1347828"/>
                <a:gd name="connsiteX4" fmla="*/ 294786 w 1267996"/>
                <a:gd name="connsiteY4" fmla="*/ 1321539 h 1347828"/>
                <a:gd name="connsiteX5" fmla="*/ 15943 w 1267996"/>
                <a:gd name="connsiteY5" fmla="*/ 515159 h 1347828"/>
                <a:gd name="connsiteX0" fmla="*/ 15943 w 1268431"/>
                <a:gd name="connsiteY0" fmla="*/ 515159 h 1352512"/>
                <a:gd name="connsiteX1" fmla="*/ 802227 w 1268431"/>
                <a:gd name="connsiteY1" fmla="*/ 181 h 1352512"/>
                <a:gd name="connsiteX2" fmla="*/ 1266965 w 1268431"/>
                <a:gd name="connsiteY2" fmla="*/ 464918 h 1352512"/>
                <a:gd name="connsiteX3" fmla="*/ 920294 w 1268431"/>
                <a:gd name="connsiteY3" fmla="*/ 1125597 h 1352512"/>
                <a:gd name="connsiteX4" fmla="*/ 294786 w 1268431"/>
                <a:gd name="connsiteY4" fmla="*/ 1321539 h 1352512"/>
                <a:gd name="connsiteX5" fmla="*/ 15943 w 1268431"/>
                <a:gd name="connsiteY5" fmla="*/ 515159 h 1352512"/>
                <a:gd name="connsiteX0" fmla="*/ 15943 w 1295008"/>
                <a:gd name="connsiteY0" fmla="*/ 515553 h 1352906"/>
                <a:gd name="connsiteX1" fmla="*/ 802227 w 1295008"/>
                <a:gd name="connsiteY1" fmla="*/ 575 h 1352906"/>
                <a:gd name="connsiteX2" fmla="*/ 1266965 w 1295008"/>
                <a:gd name="connsiteY2" fmla="*/ 465312 h 1352906"/>
                <a:gd name="connsiteX3" fmla="*/ 920294 w 1295008"/>
                <a:gd name="connsiteY3" fmla="*/ 1125991 h 1352906"/>
                <a:gd name="connsiteX4" fmla="*/ 294786 w 1295008"/>
                <a:gd name="connsiteY4" fmla="*/ 1321933 h 1352906"/>
                <a:gd name="connsiteX5" fmla="*/ 15943 w 1295008"/>
                <a:gd name="connsiteY5" fmla="*/ 515553 h 1352906"/>
                <a:gd name="connsiteX0" fmla="*/ 15943 w 1279232"/>
                <a:gd name="connsiteY0" fmla="*/ 515553 h 1352906"/>
                <a:gd name="connsiteX1" fmla="*/ 802227 w 1279232"/>
                <a:gd name="connsiteY1" fmla="*/ 575 h 1352906"/>
                <a:gd name="connsiteX2" fmla="*/ 1266965 w 1279232"/>
                <a:gd name="connsiteY2" fmla="*/ 465312 h 1352906"/>
                <a:gd name="connsiteX3" fmla="*/ 920294 w 1279232"/>
                <a:gd name="connsiteY3" fmla="*/ 1125991 h 1352906"/>
                <a:gd name="connsiteX4" fmla="*/ 294786 w 1279232"/>
                <a:gd name="connsiteY4" fmla="*/ 1321933 h 1352906"/>
                <a:gd name="connsiteX5" fmla="*/ 15943 w 1279232"/>
                <a:gd name="connsiteY5" fmla="*/ 515553 h 1352906"/>
                <a:gd name="connsiteX0" fmla="*/ 34759 w 1298048"/>
                <a:gd name="connsiteY0" fmla="*/ 515553 h 1135897"/>
                <a:gd name="connsiteX1" fmla="*/ 821043 w 1298048"/>
                <a:gd name="connsiteY1" fmla="*/ 575 h 1135897"/>
                <a:gd name="connsiteX2" fmla="*/ 1285781 w 1298048"/>
                <a:gd name="connsiteY2" fmla="*/ 465312 h 1135897"/>
                <a:gd name="connsiteX3" fmla="*/ 939110 w 1298048"/>
                <a:gd name="connsiteY3" fmla="*/ 1125991 h 1135897"/>
                <a:gd name="connsiteX4" fmla="*/ 219099 w 1298048"/>
                <a:gd name="connsiteY4" fmla="*/ 838914 h 1135897"/>
                <a:gd name="connsiteX5" fmla="*/ 34759 w 1298048"/>
                <a:gd name="connsiteY5" fmla="*/ 515553 h 1135897"/>
                <a:gd name="connsiteX0" fmla="*/ 33108 w 1284260"/>
                <a:gd name="connsiteY0" fmla="*/ 515125 h 845463"/>
                <a:gd name="connsiteX1" fmla="*/ 819392 w 1284260"/>
                <a:gd name="connsiteY1" fmla="*/ 147 h 845463"/>
                <a:gd name="connsiteX2" fmla="*/ 1284130 w 1284260"/>
                <a:gd name="connsiteY2" fmla="*/ 464884 h 845463"/>
                <a:gd name="connsiteX3" fmla="*/ 859632 w 1284260"/>
                <a:gd name="connsiteY3" fmla="*/ 715558 h 845463"/>
                <a:gd name="connsiteX4" fmla="*/ 217448 w 1284260"/>
                <a:gd name="connsiteY4" fmla="*/ 838486 h 845463"/>
                <a:gd name="connsiteX5" fmla="*/ 33108 w 1284260"/>
                <a:gd name="connsiteY5" fmla="*/ 515125 h 845463"/>
                <a:gd name="connsiteX0" fmla="*/ 33108 w 1273148"/>
                <a:gd name="connsiteY0" fmla="*/ 525392 h 858821"/>
                <a:gd name="connsiteX1" fmla="*/ 819392 w 1273148"/>
                <a:gd name="connsiteY1" fmla="*/ 10414 h 858821"/>
                <a:gd name="connsiteX2" fmla="*/ 1273013 w 1273148"/>
                <a:gd name="connsiteY2" fmla="*/ 222409 h 858821"/>
                <a:gd name="connsiteX3" fmla="*/ 859632 w 1273148"/>
                <a:gd name="connsiteY3" fmla="*/ 725825 h 858821"/>
                <a:gd name="connsiteX4" fmla="*/ 217448 w 1273148"/>
                <a:gd name="connsiteY4" fmla="*/ 848753 h 858821"/>
                <a:gd name="connsiteX5" fmla="*/ 33108 w 1273148"/>
                <a:gd name="connsiteY5" fmla="*/ 525392 h 858821"/>
                <a:gd name="connsiteX0" fmla="*/ 30191 w 1298025"/>
                <a:gd name="connsiteY0" fmla="*/ 472295 h 859593"/>
                <a:gd name="connsiteX1" fmla="*/ 844269 w 1298025"/>
                <a:gd name="connsiteY1" fmla="*/ 7865 h 859593"/>
                <a:gd name="connsiteX2" fmla="*/ 1297890 w 1298025"/>
                <a:gd name="connsiteY2" fmla="*/ 219860 h 859593"/>
                <a:gd name="connsiteX3" fmla="*/ 884509 w 1298025"/>
                <a:gd name="connsiteY3" fmla="*/ 723276 h 859593"/>
                <a:gd name="connsiteX4" fmla="*/ 242325 w 1298025"/>
                <a:gd name="connsiteY4" fmla="*/ 846204 h 859593"/>
                <a:gd name="connsiteX5" fmla="*/ 30191 w 1298025"/>
                <a:gd name="connsiteY5" fmla="*/ 472295 h 859593"/>
                <a:gd name="connsiteX0" fmla="*/ 28017 w 1295851"/>
                <a:gd name="connsiteY0" fmla="*/ 472295 h 859593"/>
                <a:gd name="connsiteX1" fmla="*/ 842095 w 1295851"/>
                <a:gd name="connsiteY1" fmla="*/ 7865 h 859593"/>
                <a:gd name="connsiteX2" fmla="*/ 1295716 w 1295851"/>
                <a:gd name="connsiteY2" fmla="*/ 219860 h 859593"/>
                <a:gd name="connsiteX3" fmla="*/ 882335 w 1295851"/>
                <a:gd name="connsiteY3" fmla="*/ 723276 h 859593"/>
                <a:gd name="connsiteX4" fmla="*/ 240151 w 1295851"/>
                <a:gd name="connsiteY4" fmla="*/ 846204 h 859593"/>
                <a:gd name="connsiteX5" fmla="*/ 28017 w 1295851"/>
                <a:gd name="connsiteY5" fmla="*/ 472295 h 859593"/>
                <a:gd name="connsiteX0" fmla="*/ 28017 w 1384764"/>
                <a:gd name="connsiteY0" fmla="*/ 464480 h 848455"/>
                <a:gd name="connsiteX1" fmla="*/ 842095 w 1384764"/>
                <a:gd name="connsiteY1" fmla="*/ 50 h 848455"/>
                <a:gd name="connsiteX2" fmla="*/ 1384660 w 1384764"/>
                <a:gd name="connsiteY2" fmla="*/ 436705 h 848455"/>
                <a:gd name="connsiteX3" fmla="*/ 882335 w 1384764"/>
                <a:gd name="connsiteY3" fmla="*/ 715461 h 848455"/>
                <a:gd name="connsiteX4" fmla="*/ 240151 w 1384764"/>
                <a:gd name="connsiteY4" fmla="*/ 838389 h 848455"/>
                <a:gd name="connsiteX5" fmla="*/ 28017 w 1384764"/>
                <a:gd name="connsiteY5" fmla="*/ 464480 h 848455"/>
                <a:gd name="connsiteX0" fmla="*/ 28017 w 1384660"/>
                <a:gd name="connsiteY0" fmla="*/ 516154 h 900130"/>
                <a:gd name="connsiteX1" fmla="*/ 842095 w 1384660"/>
                <a:gd name="connsiteY1" fmla="*/ 51724 h 900130"/>
                <a:gd name="connsiteX2" fmla="*/ 882700 w 1384660"/>
                <a:gd name="connsiteY2" fmla="*/ 60356 h 900130"/>
                <a:gd name="connsiteX3" fmla="*/ 1384660 w 1384660"/>
                <a:gd name="connsiteY3" fmla="*/ 488379 h 900130"/>
                <a:gd name="connsiteX4" fmla="*/ 882335 w 1384660"/>
                <a:gd name="connsiteY4" fmla="*/ 767135 h 900130"/>
                <a:gd name="connsiteX5" fmla="*/ 240151 w 1384660"/>
                <a:gd name="connsiteY5" fmla="*/ 890063 h 900130"/>
                <a:gd name="connsiteX6" fmla="*/ 28017 w 1384660"/>
                <a:gd name="connsiteY6" fmla="*/ 516154 h 900130"/>
                <a:gd name="connsiteX0" fmla="*/ 28017 w 1384666"/>
                <a:gd name="connsiteY0" fmla="*/ 468433 h 852409"/>
                <a:gd name="connsiteX1" fmla="*/ 842095 w 1384666"/>
                <a:gd name="connsiteY1" fmla="*/ 4003 h 852409"/>
                <a:gd name="connsiteX2" fmla="*/ 893819 w 1384666"/>
                <a:gd name="connsiteY2" fmla="*/ 254145 h 852409"/>
                <a:gd name="connsiteX3" fmla="*/ 1384660 w 1384666"/>
                <a:gd name="connsiteY3" fmla="*/ 440658 h 852409"/>
                <a:gd name="connsiteX4" fmla="*/ 882335 w 1384666"/>
                <a:gd name="connsiteY4" fmla="*/ 719414 h 852409"/>
                <a:gd name="connsiteX5" fmla="*/ 240151 w 1384666"/>
                <a:gd name="connsiteY5" fmla="*/ 842342 h 852409"/>
                <a:gd name="connsiteX6" fmla="*/ 28017 w 1384666"/>
                <a:gd name="connsiteY6" fmla="*/ 468433 h 852409"/>
                <a:gd name="connsiteX0" fmla="*/ 4620 w 1361269"/>
                <a:gd name="connsiteY0" fmla="*/ 354240 h 738216"/>
                <a:gd name="connsiteX1" fmla="*/ 140499 w 1361269"/>
                <a:gd name="connsiteY1" fmla="*/ 7757 h 738216"/>
                <a:gd name="connsiteX2" fmla="*/ 870422 w 1361269"/>
                <a:gd name="connsiteY2" fmla="*/ 139952 h 738216"/>
                <a:gd name="connsiteX3" fmla="*/ 1361263 w 1361269"/>
                <a:gd name="connsiteY3" fmla="*/ 326465 h 738216"/>
                <a:gd name="connsiteX4" fmla="*/ 858938 w 1361269"/>
                <a:gd name="connsiteY4" fmla="*/ 605221 h 738216"/>
                <a:gd name="connsiteX5" fmla="*/ 216754 w 1361269"/>
                <a:gd name="connsiteY5" fmla="*/ 728149 h 738216"/>
                <a:gd name="connsiteX6" fmla="*/ 4620 w 1361269"/>
                <a:gd name="connsiteY6" fmla="*/ 354240 h 738216"/>
                <a:gd name="connsiteX0" fmla="*/ 45214 w 1285123"/>
                <a:gd name="connsiteY0" fmla="*/ 580526 h 741442"/>
                <a:gd name="connsiteX1" fmla="*/ 64353 w 1285123"/>
                <a:gd name="connsiteY1" fmla="*/ 20615 h 741442"/>
                <a:gd name="connsiteX2" fmla="*/ 794276 w 1285123"/>
                <a:gd name="connsiteY2" fmla="*/ 152810 h 741442"/>
                <a:gd name="connsiteX3" fmla="*/ 1285117 w 1285123"/>
                <a:gd name="connsiteY3" fmla="*/ 339323 h 741442"/>
                <a:gd name="connsiteX4" fmla="*/ 782792 w 1285123"/>
                <a:gd name="connsiteY4" fmla="*/ 618079 h 741442"/>
                <a:gd name="connsiteX5" fmla="*/ 140608 w 1285123"/>
                <a:gd name="connsiteY5" fmla="*/ 741007 h 741442"/>
                <a:gd name="connsiteX6" fmla="*/ 45214 w 1285123"/>
                <a:gd name="connsiteY6" fmla="*/ 580526 h 741442"/>
                <a:gd name="connsiteX0" fmla="*/ 46791 w 1286700"/>
                <a:gd name="connsiteY0" fmla="*/ 580526 h 623413"/>
                <a:gd name="connsiteX1" fmla="*/ 65930 w 1286700"/>
                <a:gd name="connsiteY1" fmla="*/ 20615 h 623413"/>
                <a:gd name="connsiteX2" fmla="*/ 795853 w 1286700"/>
                <a:gd name="connsiteY2" fmla="*/ 152810 h 623413"/>
                <a:gd name="connsiteX3" fmla="*/ 1286694 w 1286700"/>
                <a:gd name="connsiteY3" fmla="*/ 339323 h 623413"/>
                <a:gd name="connsiteX4" fmla="*/ 784369 w 1286700"/>
                <a:gd name="connsiteY4" fmla="*/ 618079 h 623413"/>
                <a:gd name="connsiteX5" fmla="*/ 175540 w 1286700"/>
                <a:gd name="connsiteY5" fmla="*/ 72644 h 623413"/>
                <a:gd name="connsiteX6" fmla="*/ 46791 w 1286700"/>
                <a:gd name="connsiteY6" fmla="*/ 580526 h 623413"/>
                <a:gd name="connsiteX0" fmla="*/ 46791 w 1290184"/>
                <a:gd name="connsiteY0" fmla="*/ 580526 h 580652"/>
                <a:gd name="connsiteX1" fmla="*/ 65930 w 1290184"/>
                <a:gd name="connsiteY1" fmla="*/ 20615 h 580652"/>
                <a:gd name="connsiteX2" fmla="*/ 795853 w 1290184"/>
                <a:gd name="connsiteY2" fmla="*/ 152810 h 580652"/>
                <a:gd name="connsiteX3" fmla="*/ 1286694 w 1290184"/>
                <a:gd name="connsiteY3" fmla="*/ 339323 h 580652"/>
                <a:gd name="connsiteX4" fmla="*/ 511977 w 1290184"/>
                <a:gd name="connsiteY4" fmla="*/ 123828 h 580652"/>
                <a:gd name="connsiteX5" fmla="*/ 175540 w 1290184"/>
                <a:gd name="connsiteY5" fmla="*/ 72644 h 580652"/>
                <a:gd name="connsiteX6" fmla="*/ 46791 w 1290184"/>
                <a:gd name="connsiteY6" fmla="*/ 580526 h 580652"/>
                <a:gd name="connsiteX0" fmla="*/ 95210 w 1266336"/>
                <a:gd name="connsiteY0" fmla="*/ 652326 h 652439"/>
                <a:gd name="connsiteX1" fmla="*/ 42082 w 1266336"/>
                <a:gd name="connsiteY1" fmla="*/ 25017 h 652439"/>
                <a:gd name="connsiteX2" fmla="*/ 772005 w 1266336"/>
                <a:gd name="connsiteY2" fmla="*/ 157212 h 652439"/>
                <a:gd name="connsiteX3" fmla="*/ 1262846 w 1266336"/>
                <a:gd name="connsiteY3" fmla="*/ 343725 h 652439"/>
                <a:gd name="connsiteX4" fmla="*/ 488129 w 1266336"/>
                <a:gd name="connsiteY4" fmla="*/ 128230 h 652439"/>
                <a:gd name="connsiteX5" fmla="*/ 151692 w 1266336"/>
                <a:gd name="connsiteY5" fmla="*/ 77046 h 652439"/>
                <a:gd name="connsiteX6" fmla="*/ 95210 w 1266336"/>
                <a:gd name="connsiteY6" fmla="*/ 652326 h 652439"/>
                <a:gd name="connsiteX0" fmla="*/ 109856 w 1280982"/>
                <a:gd name="connsiteY0" fmla="*/ 652326 h 652334"/>
                <a:gd name="connsiteX1" fmla="*/ 56728 w 1280982"/>
                <a:gd name="connsiteY1" fmla="*/ 25017 h 652334"/>
                <a:gd name="connsiteX2" fmla="*/ 786651 w 1280982"/>
                <a:gd name="connsiteY2" fmla="*/ 157212 h 652334"/>
                <a:gd name="connsiteX3" fmla="*/ 1277492 w 1280982"/>
                <a:gd name="connsiteY3" fmla="*/ 343725 h 652334"/>
                <a:gd name="connsiteX4" fmla="*/ 502775 w 1280982"/>
                <a:gd name="connsiteY4" fmla="*/ 128230 h 652334"/>
                <a:gd name="connsiteX5" fmla="*/ 166338 w 1280982"/>
                <a:gd name="connsiteY5" fmla="*/ 77046 h 652334"/>
                <a:gd name="connsiteX6" fmla="*/ 109856 w 1280982"/>
                <a:gd name="connsiteY6" fmla="*/ 652326 h 652334"/>
                <a:gd name="connsiteX0" fmla="*/ 99660 w 1287462"/>
                <a:gd name="connsiteY0" fmla="*/ 634367 h 634376"/>
                <a:gd name="connsiteX1" fmla="*/ 63208 w 1287462"/>
                <a:gd name="connsiteY1" fmla="*/ 23908 h 634376"/>
                <a:gd name="connsiteX2" fmla="*/ 793131 w 1287462"/>
                <a:gd name="connsiteY2" fmla="*/ 156103 h 634376"/>
                <a:gd name="connsiteX3" fmla="*/ 1283972 w 1287462"/>
                <a:gd name="connsiteY3" fmla="*/ 342616 h 634376"/>
                <a:gd name="connsiteX4" fmla="*/ 509255 w 1287462"/>
                <a:gd name="connsiteY4" fmla="*/ 127121 h 634376"/>
                <a:gd name="connsiteX5" fmla="*/ 172818 w 1287462"/>
                <a:gd name="connsiteY5" fmla="*/ 75937 h 634376"/>
                <a:gd name="connsiteX6" fmla="*/ 99660 w 1287462"/>
                <a:gd name="connsiteY6" fmla="*/ 634367 h 634376"/>
                <a:gd name="connsiteX0" fmla="*/ 60814 w 1248616"/>
                <a:gd name="connsiteY0" fmla="*/ 654491 h 654724"/>
                <a:gd name="connsiteX1" fmla="*/ 52158 w 1248616"/>
                <a:gd name="connsiteY1" fmla="*/ 21566 h 654724"/>
                <a:gd name="connsiteX2" fmla="*/ 754285 w 1248616"/>
                <a:gd name="connsiteY2" fmla="*/ 176227 h 654724"/>
                <a:gd name="connsiteX3" fmla="*/ 1245126 w 1248616"/>
                <a:gd name="connsiteY3" fmla="*/ 362740 h 654724"/>
                <a:gd name="connsiteX4" fmla="*/ 470409 w 1248616"/>
                <a:gd name="connsiteY4" fmla="*/ 147245 h 654724"/>
                <a:gd name="connsiteX5" fmla="*/ 133972 w 1248616"/>
                <a:gd name="connsiteY5" fmla="*/ 96061 h 654724"/>
                <a:gd name="connsiteX6" fmla="*/ 60814 w 1248616"/>
                <a:gd name="connsiteY6" fmla="*/ 654491 h 654724"/>
                <a:gd name="connsiteX0" fmla="*/ 48460 w 1236262"/>
                <a:gd name="connsiteY0" fmla="*/ 667551 h 667784"/>
                <a:gd name="connsiteX1" fmla="*/ 39804 w 1236262"/>
                <a:gd name="connsiteY1" fmla="*/ 34626 h 667784"/>
                <a:gd name="connsiteX2" fmla="*/ 741931 w 1236262"/>
                <a:gd name="connsiteY2" fmla="*/ 189287 h 667784"/>
                <a:gd name="connsiteX3" fmla="*/ 1232772 w 1236262"/>
                <a:gd name="connsiteY3" fmla="*/ 375800 h 667784"/>
                <a:gd name="connsiteX4" fmla="*/ 458055 w 1236262"/>
                <a:gd name="connsiteY4" fmla="*/ 160305 h 667784"/>
                <a:gd name="connsiteX5" fmla="*/ 121618 w 1236262"/>
                <a:gd name="connsiteY5" fmla="*/ 109121 h 667784"/>
                <a:gd name="connsiteX6" fmla="*/ 48460 w 1236262"/>
                <a:gd name="connsiteY6" fmla="*/ 667551 h 667784"/>
                <a:gd name="connsiteX0" fmla="*/ 46835 w 1234637"/>
                <a:gd name="connsiteY0" fmla="*/ 667551 h 667749"/>
                <a:gd name="connsiteX1" fmla="*/ 38179 w 1234637"/>
                <a:gd name="connsiteY1" fmla="*/ 34626 h 667749"/>
                <a:gd name="connsiteX2" fmla="*/ 740306 w 1234637"/>
                <a:gd name="connsiteY2" fmla="*/ 189287 h 667749"/>
                <a:gd name="connsiteX3" fmla="*/ 1231147 w 1234637"/>
                <a:gd name="connsiteY3" fmla="*/ 375800 h 667749"/>
                <a:gd name="connsiteX4" fmla="*/ 456430 w 1234637"/>
                <a:gd name="connsiteY4" fmla="*/ 160305 h 667749"/>
                <a:gd name="connsiteX5" fmla="*/ 75520 w 1234637"/>
                <a:gd name="connsiteY5" fmla="*/ 103505 h 667749"/>
                <a:gd name="connsiteX6" fmla="*/ 46835 w 1234637"/>
                <a:gd name="connsiteY6" fmla="*/ 667551 h 667749"/>
                <a:gd name="connsiteX0" fmla="*/ 55478 w 1241994"/>
                <a:gd name="connsiteY0" fmla="*/ 656325 h 656523"/>
                <a:gd name="connsiteX1" fmla="*/ 46822 w 1241994"/>
                <a:gd name="connsiteY1" fmla="*/ 23400 h 656523"/>
                <a:gd name="connsiteX2" fmla="*/ 698918 w 1241994"/>
                <a:gd name="connsiteY2" fmla="*/ 166829 h 656523"/>
                <a:gd name="connsiteX3" fmla="*/ 1239790 w 1241994"/>
                <a:gd name="connsiteY3" fmla="*/ 364574 h 656523"/>
                <a:gd name="connsiteX4" fmla="*/ 465073 w 1241994"/>
                <a:gd name="connsiteY4" fmla="*/ 149079 h 656523"/>
                <a:gd name="connsiteX5" fmla="*/ 84163 w 1241994"/>
                <a:gd name="connsiteY5" fmla="*/ 92279 h 656523"/>
                <a:gd name="connsiteX6" fmla="*/ 55478 w 1241994"/>
                <a:gd name="connsiteY6" fmla="*/ 656325 h 656523"/>
                <a:gd name="connsiteX0" fmla="*/ 55478 w 1241994"/>
                <a:gd name="connsiteY0" fmla="*/ 657464 h 657662"/>
                <a:gd name="connsiteX1" fmla="*/ 46822 w 1241994"/>
                <a:gd name="connsiteY1" fmla="*/ 24539 h 657662"/>
                <a:gd name="connsiteX2" fmla="*/ 698918 w 1241994"/>
                <a:gd name="connsiteY2" fmla="*/ 167968 h 657662"/>
                <a:gd name="connsiteX3" fmla="*/ 1239790 w 1241994"/>
                <a:gd name="connsiteY3" fmla="*/ 365713 h 657662"/>
                <a:gd name="connsiteX4" fmla="*/ 465073 w 1241994"/>
                <a:gd name="connsiteY4" fmla="*/ 150218 h 657662"/>
                <a:gd name="connsiteX5" fmla="*/ 84163 w 1241994"/>
                <a:gd name="connsiteY5" fmla="*/ 93418 h 657662"/>
                <a:gd name="connsiteX6" fmla="*/ 55478 w 1241994"/>
                <a:gd name="connsiteY6" fmla="*/ 657464 h 657662"/>
                <a:gd name="connsiteX0" fmla="*/ 55478 w 1241994"/>
                <a:gd name="connsiteY0" fmla="*/ 656325 h 656523"/>
                <a:gd name="connsiteX1" fmla="*/ 46822 w 1241994"/>
                <a:gd name="connsiteY1" fmla="*/ 23400 h 656523"/>
                <a:gd name="connsiteX2" fmla="*/ 698918 w 1241994"/>
                <a:gd name="connsiteY2" fmla="*/ 166829 h 656523"/>
                <a:gd name="connsiteX3" fmla="*/ 1239790 w 1241994"/>
                <a:gd name="connsiteY3" fmla="*/ 364574 h 656523"/>
                <a:gd name="connsiteX4" fmla="*/ 465073 w 1241994"/>
                <a:gd name="connsiteY4" fmla="*/ 149079 h 656523"/>
                <a:gd name="connsiteX5" fmla="*/ 84163 w 1241994"/>
                <a:gd name="connsiteY5" fmla="*/ 92279 h 656523"/>
                <a:gd name="connsiteX6" fmla="*/ 55478 w 1241994"/>
                <a:gd name="connsiteY6" fmla="*/ 656325 h 656523"/>
                <a:gd name="connsiteX0" fmla="*/ 55478 w 1243218"/>
                <a:gd name="connsiteY0" fmla="*/ 656325 h 656523"/>
                <a:gd name="connsiteX1" fmla="*/ 46822 w 1243218"/>
                <a:gd name="connsiteY1" fmla="*/ 23400 h 656523"/>
                <a:gd name="connsiteX2" fmla="*/ 698918 w 1243218"/>
                <a:gd name="connsiteY2" fmla="*/ 166829 h 656523"/>
                <a:gd name="connsiteX3" fmla="*/ 1239790 w 1243218"/>
                <a:gd name="connsiteY3" fmla="*/ 364574 h 656523"/>
                <a:gd name="connsiteX4" fmla="*/ 465073 w 1243218"/>
                <a:gd name="connsiteY4" fmla="*/ 149079 h 656523"/>
                <a:gd name="connsiteX5" fmla="*/ 84163 w 1243218"/>
                <a:gd name="connsiteY5" fmla="*/ 92279 h 656523"/>
                <a:gd name="connsiteX6" fmla="*/ 55478 w 1243218"/>
                <a:gd name="connsiteY6" fmla="*/ 656325 h 656523"/>
                <a:gd name="connsiteX0" fmla="*/ 55478 w 1270023"/>
                <a:gd name="connsiteY0" fmla="*/ 656325 h 656523"/>
                <a:gd name="connsiteX1" fmla="*/ 46822 w 1270023"/>
                <a:gd name="connsiteY1" fmla="*/ 23400 h 656523"/>
                <a:gd name="connsiteX2" fmla="*/ 698918 w 1270023"/>
                <a:gd name="connsiteY2" fmla="*/ 166829 h 656523"/>
                <a:gd name="connsiteX3" fmla="*/ 1239790 w 1270023"/>
                <a:gd name="connsiteY3" fmla="*/ 364574 h 656523"/>
                <a:gd name="connsiteX4" fmla="*/ 465073 w 1270023"/>
                <a:gd name="connsiteY4" fmla="*/ 149079 h 656523"/>
                <a:gd name="connsiteX5" fmla="*/ 84163 w 1270023"/>
                <a:gd name="connsiteY5" fmla="*/ 92279 h 656523"/>
                <a:gd name="connsiteX6" fmla="*/ 55478 w 1270023"/>
                <a:gd name="connsiteY6" fmla="*/ 656325 h 6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023" h="656523">
                  <a:moveTo>
                    <a:pt x="55478" y="656325"/>
                  </a:moveTo>
                  <a:cubicBezTo>
                    <a:pt x="49255" y="644845"/>
                    <a:pt x="-60418" y="104983"/>
                    <a:pt x="46822" y="23400"/>
                  </a:cubicBezTo>
                  <a:cubicBezTo>
                    <a:pt x="154062" y="-58183"/>
                    <a:pt x="419484" y="94053"/>
                    <a:pt x="698918" y="166829"/>
                  </a:cubicBezTo>
                  <a:cubicBezTo>
                    <a:pt x="978352" y="239605"/>
                    <a:pt x="1384384" y="367532"/>
                    <a:pt x="1239790" y="364574"/>
                  </a:cubicBezTo>
                  <a:cubicBezTo>
                    <a:pt x="1095196" y="361616"/>
                    <a:pt x="657678" y="194462"/>
                    <a:pt x="465073" y="149079"/>
                  </a:cubicBezTo>
                  <a:cubicBezTo>
                    <a:pt x="272469" y="103697"/>
                    <a:pt x="152429" y="7738"/>
                    <a:pt x="84163" y="92279"/>
                  </a:cubicBezTo>
                  <a:cubicBezTo>
                    <a:pt x="15897" y="176820"/>
                    <a:pt x="61701" y="667805"/>
                    <a:pt x="55478" y="65632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65169FFA-54D4-9101-7960-C0BF76B01C22}"/>
                </a:ext>
              </a:extLst>
            </p:cNvPr>
            <p:cNvSpPr/>
            <p:nvPr/>
          </p:nvSpPr>
          <p:spPr>
            <a:xfrm>
              <a:off x="5182182" y="2456325"/>
              <a:ext cx="795266" cy="1080294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742 w 791216"/>
                <a:gd name="connsiteY0" fmla="*/ 535571 h 1094579"/>
                <a:gd name="connsiteX1" fmla="*/ 342874 w 791216"/>
                <a:gd name="connsiteY1" fmla="*/ 496 h 1094579"/>
                <a:gd name="connsiteX2" fmla="*/ 777467 w 791216"/>
                <a:gd name="connsiteY2" fmla="*/ 560692 h 1094579"/>
                <a:gd name="connsiteX3" fmla="*/ 496111 w 791216"/>
                <a:gd name="connsiteY3" fmla="*/ 1045526 h 1094579"/>
                <a:gd name="connsiteX4" fmla="*/ 182101 w 791216"/>
                <a:gd name="connsiteY4" fmla="*/ 1020404 h 1094579"/>
                <a:gd name="connsiteX5" fmla="*/ 3742 w 791216"/>
                <a:gd name="connsiteY5" fmla="*/ 535571 h 1094579"/>
                <a:gd name="connsiteX0" fmla="*/ 7792 w 795266"/>
                <a:gd name="connsiteY0" fmla="*/ 535571 h 1080294"/>
                <a:gd name="connsiteX1" fmla="*/ 346924 w 795266"/>
                <a:gd name="connsiteY1" fmla="*/ 496 h 1080294"/>
                <a:gd name="connsiteX2" fmla="*/ 781517 w 795266"/>
                <a:gd name="connsiteY2" fmla="*/ 560692 h 1080294"/>
                <a:gd name="connsiteX3" fmla="*/ 500161 w 795266"/>
                <a:gd name="connsiteY3" fmla="*/ 1045526 h 1080294"/>
                <a:gd name="connsiteX4" fmla="*/ 140934 w 795266"/>
                <a:gd name="connsiteY4" fmla="*/ 975187 h 1080294"/>
                <a:gd name="connsiteX5" fmla="*/ 7792 w 795266"/>
                <a:gd name="connsiteY5" fmla="*/ 535571 h 10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266" h="1080294">
                  <a:moveTo>
                    <a:pt x="7792" y="535571"/>
                  </a:moveTo>
                  <a:cubicBezTo>
                    <a:pt x="42124" y="373123"/>
                    <a:pt x="-18166" y="16405"/>
                    <a:pt x="346924" y="496"/>
                  </a:cubicBezTo>
                  <a:cubicBezTo>
                    <a:pt x="712014" y="-15413"/>
                    <a:pt x="840551" y="354700"/>
                    <a:pt x="781517" y="560692"/>
                  </a:cubicBezTo>
                  <a:cubicBezTo>
                    <a:pt x="797845" y="721466"/>
                    <a:pt x="599389" y="968907"/>
                    <a:pt x="500161" y="1045526"/>
                  </a:cubicBezTo>
                  <a:cubicBezTo>
                    <a:pt x="400933" y="1122145"/>
                    <a:pt x="222996" y="1060180"/>
                    <a:pt x="140934" y="975187"/>
                  </a:cubicBezTo>
                  <a:cubicBezTo>
                    <a:pt x="58873" y="890195"/>
                    <a:pt x="-26540" y="698019"/>
                    <a:pt x="7792" y="53557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4" name="Oval 3">
              <a:extLst>
                <a:ext uri="{FF2B5EF4-FFF2-40B4-BE49-F238E27FC236}">
                  <a16:creationId xmlns:a16="http://schemas.microsoft.com/office/drawing/2014/main" id="{3B0909D4-C85B-1033-9E23-86A28F39651D}"/>
                </a:ext>
              </a:extLst>
            </p:cNvPr>
            <p:cNvSpPr/>
            <p:nvPr/>
          </p:nvSpPr>
          <p:spPr>
            <a:xfrm flipH="1">
              <a:off x="6208846" y="2635042"/>
              <a:ext cx="1279139" cy="1311027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471 w 790630"/>
                <a:gd name="connsiteY0" fmla="*/ 490420 h 1081972"/>
                <a:gd name="connsiteX1" fmla="*/ 337579 w 790630"/>
                <a:gd name="connsiteY1" fmla="*/ 563 h 1081972"/>
                <a:gd name="connsiteX2" fmla="*/ 777196 w 790630"/>
                <a:gd name="connsiteY2" fmla="*/ 515541 h 1081972"/>
                <a:gd name="connsiteX3" fmla="*/ 475743 w 790630"/>
                <a:gd name="connsiteY3" fmla="*/ 1045592 h 1081972"/>
                <a:gd name="connsiteX4" fmla="*/ 181830 w 790630"/>
                <a:gd name="connsiteY4" fmla="*/ 975253 h 1081972"/>
                <a:gd name="connsiteX5" fmla="*/ 3471 w 790630"/>
                <a:gd name="connsiteY5" fmla="*/ 490420 h 1081972"/>
                <a:gd name="connsiteX0" fmla="*/ 969 w 1234547"/>
                <a:gd name="connsiteY0" fmla="*/ 514978 h 1080502"/>
                <a:gd name="connsiteX1" fmla="*/ 787253 w 1234547"/>
                <a:gd name="connsiteY1" fmla="*/ 0 h 1080502"/>
                <a:gd name="connsiteX2" fmla="*/ 1226870 w 1234547"/>
                <a:gd name="connsiteY2" fmla="*/ 514978 h 1080502"/>
                <a:gd name="connsiteX3" fmla="*/ 925417 w 1234547"/>
                <a:gd name="connsiteY3" fmla="*/ 1045029 h 1080502"/>
                <a:gd name="connsiteX4" fmla="*/ 631504 w 1234547"/>
                <a:gd name="connsiteY4" fmla="*/ 974690 h 1080502"/>
                <a:gd name="connsiteX5" fmla="*/ 969 w 1234547"/>
                <a:gd name="connsiteY5" fmla="*/ 514978 h 1080502"/>
                <a:gd name="connsiteX0" fmla="*/ 4499 w 1238077"/>
                <a:gd name="connsiteY0" fmla="*/ 514978 h 1080502"/>
                <a:gd name="connsiteX1" fmla="*/ 790783 w 1238077"/>
                <a:gd name="connsiteY1" fmla="*/ 0 h 1080502"/>
                <a:gd name="connsiteX2" fmla="*/ 1230400 w 1238077"/>
                <a:gd name="connsiteY2" fmla="*/ 514978 h 1080502"/>
                <a:gd name="connsiteX3" fmla="*/ 928947 w 1238077"/>
                <a:gd name="connsiteY3" fmla="*/ 1045029 h 1080502"/>
                <a:gd name="connsiteX4" fmla="*/ 635034 w 1238077"/>
                <a:gd name="connsiteY4" fmla="*/ 974690 h 1080502"/>
                <a:gd name="connsiteX5" fmla="*/ 4499 w 1238077"/>
                <a:gd name="connsiteY5" fmla="*/ 514978 h 1080502"/>
                <a:gd name="connsiteX0" fmla="*/ 19453 w 1253031"/>
                <a:gd name="connsiteY0" fmla="*/ 514978 h 1338020"/>
                <a:gd name="connsiteX1" fmla="*/ 805737 w 1253031"/>
                <a:gd name="connsiteY1" fmla="*/ 0 h 1338020"/>
                <a:gd name="connsiteX2" fmla="*/ 1245354 w 1253031"/>
                <a:gd name="connsiteY2" fmla="*/ 514978 h 1338020"/>
                <a:gd name="connsiteX3" fmla="*/ 943901 w 1253031"/>
                <a:gd name="connsiteY3" fmla="*/ 1045029 h 1338020"/>
                <a:gd name="connsiteX4" fmla="*/ 298296 w 1253031"/>
                <a:gd name="connsiteY4" fmla="*/ 1321358 h 1338020"/>
                <a:gd name="connsiteX5" fmla="*/ 19453 w 1253031"/>
                <a:gd name="connsiteY5" fmla="*/ 514978 h 1338020"/>
                <a:gd name="connsiteX0" fmla="*/ 24072 w 1257650"/>
                <a:gd name="connsiteY0" fmla="*/ 514978 h 1338020"/>
                <a:gd name="connsiteX1" fmla="*/ 810356 w 1257650"/>
                <a:gd name="connsiteY1" fmla="*/ 0 h 1338020"/>
                <a:gd name="connsiteX2" fmla="*/ 1249973 w 1257650"/>
                <a:gd name="connsiteY2" fmla="*/ 514978 h 1338020"/>
                <a:gd name="connsiteX3" fmla="*/ 948520 w 1257650"/>
                <a:gd name="connsiteY3" fmla="*/ 1045029 h 1338020"/>
                <a:gd name="connsiteX4" fmla="*/ 302915 w 1257650"/>
                <a:gd name="connsiteY4" fmla="*/ 1321358 h 1338020"/>
                <a:gd name="connsiteX5" fmla="*/ 24072 w 1257650"/>
                <a:gd name="connsiteY5" fmla="*/ 514978 h 1338020"/>
                <a:gd name="connsiteX0" fmla="*/ 20313 w 1253891"/>
                <a:gd name="connsiteY0" fmla="*/ 514978 h 1338020"/>
                <a:gd name="connsiteX1" fmla="*/ 806597 w 1253891"/>
                <a:gd name="connsiteY1" fmla="*/ 0 h 1338020"/>
                <a:gd name="connsiteX2" fmla="*/ 1246214 w 1253891"/>
                <a:gd name="connsiteY2" fmla="*/ 514978 h 1338020"/>
                <a:gd name="connsiteX3" fmla="*/ 944761 w 1253891"/>
                <a:gd name="connsiteY3" fmla="*/ 1045029 h 1338020"/>
                <a:gd name="connsiteX4" fmla="*/ 299156 w 1253891"/>
                <a:gd name="connsiteY4" fmla="*/ 1321358 h 1338020"/>
                <a:gd name="connsiteX5" fmla="*/ 20313 w 1253891"/>
                <a:gd name="connsiteY5" fmla="*/ 514978 h 1338020"/>
                <a:gd name="connsiteX0" fmla="*/ 20313 w 1278573"/>
                <a:gd name="connsiteY0" fmla="*/ 515170 h 1338212"/>
                <a:gd name="connsiteX1" fmla="*/ 806597 w 1278573"/>
                <a:gd name="connsiteY1" fmla="*/ 192 h 1338212"/>
                <a:gd name="connsiteX2" fmla="*/ 1271335 w 1278573"/>
                <a:gd name="connsiteY2" fmla="*/ 464929 h 1338212"/>
                <a:gd name="connsiteX3" fmla="*/ 944761 w 1278573"/>
                <a:gd name="connsiteY3" fmla="*/ 1045221 h 1338212"/>
                <a:gd name="connsiteX4" fmla="*/ 299156 w 1278573"/>
                <a:gd name="connsiteY4" fmla="*/ 1321550 h 1338212"/>
                <a:gd name="connsiteX5" fmla="*/ 20313 w 1278573"/>
                <a:gd name="connsiteY5" fmla="*/ 515170 h 1338212"/>
                <a:gd name="connsiteX0" fmla="*/ 20313 w 1272117"/>
                <a:gd name="connsiteY0" fmla="*/ 515144 h 1338186"/>
                <a:gd name="connsiteX1" fmla="*/ 806597 w 1272117"/>
                <a:gd name="connsiteY1" fmla="*/ 166 h 1338186"/>
                <a:gd name="connsiteX2" fmla="*/ 1271335 w 1272117"/>
                <a:gd name="connsiteY2" fmla="*/ 464903 h 1338186"/>
                <a:gd name="connsiteX3" fmla="*/ 944761 w 1272117"/>
                <a:gd name="connsiteY3" fmla="*/ 1045195 h 1338186"/>
                <a:gd name="connsiteX4" fmla="*/ 299156 w 1272117"/>
                <a:gd name="connsiteY4" fmla="*/ 1321524 h 1338186"/>
                <a:gd name="connsiteX5" fmla="*/ 20313 w 1272117"/>
                <a:gd name="connsiteY5" fmla="*/ 515144 h 1338186"/>
                <a:gd name="connsiteX0" fmla="*/ 20313 w 1283186"/>
                <a:gd name="connsiteY0" fmla="*/ 515776 h 1338818"/>
                <a:gd name="connsiteX1" fmla="*/ 806597 w 1283186"/>
                <a:gd name="connsiteY1" fmla="*/ 798 h 1338818"/>
                <a:gd name="connsiteX2" fmla="*/ 1271335 w 1283186"/>
                <a:gd name="connsiteY2" fmla="*/ 465535 h 1338818"/>
                <a:gd name="connsiteX3" fmla="*/ 944761 w 1283186"/>
                <a:gd name="connsiteY3" fmla="*/ 1045827 h 1338818"/>
                <a:gd name="connsiteX4" fmla="*/ 299156 w 1283186"/>
                <a:gd name="connsiteY4" fmla="*/ 1322156 h 1338818"/>
                <a:gd name="connsiteX5" fmla="*/ 20313 w 1283186"/>
                <a:gd name="connsiteY5" fmla="*/ 515776 h 1338818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75802"/>
                <a:gd name="connsiteY0" fmla="*/ 515563 h 1338605"/>
                <a:gd name="connsiteX1" fmla="*/ 802559 w 1275802"/>
                <a:gd name="connsiteY1" fmla="*/ 585 h 1338605"/>
                <a:gd name="connsiteX2" fmla="*/ 1267297 w 1275802"/>
                <a:gd name="connsiteY2" fmla="*/ 465322 h 1338605"/>
                <a:gd name="connsiteX3" fmla="*/ 955795 w 1275802"/>
                <a:gd name="connsiteY3" fmla="*/ 1045614 h 1338605"/>
                <a:gd name="connsiteX4" fmla="*/ 295118 w 1275802"/>
                <a:gd name="connsiteY4" fmla="*/ 1321943 h 1338605"/>
                <a:gd name="connsiteX5" fmla="*/ 16275 w 1275802"/>
                <a:gd name="connsiteY5" fmla="*/ 515563 h 1338605"/>
                <a:gd name="connsiteX0" fmla="*/ 15943 w 1267996"/>
                <a:gd name="connsiteY0" fmla="*/ 515159 h 1347828"/>
                <a:gd name="connsiteX1" fmla="*/ 802227 w 1267996"/>
                <a:gd name="connsiteY1" fmla="*/ 181 h 1347828"/>
                <a:gd name="connsiteX2" fmla="*/ 1266965 w 1267996"/>
                <a:gd name="connsiteY2" fmla="*/ 464918 h 1347828"/>
                <a:gd name="connsiteX3" fmla="*/ 920294 w 1267996"/>
                <a:gd name="connsiteY3" fmla="*/ 1125597 h 1347828"/>
                <a:gd name="connsiteX4" fmla="*/ 294786 w 1267996"/>
                <a:gd name="connsiteY4" fmla="*/ 1321539 h 1347828"/>
                <a:gd name="connsiteX5" fmla="*/ 15943 w 1267996"/>
                <a:gd name="connsiteY5" fmla="*/ 515159 h 1347828"/>
                <a:gd name="connsiteX0" fmla="*/ 15943 w 1268431"/>
                <a:gd name="connsiteY0" fmla="*/ 515159 h 1352512"/>
                <a:gd name="connsiteX1" fmla="*/ 802227 w 1268431"/>
                <a:gd name="connsiteY1" fmla="*/ 181 h 1352512"/>
                <a:gd name="connsiteX2" fmla="*/ 1266965 w 1268431"/>
                <a:gd name="connsiteY2" fmla="*/ 464918 h 1352512"/>
                <a:gd name="connsiteX3" fmla="*/ 920294 w 1268431"/>
                <a:gd name="connsiteY3" fmla="*/ 1125597 h 1352512"/>
                <a:gd name="connsiteX4" fmla="*/ 294786 w 1268431"/>
                <a:gd name="connsiteY4" fmla="*/ 1321539 h 1352512"/>
                <a:gd name="connsiteX5" fmla="*/ 15943 w 1268431"/>
                <a:gd name="connsiteY5" fmla="*/ 515159 h 1352512"/>
                <a:gd name="connsiteX0" fmla="*/ 15943 w 1295008"/>
                <a:gd name="connsiteY0" fmla="*/ 515553 h 1352906"/>
                <a:gd name="connsiteX1" fmla="*/ 802227 w 1295008"/>
                <a:gd name="connsiteY1" fmla="*/ 575 h 1352906"/>
                <a:gd name="connsiteX2" fmla="*/ 1266965 w 1295008"/>
                <a:gd name="connsiteY2" fmla="*/ 465312 h 1352906"/>
                <a:gd name="connsiteX3" fmla="*/ 920294 w 1295008"/>
                <a:gd name="connsiteY3" fmla="*/ 1125991 h 1352906"/>
                <a:gd name="connsiteX4" fmla="*/ 294786 w 1295008"/>
                <a:gd name="connsiteY4" fmla="*/ 1321933 h 1352906"/>
                <a:gd name="connsiteX5" fmla="*/ 15943 w 1295008"/>
                <a:gd name="connsiteY5" fmla="*/ 515553 h 1352906"/>
                <a:gd name="connsiteX0" fmla="*/ 15943 w 1279232"/>
                <a:gd name="connsiteY0" fmla="*/ 515553 h 1352906"/>
                <a:gd name="connsiteX1" fmla="*/ 802227 w 1279232"/>
                <a:gd name="connsiteY1" fmla="*/ 575 h 1352906"/>
                <a:gd name="connsiteX2" fmla="*/ 1266965 w 1279232"/>
                <a:gd name="connsiteY2" fmla="*/ 465312 h 1352906"/>
                <a:gd name="connsiteX3" fmla="*/ 920294 w 1279232"/>
                <a:gd name="connsiteY3" fmla="*/ 1125991 h 1352906"/>
                <a:gd name="connsiteX4" fmla="*/ 294786 w 1279232"/>
                <a:gd name="connsiteY4" fmla="*/ 1321933 h 1352906"/>
                <a:gd name="connsiteX5" fmla="*/ 15943 w 1279232"/>
                <a:gd name="connsiteY5" fmla="*/ 515553 h 1352906"/>
                <a:gd name="connsiteX0" fmla="*/ 23273 w 1286562"/>
                <a:gd name="connsiteY0" fmla="*/ 515553 h 1290003"/>
                <a:gd name="connsiteX1" fmla="*/ 809557 w 1286562"/>
                <a:gd name="connsiteY1" fmla="*/ 575 h 1290003"/>
                <a:gd name="connsiteX2" fmla="*/ 1274295 w 1286562"/>
                <a:gd name="connsiteY2" fmla="*/ 465312 h 1290003"/>
                <a:gd name="connsiteX3" fmla="*/ 927624 w 1286562"/>
                <a:gd name="connsiteY3" fmla="*/ 1125991 h 1290003"/>
                <a:gd name="connsiteX4" fmla="*/ 271971 w 1286562"/>
                <a:gd name="connsiteY4" fmla="*/ 1246570 h 1290003"/>
                <a:gd name="connsiteX5" fmla="*/ 23273 w 1286562"/>
                <a:gd name="connsiteY5" fmla="*/ 515553 h 1290003"/>
                <a:gd name="connsiteX0" fmla="*/ 23748 w 1277330"/>
                <a:gd name="connsiteY0" fmla="*/ 515156 h 1281759"/>
                <a:gd name="connsiteX1" fmla="*/ 810032 w 1277330"/>
                <a:gd name="connsiteY1" fmla="*/ 178 h 1281759"/>
                <a:gd name="connsiteX2" fmla="*/ 1274770 w 1277330"/>
                <a:gd name="connsiteY2" fmla="*/ 464915 h 1281759"/>
                <a:gd name="connsiteX3" fmla="*/ 963268 w 1277330"/>
                <a:gd name="connsiteY3" fmla="*/ 1095449 h 1281759"/>
                <a:gd name="connsiteX4" fmla="*/ 272446 w 1277330"/>
                <a:gd name="connsiteY4" fmla="*/ 1246173 h 1281759"/>
                <a:gd name="connsiteX5" fmla="*/ 23748 w 1277330"/>
                <a:gd name="connsiteY5" fmla="*/ 515156 h 1281759"/>
                <a:gd name="connsiteX0" fmla="*/ 23748 w 1283404"/>
                <a:gd name="connsiteY0" fmla="*/ 523804 h 1290407"/>
                <a:gd name="connsiteX1" fmla="*/ 810032 w 1283404"/>
                <a:gd name="connsiteY1" fmla="*/ 8826 h 1290407"/>
                <a:gd name="connsiteX2" fmla="*/ 1162548 w 1283404"/>
                <a:gd name="connsiteY2" fmla="*/ 218166 h 1290407"/>
                <a:gd name="connsiteX3" fmla="*/ 1274770 w 1283404"/>
                <a:gd name="connsiteY3" fmla="*/ 473563 h 1290407"/>
                <a:gd name="connsiteX4" fmla="*/ 963268 w 1283404"/>
                <a:gd name="connsiteY4" fmla="*/ 1104097 h 1290407"/>
                <a:gd name="connsiteX5" fmla="*/ 272446 w 1283404"/>
                <a:gd name="connsiteY5" fmla="*/ 1254821 h 1290407"/>
                <a:gd name="connsiteX6" fmla="*/ 23748 w 1283404"/>
                <a:gd name="connsiteY6" fmla="*/ 523804 h 1290407"/>
                <a:gd name="connsiteX0" fmla="*/ 23748 w 1283404"/>
                <a:gd name="connsiteY0" fmla="*/ 523270 h 1289873"/>
                <a:gd name="connsiteX1" fmla="*/ 810032 w 1283404"/>
                <a:gd name="connsiteY1" fmla="*/ 8292 h 1289873"/>
                <a:gd name="connsiteX2" fmla="*/ 1162548 w 1283404"/>
                <a:gd name="connsiteY2" fmla="*/ 217632 h 1289873"/>
                <a:gd name="connsiteX3" fmla="*/ 1274770 w 1283404"/>
                <a:gd name="connsiteY3" fmla="*/ 473029 h 1289873"/>
                <a:gd name="connsiteX4" fmla="*/ 963268 w 1283404"/>
                <a:gd name="connsiteY4" fmla="*/ 1103563 h 1289873"/>
                <a:gd name="connsiteX5" fmla="*/ 272446 w 1283404"/>
                <a:gd name="connsiteY5" fmla="*/ 1254287 h 1289873"/>
                <a:gd name="connsiteX6" fmla="*/ 23748 w 1283404"/>
                <a:gd name="connsiteY6" fmla="*/ 523270 h 1289873"/>
                <a:gd name="connsiteX0" fmla="*/ 23748 w 1278025"/>
                <a:gd name="connsiteY0" fmla="*/ 546201 h 1312804"/>
                <a:gd name="connsiteX1" fmla="*/ 810032 w 1278025"/>
                <a:gd name="connsiteY1" fmla="*/ 31223 h 1312804"/>
                <a:gd name="connsiteX2" fmla="*/ 1107282 w 1278025"/>
                <a:gd name="connsiteY2" fmla="*/ 94862 h 1312804"/>
                <a:gd name="connsiteX3" fmla="*/ 1274770 w 1278025"/>
                <a:gd name="connsiteY3" fmla="*/ 495960 h 1312804"/>
                <a:gd name="connsiteX4" fmla="*/ 963268 w 1278025"/>
                <a:gd name="connsiteY4" fmla="*/ 1126494 h 1312804"/>
                <a:gd name="connsiteX5" fmla="*/ 272446 w 1278025"/>
                <a:gd name="connsiteY5" fmla="*/ 1277218 h 1312804"/>
                <a:gd name="connsiteX6" fmla="*/ 23748 w 1278025"/>
                <a:gd name="connsiteY6" fmla="*/ 546201 h 1312804"/>
                <a:gd name="connsiteX0" fmla="*/ 23748 w 1278025"/>
                <a:gd name="connsiteY0" fmla="*/ 549170 h 1315773"/>
                <a:gd name="connsiteX1" fmla="*/ 810032 w 1278025"/>
                <a:gd name="connsiteY1" fmla="*/ 34192 h 1315773"/>
                <a:gd name="connsiteX2" fmla="*/ 1107282 w 1278025"/>
                <a:gd name="connsiteY2" fmla="*/ 97831 h 1315773"/>
                <a:gd name="connsiteX3" fmla="*/ 1274770 w 1278025"/>
                <a:gd name="connsiteY3" fmla="*/ 498929 h 1315773"/>
                <a:gd name="connsiteX4" fmla="*/ 963268 w 1278025"/>
                <a:gd name="connsiteY4" fmla="*/ 1129463 h 1315773"/>
                <a:gd name="connsiteX5" fmla="*/ 272446 w 1278025"/>
                <a:gd name="connsiteY5" fmla="*/ 1280187 h 1315773"/>
                <a:gd name="connsiteX6" fmla="*/ 23748 w 1278025"/>
                <a:gd name="connsiteY6" fmla="*/ 549170 h 1315773"/>
                <a:gd name="connsiteX0" fmla="*/ 23748 w 1278563"/>
                <a:gd name="connsiteY0" fmla="*/ 548140 h 1314743"/>
                <a:gd name="connsiteX1" fmla="*/ 810032 w 1278563"/>
                <a:gd name="connsiteY1" fmla="*/ 33162 h 1314743"/>
                <a:gd name="connsiteX2" fmla="*/ 1107282 w 1278563"/>
                <a:gd name="connsiteY2" fmla="*/ 96801 h 1314743"/>
                <a:gd name="connsiteX3" fmla="*/ 1274770 w 1278563"/>
                <a:gd name="connsiteY3" fmla="*/ 497899 h 1314743"/>
                <a:gd name="connsiteX4" fmla="*/ 963268 w 1278563"/>
                <a:gd name="connsiteY4" fmla="*/ 1128433 h 1314743"/>
                <a:gd name="connsiteX5" fmla="*/ 272446 w 1278563"/>
                <a:gd name="connsiteY5" fmla="*/ 1279157 h 1314743"/>
                <a:gd name="connsiteX6" fmla="*/ 23748 w 1278563"/>
                <a:gd name="connsiteY6" fmla="*/ 548140 h 1314743"/>
                <a:gd name="connsiteX0" fmla="*/ 23748 w 1280342"/>
                <a:gd name="connsiteY0" fmla="*/ 548140 h 1314743"/>
                <a:gd name="connsiteX1" fmla="*/ 810032 w 1280342"/>
                <a:gd name="connsiteY1" fmla="*/ 33162 h 1314743"/>
                <a:gd name="connsiteX2" fmla="*/ 1127378 w 1280342"/>
                <a:gd name="connsiteY2" fmla="*/ 96801 h 1314743"/>
                <a:gd name="connsiteX3" fmla="*/ 1274770 w 1280342"/>
                <a:gd name="connsiteY3" fmla="*/ 497899 h 1314743"/>
                <a:gd name="connsiteX4" fmla="*/ 963268 w 1280342"/>
                <a:gd name="connsiteY4" fmla="*/ 1128433 h 1314743"/>
                <a:gd name="connsiteX5" fmla="*/ 272446 w 1280342"/>
                <a:gd name="connsiteY5" fmla="*/ 1279157 h 1314743"/>
                <a:gd name="connsiteX6" fmla="*/ 23748 w 1280342"/>
                <a:gd name="connsiteY6" fmla="*/ 548140 h 1314743"/>
                <a:gd name="connsiteX0" fmla="*/ 23748 w 1279139"/>
                <a:gd name="connsiteY0" fmla="*/ 544424 h 1311027"/>
                <a:gd name="connsiteX1" fmla="*/ 810032 w 1279139"/>
                <a:gd name="connsiteY1" fmla="*/ 29446 h 1311027"/>
                <a:gd name="connsiteX2" fmla="*/ 1127378 w 1279139"/>
                <a:gd name="connsiteY2" fmla="*/ 93085 h 1311027"/>
                <a:gd name="connsiteX3" fmla="*/ 1274770 w 1279139"/>
                <a:gd name="connsiteY3" fmla="*/ 494183 h 1311027"/>
                <a:gd name="connsiteX4" fmla="*/ 963268 w 1279139"/>
                <a:gd name="connsiteY4" fmla="*/ 1124717 h 1311027"/>
                <a:gd name="connsiteX5" fmla="*/ 272446 w 1279139"/>
                <a:gd name="connsiteY5" fmla="*/ 1275441 h 1311027"/>
                <a:gd name="connsiteX6" fmla="*/ 23748 w 1279139"/>
                <a:gd name="connsiteY6" fmla="*/ 544424 h 131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9139" h="1311027">
                  <a:moveTo>
                    <a:pt x="23748" y="544424"/>
                  </a:moveTo>
                  <a:cubicBezTo>
                    <a:pt x="113346" y="336758"/>
                    <a:pt x="626094" y="104669"/>
                    <a:pt x="810032" y="29446"/>
                  </a:cubicBezTo>
                  <a:cubicBezTo>
                    <a:pt x="993970" y="-45777"/>
                    <a:pt x="1059970" y="40750"/>
                    <a:pt x="1127378" y="93085"/>
                  </a:cubicBezTo>
                  <a:cubicBezTo>
                    <a:pt x="1194786" y="145420"/>
                    <a:pt x="1302122" y="322244"/>
                    <a:pt x="1274770" y="494183"/>
                  </a:cubicBezTo>
                  <a:cubicBezTo>
                    <a:pt x="1247418" y="666122"/>
                    <a:pt x="1130322" y="994507"/>
                    <a:pt x="963268" y="1124717"/>
                  </a:cubicBezTo>
                  <a:cubicBezTo>
                    <a:pt x="796214" y="1254927"/>
                    <a:pt x="429033" y="1372156"/>
                    <a:pt x="272446" y="1275441"/>
                  </a:cubicBezTo>
                  <a:cubicBezTo>
                    <a:pt x="115859" y="1178726"/>
                    <a:pt x="-65850" y="752090"/>
                    <a:pt x="23748" y="54442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5" name="Oval 3">
              <a:extLst>
                <a:ext uri="{FF2B5EF4-FFF2-40B4-BE49-F238E27FC236}">
                  <a16:creationId xmlns:a16="http://schemas.microsoft.com/office/drawing/2014/main" id="{6C7AA03B-180B-1D7E-A9DA-6F1C99A28613}"/>
                </a:ext>
              </a:extLst>
            </p:cNvPr>
            <p:cNvSpPr/>
            <p:nvPr/>
          </p:nvSpPr>
          <p:spPr>
            <a:xfrm>
              <a:off x="5343662" y="2455790"/>
              <a:ext cx="589048" cy="465430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920 w 791835"/>
                <a:gd name="connsiteY0" fmla="*/ 401317 h 992869"/>
                <a:gd name="connsiteX1" fmla="*/ 349733 w 791835"/>
                <a:gd name="connsiteY1" fmla="*/ 764 h 992869"/>
                <a:gd name="connsiteX2" fmla="*/ 777645 w 791835"/>
                <a:gd name="connsiteY2" fmla="*/ 426438 h 992869"/>
                <a:gd name="connsiteX3" fmla="*/ 476192 w 791835"/>
                <a:gd name="connsiteY3" fmla="*/ 956489 h 992869"/>
                <a:gd name="connsiteX4" fmla="*/ 182279 w 791835"/>
                <a:gd name="connsiteY4" fmla="*/ 886150 h 992869"/>
                <a:gd name="connsiteX5" fmla="*/ 3920 w 791835"/>
                <a:gd name="connsiteY5" fmla="*/ 401317 h 992869"/>
                <a:gd name="connsiteX0" fmla="*/ 2582 w 876628"/>
                <a:gd name="connsiteY0" fmla="*/ 334125 h 995510"/>
                <a:gd name="connsiteX1" fmla="*/ 441945 w 876628"/>
                <a:gd name="connsiteY1" fmla="*/ 834 h 995510"/>
                <a:gd name="connsiteX2" fmla="*/ 869857 w 876628"/>
                <a:gd name="connsiteY2" fmla="*/ 426508 h 995510"/>
                <a:gd name="connsiteX3" fmla="*/ 568404 w 876628"/>
                <a:gd name="connsiteY3" fmla="*/ 956559 h 995510"/>
                <a:gd name="connsiteX4" fmla="*/ 274491 w 876628"/>
                <a:gd name="connsiteY4" fmla="*/ 886220 h 995510"/>
                <a:gd name="connsiteX5" fmla="*/ 2582 w 876628"/>
                <a:gd name="connsiteY5" fmla="*/ 334125 h 995510"/>
                <a:gd name="connsiteX0" fmla="*/ 4141 w 878187"/>
                <a:gd name="connsiteY0" fmla="*/ 334125 h 995511"/>
                <a:gd name="connsiteX1" fmla="*/ 443504 w 878187"/>
                <a:gd name="connsiteY1" fmla="*/ 834 h 995511"/>
                <a:gd name="connsiteX2" fmla="*/ 871416 w 878187"/>
                <a:gd name="connsiteY2" fmla="*/ 426508 h 995511"/>
                <a:gd name="connsiteX3" fmla="*/ 569963 w 878187"/>
                <a:gd name="connsiteY3" fmla="*/ 956559 h 995511"/>
                <a:gd name="connsiteX4" fmla="*/ 242639 w 878187"/>
                <a:gd name="connsiteY4" fmla="*/ 886220 h 995511"/>
                <a:gd name="connsiteX5" fmla="*/ 4141 w 878187"/>
                <a:gd name="connsiteY5" fmla="*/ 334125 h 995511"/>
                <a:gd name="connsiteX0" fmla="*/ 4141 w 917743"/>
                <a:gd name="connsiteY0" fmla="*/ 334125 h 995511"/>
                <a:gd name="connsiteX1" fmla="*/ 443504 w 917743"/>
                <a:gd name="connsiteY1" fmla="*/ 834 h 995511"/>
                <a:gd name="connsiteX2" fmla="*/ 911509 w 917743"/>
                <a:gd name="connsiteY2" fmla="*/ 426507 h 995511"/>
                <a:gd name="connsiteX3" fmla="*/ 569963 w 917743"/>
                <a:gd name="connsiteY3" fmla="*/ 956559 h 995511"/>
                <a:gd name="connsiteX4" fmla="*/ 242639 w 917743"/>
                <a:gd name="connsiteY4" fmla="*/ 886220 h 995511"/>
                <a:gd name="connsiteX5" fmla="*/ 4141 w 917743"/>
                <a:gd name="connsiteY5" fmla="*/ 334125 h 995511"/>
                <a:gd name="connsiteX0" fmla="*/ 4141 w 924344"/>
                <a:gd name="connsiteY0" fmla="*/ 334241 h 995627"/>
                <a:gd name="connsiteX1" fmla="*/ 443504 w 924344"/>
                <a:gd name="connsiteY1" fmla="*/ 950 h 995627"/>
                <a:gd name="connsiteX2" fmla="*/ 918191 w 924344"/>
                <a:gd name="connsiteY2" fmla="*/ 433349 h 995627"/>
                <a:gd name="connsiteX3" fmla="*/ 569963 w 924344"/>
                <a:gd name="connsiteY3" fmla="*/ 956675 h 995627"/>
                <a:gd name="connsiteX4" fmla="*/ 242639 w 924344"/>
                <a:gd name="connsiteY4" fmla="*/ 886336 h 995627"/>
                <a:gd name="connsiteX5" fmla="*/ 4141 w 924344"/>
                <a:gd name="connsiteY5" fmla="*/ 334241 h 995627"/>
                <a:gd name="connsiteX0" fmla="*/ 4141 w 918912"/>
                <a:gd name="connsiteY0" fmla="*/ 334241 h 995627"/>
                <a:gd name="connsiteX1" fmla="*/ 443504 w 918912"/>
                <a:gd name="connsiteY1" fmla="*/ 950 h 995627"/>
                <a:gd name="connsiteX2" fmla="*/ 918191 w 918912"/>
                <a:gd name="connsiteY2" fmla="*/ 433349 h 995627"/>
                <a:gd name="connsiteX3" fmla="*/ 569963 w 918912"/>
                <a:gd name="connsiteY3" fmla="*/ 956675 h 995627"/>
                <a:gd name="connsiteX4" fmla="*/ 242639 w 918912"/>
                <a:gd name="connsiteY4" fmla="*/ 886336 h 995627"/>
                <a:gd name="connsiteX5" fmla="*/ 4141 w 918912"/>
                <a:gd name="connsiteY5" fmla="*/ 334241 h 995627"/>
                <a:gd name="connsiteX0" fmla="*/ 5475 w 860107"/>
                <a:gd name="connsiteY0" fmla="*/ 196179 h 1011933"/>
                <a:gd name="connsiteX1" fmla="*/ 384699 w 860107"/>
                <a:gd name="connsiteY1" fmla="*/ 10863 h 1011933"/>
                <a:gd name="connsiteX2" fmla="*/ 859386 w 860107"/>
                <a:gd name="connsiteY2" fmla="*/ 443262 h 1011933"/>
                <a:gd name="connsiteX3" fmla="*/ 511158 w 860107"/>
                <a:gd name="connsiteY3" fmla="*/ 966588 h 1011933"/>
                <a:gd name="connsiteX4" fmla="*/ 183834 w 860107"/>
                <a:gd name="connsiteY4" fmla="*/ 896249 h 1011933"/>
                <a:gd name="connsiteX5" fmla="*/ 5475 w 860107"/>
                <a:gd name="connsiteY5" fmla="*/ 196179 h 1011933"/>
                <a:gd name="connsiteX0" fmla="*/ 5871 w 860731"/>
                <a:gd name="connsiteY0" fmla="*/ 196179 h 905689"/>
                <a:gd name="connsiteX1" fmla="*/ 385095 w 860731"/>
                <a:gd name="connsiteY1" fmla="*/ 10863 h 905689"/>
                <a:gd name="connsiteX2" fmla="*/ 859782 w 860731"/>
                <a:gd name="connsiteY2" fmla="*/ 443262 h 905689"/>
                <a:gd name="connsiteX3" fmla="*/ 578375 w 860731"/>
                <a:gd name="connsiteY3" fmla="*/ 589927 h 905689"/>
                <a:gd name="connsiteX4" fmla="*/ 184230 w 860731"/>
                <a:gd name="connsiteY4" fmla="*/ 896249 h 905689"/>
                <a:gd name="connsiteX5" fmla="*/ 5871 w 860731"/>
                <a:gd name="connsiteY5" fmla="*/ 196179 h 905689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480"/>
                <a:gd name="connsiteY0" fmla="*/ 192570 h 592680"/>
                <a:gd name="connsiteX1" fmla="*/ 388671 w 864480"/>
                <a:gd name="connsiteY1" fmla="*/ 7254 h 592680"/>
                <a:gd name="connsiteX2" fmla="*/ 863358 w 864480"/>
                <a:gd name="connsiteY2" fmla="*/ 439653 h 592680"/>
                <a:gd name="connsiteX3" fmla="*/ 581951 w 864480"/>
                <a:gd name="connsiteY3" fmla="*/ 586318 h 592680"/>
                <a:gd name="connsiteX4" fmla="*/ 154395 w 864480"/>
                <a:gd name="connsiteY4" fmla="*/ 502527 h 592680"/>
                <a:gd name="connsiteX5" fmla="*/ 9447 w 864480"/>
                <a:gd name="connsiteY5" fmla="*/ 192570 h 592680"/>
                <a:gd name="connsiteX0" fmla="*/ 9843 w 865130"/>
                <a:gd name="connsiteY0" fmla="*/ 192570 h 611555"/>
                <a:gd name="connsiteX1" fmla="*/ 389067 w 865130"/>
                <a:gd name="connsiteY1" fmla="*/ 7254 h 611555"/>
                <a:gd name="connsiteX2" fmla="*/ 863754 w 865130"/>
                <a:gd name="connsiteY2" fmla="*/ 439653 h 611555"/>
                <a:gd name="connsiteX3" fmla="*/ 615758 w 865130"/>
                <a:gd name="connsiteY3" fmla="*/ 606497 h 611555"/>
                <a:gd name="connsiteX4" fmla="*/ 154791 w 865130"/>
                <a:gd name="connsiteY4" fmla="*/ 502527 h 611555"/>
                <a:gd name="connsiteX5" fmla="*/ 9843 w 865130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22752"/>
                <a:gd name="connsiteY0" fmla="*/ 192570 h 611555"/>
                <a:gd name="connsiteX1" fmla="*/ 346689 w 822752"/>
                <a:gd name="connsiteY1" fmla="*/ 7254 h 611555"/>
                <a:gd name="connsiteX2" fmla="*/ 821376 w 822752"/>
                <a:gd name="connsiteY2" fmla="*/ 439653 h 611555"/>
                <a:gd name="connsiteX3" fmla="*/ 573380 w 822752"/>
                <a:gd name="connsiteY3" fmla="*/ 606497 h 611555"/>
                <a:gd name="connsiteX4" fmla="*/ 112413 w 822752"/>
                <a:gd name="connsiteY4" fmla="*/ 502527 h 611555"/>
                <a:gd name="connsiteX5" fmla="*/ 14240 w 822752"/>
                <a:gd name="connsiteY5" fmla="*/ 192570 h 611555"/>
                <a:gd name="connsiteX0" fmla="*/ 14240 w 839467"/>
                <a:gd name="connsiteY0" fmla="*/ 192570 h 610045"/>
                <a:gd name="connsiteX1" fmla="*/ 346689 w 839467"/>
                <a:gd name="connsiteY1" fmla="*/ 7254 h 610045"/>
                <a:gd name="connsiteX2" fmla="*/ 821376 w 839467"/>
                <a:gd name="connsiteY2" fmla="*/ 439653 h 610045"/>
                <a:gd name="connsiteX3" fmla="*/ 706426 w 839467"/>
                <a:gd name="connsiteY3" fmla="*/ 572081 h 610045"/>
                <a:gd name="connsiteX4" fmla="*/ 573380 w 839467"/>
                <a:gd name="connsiteY4" fmla="*/ 606497 h 610045"/>
                <a:gd name="connsiteX5" fmla="*/ 112413 w 839467"/>
                <a:gd name="connsiteY5" fmla="*/ 502527 h 610045"/>
                <a:gd name="connsiteX6" fmla="*/ 14240 w 839467"/>
                <a:gd name="connsiteY6" fmla="*/ 192570 h 610045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87259"/>
                <a:gd name="connsiteY0" fmla="*/ 187678 h 605153"/>
                <a:gd name="connsiteX1" fmla="*/ 346689 w 787259"/>
                <a:gd name="connsiteY1" fmla="*/ 2362 h 605153"/>
                <a:gd name="connsiteX2" fmla="*/ 761236 w 787259"/>
                <a:gd name="connsiteY2" fmla="*/ 313691 h 605153"/>
                <a:gd name="connsiteX3" fmla="*/ 706426 w 787259"/>
                <a:gd name="connsiteY3" fmla="*/ 567189 h 605153"/>
                <a:gd name="connsiteX4" fmla="*/ 573380 w 787259"/>
                <a:gd name="connsiteY4" fmla="*/ 601605 h 605153"/>
                <a:gd name="connsiteX5" fmla="*/ 112413 w 787259"/>
                <a:gd name="connsiteY5" fmla="*/ 497635 h 605153"/>
                <a:gd name="connsiteX6" fmla="*/ 14240 w 787259"/>
                <a:gd name="connsiteY6" fmla="*/ 187678 h 605153"/>
                <a:gd name="connsiteX0" fmla="*/ 14240 w 795996"/>
                <a:gd name="connsiteY0" fmla="*/ 187678 h 605153"/>
                <a:gd name="connsiteX1" fmla="*/ 346689 w 795996"/>
                <a:gd name="connsiteY1" fmla="*/ 2362 h 605153"/>
                <a:gd name="connsiteX2" fmla="*/ 761236 w 795996"/>
                <a:gd name="connsiteY2" fmla="*/ 313691 h 605153"/>
                <a:gd name="connsiteX3" fmla="*/ 706426 w 795996"/>
                <a:gd name="connsiteY3" fmla="*/ 567189 h 605153"/>
                <a:gd name="connsiteX4" fmla="*/ 573380 w 795996"/>
                <a:gd name="connsiteY4" fmla="*/ 601605 h 605153"/>
                <a:gd name="connsiteX5" fmla="*/ 112413 w 795996"/>
                <a:gd name="connsiteY5" fmla="*/ 497635 h 605153"/>
                <a:gd name="connsiteX6" fmla="*/ 14240 w 795996"/>
                <a:gd name="connsiteY6" fmla="*/ 187678 h 605153"/>
                <a:gd name="connsiteX0" fmla="*/ 14240 w 785490"/>
                <a:gd name="connsiteY0" fmla="*/ 186865 h 604340"/>
                <a:gd name="connsiteX1" fmla="*/ 346689 w 785490"/>
                <a:gd name="connsiteY1" fmla="*/ 1549 h 604340"/>
                <a:gd name="connsiteX2" fmla="*/ 747873 w 785490"/>
                <a:gd name="connsiteY2" fmla="*/ 285974 h 604340"/>
                <a:gd name="connsiteX3" fmla="*/ 706426 w 785490"/>
                <a:gd name="connsiteY3" fmla="*/ 566376 h 604340"/>
                <a:gd name="connsiteX4" fmla="*/ 573380 w 785490"/>
                <a:gd name="connsiteY4" fmla="*/ 600792 h 604340"/>
                <a:gd name="connsiteX5" fmla="*/ 112413 w 785490"/>
                <a:gd name="connsiteY5" fmla="*/ 496822 h 604340"/>
                <a:gd name="connsiteX6" fmla="*/ 14240 w 785490"/>
                <a:gd name="connsiteY6" fmla="*/ 186865 h 604340"/>
                <a:gd name="connsiteX0" fmla="*/ 12182 w 783432"/>
                <a:gd name="connsiteY0" fmla="*/ 186865 h 623093"/>
                <a:gd name="connsiteX1" fmla="*/ 344631 w 783432"/>
                <a:gd name="connsiteY1" fmla="*/ 1549 h 623093"/>
                <a:gd name="connsiteX2" fmla="*/ 745815 w 783432"/>
                <a:gd name="connsiteY2" fmla="*/ 285974 h 623093"/>
                <a:gd name="connsiteX3" fmla="*/ 704368 w 783432"/>
                <a:gd name="connsiteY3" fmla="*/ 566376 h 623093"/>
                <a:gd name="connsiteX4" fmla="*/ 471090 w 783432"/>
                <a:gd name="connsiteY4" fmla="*/ 620971 h 623093"/>
                <a:gd name="connsiteX5" fmla="*/ 110355 w 783432"/>
                <a:gd name="connsiteY5" fmla="*/ 496822 h 623093"/>
                <a:gd name="connsiteX6" fmla="*/ 12182 w 783432"/>
                <a:gd name="connsiteY6" fmla="*/ 186865 h 6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432" h="623093">
                  <a:moveTo>
                    <a:pt x="12182" y="186865"/>
                  </a:moveTo>
                  <a:cubicBezTo>
                    <a:pt x="51228" y="104320"/>
                    <a:pt x="222359" y="-14969"/>
                    <a:pt x="344631" y="1549"/>
                  </a:cubicBezTo>
                  <a:cubicBezTo>
                    <a:pt x="466903" y="18067"/>
                    <a:pt x="658016" y="138027"/>
                    <a:pt x="745815" y="285974"/>
                  </a:cubicBezTo>
                  <a:cubicBezTo>
                    <a:pt x="833614" y="433921"/>
                    <a:pt x="745701" y="538569"/>
                    <a:pt x="704368" y="566376"/>
                  </a:cubicBezTo>
                  <a:cubicBezTo>
                    <a:pt x="663035" y="594183"/>
                    <a:pt x="570092" y="632563"/>
                    <a:pt x="471090" y="620971"/>
                  </a:cubicBezTo>
                  <a:cubicBezTo>
                    <a:pt x="372088" y="609379"/>
                    <a:pt x="186840" y="569173"/>
                    <a:pt x="110355" y="496822"/>
                  </a:cubicBezTo>
                  <a:cubicBezTo>
                    <a:pt x="33870" y="424471"/>
                    <a:pt x="-26864" y="269410"/>
                    <a:pt x="12182" y="1868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6" name="Oval 3">
              <a:extLst>
                <a:ext uri="{FF2B5EF4-FFF2-40B4-BE49-F238E27FC236}">
                  <a16:creationId xmlns:a16="http://schemas.microsoft.com/office/drawing/2014/main" id="{817AE380-F3BE-0B4D-37BC-A1BC09C227B6}"/>
                </a:ext>
              </a:extLst>
            </p:cNvPr>
            <p:cNvSpPr/>
            <p:nvPr/>
          </p:nvSpPr>
          <p:spPr>
            <a:xfrm flipH="1">
              <a:off x="6369329" y="2664423"/>
              <a:ext cx="1040676" cy="732923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471 w 790630"/>
                <a:gd name="connsiteY0" fmla="*/ 490420 h 1081972"/>
                <a:gd name="connsiteX1" fmla="*/ 337579 w 790630"/>
                <a:gd name="connsiteY1" fmla="*/ 563 h 1081972"/>
                <a:gd name="connsiteX2" fmla="*/ 777196 w 790630"/>
                <a:gd name="connsiteY2" fmla="*/ 515541 h 1081972"/>
                <a:gd name="connsiteX3" fmla="*/ 475743 w 790630"/>
                <a:gd name="connsiteY3" fmla="*/ 1045592 h 1081972"/>
                <a:gd name="connsiteX4" fmla="*/ 181830 w 790630"/>
                <a:gd name="connsiteY4" fmla="*/ 975253 h 1081972"/>
                <a:gd name="connsiteX5" fmla="*/ 3471 w 790630"/>
                <a:gd name="connsiteY5" fmla="*/ 490420 h 1081972"/>
                <a:gd name="connsiteX0" fmla="*/ 969 w 1234547"/>
                <a:gd name="connsiteY0" fmla="*/ 514978 h 1080502"/>
                <a:gd name="connsiteX1" fmla="*/ 787253 w 1234547"/>
                <a:gd name="connsiteY1" fmla="*/ 0 h 1080502"/>
                <a:gd name="connsiteX2" fmla="*/ 1226870 w 1234547"/>
                <a:gd name="connsiteY2" fmla="*/ 514978 h 1080502"/>
                <a:gd name="connsiteX3" fmla="*/ 925417 w 1234547"/>
                <a:gd name="connsiteY3" fmla="*/ 1045029 h 1080502"/>
                <a:gd name="connsiteX4" fmla="*/ 631504 w 1234547"/>
                <a:gd name="connsiteY4" fmla="*/ 974690 h 1080502"/>
                <a:gd name="connsiteX5" fmla="*/ 969 w 1234547"/>
                <a:gd name="connsiteY5" fmla="*/ 514978 h 1080502"/>
                <a:gd name="connsiteX0" fmla="*/ 4499 w 1238077"/>
                <a:gd name="connsiteY0" fmla="*/ 514978 h 1080502"/>
                <a:gd name="connsiteX1" fmla="*/ 790783 w 1238077"/>
                <a:gd name="connsiteY1" fmla="*/ 0 h 1080502"/>
                <a:gd name="connsiteX2" fmla="*/ 1230400 w 1238077"/>
                <a:gd name="connsiteY2" fmla="*/ 514978 h 1080502"/>
                <a:gd name="connsiteX3" fmla="*/ 928947 w 1238077"/>
                <a:gd name="connsiteY3" fmla="*/ 1045029 h 1080502"/>
                <a:gd name="connsiteX4" fmla="*/ 635034 w 1238077"/>
                <a:gd name="connsiteY4" fmla="*/ 974690 h 1080502"/>
                <a:gd name="connsiteX5" fmla="*/ 4499 w 1238077"/>
                <a:gd name="connsiteY5" fmla="*/ 514978 h 1080502"/>
                <a:gd name="connsiteX0" fmla="*/ 19453 w 1253031"/>
                <a:gd name="connsiteY0" fmla="*/ 514978 h 1338020"/>
                <a:gd name="connsiteX1" fmla="*/ 805737 w 1253031"/>
                <a:gd name="connsiteY1" fmla="*/ 0 h 1338020"/>
                <a:gd name="connsiteX2" fmla="*/ 1245354 w 1253031"/>
                <a:gd name="connsiteY2" fmla="*/ 514978 h 1338020"/>
                <a:gd name="connsiteX3" fmla="*/ 943901 w 1253031"/>
                <a:gd name="connsiteY3" fmla="*/ 1045029 h 1338020"/>
                <a:gd name="connsiteX4" fmla="*/ 298296 w 1253031"/>
                <a:gd name="connsiteY4" fmla="*/ 1321358 h 1338020"/>
                <a:gd name="connsiteX5" fmla="*/ 19453 w 1253031"/>
                <a:gd name="connsiteY5" fmla="*/ 514978 h 1338020"/>
                <a:gd name="connsiteX0" fmla="*/ 24072 w 1257650"/>
                <a:gd name="connsiteY0" fmla="*/ 514978 h 1338020"/>
                <a:gd name="connsiteX1" fmla="*/ 810356 w 1257650"/>
                <a:gd name="connsiteY1" fmla="*/ 0 h 1338020"/>
                <a:gd name="connsiteX2" fmla="*/ 1249973 w 1257650"/>
                <a:gd name="connsiteY2" fmla="*/ 514978 h 1338020"/>
                <a:gd name="connsiteX3" fmla="*/ 948520 w 1257650"/>
                <a:gd name="connsiteY3" fmla="*/ 1045029 h 1338020"/>
                <a:gd name="connsiteX4" fmla="*/ 302915 w 1257650"/>
                <a:gd name="connsiteY4" fmla="*/ 1321358 h 1338020"/>
                <a:gd name="connsiteX5" fmla="*/ 24072 w 1257650"/>
                <a:gd name="connsiteY5" fmla="*/ 514978 h 1338020"/>
                <a:gd name="connsiteX0" fmla="*/ 20313 w 1253891"/>
                <a:gd name="connsiteY0" fmla="*/ 514978 h 1338020"/>
                <a:gd name="connsiteX1" fmla="*/ 806597 w 1253891"/>
                <a:gd name="connsiteY1" fmla="*/ 0 h 1338020"/>
                <a:gd name="connsiteX2" fmla="*/ 1246214 w 1253891"/>
                <a:gd name="connsiteY2" fmla="*/ 514978 h 1338020"/>
                <a:gd name="connsiteX3" fmla="*/ 944761 w 1253891"/>
                <a:gd name="connsiteY3" fmla="*/ 1045029 h 1338020"/>
                <a:gd name="connsiteX4" fmla="*/ 299156 w 1253891"/>
                <a:gd name="connsiteY4" fmla="*/ 1321358 h 1338020"/>
                <a:gd name="connsiteX5" fmla="*/ 20313 w 1253891"/>
                <a:gd name="connsiteY5" fmla="*/ 514978 h 1338020"/>
                <a:gd name="connsiteX0" fmla="*/ 20313 w 1278573"/>
                <a:gd name="connsiteY0" fmla="*/ 515170 h 1338212"/>
                <a:gd name="connsiteX1" fmla="*/ 806597 w 1278573"/>
                <a:gd name="connsiteY1" fmla="*/ 192 h 1338212"/>
                <a:gd name="connsiteX2" fmla="*/ 1271335 w 1278573"/>
                <a:gd name="connsiteY2" fmla="*/ 464929 h 1338212"/>
                <a:gd name="connsiteX3" fmla="*/ 944761 w 1278573"/>
                <a:gd name="connsiteY3" fmla="*/ 1045221 h 1338212"/>
                <a:gd name="connsiteX4" fmla="*/ 299156 w 1278573"/>
                <a:gd name="connsiteY4" fmla="*/ 1321550 h 1338212"/>
                <a:gd name="connsiteX5" fmla="*/ 20313 w 1278573"/>
                <a:gd name="connsiteY5" fmla="*/ 515170 h 1338212"/>
                <a:gd name="connsiteX0" fmla="*/ 20313 w 1272117"/>
                <a:gd name="connsiteY0" fmla="*/ 515144 h 1338186"/>
                <a:gd name="connsiteX1" fmla="*/ 806597 w 1272117"/>
                <a:gd name="connsiteY1" fmla="*/ 166 h 1338186"/>
                <a:gd name="connsiteX2" fmla="*/ 1271335 w 1272117"/>
                <a:gd name="connsiteY2" fmla="*/ 464903 h 1338186"/>
                <a:gd name="connsiteX3" fmla="*/ 944761 w 1272117"/>
                <a:gd name="connsiteY3" fmla="*/ 1045195 h 1338186"/>
                <a:gd name="connsiteX4" fmla="*/ 299156 w 1272117"/>
                <a:gd name="connsiteY4" fmla="*/ 1321524 h 1338186"/>
                <a:gd name="connsiteX5" fmla="*/ 20313 w 1272117"/>
                <a:gd name="connsiteY5" fmla="*/ 515144 h 1338186"/>
                <a:gd name="connsiteX0" fmla="*/ 20313 w 1283186"/>
                <a:gd name="connsiteY0" fmla="*/ 515776 h 1338818"/>
                <a:gd name="connsiteX1" fmla="*/ 806597 w 1283186"/>
                <a:gd name="connsiteY1" fmla="*/ 798 h 1338818"/>
                <a:gd name="connsiteX2" fmla="*/ 1271335 w 1283186"/>
                <a:gd name="connsiteY2" fmla="*/ 465535 h 1338818"/>
                <a:gd name="connsiteX3" fmla="*/ 944761 w 1283186"/>
                <a:gd name="connsiteY3" fmla="*/ 1045827 h 1338818"/>
                <a:gd name="connsiteX4" fmla="*/ 299156 w 1283186"/>
                <a:gd name="connsiteY4" fmla="*/ 1322156 h 1338818"/>
                <a:gd name="connsiteX5" fmla="*/ 20313 w 1283186"/>
                <a:gd name="connsiteY5" fmla="*/ 515776 h 1338818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75802"/>
                <a:gd name="connsiteY0" fmla="*/ 515563 h 1338605"/>
                <a:gd name="connsiteX1" fmla="*/ 802559 w 1275802"/>
                <a:gd name="connsiteY1" fmla="*/ 585 h 1338605"/>
                <a:gd name="connsiteX2" fmla="*/ 1267297 w 1275802"/>
                <a:gd name="connsiteY2" fmla="*/ 465322 h 1338605"/>
                <a:gd name="connsiteX3" fmla="*/ 955795 w 1275802"/>
                <a:gd name="connsiteY3" fmla="*/ 1045614 h 1338605"/>
                <a:gd name="connsiteX4" fmla="*/ 295118 w 1275802"/>
                <a:gd name="connsiteY4" fmla="*/ 1321943 h 1338605"/>
                <a:gd name="connsiteX5" fmla="*/ 16275 w 1275802"/>
                <a:gd name="connsiteY5" fmla="*/ 515563 h 1338605"/>
                <a:gd name="connsiteX0" fmla="*/ 15943 w 1267996"/>
                <a:gd name="connsiteY0" fmla="*/ 515159 h 1347828"/>
                <a:gd name="connsiteX1" fmla="*/ 802227 w 1267996"/>
                <a:gd name="connsiteY1" fmla="*/ 181 h 1347828"/>
                <a:gd name="connsiteX2" fmla="*/ 1266965 w 1267996"/>
                <a:gd name="connsiteY2" fmla="*/ 464918 h 1347828"/>
                <a:gd name="connsiteX3" fmla="*/ 920294 w 1267996"/>
                <a:gd name="connsiteY3" fmla="*/ 1125597 h 1347828"/>
                <a:gd name="connsiteX4" fmla="*/ 294786 w 1267996"/>
                <a:gd name="connsiteY4" fmla="*/ 1321539 h 1347828"/>
                <a:gd name="connsiteX5" fmla="*/ 15943 w 1267996"/>
                <a:gd name="connsiteY5" fmla="*/ 515159 h 1347828"/>
                <a:gd name="connsiteX0" fmla="*/ 15943 w 1268431"/>
                <a:gd name="connsiteY0" fmla="*/ 515159 h 1352512"/>
                <a:gd name="connsiteX1" fmla="*/ 802227 w 1268431"/>
                <a:gd name="connsiteY1" fmla="*/ 181 h 1352512"/>
                <a:gd name="connsiteX2" fmla="*/ 1266965 w 1268431"/>
                <a:gd name="connsiteY2" fmla="*/ 464918 h 1352512"/>
                <a:gd name="connsiteX3" fmla="*/ 920294 w 1268431"/>
                <a:gd name="connsiteY3" fmla="*/ 1125597 h 1352512"/>
                <a:gd name="connsiteX4" fmla="*/ 294786 w 1268431"/>
                <a:gd name="connsiteY4" fmla="*/ 1321539 h 1352512"/>
                <a:gd name="connsiteX5" fmla="*/ 15943 w 1268431"/>
                <a:gd name="connsiteY5" fmla="*/ 515159 h 1352512"/>
                <a:gd name="connsiteX0" fmla="*/ 15943 w 1295008"/>
                <a:gd name="connsiteY0" fmla="*/ 515553 h 1352906"/>
                <a:gd name="connsiteX1" fmla="*/ 802227 w 1295008"/>
                <a:gd name="connsiteY1" fmla="*/ 575 h 1352906"/>
                <a:gd name="connsiteX2" fmla="*/ 1266965 w 1295008"/>
                <a:gd name="connsiteY2" fmla="*/ 465312 h 1352906"/>
                <a:gd name="connsiteX3" fmla="*/ 920294 w 1295008"/>
                <a:gd name="connsiteY3" fmla="*/ 1125991 h 1352906"/>
                <a:gd name="connsiteX4" fmla="*/ 294786 w 1295008"/>
                <a:gd name="connsiteY4" fmla="*/ 1321933 h 1352906"/>
                <a:gd name="connsiteX5" fmla="*/ 15943 w 1295008"/>
                <a:gd name="connsiteY5" fmla="*/ 515553 h 1352906"/>
                <a:gd name="connsiteX0" fmla="*/ 15943 w 1279232"/>
                <a:gd name="connsiteY0" fmla="*/ 515553 h 1352906"/>
                <a:gd name="connsiteX1" fmla="*/ 802227 w 1279232"/>
                <a:gd name="connsiteY1" fmla="*/ 575 h 1352906"/>
                <a:gd name="connsiteX2" fmla="*/ 1266965 w 1279232"/>
                <a:gd name="connsiteY2" fmla="*/ 465312 h 1352906"/>
                <a:gd name="connsiteX3" fmla="*/ 920294 w 1279232"/>
                <a:gd name="connsiteY3" fmla="*/ 1125991 h 1352906"/>
                <a:gd name="connsiteX4" fmla="*/ 294786 w 1279232"/>
                <a:gd name="connsiteY4" fmla="*/ 1321933 h 1352906"/>
                <a:gd name="connsiteX5" fmla="*/ 15943 w 1279232"/>
                <a:gd name="connsiteY5" fmla="*/ 515553 h 1352906"/>
                <a:gd name="connsiteX0" fmla="*/ 34759 w 1298048"/>
                <a:gd name="connsiteY0" fmla="*/ 515553 h 1135897"/>
                <a:gd name="connsiteX1" fmla="*/ 821043 w 1298048"/>
                <a:gd name="connsiteY1" fmla="*/ 575 h 1135897"/>
                <a:gd name="connsiteX2" fmla="*/ 1285781 w 1298048"/>
                <a:gd name="connsiteY2" fmla="*/ 465312 h 1135897"/>
                <a:gd name="connsiteX3" fmla="*/ 939110 w 1298048"/>
                <a:gd name="connsiteY3" fmla="*/ 1125991 h 1135897"/>
                <a:gd name="connsiteX4" fmla="*/ 219099 w 1298048"/>
                <a:gd name="connsiteY4" fmla="*/ 838914 h 1135897"/>
                <a:gd name="connsiteX5" fmla="*/ 34759 w 1298048"/>
                <a:gd name="connsiteY5" fmla="*/ 515553 h 1135897"/>
                <a:gd name="connsiteX0" fmla="*/ 33108 w 1284260"/>
                <a:gd name="connsiteY0" fmla="*/ 515125 h 845463"/>
                <a:gd name="connsiteX1" fmla="*/ 819392 w 1284260"/>
                <a:gd name="connsiteY1" fmla="*/ 147 h 845463"/>
                <a:gd name="connsiteX2" fmla="*/ 1284130 w 1284260"/>
                <a:gd name="connsiteY2" fmla="*/ 464884 h 845463"/>
                <a:gd name="connsiteX3" fmla="*/ 859632 w 1284260"/>
                <a:gd name="connsiteY3" fmla="*/ 715558 h 845463"/>
                <a:gd name="connsiteX4" fmla="*/ 217448 w 1284260"/>
                <a:gd name="connsiteY4" fmla="*/ 838486 h 845463"/>
                <a:gd name="connsiteX5" fmla="*/ 33108 w 1284260"/>
                <a:gd name="connsiteY5" fmla="*/ 515125 h 845463"/>
                <a:gd name="connsiteX0" fmla="*/ 33108 w 1273148"/>
                <a:gd name="connsiteY0" fmla="*/ 525392 h 858821"/>
                <a:gd name="connsiteX1" fmla="*/ 819392 w 1273148"/>
                <a:gd name="connsiteY1" fmla="*/ 10414 h 858821"/>
                <a:gd name="connsiteX2" fmla="*/ 1273013 w 1273148"/>
                <a:gd name="connsiteY2" fmla="*/ 222409 h 858821"/>
                <a:gd name="connsiteX3" fmla="*/ 859632 w 1273148"/>
                <a:gd name="connsiteY3" fmla="*/ 725825 h 858821"/>
                <a:gd name="connsiteX4" fmla="*/ 217448 w 1273148"/>
                <a:gd name="connsiteY4" fmla="*/ 848753 h 858821"/>
                <a:gd name="connsiteX5" fmla="*/ 33108 w 1273148"/>
                <a:gd name="connsiteY5" fmla="*/ 525392 h 858821"/>
                <a:gd name="connsiteX0" fmla="*/ 30191 w 1298025"/>
                <a:gd name="connsiteY0" fmla="*/ 472295 h 859593"/>
                <a:gd name="connsiteX1" fmla="*/ 844269 w 1298025"/>
                <a:gd name="connsiteY1" fmla="*/ 7865 h 859593"/>
                <a:gd name="connsiteX2" fmla="*/ 1297890 w 1298025"/>
                <a:gd name="connsiteY2" fmla="*/ 219860 h 859593"/>
                <a:gd name="connsiteX3" fmla="*/ 884509 w 1298025"/>
                <a:gd name="connsiteY3" fmla="*/ 723276 h 859593"/>
                <a:gd name="connsiteX4" fmla="*/ 242325 w 1298025"/>
                <a:gd name="connsiteY4" fmla="*/ 846204 h 859593"/>
                <a:gd name="connsiteX5" fmla="*/ 30191 w 1298025"/>
                <a:gd name="connsiteY5" fmla="*/ 472295 h 859593"/>
                <a:gd name="connsiteX0" fmla="*/ 28017 w 1295851"/>
                <a:gd name="connsiteY0" fmla="*/ 472295 h 859593"/>
                <a:gd name="connsiteX1" fmla="*/ 842095 w 1295851"/>
                <a:gd name="connsiteY1" fmla="*/ 7865 h 859593"/>
                <a:gd name="connsiteX2" fmla="*/ 1295716 w 1295851"/>
                <a:gd name="connsiteY2" fmla="*/ 219860 h 859593"/>
                <a:gd name="connsiteX3" fmla="*/ 882335 w 1295851"/>
                <a:gd name="connsiteY3" fmla="*/ 723276 h 859593"/>
                <a:gd name="connsiteX4" fmla="*/ 240151 w 1295851"/>
                <a:gd name="connsiteY4" fmla="*/ 846204 h 859593"/>
                <a:gd name="connsiteX5" fmla="*/ 28017 w 1295851"/>
                <a:gd name="connsiteY5" fmla="*/ 472295 h 859593"/>
                <a:gd name="connsiteX0" fmla="*/ 25119 w 1294425"/>
                <a:gd name="connsiteY0" fmla="*/ 472669 h 873416"/>
                <a:gd name="connsiteX1" fmla="*/ 839197 w 1294425"/>
                <a:gd name="connsiteY1" fmla="*/ 8239 h 873416"/>
                <a:gd name="connsiteX2" fmla="*/ 1292818 w 1294425"/>
                <a:gd name="connsiteY2" fmla="*/ 220234 h 873416"/>
                <a:gd name="connsiteX3" fmla="*/ 690431 w 1294425"/>
                <a:gd name="connsiteY3" fmla="*/ 774198 h 873416"/>
                <a:gd name="connsiteX4" fmla="*/ 237253 w 1294425"/>
                <a:gd name="connsiteY4" fmla="*/ 846578 h 873416"/>
                <a:gd name="connsiteX5" fmla="*/ 25119 w 1294425"/>
                <a:gd name="connsiteY5" fmla="*/ 472669 h 873416"/>
                <a:gd name="connsiteX0" fmla="*/ 33993 w 1303299"/>
                <a:gd name="connsiteY0" fmla="*/ 472670 h 849956"/>
                <a:gd name="connsiteX1" fmla="*/ 848071 w 1303299"/>
                <a:gd name="connsiteY1" fmla="*/ 8240 h 849956"/>
                <a:gd name="connsiteX2" fmla="*/ 1301692 w 1303299"/>
                <a:gd name="connsiteY2" fmla="*/ 220235 h 849956"/>
                <a:gd name="connsiteX3" fmla="*/ 699305 w 1303299"/>
                <a:gd name="connsiteY3" fmla="*/ 774199 h 849956"/>
                <a:gd name="connsiteX4" fmla="*/ 207215 w 1303299"/>
                <a:gd name="connsiteY4" fmla="*/ 812880 h 849956"/>
                <a:gd name="connsiteX5" fmla="*/ 33993 w 1303299"/>
                <a:gd name="connsiteY5" fmla="*/ 472670 h 849956"/>
                <a:gd name="connsiteX0" fmla="*/ 36034 w 1305340"/>
                <a:gd name="connsiteY0" fmla="*/ 472670 h 864049"/>
                <a:gd name="connsiteX1" fmla="*/ 850112 w 1305340"/>
                <a:gd name="connsiteY1" fmla="*/ 8240 h 864049"/>
                <a:gd name="connsiteX2" fmla="*/ 1303733 w 1305340"/>
                <a:gd name="connsiteY2" fmla="*/ 220235 h 864049"/>
                <a:gd name="connsiteX3" fmla="*/ 701346 w 1305340"/>
                <a:gd name="connsiteY3" fmla="*/ 774199 h 864049"/>
                <a:gd name="connsiteX4" fmla="*/ 209256 w 1305340"/>
                <a:gd name="connsiteY4" fmla="*/ 812880 h 864049"/>
                <a:gd name="connsiteX5" fmla="*/ 36034 w 1305340"/>
                <a:gd name="connsiteY5" fmla="*/ 472670 h 864049"/>
                <a:gd name="connsiteX0" fmla="*/ 48291 w 1317597"/>
                <a:gd name="connsiteY0" fmla="*/ 472670 h 834113"/>
                <a:gd name="connsiteX1" fmla="*/ 862369 w 1317597"/>
                <a:gd name="connsiteY1" fmla="*/ 8240 h 834113"/>
                <a:gd name="connsiteX2" fmla="*/ 1315990 w 1317597"/>
                <a:gd name="connsiteY2" fmla="*/ 220235 h 834113"/>
                <a:gd name="connsiteX3" fmla="*/ 713603 w 1317597"/>
                <a:gd name="connsiteY3" fmla="*/ 774199 h 834113"/>
                <a:gd name="connsiteX4" fmla="*/ 171482 w 1317597"/>
                <a:gd name="connsiteY4" fmla="*/ 762331 h 834113"/>
                <a:gd name="connsiteX5" fmla="*/ 48291 w 1317597"/>
                <a:gd name="connsiteY5" fmla="*/ 472670 h 834113"/>
                <a:gd name="connsiteX0" fmla="*/ 70807 w 1234402"/>
                <a:gd name="connsiteY0" fmla="*/ 285730 h 825636"/>
                <a:gd name="connsiteX1" fmla="*/ 779264 w 1234402"/>
                <a:gd name="connsiteY1" fmla="*/ 1028 h 825636"/>
                <a:gd name="connsiteX2" fmla="*/ 1232885 w 1234402"/>
                <a:gd name="connsiteY2" fmla="*/ 213023 h 825636"/>
                <a:gd name="connsiteX3" fmla="*/ 630498 w 1234402"/>
                <a:gd name="connsiteY3" fmla="*/ 766987 h 825636"/>
                <a:gd name="connsiteX4" fmla="*/ 88377 w 1234402"/>
                <a:gd name="connsiteY4" fmla="*/ 755119 h 825636"/>
                <a:gd name="connsiteX5" fmla="*/ 70807 w 1234402"/>
                <a:gd name="connsiteY5" fmla="*/ 285730 h 825636"/>
                <a:gd name="connsiteX0" fmla="*/ 70807 w 1151459"/>
                <a:gd name="connsiteY0" fmla="*/ 284707 h 819331"/>
                <a:gd name="connsiteX1" fmla="*/ 779264 w 1151459"/>
                <a:gd name="connsiteY1" fmla="*/ 5 h 819331"/>
                <a:gd name="connsiteX2" fmla="*/ 1149499 w 1151459"/>
                <a:gd name="connsiteY2" fmla="*/ 290630 h 819331"/>
                <a:gd name="connsiteX3" fmla="*/ 630498 w 1151459"/>
                <a:gd name="connsiteY3" fmla="*/ 765964 h 819331"/>
                <a:gd name="connsiteX4" fmla="*/ 88377 w 1151459"/>
                <a:gd name="connsiteY4" fmla="*/ 754096 h 819331"/>
                <a:gd name="connsiteX5" fmla="*/ 70807 w 1151459"/>
                <a:gd name="connsiteY5" fmla="*/ 284707 h 81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1459" h="819331">
                  <a:moveTo>
                    <a:pt x="70807" y="284707"/>
                  </a:moveTo>
                  <a:cubicBezTo>
                    <a:pt x="185955" y="159025"/>
                    <a:pt x="599482" y="-982"/>
                    <a:pt x="779264" y="5"/>
                  </a:cubicBezTo>
                  <a:cubicBezTo>
                    <a:pt x="959046" y="992"/>
                    <a:pt x="1174293" y="162970"/>
                    <a:pt x="1149499" y="290630"/>
                  </a:cubicBezTo>
                  <a:cubicBezTo>
                    <a:pt x="1124705" y="418290"/>
                    <a:pt x="807352" y="688720"/>
                    <a:pt x="630498" y="765964"/>
                  </a:cubicBezTo>
                  <a:cubicBezTo>
                    <a:pt x="453644" y="843208"/>
                    <a:pt x="181659" y="834305"/>
                    <a:pt x="88377" y="754096"/>
                  </a:cubicBezTo>
                  <a:cubicBezTo>
                    <a:pt x="-4905" y="673887"/>
                    <a:pt x="-44341" y="410389"/>
                    <a:pt x="70807" y="28470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87" name="Oval 3">
              <a:extLst>
                <a:ext uri="{FF2B5EF4-FFF2-40B4-BE49-F238E27FC236}">
                  <a16:creationId xmlns:a16="http://schemas.microsoft.com/office/drawing/2014/main" id="{ADFBBBA0-6402-1FBF-E084-6003019A94E3}"/>
                </a:ext>
              </a:extLst>
            </p:cNvPr>
            <p:cNvSpPr/>
            <p:nvPr/>
          </p:nvSpPr>
          <p:spPr>
            <a:xfrm flipH="1">
              <a:off x="7467256" y="2965754"/>
              <a:ext cx="1147832" cy="587286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471 w 790630"/>
                <a:gd name="connsiteY0" fmla="*/ 490420 h 1081972"/>
                <a:gd name="connsiteX1" fmla="*/ 337579 w 790630"/>
                <a:gd name="connsiteY1" fmla="*/ 563 h 1081972"/>
                <a:gd name="connsiteX2" fmla="*/ 777196 w 790630"/>
                <a:gd name="connsiteY2" fmla="*/ 515541 h 1081972"/>
                <a:gd name="connsiteX3" fmla="*/ 475743 w 790630"/>
                <a:gd name="connsiteY3" fmla="*/ 1045592 h 1081972"/>
                <a:gd name="connsiteX4" fmla="*/ 181830 w 790630"/>
                <a:gd name="connsiteY4" fmla="*/ 975253 h 1081972"/>
                <a:gd name="connsiteX5" fmla="*/ 3471 w 790630"/>
                <a:gd name="connsiteY5" fmla="*/ 490420 h 1081972"/>
                <a:gd name="connsiteX0" fmla="*/ 969 w 1234547"/>
                <a:gd name="connsiteY0" fmla="*/ 514978 h 1080502"/>
                <a:gd name="connsiteX1" fmla="*/ 787253 w 1234547"/>
                <a:gd name="connsiteY1" fmla="*/ 0 h 1080502"/>
                <a:gd name="connsiteX2" fmla="*/ 1226870 w 1234547"/>
                <a:gd name="connsiteY2" fmla="*/ 514978 h 1080502"/>
                <a:gd name="connsiteX3" fmla="*/ 925417 w 1234547"/>
                <a:gd name="connsiteY3" fmla="*/ 1045029 h 1080502"/>
                <a:gd name="connsiteX4" fmla="*/ 631504 w 1234547"/>
                <a:gd name="connsiteY4" fmla="*/ 974690 h 1080502"/>
                <a:gd name="connsiteX5" fmla="*/ 969 w 1234547"/>
                <a:gd name="connsiteY5" fmla="*/ 514978 h 1080502"/>
                <a:gd name="connsiteX0" fmla="*/ 4499 w 1238077"/>
                <a:gd name="connsiteY0" fmla="*/ 514978 h 1080502"/>
                <a:gd name="connsiteX1" fmla="*/ 790783 w 1238077"/>
                <a:gd name="connsiteY1" fmla="*/ 0 h 1080502"/>
                <a:gd name="connsiteX2" fmla="*/ 1230400 w 1238077"/>
                <a:gd name="connsiteY2" fmla="*/ 514978 h 1080502"/>
                <a:gd name="connsiteX3" fmla="*/ 928947 w 1238077"/>
                <a:gd name="connsiteY3" fmla="*/ 1045029 h 1080502"/>
                <a:gd name="connsiteX4" fmla="*/ 635034 w 1238077"/>
                <a:gd name="connsiteY4" fmla="*/ 974690 h 1080502"/>
                <a:gd name="connsiteX5" fmla="*/ 4499 w 1238077"/>
                <a:gd name="connsiteY5" fmla="*/ 514978 h 1080502"/>
                <a:gd name="connsiteX0" fmla="*/ 19453 w 1253031"/>
                <a:gd name="connsiteY0" fmla="*/ 514978 h 1338020"/>
                <a:gd name="connsiteX1" fmla="*/ 805737 w 1253031"/>
                <a:gd name="connsiteY1" fmla="*/ 0 h 1338020"/>
                <a:gd name="connsiteX2" fmla="*/ 1245354 w 1253031"/>
                <a:gd name="connsiteY2" fmla="*/ 514978 h 1338020"/>
                <a:gd name="connsiteX3" fmla="*/ 943901 w 1253031"/>
                <a:gd name="connsiteY3" fmla="*/ 1045029 h 1338020"/>
                <a:gd name="connsiteX4" fmla="*/ 298296 w 1253031"/>
                <a:gd name="connsiteY4" fmla="*/ 1321358 h 1338020"/>
                <a:gd name="connsiteX5" fmla="*/ 19453 w 1253031"/>
                <a:gd name="connsiteY5" fmla="*/ 514978 h 1338020"/>
                <a:gd name="connsiteX0" fmla="*/ 24072 w 1257650"/>
                <a:gd name="connsiteY0" fmla="*/ 514978 h 1338020"/>
                <a:gd name="connsiteX1" fmla="*/ 810356 w 1257650"/>
                <a:gd name="connsiteY1" fmla="*/ 0 h 1338020"/>
                <a:gd name="connsiteX2" fmla="*/ 1249973 w 1257650"/>
                <a:gd name="connsiteY2" fmla="*/ 514978 h 1338020"/>
                <a:gd name="connsiteX3" fmla="*/ 948520 w 1257650"/>
                <a:gd name="connsiteY3" fmla="*/ 1045029 h 1338020"/>
                <a:gd name="connsiteX4" fmla="*/ 302915 w 1257650"/>
                <a:gd name="connsiteY4" fmla="*/ 1321358 h 1338020"/>
                <a:gd name="connsiteX5" fmla="*/ 24072 w 1257650"/>
                <a:gd name="connsiteY5" fmla="*/ 514978 h 1338020"/>
                <a:gd name="connsiteX0" fmla="*/ 20313 w 1253891"/>
                <a:gd name="connsiteY0" fmla="*/ 514978 h 1338020"/>
                <a:gd name="connsiteX1" fmla="*/ 806597 w 1253891"/>
                <a:gd name="connsiteY1" fmla="*/ 0 h 1338020"/>
                <a:gd name="connsiteX2" fmla="*/ 1246214 w 1253891"/>
                <a:gd name="connsiteY2" fmla="*/ 514978 h 1338020"/>
                <a:gd name="connsiteX3" fmla="*/ 944761 w 1253891"/>
                <a:gd name="connsiteY3" fmla="*/ 1045029 h 1338020"/>
                <a:gd name="connsiteX4" fmla="*/ 299156 w 1253891"/>
                <a:gd name="connsiteY4" fmla="*/ 1321358 h 1338020"/>
                <a:gd name="connsiteX5" fmla="*/ 20313 w 1253891"/>
                <a:gd name="connsiteY5" fmla="*/ 514978 h 1338020"/>
                <a:gd name="connsiteX0" fmla="*/ 20313 w 1278573"/>
                <a:gd name="connsiteY0" fmla="*/ 515170 h 1338212"/>
                <a:gd name="connsiteX1" fmla="*/ 806597 w 1278573"/>
                <a:gd name="connsiteY1" fmla="*/ 192 h 1338212"/>
                <a:gd name="connsiteX2" fmla="*/ 1271335 w 1278573"/>
                <a:gd name="connsiteY2" fmla="*/ 464929 h 1338212"/>
                <a:gd name="connsiteX3" fmla="*/ 944761 w 1278573"/>
                <a:gd name="connsiteY3" fmla="*/ 1045221 h 1338212"/>
                <a:gd name="connsiteX4" fmla="*/ 299156 w 1278573"/>
                <a:gd name="connsiteY4" fmla="*/ 1321550 h 1338212"/>
                <a:gd name="connsiteX5" fmla="*/ 20313 w 1278573"/>
                <a:gd name="connsiteY5" fmla="*/ 515170 h 1338212"/>
                <a:gd name="connsiteX0" fmla="*/ 20313 w 1272117"/>
                <a:gd name="connsiteY0" fmla="*/ 515144 h 1338186"/>
                <a:gd name="connsiteX1" fmla="*/ 806597 w 1272117"/>
                <a:gd name="connsiteY1" fmla="*/ 166 h 1338186"/>
                <a:gd name="connsiteX2" fmla="*/ 1271335 w 1272117"/>
                <a:gd name="connsiteY2" fmla="*/ 464903 h 1338186"/>
                <a:gd name="connsiteX3" fmla="*/ 944761 w 1272117"/>
                <a:gd name="connsiteY3" fmla="*/ 1045195 h 1338186"/>
                <a:gd name="connsiteX4" fmla="*/ 299156 w 1272117"/>
                <a:gd name="connsiteY4" fmla="*/ 1321524 h 1338186"/>
                <a:gd name="connsiteX5" fmla="*/ 20313 w 1272117"/>
                <a:gd name="connsiteY5" fmla="*/ 515144 h 1338186"/>
                <a:gd name="connsiteX0" fmla="*/ 20313 w 1283186"/>
                <a:gd name="connsiteY0" fmla="*/ 515776 h 1338818"/>
                <a:gd name="connsiteX1" fmla="*/ 806597 w 1283186"/>
                <a:gd name="connsiteY1" fmla="*/ 798 h 1338818"/>
                <a:gd name="connsiteX2" fmla="*/ 1271335 w 1283186"/>
                <a:gd name="connsiteY2" fmla="*/ 465535 h 1338818"/>
                <a:gd name="connsiteX3" fmla="*/ 944761 w 1283186"/>
                <a:gd name="connsiteY3" fmla="*/ 1045827 h 1338818"/>
                <a:gd name="connsiteX4" fmla="*/ 299156 w 1283186"/>
                <a:gd name="connsiteY4" fmla="*/ 1322156 h 1338818"/>
                <a:gd name="connsiteX5" fmla="*/ 20313 w 1283186"/>
                <a:gd name="connsiteY5" fmla="*/ 515776 h 1338818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69203"/>
                <a:gd name="connsiteY0" fmla="*/ 515151 h 1338193"/>
                <a:gd name="connsiteX1" fmla="*/ 802559 w 1269203"/>
                <a:gd name="connsiteY1" fmla="*/ 173 h 1338193"/>
                <a:gd name="connsiteX2" fmla="*/ 1267297 w 1269203"/>
                <a:gd name="connsiteY2" fmla="*/ 464910 h 1338193"/>
                <a:gd name="connsiteX3" fmla="*/ 955795 w 1269203"/>
                <a:gd name="connsiteY3" fmla="*/ 1045202 h 1338193"/>
                <a:gd name="connsiteX4" fmla="*/ 295118 w 1269203"/>
                <a:gd name="connsiteY4" fmla="*/ 1321531 h 1338193"/>
                <a:gd name="connsiteX5" fmla="*/ 16275 w 1269203"/>
                <a:gd name="connsiteY5" fmla="*/ 515151 h 1338193"/>
                <a:gd name="connsiteX0" fmla="*/ 16275 w 1275802"/>
                <a:gd name="connsiteY0" fmla="*/ 515563 h 1338605"/>
                <a:gd name="connsiteX1" fmla="*/ 802559 w 1275802"/>
                <a:gd name="connsiteY1" fmla="*/ 585 h 1338605"/>
                <a:gd name="connsiteX2" fmla="*/ 1267297 w 1275802"/>
                <a:gd name="connsiteY2" fmla="*/ 465322 h 1338605"/>
                <a:gd name="connsiteX3" fmla="*/ 955795 w 1275802"/>
                <a:gd name="connsiteY3" fmla="*/ 1045614 h 1338605"/>
                <a:gd name="connsiteX4" fmla="*/ 295118 w 1275802"/>
                <a:gd name="connsiteY4" fmla="*/ 1321943 h 1338605"/>
                <a:gd name="connsiteX5" fmla="*/ 16275 w 1275802"/>
                <a:gd name="connsiteY5" fmla="*/ 515563 h 1338605"/>
                <a:gd name="connsiteX0" fmla="*/ 15943 w 1267996"/>
                <a:gd name="connsiteY0" fmla="*/ 515159 h 1347828"/>
                <a:gd name="connsiteX1" fmla="*/ 802227 w 1267996"/>
                <a:gd name="connsiteY1" fmla="*/ 181 h 1347828"/>
                <a:gd name="connsiteX2" fmla="*/ 1266965 w 1267996"/>
                <a:gd name="connsiteY2" fmla="*/ 464918 h 1347828"/>
                <a:gd name="connsiteX3" fmla="*/ 920294 w 1267996"/>
                <a:gd name="connsiteY3" fmla="*/ 1125597 h 1347828"/>
                <a:gd name="connsiteX4" fmla="*/ 294786 w 1267996"/>
                <a:gd name="connsiteY4" fmla="*/ 1321539 h 1347828"/>
                <a:gd name="connsiteX5" fmla="*/ 15943 w 1267996"/>
                <a:gd name="connsiteY5" fmla="*/ 515159 h 1347828"/>
                <a:gd name="connsiteX0" fmla="*/ 15943 w 1268431"/>
                <a:gd name="connsiteY0" fmla="*/ 515159 h 1352512"/>
                <a:gd name="connsiteX1" fmla="*/ 802227 w 1268431"/>
                <a:gd name="connsiteY1" fmla="*/ 181 h 1352512"/>
                <a:gd name="connsiteX2" fmla="*/ 1266965 w 1268431"/>
                <a:gd name="connsiteY2" fmla="*/ 464918 h 1352512"/>
                <a:gd name="connsiteX3" fmla="*/ 920294 w 1268431"/>
                <a:gd name="connsiteY3" fmla="*/ 1125597 h 1352512"/>
                <a:gd name="connsiteX4" fmla="*/ 294786 w 1268431"/>
                <a:gd name="connsiteY4" fmla="*/ 1321539 h 1352512"/>
                <a:gd name="connsiteX5" fmla="*/ 15943 w 1268431"/>
                <a:gd name="connsiteY5" fmla="*/ 515159 h 1352512"/>
                <a:gd name="connsiteX0" fmla="*/ 15943 w 1295008"/>
                <a:gd name="connsiteY0" fmla="*/ 515553 h 1352906"/>
                <a:gd name="connsiteX1" fmla="*/ 802227 w 1295008"/>
                <a:gd name="connsiteY1" fmla="*/ 575 h 1352906"/>
                <a:gd name="connsiteX2" fmla="*/ 1266965 w 1295008"/>
                <a:gd name="connsiteY2" fmla="*/ 465312 h 1352906"/>
                <a:gd name="connsiteX3" fmla="*/ 920294 w 1295008"/>
                <a:gd name="connsiteY3" fmla="*/ 1125991 h 1352906"/>
                <a:gd name="connsiteX4" fmla="*/ 294786 w 1295008"/>
                <a:gd name="connsiteY4" fmla="*/ 1321933 h 1352906"/>
                <a:gd name="connsiteX5" fmla="*/ 15943 w 1295008"/>
                <a:gd name="connsiteY5" fmla="*/ 515553 h 1352906"/>
                <a:gd name="connsiteX0" fmla="*/ 15943 w 1279232"/>
                <a:gd name="connsiteY0" fmla="*/ 515553 h 1352906"/>
                <a:gd name="connsiteX1" fmla="*/ 802227 w 1279232"/>
                <a:gd name="connsiteY1" fmla="*/ 575 h 1352906"/>
                <a:gd name="connsiteX2" fmla="*/ 1266965 w 1279232"/>
                <a:gd name="connsiteY2" fmla="*/ 465312 h 1352906"/>
                <a:gd name="connsiteX3" fmla="*/ 920294 w 1279232"/>
                <a:gd name="connsiteY3" fmla="*/ 1125991 h 1352906"/>
                <a:gd name="connsiteX4" fmla="*/ 294786 w 1279232"/>
                <a:gd name="connsiteY4" fmla="*/ 1321933 h 1352906"/>
                <a:gd name="connsiteX5" fmla="*/ 15943 w 1279232"/>
                <a:gd name="connsiteY5" fmla="*/ 515553 h 1352906"/>
                <a:gd name="connsiteX0" fmla="*/ 34759 w 1298048"/>
                <a:gd name="connsiteY0" fmla="*/ 515553 h 1135897"/>
                <a:gd name="connsiteX1" fmla="*/ 821043 w 1298048"/>
                <a:gd name="connsiteY1" fmla="*/ 575 h 1135897"/>
                <a:gd name="connsiteX2" fmla="*/ 1285781 w 1298048"/>
                <a:gd name="connsiteY2" fmla="*/ 465312 h 1135897"/>
                <a:gd name="connsiteX3" fmla="*/ 939110 w 1298048"/>
                <a:gd name="connsiteY3" fmla="*/ 1125991 h 1135897"/>
                <a:gd name="connsiteX4" fmla="*/ 219099 w 1298048"/>
                <a:gd name="connsiteY4" fmla="*/ 838914 h 1135897"/>
                <a:gd name="connsiteX5" fmla="*/ 34759 w 1298048"/>
                <a:gd name="connsiteY5" fmla="*/ 515553 h 1135897"/>
                <a:gd name="connsiteX0" fmla="*/ 33108 w 1284260"/>
                <a:gd name="connsiteY0" fmla="*/ 515125 h 845463"/>
                <a:gd name="connsiteX1" fmla="*/ 819392 w 1284260"/>
                <a:gd name="connsiteY1" fmla="*/ 147 h 845463"/>
                <a:gd name="connsiteX2" fmla="*/ 1284130 w 1284260"/>
                <a:gd name="connsiteY2" fmla="*/ 464884 h 845463"/>
                <a:gd name="connsiteX3" fmla="*/ 859632 w 1284260"/>
                <a:gd name="connsiteY3" fmla="*/ 715558 h 845463"/>
                <a:gd name="connsiteX4" fmla="*/ 217448 w 1284260"/>
                <a:gd name="connsiteY4" fmla="*/ 838486 h 845463"/>
                <a:gd name="connsiteX5" fmla="*/ 33108 w 1284260"/>
                <a:gd name="connsiteY5" fmla="*/ 515125 h 845463"/>
                <a:gd name="connsiteX0" fmla="*/ 33108 w 1273148"/>
                <a:gd name="connsiteY0" fmla="*/ 525392 h 858821"/>
                <a:gd name="connsiteX1" fmla="*/ 819392 w 1273148"/>
                <a:gd name="connsiteY1" fmla="*/ 10414 h 858821"/>
                <a:gd name="connsiteX2" fmla="*/ 1273013 w 1273148"/>
                <a:gd name="connsiteY2" fmla="*/ 222409 h 858821"/>
                <a:gd name="connsiteX3" fmla="*/ 859632 w 1273148"/>
                <a:gd name="connsiteY3" fmla="*/ 725825 h 858821"/>
                <a:gd name="connsiteX4" fmla="*/ 217448 w 1273148"/>
                <a:gd name="connsiteY4" fmla="*/ 848753 h 858821"/>
                <a:gd name="connsiteX5" fmla="*/ 33108 w 1273148"/>
                <a:gd name="connsiteY5" fmla="*/ 525392 h 858821"/>
                <a:gd name="connsiteX0" fmla="*/ 30191 w 1298025"/>
                <a:gd name="connsiteY0" fmla="*/ 472295 h 859593"/>
                <a:gd name="connsiteX1" fmla="*/ 844269 w 1298025"/>
                <a:gd name="connsiteY1" fmla="*/ 7865 h 859593"/>
                <a:gd name="connsiteX2" fmla="*/ 1297890 w 1298025"/>
                <a:gd name="connsiteY2" fmla="*/ 219860 h 859593"/>
                <a:gd name="connsiteX3" fmla="*/ 884509 w 1298025"/>
                <a:gd name="connsiteY3" fmla="*/ 723276 h 859593"/>
                <a:gd name="connsiteX4" fmla="*/ 242325 w 1298025"/>
                <a:gd name="connsiteY4" fmla="*/ 846204 h 859593"/>
                <a:gd name="connsiteX5" fmla="*/ 30191 w 1298025"/>
                <a:gd name="connsiteY5" fmla="*/ 472295 h 859593"/>
                <a:gd name="connsiteX0" fmla="*/ 28017 w 1295851"/>
                <a:gd name="connsiteY0" fmla="*/ 472295 h 859593"/>
                <a:gd name="connsiteX1" fmla="*/ 842095 w 1295851"/>
                <a:gd name="connsiteY1" fmla="*/ 7865 h 859593"/>
                <a:gd name="connsiteX2" fmla="*/ 1295716 w 1295851"/>
                <a:gd name="connsiteY2" fmla="*/ 219860 h 859593"/>
                <a:gd name="connsiteX3" fmla="*/ 882335 w 1295851"/>
                <a:gd name="connsiteY3" fmla="*/ 723276 h 859593"/>
                <a:gd name="connsiteX4" fmla="*/ 240151 w 1295851"/>
                <a:gd name="connsiteY4" fmla="*/ 846204 h 859593"/>
                <a:gd name="connsiteX5" fmla="*/ 28017 w 1295851"/>
                <a:gd name="connsiteY5" fmla="*/ 472295 h 859593"/>
                <a:gd name="connsiteX0" fmla="*/ 28017 w 1384764"/>
                <a:gd name="connsiteY0" fmla="*/ 464480 h 848455"/>
                <a:gd name="connsiteX1" fmla="*/ 842095 w 1384764"/>
                <a:gd name="connsiteY1" fmla="*/ 50 h 848455"/>
                <a:gd name="connsiteX2" fmla="*/ 1384660 w 1384764"/>
                <a:gd name="connsiteY2" fmla="*/ 436705 h 848455"/>
                <a:gd name="connsiteX3" fmla="*/ 882335 w 1384764"/>
                <a:gd name="connsiteY3" fmla="*/ 715461 h 848455"/>
                <a:gd name="connsiteX4" fmla="*/ 240151 w 1384764"/>
                <a:gd name="connsiteY4" fmla="*/ 838389 h 848455"/>
                <a:gd name="connsiteX5" fmla="*/ 28017 w 1384764"/>
                <a:gd name="connsiteY5" fmla="*/ 464480 h 848455"/>
                <a:gd name="connsiteX0" fmla="*/ 28017 w 1384660"/>
                <a:gd name="connsiteY0" fmla="*/ 516154 h 900130"/>
                <a:gd name="connsiteX1" fmla="*/ 842095 w 1384660"/>
                <a:gd name="connsiteY1" fmla="*/ 51724 h 900130"/>
                <a:gd name="connsiteX2" fmla="*/ 882700 w 1384660"/>
                <a:gd name="connsiteY2" fmla="*/ 60356 h 900130"/>
                <a:gd name="connsiteX3" fmla="*/ 1384660 w 1384660"/>
                <a:gd name="connsiteY3" fmla="*/ 488379 h 900130"/>
                <a:gd name="connsiteX4" fmla="*/ 882335 w 1384660"/>
                <a:gd name="connsiteY4" fmla="*/ 767135 h 900130"/>
                <a:gd name="connsiteX5" fmla="*/ 240151 w 1384660"/>
                <a:gd name="connsiteY5" fmla="*/ 890063 h 900130"/>
                <a:gd name="connsiteX6" fmla="*/ 28017 w 1384660"/>
                <a:gd name="connsiteY6" fmla="*/ 516154 h 900130"/>
                <a:gd name="connsiteX0" fmla="*/ 28017 w 1384666"/>
                <a:gd name="connsiteY0" fmla="*/ 468433 h 852409"/>
                <a:gd name="connsiteX1" fmla="*/ 842095 w 1384666"/>
                <a:gd name="connsiteY1" fmla="*/ 4003 h 852409"/>
                <a:gd name="connsiteX2" fmla="*/ 893819 w 1384666"/>
                <a:gd name="connsiteY2" fmla="*/ 254145 h 852409"/>
                <a:gd name="connsiteX3" fmla="*/ 1384660 w 1384666"/>
                <a:gd name="connsiteY3" fmla="*/ 440658 h 852409"/>
                <a:gd name="connsiteX4" fmla="*/ 882335 w 1384666"/>
                <a:gd name="connsiteY4" fmla="*/ 719414 h 852409"/>
                <a:gd name="connsiteX5" fmla="*/ 240151 w 1384666"/>
                <a:gd name="connsiteY5" fmla="*/ 842342 h 852409"/>
                <a:gd name="connsiteX6" fmla="*/ 28017 w 1384666"/>
                <a:gd name="connsiteY6" fmla="*/ 468433 h 852409"/>
                <a:gd name="connsiteX0" fmla="*/ 4620 w 1361269"/>
                <a:gd name="connsiteY0" fmla="*/ 354240 h 738216"/>
                <a:gd name="connsiteX1" fmla="*/ 140499 w 1361269"/>
                <a:gd name="connsiteY1" fmla="*/ 7757 h 738216"/>
                <a:gd name="connsiteX2" fmla="*/ 870422 w 1361269"/>
                <a:gd name="connsiteY2" fmla="*/ 139952 h 738216"/>
                <a:gd name="connsiteX3" fmla="*/ 1361263 w 1361269"/>
                <a:gd name="connsiteY3" fmla="*/ 326465 h 738216"/>
                <a:gd name="connsiteX4" fmla="*/ 858938 w 1361269"/>
                <a:gd name="connsiteY4" fmla="*/ 605221 h 738216"/>
                <a:gd name="connsiteX5" fmla="*/ 216754 w 1361269"/>
                <a:gd name="connsiteY5" fmla="*/ 728149 h 738216"/>
                <a:gd name="connsiteX6" fmla="*/ 4620 w 1361269"/>
                <a:gd name="connsiteY6" fmla="*/ 354240 h 738216"/>
                <a:gd name="connsiteX0" fmla="*/ 45214 w 1285123"/>
                <a:gd name="connsiteY0" fmla="*/ 580526 h 741442"/>
                <a:gd name="connsiteX1" fmla="*/ 64353 w 1285123"/>
                <a:gd name="connsiteY1" fmla="*/ 20615 h 741442"/>
                <a:gd name="connsiteX2" fmla="*/ 794276 w 1285123"/>
                <a:gd name="connsiteY2" fmla="*/ 152810 h 741442"/>
                <a:gd name="connsiteX3" fmla="*/ 1285117 w 1285123"/>
                <a:gd name="connsiteY3" fmla="*/ 339323 h 741442"/>
                <a:gd name="connsiteX4" fmla="*/ 782792 w 1285123"/>
                <a:gd name="connsiteY4" fmla="*/ 618079 h 741442"/>
                <a:gd name="connsiteX5" fmla="*/ 140608 w 1285123"/>
                <a:gd name="connsiteY5" fmla="*/ 741007 h 741442"/>
                <a:gd name="connsiteX6" fmla="*/ 45214 w 1285123"/>
                <a:gd name="connsiteY6" fmla="*/ 580526 h 741442"/>
                <a:gd name="connsiteX0" fmla="*/ 46791 w 1286700"/>
                <a:gd name="connsiteY0" fmla="*/ 580526 h 623413"/>
                <a:gd name="connsiteX1" fmla="*/ 65930 w 1286700"/>
                <a:gd name="connsiteY1" fmla="*/ 20615 h 623413"/>
                <a:gd name="connsiteX2" fmla="*/ 795853 w 1286700"/>
                <a:gd name="connsiteY2" fmla="*/ 152810 h 623413"/>
                <a:gd name="connsiteX3" fmla="*/ 1286694 w 1286700"/>
                <a:gd name="connsiteY3" fmla="*/ 339323 h 623413"/>
                <a:gd name="connsiteX4" fmla="*/ 784369 w 1286700"/>
                <a:gd name="connsiteY4" fmla="*/ 618079 h 623413"/>
                <a:gd name="connsiteX5" fmla="*/ 175540 w 1286700"/>
                <a:gd name="connsiteY5" fmla="*/ 72644 h 623413"/>
                <a:gd name="connsiteX6" fmla="*/ 46791 w 1286700"/>
                <a:gd name="connsiteY6" fmla="*/ 580526 h 623413"/>
                <a:gd name="connsiteX0" fmla="*/ 46791 w 1290184"/>
                <a:gd name="connsiteY0" fmla="*/ 580526 h 580652"/>
                <a:gd name="connsiteX1" fmla="*/ 65930 w 1290184"/>
                <a:gd name="connsiteY1" fmla="*/ 20615 h 580652"/>
                <a:gd name="connsiteX2" fmla="*/ 795853 w 1290184"/>
                <a:gd name="connsiteY2" fmla="*/ 152810 h 580652"/>
                <a:gd name="connsiteX3" fmla="*/ 1286694 w 1290184"/>
                <a:gd name="connsiteY3" fmla="*/ 339323 h 580652"/>
                <a:gd name="connsiteX4" fmla="*/ 511977 w 1290184"/>
                <a:gd name="connsiteY4" fmla="*/ 123828 h 580652"/>
                <a:gd name="connsiteX5" fmla="*/ 175540 w 1290184"/>
                <a:gd name="connsiteY5" fmla="*/ 72644 h 580652"/>
                <a:gd name="connsiteX6" fmla="*/ 46791 w 1290184"/>
                <a:gd name="connsiteY6" fmla="*/ 580526 h 580652"/>
                <a:gd name="connsiteX0" fmla="*/ 95210 w 1266336"/>
                <a:gd name="connsiteY0" fmla="*/ 652326 h 652439"/>
                <a:gd name="connsiteX1" fmla="*/ 42082 w 1266336"/>
                <a:gd name="connsiteY1" fmla="*/ 25017 h 652439"/>
                <a:gd name="connsiteX2" fmla="*/ 772005 w 1266336"/>
                <a:gd name="connsiteY2" fmla="*/ 157212 h 652439"/>
                <a:gd name="connsiteX3" fmla="*/ 1262846 w 1266336"/>
                <a:gd name="connsiteY3" fmla="*/ 343725 h 652439"/>
                <a:gd name="connsiteX4" fmla="*/ 488129 w 1266336"/>
                <a:gd name="connsiteY4" fmla="*/ 128230 h 652439"/>
                <a:gd name="connsiteX5" fmla="*/ 151692 w 1266336"/>
                <a:gd name="connsiteY5" fmla="*/ 77046 h 652439"/>
                <a:gd name="connsiteX6" fmla="*/ 95210 w 1266336"/>
                <a:gd name="connsiteY6" fmla="*/ 652326 h 652439"/>
                <a:gd name="connsiteX0" fmla="*/ 109856 w 1280982"/>
                <a:gd name="connsiteY0" fmla="*/ 652326 h 652334"/>
                <a:gd name="connsiteX1" fmla="*/ 56728 w 1280982"/>
                <a:gd name="connsiteY1" fmla="*/ 25017 h 652334"/>
                <a:gd name="connsiteX2" fmla="*/ 786651 w 1280982"/>
                <a:gd name="connsiteY2" fmla="*/ 157212 h 652334"/>
                <a:gd name="connsiteX3" fmla="*/ 1277492 w 1280982"/>
                <a:gd name="connsiteY3" fmla="*/ 343725 h 652334"/>
                <a:gd name="connsiteX4" fmla="*/ 502775 w 1280982"/>
                <a:gd name="connsiteY4" fmla="*/ 128230 h 652334"/>
                <a:gd name="connsiteX5" fmla="*/ 166338 w 1280982"/>
                <a:gd name="connsiteY5" fmla="*/ 77046 h 652334"/>
                <a:gd name="connsiteX6" fmla="*/ 109856 w 1280982"/>
                <a:gd name="connsiteY6" fmla="*/ 652326 h 652334"/>
                <a:gd name="connsiteX0" fmla="*/ 99660 w 1287462"/>
                <a:gd name="connsiteY0" fmla="*/ 634367 h 634376"/>
                <a:gd name="connsiteX1" fmla="*/ 63208 w 1287462"/>
                <a:gd name="connsiteY1" fmla="*/ 23908 h 634376"/>
                <a:gd name="connsiteX2" fmla="*/ 793131 w 1287462"/>
                <a:gd name="connsiteY2" fmla="*/ 156103 h 634376"/>
                <a:gd name="connsiteX3" fmla="*/ 1283972 w 1287462"/>
                <a:gd name="connsiteY3" fmla="*/ 342616 h 634376"/>
                <a:gd name="connsiteX4" fmla="*/ 509255 w 1287462"/>
                <a:gd name="connsiteY4" fmla="*/ 127121 h 634376"/>
                <a:gd name="connsiteX5" fmla="*/ 172818 w 1287462"/>
                <a:gd name="connsiteY5" fmla="*/ 75937 h 634376"/>
                <a:gd name="connsiteX6" fmla="*/ 99660 w 1287462"/>
                <a:gd name="connsiteY6" fmla="*/ 634367 h 634376"/>
                <a:gd name="connsiteX0" fmla="*/ 60814 w 1248616"/>
                <a:gd name="connsiteY0" fmla="*/ 654491 h 654724"/>
                <a:gd name="connsiteX1" fmla="*/ 52158 w 1248616"/>
                <a:gd name="connsiteY1" fmla="*/ 21566 h 654724"/>
                <a:gd name="connsiteX2" fmla="*/ 754285 w 1248616"/>
                <a:gd name="connsiteY2" fmla="*/ 176227 h 654724"/>
                <a:gd name="connsiteX3" fmla="*/ 1245126 w 1248616"/>
                <a:gd name="connsiteY3" fmla="*/ 362740 h 654724"/>
                <a:gd name="connsiteX4" fmla="*/ 470409 w 1248616"/>
                <a:gd name="connsiteY4" fmla="*/ 147245 h 654724"/>
                <a:gd name="connsiteX5" fmla="*/ 133972 w 1248616"/>
                <a:gd name="connsiteY5" fmla="*/ 96061 h 654724"/>
                <a:gd name="connsiteX6" fmla="*/ 60814 w 1248616"/>
                <a:gd name="connsiteY6" fmla="*/ 654491 h 654724"/>
                <a:gd name="connsiteX0" fmla="*/ 48460 w 1236262"/>
                <a:gd name="connsiteY0" fmla="*/ 667551 h 667784"/>
                <a:gd name="connsiteX1" fmla="*/ 39804 w 1236262"/>
                <a:gd name="connsiteY1" fmla="*/ 34626 h 667784"/>
                <a:gd name="connsiteX2" fmla="*/ 741931 w 1236262"/>
                <a:gd name="connsiteY2" fmla="*/ 189287 h 667784"/>
                <a:gd name="connsiteX3" fmla="*/ 1232772 w 1236262"/>
                <a:gd name="connsiteY3" fmla="*/ 375800 h 667784"/>
                <a:gd name="connsiteX4" fmla="*/ 458055 w 1236262"/>
                <a:gd name="connsiteY4" fmla="*/ 160305 h 667784"/>
                <a:gd name="connsiteX5" fmla="*/ 121618 w 1236262"/>
                <a:gd name="connsiteY5" fmla="*/ 109121 h 667784"/>
                <a:gd name="connsiteX6" fmla="*/ 48460 w 1236262"/>
                <a:gd name="connsiteY6" fmla="*/ 667551 h 667784"/>
                <a:gd name="connsiteX0" fmla="*/ 46835 w 1234637"/>
                <a:gd name="connsiteY0" fmla="*/ 667551 h 667749"/>
                <a:gd name="connsiteX1" fmla="*/ 38179 w 1234637"/>
                <a:gd name="connsiteY1" fmla="*/ 34626 h 667749"/>
                <a:gd name="connsiteX2" fmla="*/ 740306 w 1234637"/>
                <a:gd name="connsiteY2" fmla="*/ 189287 h 667749"/>
                <a:gd name="connsiteX3" fmla="*/ 1231147 w 1234637"/>
                <a:gd name="connsiteY3" fmla="*/ 375800 h 667749"/>
                <a:gd name="connsiteX4" fmla="*/ 456430 w 1234637"/>
                <a:gd name="connsiteY4" fmla="*/ 160305 h 667749"/>
                <a:gd name="connsiteX5" fmla="*/ 75520 w 1234637"/>
                <a:gd name="connsiteY5" fmla="*/ 103505 h 667749"/>
                <a:gd name="connsiteX6" fmla="*/ 46835 w 1234637"/>
                <a:gd name="connsiteY6" fmla="*/ 667551 h 667749"/>
                <a:gd name="connsiteX0" fmla="*/ 55478 w 1241994"/>
                <a:gd name="connsiteY0" fmla="*/ 656325 h 656523"/>
                <a:gd name="connsiteX1" fmla="*/ 46822 w 1241994"/>
                <a:gd name="connsiteY1" fmla="*/ 23400 h 656523"/>
                <a:gd name="connsiteX2" fmla="*/ 698918 w 1241994"/>
                <a:gd name="connsiteY2" fmla="*/ 166829 h 656523"/>
                <a:gd name="connsiteX3" fmla="*/ 1239790 w 1241994"/>
                <a:gd name="connsiteY3" fmla="*/ 364574 h 656523"/>
                <a:gd name="connsiteX4" fmla="*/ 465073 w 1241994"/>
                <a:gd name="connsiteY4" fmla="*/ 149079 h 656523"/>
                <a:gd name="connsiteX5" fmla="*/ 84163 w 1241994"/>
                <a:gd name="connsiteY5" fmla="*/ 92279 h 656523"/>
                <a:gd name="connsiteX6" fmla="*/ 55478 w 1241994"/>
                <a:gd name="connsiteY6" fmla="*/ 656325 h 656523"/>
                <a:gd name="connsiteX0" fmla="*/ 55478 w 1241994"/>
                <a:gd name="connsiteY0" fmla="*/ 657464 h 657662"/>
                <a:gd name="connsiteX1" fmla="*/ 46822 w 1241994"/>
                <a:gd name="connsiteY1" fmla="*/ 24539 h 657662"/>
                <a:gd name="connsiteX2" fmla="*/ 698918 w 1241994"/>
                <a:gd name="connsiteY2" fmla="*/ 167968 h 657662"/>
                <a:gd name="connsiteX3" fmla="*/ 1239790 w 1241994"/>
                <a:gd name="connsiteY3" fmla="*/ 365713 h 657662"/>
                <a:gd name="connsiteX4" fmla="*/ 465073 w 1241994"/>
                <a:gd name="connsiteY4" fmla="*/ 150218 h 657662"/>
                <a:gd name="connsiteX5" fmla="*/ 84163 w 1241994"/>
                <a:gd name="connsiteY5" fmla="*/ 93418 h 657662"/>
                <a:gd name="connsiteX6" fmla="*/ 55478 w 1241994"/>
                <a:gd name="connsiteY6" fmla="*/ 657464 h 657662"/>
                <a:gd name="connsiteX0" fmla="*/ 55478 w 1241994"/>
                <a:gd name="connsiteY0" fmla="*/ 656325 h 656523"/>
                <a:gd name="connsiteX1" fmla="*/ 46822 w 1241994"/>
                <a:gd name="connsiteY1" fmla="*/ 23400 h 656523"/>
                <a:gd name="connsiteX2" fmla="*/ 698918 w 1241994"/>
                <a:gd name="connsiteY2" fmla="*/ 166829 h 656523"/>
                <a:gd name="connsiteX3" fmla="*/ 1239790 w 1241994"/>
                <a:gd name="connsiteY3" fmla="*/ 364574 h 656523"/>
                <a:gd name="connsiteX4" fmla="*/ 465073 w 1241994"/>
                <a:gd name="connsiteY4" fmla="*/ 149079 h 656523"/>
                <a:gd name="connsiteX5" fmla="*/ 84163 w 1241994"/>
                <a:gd name="connsiteY5" fmla="*/ 92279 h 656523"/>
                <a:gd name="connsiteX6" fmla="*/ 55478 w 1241994"/>
                <a:gd name="connsiteY6" fmla="*/ 656325 h 656523"/>
                <a:gd name="connsiteX0" fmla="*/ 55478 w 1243218"/>
                <a:gd name="connsiteY0" fmla="*/ 656325 h 656523"/>
                <a:gd name="connsiteX1" fmla="*/ 46822 w 1243218"/>
                <a:gd name="connsiteY1" fmla="*/ 23400 h 656523"/>
                <a:gd name="connsiteX2" fmla="*/ 698918 w 1243218"/>
                <a:gd name="connsiteY2" fmla="*/ 166829 h 656523"/>
                <a:gd name="connsiteX3" fmla="*/ 1239790 w 1243218"/>
                <a:gd name="connsiteY3" fmla="*/ 364574 h 656523"/>
                <a:gd name="connsiteX4" fmla="*/ 465073 w 1243218"/>
                <a:gd name="connsiteY4" fmla="*/ 149079 h 656523"/>
                <a:gd name="connsiteX5" fmla="*/ 84163 w 1243218"/>
                <a:gd name="connsiteY5" fmla="*/ 92279 h 656523"/>
                <a:gd name="connsiteX6" fmla="*/ 55478 w 1243218"/>
                <a:gd name="connsiteY6" fmla="*/ 656325 h 656523"/>
                <a:gd name="connsiteX0" fmla="*/ 55478 w 1270023"/>
                <a:gd name="connsiteY0" fmla="*/ 656325 h 656523"/>
                <a:gd name="connsiteX1" fmla="*/ 46822 w 1270023"/>
                <a:gd name="connsiteY1" fmla="*/ 23400 h 656523"/>
                <a:gd name="connsiteX2" fmla="*/ 698918 w 1270023"/>
                <a:gd name="connsiteY2" fmla="*/ 166829 h 656523"/>
                <a:gd name="connsiteX3" fmla="*/ 1239790 w 1270023"/>
                <a:gd name="connsiteY3" fmla="*/ 364574 h 656523"/>
                <a:gd name="connsiteX4" fmla="*/ 465073 w 1270023"/>
                <a:gd name="connsiteY4" fmla="*/ 149079 h 656523"/>
                <a:gd name="connsiteX5" fmla="*/ 84163 w 1270023"/>
                <a:gd name="connsiteY5" fmla="*/ 92279 h 656523"/>
                <a:gd name="connsiteX6" fmla="*/ 55478 w 1270023"/>
                <a:gd name="connsiteY6" fmla="*/ 656325 h 6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023" h="656523">
                  <a:moveTo>
                    <a:pt x="55478" y="656325"/>
                  </a:moveTo>
                  <a:cubicBezTo>
                    <a:pt x="49255" y="644845"/>
                    <a:pt x="-60418" y="104983"/>
                    <a:pt x="46822" y="23400"/>
                  </a:cubicBezTo>
                  <a:cubicBezTo>
                    <a:pt x="154062" y="-58183"/>
                    <a:pt x="419484" y="94053"/>
                    <a:pt x="698918" y="166829"/>
                  </a:cubicBezTo>
                  <a:cubicBezTo>
                    <a:pt x="978352" y="239605"/>
                    <a:pt x="1384384" y="367532"/>
                    <a:pt x="1239790" y="364574"/>
                  </a:cubicBezTo>
                  <a:cubicBezTo>
                    <a:pt x="1095196" y="361616"/>
                    <a:pt x="657678" y="194462"/>
                    <a:pt x="465073" y="149079"/>
                  </a:cubicBezTo>
                  <a:cubicBezTo>
                    <a:pt x="272469" y="103697"/>
                    <a:pt x="152429" y="7738"/>
                    <a:pt x="84163" y="92279"/>
                  </a:cubicBezTo>
                  <a:cubicBezTo>
                    <a:pt x="15897" y="176820"/>
                    <a:pt x="61701" y="667805"/>
                    <a:pt x="55478" y="6563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 dirty="0"/>
            </a:p>
          </p:txBody>
        </p:sp>
        <p:sp>
          <p:nvSpPr>
            <p:cNvPr id="88" name="Oval 3">
              <a:extLst>
                <a:ext uri="{FF2B5EF4-FFF2-40B4-BE49-F238E27FC236}">
                  <a16:creationId xmlns:a16="http://schemas.microsoft.com/office/drawing/2014/main" id="{BB28BC9C-7EF0-39EB-1FDC-6EF29AA82934}"/>
                </a:ext>
              </a:extLst>
            </p:cNvPr>
            <p:cNvSpPr/>
            <p:nvPr/>
          </p:nvSpPr>
          <p:spPr>
            <a:xfrm>
              <a:off x="5463645" y="2442886"/>
              <a:ext cx="1558119" cy="269503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920 w 791835"/>
                <a:gd name="connsiteY0" fmla="*/ 401317 h 992869"/>
                <a:gd name="connsiteX1" fmla="*/ 349733 w 791835"/>
                <a:gd name="connsiteY1" fmla="*/ 764 h 992869"/>
                <a:gd name="connsiteX2" fmla="*/ 777645 w 791835"/>
                <a:gd name="connsiteY2" fmla="*/ 426438 h 992869"/>
                <a:gd name="connsiteX3" fmla="*/ 476192 w 791835"/>
                <a:gd name="connsiteY3" fmla="*/ 956489 h 992869"/>
                <a:gd name="connsiteX4" fmla="*/ 182279 w 791835"/>
                <a:gd name="connsiteY4" fmla="*/ 886150 h 992869"/>
                <a:gd name="connsiteX5" fmla="*/ 3920 w 791835"/>
                <a:gd name="connsiteY5" fmla="*/ 401317 h 992869"/>
                <a:gd name="connsiteX0" fmla="*/ 2582 w 876628"/>
                <a:gd name="connsiteY0" fmla="*/ 334125 h 995510"/>
                <a:gd name="connsiteX1" fmla="*/ 441945 w 876628"/>
                <a:gd name="connsiteY1" fmla="*/ 834 h 995510"/>
                <a:gd name="connsiteX2" fmla="*/ 869857 w 876628"/>
                <a:gd name="connsiteY2" fmla="*/ 426508 h 995510"/>
                <a:gd name="connsiteX3" fmla="*/ 568404 w 876628"/>
                <a:gd name="connsiteY3" fmla="*/ 956559 h 995510"/>
                <a:gd name="connsiteX4" fmla="*/ 274491 w 876628"/>
                <a:gd name="connsiteY4" fmla="*/ 886220 h 995510"/>
                <a:gd name="connsiteX5" fmla="*/ 2582 w 876628"/>
                <a:gd name="connsiteY5" fmla="*/ 334125 h 995510"/>
                <a:gd name="connsiteX0" fmla="*/ 4141 w 878187"/>
                <a:gd name="connsiteY0" fmla="*/ 334125 h 995511"/>
                <a:gd name="connsiteX1" fmla="*/ 443504 w 878187"/>
                <a:gd name="connsiteY1" fmla="*/ 834 h 995511"/>
                <a:gd name="connsiteX2" fmla="*/ 871416 w 878187"/>
                <a:gd name="connsiteY2" fmla="*/ 426508 h 995511"/>
                <a:gd name="connsiteX3" fmla="*/ 569963 w 878187"/>
                <a:gd name="connsiteY3" fmla="*/ 956559 h 995511"/>
                <a:gd name="connsiteX4" fmla="*/ 242639 w 878187"/>
                <a:gd name="connsiteY4" fmla="*/ 886220 h 995511"/>
                <a:gd name="connsiteX5" fmla="*/ 4141 w 878187"/>
                <a:gd name="connsiteY5" fmla="*/ 334125 h 995511"/>
                <a:gd name="connsiteX0" fmla="*/ 4141 w 917743"/>
                <a:gd name="connsiteY0" fmla="*/ 334125 h 995511"/>
                <a:gd name="connsiteX1" fmla="*/ 443504 w 917743"/>
                <a:gd name="connsiteY1" fmla="*/ 834 h 995511"/>
                <a:gd name="connsiteX2" fmla="*/ 911509 w 917743"/>
                <a:gd name="connsiteY2" fmla="*/ 426507 h 995511"/>
                <a:gd name="connsiteX3" fmla="*/ 569963 w 917743"/>
                <a:gd name="connsiteY3" fmla="*/ 956559 h 995511"/>
                <a:gd name="connsiteX4" fmla="*/ 242639 w 917743"/>
                <a:gd name="connsiteY4" fmla="*/ 886220 h 995511"/>
                <a:gd name="connsiteX5" fmla="*/ 4141 w 917743"/>
                <a:gd name="connsiteY5" fmla="*/ 334125 h 995511"/>
                <a:gd name="connsiteX0" fmla="*/ 4141 w 924344"/>
                <a:gd name="connsiteY0" fmla="*/ 334241 h 995627"/>
                <a:gd name="connsiteX1" fmla="*/ 443504 w 924344"/>
                <a:gd name="connsiteY1" fmla="*/ 950 h 995627"/>
                <a:gd name="connsiteX2" fmla="*/ 918191 w 924344"/>
                <a:gd name="connsiteY2" fmla="*/ 433349 h 995627"/>
                <a:gd name="connsiteX3" fmla="*/ 569963 w 924344"/>
                <a:gd name="connsiteY3" fmla="*/ 956675 h 995627"/>
                <a:gd name="connsiteX4" fmla="*/ 242639 w 924344"/>
                <a:gd name="connsiteY4" fmla="*/ 886336 h 995627"/>
                <a:gd name="connsiteX5" fmla="*/ 4141 w 924344"/>
                <a:gd name="connsiteY5" fmla="*/ 334241 h 995627"/>
                <a:gd name="connsiteX0" fmla="*/ 4141 w 918912"/>
                <a:gd name="connsiteY0" fmla="*/ 334241 h 995627"/>
                <a:gd name="connsiteX1" fmla="*/ 443504 w 918912"/>
                <a:gd name="connsiteY1" fmla="*/ 950 h 995627"/>
                <a:gd name="connsiteX2" fmla="*/ 918191 w 918912"/>
                <a:gd name="connsiteY2" fmla="*/ 433349 h 995627"/>
                <a:gd name="connsiteX3" fmla="*/ 569963 w 918912"/>
                <a:gd name="connsiteY3" fmla="*/ 956675 h 995627"/>
                <a:gd name="connsiteX4" fmla="*/ 242639 w 918912"/>
                <a:gd name="connsiteY4" fmla="*/ 886336 h 995627"/>
                <a:gd name="connsiteX5" fmla="*/ 4141 w 918912"/>
                <a:gd name="connsiteY5" fmla="*/ 334241 h 995627"/>
                <a:gd name="connsiteX0" fmla="*/ 5475 w 860107"/>
                <a:gd name="connsiteY0" fmla="*/ 196179 h 1011933"/>
                <a:gd name="connsiteX1" fmla="*/ 384699 w 860107"/>
                <a:gd name="connsiteY1" fmla="*/ 10863 h 1011933"/>
                <a:gd name="connsiteX2" fmla="*/ 859386 w 860107"/>
                <a:gd name="connsiteY2" fmla="*/ 443262 h 1011933"/>
                <a:gd name="connsiteX3" fmla="*/ 511158 w 860107"/>
                <a:gd name="connsiteY3" fmla="*/ 966588 h 1011933"/>
                <a:gd name="connsiteX4" fmla="*/ 183834 w 860107"/>
                <a:gd name="connsiteY4" fmla="*/ 896249 h 1011933"/>
                <a:gd name="connsiteX5" fmla="*/ 5475 w 860107"/>
                <a:gd name="connsiteY5" fmla="*/ 196179 h 1011933"/>
                <a:gd name="connsiteX0" fmla="*/ 5871 w 860731"/>
                <a:gd name="connsiteY0" fmla="*/ 196179 h 905689"/>
                <a:gd name="connsiteX1" fmla="*/ 385095 w 860731"/>
                <a:gd name="connsiteY1" fmla="*/ 10863 h 905689"/>
                <a:gd name="connsiteX2" fmla="*/ 859782 w 860731"/>
                <a:gd name="connsiteY2" fmla="*/ 443262 h 905689"/>
                <a:gd name="connsiteX3" fmla="*/ 578375 w 860731"/>
                <a:gd name="connsiteY3" fmla="*/ 589927 h 905689"/>
                <a:gd name="connsiteX4" fmla="*/ 184230 w 860731"/>
                <a:gd name="connsiteY4" fmla="*/ 896249 h 905689"/>
                <a:gd name="connsiteX5" fmla="*/ 5871 w 860731"/>
                <a:gd name="connsiteY5" fmla="*/ 196179 h 905689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480"/>
                <a:gd name="connsiteY0" fmla="*/ 192570 h 592680"/>
                <a:gd name="connsiteX1" fmla="*/ 388671 w 864480"/>
                <a:gd name="connsiteY1" fmla="*/ 7254 h 592680"/>
                <a:gd name="connsiteX2" fmla="*/ 863358 w 864480"/>
                <a:gd name="connsiteY2" fmla="*/ 439653 h 592680"/>
                <a:gd name="connsiteX3" fmla="*/ 581951 w 864480"/>
                <a:gd name="connsiteY3" fmla="*/ 586318 h 592680"/>
                <a:gd name="connsiteX4" fmla="*/ 154395 w 864480"/>
                <a:gd name="connsiteY4" fmla="*/ 502527 h 592680"/>
                <a:gd name="connsiteX5" fmla="*/ 9447 w 864480"/>
                <a:gd name="connsiteY5" fmla="*/ 192570 h 592680"/>
                <a:gd name="connsiteX0" fmla="*/ 65719 w 920824"/>
                <a:gd name="connsiteY0" fmla="*/ 193225 h 629829"/>
                <a:gd name="connsiteX1" fmla="*/ 444943 w 920824"/>
                <a:gd name="connsiteY1" fmla="*/ 7909 h 629829"/>
                <a:gd name="connsiteX2" fmla="*/ 919630 w 920824"/>
                <a:gd name="connsiteY2" fmla="*/ 440308 h 629829"/>
                <a:gd name="connsiteX3" fmla="*/ 638223 w 920824"/>
                <a:gd name="connsiteY3" fmla="*/ 586973 h 629829"/>
                <a:gd name="connsiteX4" fmla="*/ 56977 w 920824"/>
                <a:gd name="connsiteY4" fmla="*/ 597349 h 629829"/>
                <a:gd name="connsiteX5" fmla="*/ 65719 w 920824"/>
                <a:gd name="connsiteY5" fmla="*/ 193225 h 629829"/>
                <a:gd name="connsiteX0" fmla="*/ 96360 w 1138126"/>
                <a:gd name="connsiteY0" fmla="*/ 193225 h 740308"/>
                <a:gd name="connsiteX1" fmla="*/ 475584 w 1138126"/>
                <a:gd name="connsiteY1" fmla="*/ 7909 h 740308"/>
                <a:gd name="connsiteX2" fmla="*/ 950271 w 1138126"/>
                <a:gd name="connsiteY2" fmla="*/ 440308 h 740308"/>
                <a:gd name="connsiteX3" fmla="*/ 1096521 w 1138126"/>
                <a:gd name="connsiteY3" fmla="*/ 734948 h 740308"/>
                <a:gd name="connsiteX4" fmla="*/ 87618 w 1138126"/>
                <a:gd name="connsiteY4" fmla="*/ 597349 h 740308"/>
                <a:gd name="connsiteX5" fmla="*/ 96360 w 1138126"/>
                <a:gd name="connsiteY5" fmla="*/ 193225 h 740308"/>
                <a:gd name="connsiteX0" fmla="*/ 96360 w 1102064"/>
                <a:gd name="connsiteY0" fmla="*/ 210176 h 784649"/>
                <a:gd name="connsiteX1" fmla="*/ 475584 w 1102064"/>
                <a:gd name="connsiteY1" fmla="*/ 24860 h 784649"/>
                <a:gd name="connsiteX2" fmla="*/ 1096521 w 1102064"/>
                <a:gd name="connsiteY2" fmla="*/ 751899 h 784649"/>
                <a:gd name="connsiteX3" fmla="*/ 87618 w 1102064"/>
                <a:gd name="connsiteY3" fmla="*/ 614300 h 784649"/>
                <a:gd name="connsiteX4" fmla="*/ 96360 w 1102064"/>
                <a:gd name="connsiteY4" fmla="*/ 210176 h 784649"/>
                <a:gd name="connsiteX0" fmla="*/ 121271 w 1184725"/>
                <a:gd name="connsiteY0" fmla="*/ 200 h 545874"/>
                <a:gd name="connsiteX1" fmla="*/ 974928 w 1184725"/>
                <a:gd name="connsiteY1" fmla="*/ 460591 h 545874"/>
                <a:gd name="connsiteX2" fmla="*/ 1121432 w 1184725"/>
                <a:gd name="connsiteY2" fmla="*/ 541923 h 545874"/>
                <a:gd name="connsiteX3" fmla="*/ 112529 w 1184725"/>
                <a:gd name="connsiteY3" fmla="*/ 404324 h 545874"/>
                <a:gd name="connsiteX4" fmla="*/ 121271 w 1184725"/>
                <a:gd name="connsiteY4" fmla="*/ 200 h 545874"/>
                <a:gd name="connsiteX0" fmla="*/ 360448 w 1086862"/>
                <a:gd name="connsiteY0" fmla="*/ 26183 h 145008"/>
                <a:gd name="connsiteX1" fmla="*/ 886679 w 1086862"/>
                <a:gd name="connsiteY1" fmla="*/ 62828 h 145008"/>
                <a:gd name="connsiteX2" fmla="*/ 1033183 w 1086862"/>
                <a:gd name="connsiteY2" fmla="*/ 144160 h 145008"/>
                <a:gd name="connsiteX3" fmla="*/ 24280 w 1086862"/>
                <a:gd name="connsiteY3" fmla="*/ 6561 h 145008"/>
                <a:gd name="connsiteX4" fmla="*/ 360448 w 1086862"/>
                <a:gd name="connsiteY4" fmla="*/ 26183 h 145008"/>
                <a:gd name="connsiteX0" fmla="*/ 359944 w 1074739"/>
                <a:gd name="connsiteY0" fmla="*/ 26811 h 147237"/>
                <a:gd name="connsiteX1" fmla="*/ 832718 w 1074739"/>
                <a:gd name="connsiteY1" fmla="*/ 90360 h 147237"/>
                <a:gd name="connsiteX2" fmla="*/ 1032679 w 1074739"/>
                <a:gd name="connsiteY2" fmla="*/ 144788 h 147237"/>
                <a:gd name="connsiteX3" fmla="*/ 23776 w 1074739"/>
                <a:gd name="connsiteY3" fmla="*/ 7189 h 147237"/>
                <a:gd name="connsiteX4" fmla="*/ 359944 w 1074739"/>
                <a:gd name="connsiteY4" fmla="*/ 26811 h 147237"/>
                <a:gd name="connsiteX0" fmla="*/ 690853 w 1428990"/>
                <a:gd name="connsiteY0" fmla="*/ 63931 h 186424"/>
                <a:gd name="connsiteX1" fmla="*/ 1163627 w 1428990"/>
                <a:gd name="connsiteY1" fmla="*/ 127480 h 186424"/>
                <a:gd name="connsiteX2" fmla="*/ 1363588 w 1428990"/>
                <a:gd name="connsiteY2" fmla="*/ 181908 h 186424"/>
                <a:gd name="connsiteX3" fmla="*/ 13896 w 1428990"/>
                <a:gd name="connsiteY3" fmla="*/ 3952 h 186424"/>
                <a:gd name="connsiteX4" fmla="*/ 690853 w 1428990"/>
                <a:gd name="connsiteY4" fmla="*/ 63931 h 186424"/>
                <a:gd name="connsiteX0" fmla="*/ 719396 w 2075602"/>
                <a:gd name="connsiteY0" fmla="*/ 74057 h 361702"/>
                <a:gd name="connsiteX1" fmla="*/ 1192170 w 2075602"/>
                <a:gd name="connsiteY1" fmla="*/ 137606 h 361702"/>
                <a:gd name="connsiteX2" fmla="*/ 2046982 w 2075602"/>
                <a:gd name="connsiteY2" fmla="*/ 360188 h 361702"/>
                <a:gd name="connsiteX3" fmla="*/ 42439 w 2075602"/>
                <a:gd name="connsiteY3" fmla="*/ 14078 h 361702"/>
                <a:gd name="connsiteX4" fmla="*/ 719396 w 2075602"/>
                <a:gd name="connsiteY4" fmla="*/ 74057 h 361702"/>
                <a:gd name="connsiteX0" fmla="*/ 718990 w 2071616"/>
                <a:gd name="connsiteY0" fmla="*/ 74791 h 364005"/>
                <a:gd name="connsiteX1" fmla="*/ 1138306 w 2071616"/>
                <a:gd name="connsiteY1" fmla="*/ 178697 h 364005"/>
                <a:gd name="connsiteX2" fmla="*/ 2046576 w 2071616"/>
                <a:gd name="connsiteY2" fmla="*/ 360922 h 364005"/>
                <a:gd name="connsiteX3" fmla="*/ 42033 w 2071616"/>
                <a:gd name="connsiteY3" fmla="*/ 14812 h 364005"/>
                <a:gd name="connsiteX4" fmla="*/ 718990 w 2071616"/>
                <a:gd name="connsiteY4" fmla="*/ 74791 h 364005"/>
                <a:gd name="connsiteX0" fmla="*/ 731074 w 2045297"/>
                <a:gd name="connsiteY0" fmla="*/ 91573 h 357525"/>
                <a:gd name="connsiteX1" fmla="*/ 1137027 w 2045297"/>
                <a:gd name="connsiteY1" fmla="*/ 175301 h 357525"/>
                <a:gd name="connsiteX2" fmla="*/ 2045297 w 2045297"/>
                <a:gd name="connsiteY2" fmla="*/ 357526 h 357525"/>
                <a:gd name="connsiteX3" fmla="*/ 40754 w 2045297"/>
                <a:gd name="connsiteY3" fmla="*/ 11416 h 357525"/>
                <a:gd name="connsiteX4" fmla="*/ 731074 w 2045297"/>
                <a:gd name="connsiteY4" fmla="*/ 91573 h 357525"/>
                <a:gd name="connsiteX0" fmla="*/ 718989 w 2046576"/>
                <a:gd name="connsiteY0" fmla="*/ 115111 h 354161"/>
                <a:gd name="connsiteX1" fmla="*/ 1138306 w 2046576"/>
                <a:gd name="connsiteY1" fmla="*/ 171935 h 354161"/>
                <a:gd name="connsiteX2" fmla="*/ 2046576 w 2046576"/>
                <a:gd name="connsiteY2" fmla="*/ 354160 h 354161"/>
                <a:gd name="connsiteX3" fmla="*/ 42033 w 2046576"/>
                <a:gd name="connsiteY3" fmla="*/ 8050 h 354161"/>
                <a:gd name="connsiteX4" fmla="*/ 718989 w 2046576"/>
                <a:gd name="connsiteY4" fmla="*/ 115111 h 354161"/>
                <a:gd name="connsiteX0" fmla="*/ 712962 w 2047230"/>
                <a:gd name="connsiteY0" fmla="*/ 85881 h 358559"/>
                <a:gd name="connsiteX1" fmla="*/ 1138960 w 2047230"/>
                <a:gd name="connsiteY1" fmla="*/ 176334 h 358559"/>
                <a:gd name="connsiteX2" fmla="*/ 2047230 w 2047230"/>
                <a:gd name="connsiteY2" fmla="*/ 358559 h 358559"/>
                <a:gd name="connsiteX3" fmla="*/ 42687 w 2047230"/>
                <a:gd name="connsiteY3" fmla="*/ 12449 h 358559"/>
                <a:gd name="connsiteX4" fmla="*/ 712962 w 2047230"/>
                <a:gd name="connsiteY4" fmla="*/ 85881 h 358559"/>
                <a:gd name="connsiteX0" fmla="*/ 712962 w 2047230"/>
                <a:gd name="connsiteY0" fmla="*/ 103203 h 355703"/>
                <a:gd name="connsiteX1" fmla="*/ 1138960 w 2047230"/>
                <a:gd name="connsiteY1" fmla="*/ 173478 h 355703"/>
                <a:gd name="connsiteX2" fmla="*/ 2047230 w 2047230"/>
                <a:gd name="connsiteY2" fmla="*/ 355703 h 355703"/>
                <a:gd name="connsiteX3" fmla="*/ 42687 w 2047230"/>
                <a:gd name="connsiteY3" fmla="*/ 9593 h 355703"/>
                <a:gd name="connsiteX4" fmla="*/ 712962 w 2047230"/>
                <a:gd name="connsiteY4" fmla="*/ 103203 h 355703"/>
                <a:gd name="connsiteX0" fmla="*/ 712962 w 2072296"/>
                <a:gd name="connsiteY0" fmla="*/ 103062 h 357963"/>
                <a:gd name="connsiteX1" fmla="*/ 1138960 w 2072296"/>
                <a:gd name="connsiteY1" fmla="*/ 159884 h 357963"/>
                <a:gd name="connsiteX2" fmla="*/ 2047230 w 2072296"/>
                <a:gd name="connsiteY2" fmla="*/ 355562 h 357963"/>
                <a:gd name="connsiteX3" fmla="*/ 42687 w 2072296"/>
                <a:gd name="connsiteY3" fmla="*/ 9452 h 357963"/>
                <a:gd name="connsiteX4" fmla="*/ 712962 w 2072296"/>
                <a:gd name="connsiteY4" fmla="*/ 103062 h 357963"/>
                <a:gd name="connsiteX0" fmla="*/ 712962 w 2072296"/>
                <a:gd name="connsiteY0" fmla="*/ 85681 h 360798"/>
                <a:gd name="connsiteX1" fmla="*/ 1138960 w 2072296"/>
                <a:gd name="connsiteY1" fmla="*/ 162681 h 360798"/>
                <a:gd name="connsiteX2" fmla="*/ 2047230 w 2072296"/>
                <a:gd name="connsiteY2" fmla="*/ 358359 h 360798"/>
                <a:gd name="connsiteX3" fmla="*/ 42687 w 2072296"/>
                <a:gd name="connsiteY3" fmla="*/ 12249 h 360798"/>
                <a:gd name="connsiteX4" fmla="*/ 712962 w 2072296"/>
                <a:gd name="connsiteY4" fmla="*/ 85681 h 36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296" h="360798">
                  <a:moveTo>
                    <a:pt x="712962" y="85681"/>
                  </a:moveTo>
                  <a:cubicBezTo>
                    <a:pt x="895674" y="110753"/>
                    <a:pt x="916582" y="117235"/>
                    <a:pt x="1138960" y="162681"/>
                  </a:cubicBezTo>
                  <a:cubicBezTo>
                    <a:pt x="1361338" y="208127"/>
                    <a:pt x="2229942" y="383431"/>
                    <a:pt x="2047230" y="358359"/>
                  </a:cubicBezTo>
                  <a:cubicBezTo>
                    <a:pt x="1864518" y="333287"/>
                    <a:pt x="265065" y="57695"/>
                    <a:pt x="42687" y="12249"/>
                  </a:cubicBezTo>
                  <a:cubicBezTo>
                    <a:pt x="-179691" y="-33197"/>
                    <a:pt x="530250" y="60609"/>
                    <a:pt x="712962" y="856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99D76A38-99E1-B2B3-260A-CBC437D235C4}"/>
                </a:ext>
              </a:extLst>
            </p:cNvPr>
            <p:cNvSpPr/>
            <p:nvPr/>
          </p:nvSpPr>
          <p:spPr>
            <a:xfrm>
              <a:off x="5984917" y="2695597"/>
              <a:ext cx="248253" cy="224166"/>
            </a:xfrm>
            <a:custGeom>
              <a:avLst/>
              <a:gdLst>
                <a:gd name="connsiteX0" fmla="*/ 0 w 1622809"/>
                <a:gd name="connsiteY0" fmla="*/ 650631 h 1301261"/>
                <a:gd name="connsiteX1" fmla="*/ 811405 w 1622809"/>
                <a:gd name="connsiteY1" fmla="*/ 0 h 1301261"/>
                <a:gd name="connsiteX2" fmla="*/ 1622810 w 1622809"/>
                <a:gd name="connsiteY2" fmla="*/ 650631 h 1301261"/>
                <a:gd name="connsiteX3" fmla="*/ 811405 w 1622809"/>
                <a:gd name="connsiteY3" fmla="*/ 1301262 h 1301261"/>
                <a:gd name="connsiteX4" fmla="*/ 0 w 1622809"/>
                <a:gd name="connsiteY4" fmla="*/ 650631 h 1301261"/>
                <a:gd name="connsiteX0" fmla="*/ 0 w 860351"/>
                <a:gd name="connsiteY0" fmla="*/ 650674 h 1301352"/>
                <a:gd name="connsiteX1" fmla="*/ 811405 w 860351"/>
                <a:gd name="connsiteY1" fmla="*/ 43 h 1301352"/>
                <a:gd name="connsiteX2" fmla="*/ 773725 w 860351"/>
                <a:gd name="connsiteY2" fmla="*/ 675795 h 1301352"/>
                <a:gd name="connsiteX3" fmla="*/ 811405 w 860351"/>
                <a:gd name="connsiteY3" fmla="*/ 1301305 h 1301352"/>
                <a:gd name="connsiteX4" fmla="*/ 0 w 860351"/>
                <a:gd name="connsiteY4" fmla="*/ 650674 h 1301352"/>
                <a:gd name="connsiteX0" fmla="*/ 13376 w 873727"/>
                <a:gd name="connsiteY0" fmla="*/ 535114 h 1185792"/>
                <a:gd name="connsiteX1" fmla="*/ 352508 w 873727"/>
                <a:gd name="connsiteY1" fmla="*/ 39 h 1185792"/>
                <a:gd name="connsiteX2" fmla="*/ 787101 w 873727"/>
                <a:gd name="connsiteY2" fmla="*/ 560235 h 1185792"/>
                <a:gd name="connsiteX3" fmla="*/ 824781 w 873727"/>
                <a:gd name="connsiteY3" fmla="*/ 1185745 h 1185792"/>
                <a:gd name="connsiteX4" fmla="*/ 13376 w 873727"/>
                <a:gd name="connsiteY4" fmla="*/ 535114 h 1185792"/>
                <a:gd name="connsiteX0" fmla="*/ 31569 w 891920"/>
                <a:gd name="connsiteY0" fmla="*/ 535894 h 1186572"/>
                <a:gd name="connsiteX1" fmla="*/ 370701 w 891920"/>
                <a:gd name="connsiteY1" fmla="*/ 819 h 1186572"/>
                <a:gd name="connsiteX2" fmla="*/ 805294 w 891920"/>
                <a:gd name="connsiteY2" fmla="*/ 561015 h 1186572"/>
                <a:gd name="connsiteX3" fmla="*/ 842974 w 891920"/>
                <a:gd name="connsiteY3" fmla="*/ 1186525 h 1186572"/>
                <a:gd name="connsiteX4" fmla="*/ 31569 w 891920"/>
                <a:gd name="connsiteY4" fmla="*/ 535894 h 1186572"/>
                <a:gd name="connsiteX0" fmla="*/ 5345 w 779070"/>
                <a:gd name="connsiteY0" fmla="*/ 535894 h 1020846"/>
                <a:gd name="connsiteX1" fmla="*/ 344477 w 779070"/>
                <a:gd name="connsiteY1" fmla="*/ 819 h 1020846"/>
                <a:gd name="connsiteX2" fmla="*/ 779070 w 779070"/>
                <a:gd name="connsiteY2" fmla="*/ 561015 h 1020846"/>
                <a:gd name="connsiteX3" fmla="*/ 183704 w 779070"/>
                <a:gd name="connsiteY3" fmla="*/ 1020727 h 1020846"/>
                <a:gd name="connsiteX4" fmla="*/ 5345 w 779070"/>
                <a:gd name="connsiteY4" fmla="*/ 535894 h 1020846"/>
                <a:gd name="connsiteX0" fmla="*/ 3062 w 776787"/>
                <a:gd name="connsiteY0" fmla="*/ 535894 h 1032866"/>
                <a:gd name="connsiteX1" fmla="*/ 342194 w 776787"/>
                <a:gd name="connsiteY1" fmla="*/ 819 h 1032866"/>
                <a:gd name="connsiteX2" fmla="*/ 776787 w 776787"/>
                <a:gd name="connsiteY2" fmla="*/ 561015 h 1032866"/>
                <a:gd name="connsiteX3" fmla="*/ 181421 w 776787"/>
                <a:gd name="connsiteY3" fmla="*/ 1020727 h 1032866"/>
                <a:gd name="connsiteX4" fmla="*/ 3062 w 776787"/>
                <a:gd name="connsiteY4" fmla="*/ 535894 h 1032866"/>
                <a:gd name="connsiteX0" fmla="*/ 3062 w 777539"/>
                <a:gd name="connsiteY0" fmla="*/ 535520 h 1054878"/>
                <a:gd name="connsiteX1" fmla="*/ 342194 w 777539"/>
                <a:gd name="connsiteY1" fmla="*/ 445 h 1054878"/>
                <a:gd name="connsiteX2" fmla="*/ 776787 w 777539"/>
                <a:gd name="connsiteY2" fmla="*/ 560641 h 1054878"/>
                <a:gd name="connsiteX3" fmla="*/ 440165 w 777539"/>
                <a:gd name="connsiteY3" fmla="*/ 965087 h 1054878"/>
                <a:gd name="connsiteX4" fmla="*/ 181421 w 777539"/>
                <a:gd name="connsiteY4" fmla="*/ 1020353 h 1054878"/>
                <a:gd name="connsiteX5" fmla="*/ 3062 w 777539"/>
                <a:gd name="connsiteY5" fmla="*/ 535520 h 1054878"/>
                <a:gd name="connsiteX0" fmla="*/ 3661 w 778252"/>
                <a:gd name="connsiteY0" fmla="*/ 535520 h 1127072"/>
                <a:gd name="connsiteX1" fmla="*/ 342793 w 778252"/>
                <a:gd name="connsiteY1" fmla="*/ 445 h 1127072"/>
                <a:gd name="connsiteX2" fmla="*/ 777386 w 778252"/>
                <a:gd name="connsiteY2" fmla="*/ 560641 h 1127072"/>
                <a:gd name="connsiteX3" fmla="*/ 475933 w 778252"/>
                <a:gd name="connsiteY3" fmla="*/ 1090692 h 1127072"/>
                <a:gd name="connsiteX4" fmla="*/ 182020 w 778252"/>
                <a:gd name="connsiteY4" fmla="*/ 1020353 h 1127072"/>
                <a:gd name="connsiteX5" fmla="*/ 3661 w 778252"/>
                <a:gd name="connsiteY5" fmla="*/ 535520 h 1127072"/>
                <a:gd name="connsiteX0" fmla="*/ 3661 w 791135"/>
                <a:gd name="connsiteY0" fmla="*/ 535571 h 1127123"/>
                <a:gd name="connsiteX1" fmla="*/ 342793 w 791135"/>
                <a:gd name="connsiteY1" fmla="*/ 496 h 1127123"/>
                <a:gd name="connsiteX2" fmla="*/ 777386 w 791135"/>
                <a:gd name="connsiteY2" fmla="*/ 560692 h 1127123"/>
                <a:gd name="connsiteX3" fmla="*/ 475933 w 791135"/>
                <a:gd name="connsiteY3" fmla="*/ 1090743 h 1127123"/>
                <a:gd name="connsiteX4" fmla="*/ 182020 w 791135"/>
                <a:gd name="connsiteY4" fmla="*/ 1020404 h 1127123"/>
                <a:gd name="connsiteX5" fmla="*/ 3661 w 791135"/>
                <a:gd name="connsiteY5" fmla="*/ 535571 h 1127123"/>
                <a:gd name="connsiteX0" fmla="*/ 3920 w 791835"/>
                <a:gd name="connsiteY0" fmla="*/ 401317 h 992869"/>
                <a:gd name="connsiteX1" fmla="*/ 349733 w 791835"/>
                <a:gd name="connsiteY1" fmla="*/ 764 h 992869"/>
                <a:gd name="connsiteX2" fmla="*/ 777645 w 791835"/>
                <a:gd name="connsiteY2" fmla="*/ 426438 h 992869"/>
                <a:gd name="connsiteX3" fmla="*/ 476192 w 791835"/>
                <a:gd name="connsiteY3" fmla="*/ 956489 h 992869"/>
                <a:gd name="connsiteX4" fmla="*/ 182279 w 791835"/>
                <a:gd name="connsiteY4" fmla="*/ 886150 h 992869"/>
                <a:gd name="connsiteX5" fmla="*/ 3920 w 791835"/>
                <a:gd name="connsiteY5" fmla="*/ 401317 h 992869"/>
                <a:gd name="connsiteX0" fmla="*/ 2582 w 876628"/>
                <a:gd name="connsiteY0" fmla="*/ 334125 h 995510"/>
                <a:gd name="connsiteX1" fmla="*/ 441945 w 876628"/>
                <a:gd name="connsiteY1" fmla="*/ 834 h 995510"/>
                <a:gd name="connsiteX2" fmla="*/ 869857 w 876628"/>
                <a:gd name="connsiteY2" fmla="*/ 426508 h 995510"/>
                <a:gd name="connsiteX3" fmla="*/ 568404 w 876628"/>
                <a:gd name="connsiteY3" fmla="*/ 956559 h 995510"/>
                <a:gd name="connsiteX4" fmla="*/ 274491 w 876628"/>
                <a:gd name="connsiteY4" fmla="*/ 886220 h 995510"/>
                <a:gd name="connsiteX5" fmla="*/ 2582 w 876628"/>
                <a:gd name="connsiteY5" fmla="*/ 334125 h 995510"/>
                <a:gd name="connsiteX0" fmla="*/ 4141 w 878187"/>
                <a:gd name="connsiteY0" fmla="*/ 334125 h 995511"/>
                <a:gd name="connsiteX1" fmla="*/ 443504 w 878187"/>
                <a:gd name="connsiteY1" fmla="*/ 834 h 995511"/>
                <a:gd name="connsiteX2" fmla="*/ 871416 w 878187"/>
                <a:gd name="connsiteY2" fmla="*/ 426508 h 995511"/>
                <a:gd name="connsiteX3" fmla="*/ 569963 w 878187"/>
                <a:gd name="connsiteY3" fmla="*/ 956559 h 995511"/>
                <a:gd name="connsiteX4" fmla="*/ 242639 w 878187"/>
                <a:gd name="connsiteY4" fmla="*/ 886220 h 995511"/>
                <a:gd name="connsiteX5" fmla="*/ 4141 w 878187"/>
                <a:gd name="connsiteY5" fmla="*/ 334125 h 995511"/>
                <a:gd name="connsiteX0" fmla="*/ 4141 w 917743"/>
                <a:gd name="connsiteY0" fmla="*/ 334125 h 995511"/>
                <a:gd name="connsiteX1" fmla="*/ 443504 w 917743"/>
                <a:gd name="connsiteY1" fmla="*/ 834 h 995511"/>
                <a:gd name="connsiteX2" fmla="*/ 911509 w 917743"/>
                <a:gd name="connsiteY2" fmla="*/ 426507 h 995511"/>
                <a:gd name="connsiteX3" fmla="*/ 569963 w 917743"/>
                <a:gd name="connsiteY3" fmla="*/ 956559 h 995511"/>
                <a:gd name="connsiteX4" fmla="*/ 242639 w 917743"/>
                <a:gd name="connsiteY4" fmla="*/ 886220 h 995511"/>
                <a:gd name="connsiteX5" fmla="*/ 4141 w 917743"/>
                <a:gd name="connsiteY5" fmla="*/ 334125 h 995511"/>
                <a:gd name="connsiteX0" fmla="*/ 4141 w 924344"/>
                <a:gd name="connsiteY0" fmla="*/ 334241 h 995627"/>
                <a:gd name="connsiteX1" fmla="*/ 443504 w 924344"/>
                <a:gd name="connsiteY1" fmla="*/ 950 h 995627"/>
                <a:gd name="connsiteX2" fmla="*/ 918191 w 924344"/>
                <a:gd name="connsiteY2" fmla="*/ 433349 h 995627"/>
                <a:gd name="connsiteX3" fmla="*/ 569963 w 924344"/>
                <a:gd name="connsiteY3" fmla="*/ 956675 h 995627"/>
                <a:gd name="connsiteX4" fmla="*/ 242639 w 924344"/>
                <a:gd name="connsiteY4" fmla="*/ 886336 h 995627"/>
                <a:gd name="connsiteX5" fmla="*/ 4141 w 924344"/>
                <a:gd name="connsiteY5" fmla="*/ 334241 h 995627"/>
                <a:gd name="connsiteX0" fmla="*/ 4141 w 918912"/>
                <a:gd name="connsiteY0" fmla="*/ 334241 h 995627"/>
                <a:gd name="connsiteX1" fmla="*/ 443504 w 918912"/>
                <a:gd name="connsiteY1" fmla="*/ 950 h 995627"/>
                <a:gd name="connsiteX2" fmla="*/ 918191 w 918912"/>
                <a:gd name="connsiteY2" fmla="*/ 433349 h 995627"/>
                <a:gd name="connsiteX3" fmla="*/ 569963 w 918912"/>
                <a:gd name="connsiteY3" fmla="*/ 956675 h 995627"/>
                <a:gd name="connsiteX4" fmla="*/ 242639 w 918912"/>
                <a:gd name="connsiteY4" fmla="*/ 886336 h 995627"/>
                <a:gd name="connsiteX5" fmla="*/ 4141 w 918912"/>
                <a:gd name="connsiteY5" fmla="*/ 334241 h 995627"/>
                <a:gd name="connsiteX0" fmla="*/ 5475 w 860107"/>
                <a:gd name="connsiteY0" fmla="*/ 196179 h 1011933"/>
                <a:gd name="connsiteX1" fmla="*/ 384699 w 860107"/>
                <a:gd name="connsiteY1" fmla="*/ 10863 h 1011933"/>
                <a:gd name="connsiteX2" fmla="*/ 859386 w 860107"/>
                <a:gd name="connsiteY2" fmla="*/ 443262 h 1011933"/>
                <a:gd name="connsiteX3" fmla="*/ 511158 w 860107"/>
                <a:gd name="connsiteY3" fmla="*/ 966588 h 1011933"/>
                <a:gd name="connsiteX4" fmla="*/ 183834 w 860107"/>
                <a:gd name="connsiteY4" fmla="*/ 896249 h 1011933"/>
                <a:gd name="connsiteX5" fmla="*/ 5475 w 860107"/>
                <a:gd name="connsiteY5" fmla="*/ 196179 h 1011933"/>
                <a:gd name="connsiteX0" fmla="*/ 5871 w 860731"/>
                <a:gd name="connsiteY0" fmla="*/ 196179 h 905689"/>
                <a:gd name="connsiteX1" fmla="*/ 385095 w 860731"/>
                <a:gd name="connsiteY1" fmla="*/ 10863 h 905689"/>
                <a:gd name="connsiteX2" fmla="*/ 859782 w 860731"/>
                <a:gd name="connsiteY2" fmla="*/ 443262 h 905689"/>
                <a:gd name="connsiteX3" fmla="*/ 578375 w 860731"/>
                <a:gd name="connsiteY3" fmla="*/ 589927 h 905689"/>
                <a:gd name="connsiteX4" fmla="*/ 184230 w 860731"/>
                <a:gd name="connsiteY4" fmla="*/ 896249 h 905689"/>
                <a:gd name="connsiteX5" fmla="*/ 5871 w 860731"/>
                <a:gd name="connsiteY5" fmla="*/ 196179 h 905689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306"/>
                <a:gd name="connsiteY0" fmla="*/ 192570 h 614852"/>
                <a:gd name="connsiteX1" fmla="*/ 388671 w 864306"/>
                <a:gd name="connsiteY1" fmla="*/ 7254 h 614852"/>
                <a:gd name="connsiteX2" fmla="*/ 863358 w 864306"/>
                <a:gd name="connsiteY2" fmla="*/ 439653 h 614852"/>
                <a:gd name="connsiteX3" fmla="*/ 581951 w 864306"/>
                <a:gd name="connsiteY3" fmla="*/ 586318 h 614852"/>
                <a:gd name="connsiteX4" fmla="*/ 154395 w 864306"/>
                <a:gd name="connsiteY4" fmla="*/ 502527 h 614852"/>
                <a:gd name="connsiteX5" fmla="*/ 9447 w 864306"/>
                <a:gd name="connsiteY5" fmla="*/ 192570 h 614852"/>
                <a:gd name="connsiteX0" fmla="*/ 9447 w 864480"/>
                <a:gd name="connsiteY0" fmla="*/ 192570 h 592680"/>
                <a:gd name="connsiteX1" fmla="*/ 388671 w 864480"/>
                <a:gd name="connsiteY1" fmla="*/ 7254 h 592680"/>
                <a:gd name="connsiteX2" fmla="*/ 863358 w 864480"/>
                <a:gd name="connsiteY2" fmla="*/ 439653 h 592680"/>
                <a:gd name="connsiteX3" fmla="*/ 581951 w 864480"/>
                <a:gd name="connsiteY3" fmla="*/ 586318 h 592680"/>
                <a:gd name="connsiteX4" fmla="*/ 154395 w 864480"/>
                <a:gd name="connsiteY4" fmla="*/ 502527 h 592680"/>
                <a:gd name="connsiteX5" fmla="*/ 9447 w 864480"/>
                <a:gd name="connsiteY5" fmla="*/ 192570 h 592680"/>
                <a:gd name="connsiteX0" fmla="*/ 9447 w 626774"/>
                <a:gd name="connsiteY0" fmla="*/ 225166 h 638390"/>
                <a:gd name="connsiteX1" fmla="*/ 388671 w 626774"/>
                <a:gd name="connsiteY1" fmla="*/ 39850 h 638390"/>
                <a:gd name="connsiteX2" fmla="*/ 602753 w 626774"/>
                <a:gd name="connsiteY2" fmla="*/ 203205 h 638390"/>
                <a:gd name="connsiteX3" fmla="*/ 581951 w 626774"/>
                <a:gd name="connsiteY3" fmla="*/ 618914 h 638390"/>
                <a:gd name="connsiteX4" fmla="*/ 154395 w 626774"/>
                <a:gd name="connsiteY4" fmla="*/ 535123 h 638390"/>
                <a:gd name="connsiteX5" fmla="*/ 9447 w 626774"/>
                <a:gd name="connsiteY5" fmla="*/ 225166 h 638390"/>
                <a:gd name="connsiteX0" fmla="*/ 9447 w 626775"/>
                <a:gd name="connsiteY0" fmla="*/ 185684 h 598908"/>
                <a:gd name="connsiteX1" fmla="*/ 388671 w 626775"/>
                <a:gd name="connsiteY1" fmla="*/ 368 h 598908"/>
                <a:gd name="connsiteX2" fmla="*/ 602753 w 626775"/>
                <a:gd name="connsiteY2" fmla="*/ 163723 h 598908"/>
                <a:gd name="connsiteX3" fmla="*/ 581951 w 626775"/>
                <a:gd name="connsiteY3" fmla="*/ 579432 h 598908"/>
                <a:gd name="connsiteX4" fmla="*/ 154395 w 626775"/>
                <a:gd name="connsiteY4" fmla="*/ 495641 h 598908"/>
                <a:gd name="connsiteX5" fmla="*/ 9447 w 626775"/>
                <a:gd name="connsiteY5" fmla="*/ 185684 h 598908"/>
                <a:gd name="connsiteX0" fmla="*/ 151551 w 481546"/>
                <a:gd name="connsiteY0" fmla="*/ 83197 h 606774"/>
                <a:gd name="connsiteX1" fmla="*/ 243442 w 481546"/>
                <a:gd name="connsiteY1" fmla="*/ 5499 h 606774"/>
                <a:gd name="connsiteX2" fmla="*/ 457524 w 481546"/>
                <a:gd name="connsiteY2" fmla="*/ 168854 h 606774"/>
                <a:gd name="connsiteX3" fmla="*/ 436722 w 481546"/>
                <a:gd name="connsiteY3" fmla="*/ 584563 h 606774"/>
                <a:gd name="connsiteX4" fmla="*/ 9166 w 481546"/>
                <a:gd name="connsiteY4" fmla="*/ 500772 h 606774"/>
                <a:gd name="connsiteX5" fmla="*/ 151551 w 481546"/>
                <a:gd name="connsiteY5" fmla="*/ 83197 h 606774"/>
                <a:gd name="connsiteX0" fmla="*/ 152578 w 482573"/>
                <a:gd name="connsiteY0" fmla="*/ 83197 h 606774"/>
                <a:gd name="connsiteX1" fmla="*/ 244469 w 482573"/>
                <a:gd name="connsiteY1" fmla="*/ 5499 h 606774"/>
                <a:gd name="connsiteX2" fmla="*/ 458551 w 482573"/>
                <a:gd name="connsiteY2" fmla="*/ 168854 h 606774"/>
                <a:gd name="connsiteX3" fmla="*/ 437749 w 482573"/>
                <a:gd name="connsiteY3" fmla="*/ 584563 h 606774"/>
                <a:gd name="connsiteX4" fmla="*/ 10193 w 482573"/>
                <a:gd name="connsiteY4" fmla="*/ 500772 h 606774"/>
                <a:gd name="connsiteX5" fmla="*/ 152578 w 482573"/>
                <a:gd name="connsiteY5" fmla="*/ 83197 h 606774"/>
                <a:gd name="connsiteX0" fmla="*/ 152456 w 482451"/>
                <a:gd name="connsiteY0" fmla="*/ 66563 h 590140"/>
                <a:gd name="connsiteX1" fmla="*/ 351261 w 482451"/>
                <a:gd name="connsiteY1" fmla="*/ 9045 h 590140"/>
                <a:gd name="connsiteX2" fmla="*/ 458429 w 482451"/>
                <a:gd name="connsiteY2" fmla="*/ 152220 h 590140"/>
                <a:gd name="connsiteX3" fmla="*/ 437627 w 482451"/>
                <a:gd name="connsiteY3" fmla="*/ 567929 h 590140"/>
                <a:gd name="connsiteX4" fmla="*/ 10071 w 482451"/>
                <a:gd name="connsiteY4" fmla="*/ 484138 h 590140"/>
                <a:gd name="connsiteX5" fmla="*/ 152456 w 482451"/>
                <a:gd name="connsiteY5" fmla="*/ 66563 h 590140"/>
                <a:gd name="connsiteX0" fmla="*/ 152097 w 482092"/>
                <a:gd name="connsiteY0" fmla="*/ 95303 h 618880"/>
                <a:gd name="connsiteX1" fmla="*/ 310809 w 482092"/>
                <a:gd name="connsiteY1" fmla="*/ 4155 h 618880"/>
                <a:gd name="connsiteX2" fmla="*/ 458070 w 482092"/>
                <a:gd name="connsiteY2" fmla="*/ 180960 h 618880"/>
                <a:gd name="connsiteX3" fmla="*/ 437268 w 482092"/>
                <a:gd name="connsiteY3" fmla="*/ 596669 h 618880"/>
                <a:gd name="connsiteX4" fmla="*/ 9712 w 482092"/>
                <a:gd name="connsiteY4" fmla="*/ 512878 h 618880"/>
                <a:gd name="connsiteX5" fmla="*/ 152097 w 482092"/>
                <a:gd name="connsiteY5" fmla="*/ 95303 h 618880"/>
                <a:gd name="connsiteX0" fmla="*/ 146707 w 454915"/>
                <a:gd name="connsiteY0" fmla="*/ 95303 h 512883"/>
                <a:gd name="connsiteX1" fmla="*/ 305419 w 454915"/>
                <a:gd name="connsiteY1" fmla="*/ 4155 h 512883"/>
                <a:gd name="connsiteX2" fmla="*/ 452680 w 454915"/>
                <a:gd name="connsiteY2" fmla="*/ 180960 h 512883"/>
                <a:gd name="connsiteX3" fmla="*/ 318282 w 454915"/>
                <a:gd name="connsiteY3" fmla="*/ 105663 h 512883"/>
                <a:gd name="connsiteX4" fmla="*/ 4322 w 454915"/>
                <a:gd name="connsiteY4" fmla="*/ 512878 h 512883"/>
                <a:gd name="connsiteX5" fmla="*/ 146707 w 454915"/>
                <a:gd name="connsiteY5" fmla="*/ 95303 h 512883"/>
                <a:gd name="connsiteX0" fmla="*/ 5392 w 313041"/>
                <a:gd name="connsiteY0" fmla="*/ 92903 h 234737"/>
                <a:gd name="connsiteX1" fmla="*/ 164104 w 313041"/>
                <a:gd name="connsiteY1" fmla="*/ 1755 h 234737"/>
                <a:gd name="connsiteX2" fmla="*/ 311365 w 313041"/>
                <a:gd name="connsiteY2" fmla="*/ 178560 h 234737"/>
                <a:gd name="connsiteX3" fmla="*/ 176967 w 313041"/>
                <a:gd name="connsiteY3" fmla="*/ 103263 h 234737"/>
                <a:gd name="connsiteX4" fmla="*/ 50108 w 313041"/>
                <a:gd name="connsiteY4" fmla="*/ 174173 h 234737"/>
                <a:gd name="connsiteX5" fmla="*/ 5392 w 313041"/>
                <a:gd name="connsiteY5" fmla="*/ 92903 h 234737"/>
                <a:gd name="connsiteX0" fmla="*/ 5392 w 314852"/>
                <a:gd name="connsiteY0" fmla="*/ 92903 h 234738"/>
                <a:gd name="connsiteX1" fmla="*/ 164104 w 314852"/>
                <a:gd name="connsiteY1" fmla="*/ 1755 h 234738"/>
                <a:gd name="connsiteX2" fmla="*/ 311365 w 314852"/>
                <a:gd name="connsiteY2" fmla="*/ 178560 h 234738"/>
                <a:gd name="connsiteX3" fmla="*/ 176967 w 314852"/>
                <a:gd name="connsiteY3" fmla="*/ 103263 h 234738"/>
                <a:gd name="connsiteX4" fmla="*/ 50108 w 314852"/>
                <a:gd name="connsiteY4" fmla="*/ 174173 h 234738"/>
                <a:gd name="connsiteX5" fmla="*/ 5392 w 314852"/>
                <a:gd name="connsiteY5" fmla="*/ 92903 h 234738"/>
                <a:gd name="connsiteX0" fmla="*/ 5093 w 313704"/>
                <a:gd name="connsiteY0" fmla="*/ 92903 h 228897"/>
                <a:gd name="connsiteX1" fmla="*/ 163805 w 313704"/>
                <a:gd name="connsiteY1" fmla="*/ 1755 h 228897"/>
                <a:gd name="connsiteX2" fmla="*/ 311066 w 313704"/>
                <a:gd name="connsiteY2" fmla="*/ 178560 h 228897"/>
                <a:gd name="connsiteX3" fmla="*/ 156621 w 313704"/>
                <a:gd name="connsiteY3" fmla="*/ 62906 h 228897"/>
                <a:gd name="connsiteX4" fmla="*/ 49809 w 313704"/>
                <a:gd name="connsiteY4" fmla="*/ 174173 h 228897"/>
                <a:gd name="connsiteX5" fmla="*/ 5093 w 313704"/>
                <a:gd name="connsiteY5" fmla="*/ 92903 h 228897"/>
                <a:gd name="connsiteX0" fmla="*/ 5093 w 345674"/>
                <a:gd name="connsiteY0" fmla="*/ 96380 h 305548"/>
                <a:gd name="connsiteX1" fmla="*/ 163805 w 345674"/>
                <a:gd name="connsiteY1" fmla="*/ 5232 h 305548"/>
                <a:gd name="connsiteX2" fmla="*/ 344477 w 345674"/>
                <a:gd name="connsiteY2" fmla="*/ 262751 h 305548"/>
                <a:gd name="connsiteX3" fmla="*/ 156621 w 345674"/>
                <a:gd name="connsiteY3" fmla="*/ 66383 h 305548"/>
                <a:gd name="connsiteX4" fmla="*/ 49809 w 345674"/>
                <a:gd name="connsiteY4" fmla="*/ 177650 h 305548"/>
                <a:gd name="connsiteX5" fmla="*/ 5093 w 345674"/>
                <a:gd name="connsiteY5" fmla="*/ 96380 h 305548"/>
                <a:gd name="connsiteX0" fmla="*/ 11377 w 351991"/>
                <a:gd name="connsiteY0" fmla="*/ 96752 h 305247"/>
                <a:gd name="connsiteX1" fmla="*/ 170089 w 351991"/>
                <a:gd name="connsiteY1" fmla="*/ 5604 h 305247"/>
                <a:gd name="connsiteX2" fmla="*/ 350761 w 351991"/>
                <a:gd name="connsiteY2" fmla="*/ 263123 h 305247"/>
                <a:gd name="connsiteX3" fmla="*/ 162905 w 351991"/>
                <a:gd name="connsiteY3" fmla="*/ 66755 h 305247"/>
                <a:gd name="connsiteX4" fmla="*/ 29365 w 351991"/>
                <a:gd name="connsiteY4" fmla="*/ 225105 h 305247"/>
                <a:gd name="connsiteX5" fmla="*/ 11377 w 351991"/>
                <a:gd name="connsiteY5" fmla="*/ 96752 h 305247"/>
                <a:gd name="connsiteX0" fmla="*/ 11636 w 352302"/>
                <a:gd name="connsiteY0" fmla="*/ 96752 h 306508"/>
                <a:gd name="connsiteX1" fmla="*/ 170348 w 352302"/>
                <a:gd name="connsiteY1" fmla="*/ 5604 h 306508"/>
                <a:gd name="connsiteX2" fmla="*/ 351020 w 352302"/>
                <a:gd name="connsiteY2" fmla="*/ 263123 h 306508"/>
                <a:gd name="connsiteX3" fmla="*/ 169845 w 352302"/>
                <a:gd name="connsiteY3" fmla="*/ 80207 h 306508"/>
                <a:gd name="connsiteX4" fmla="*/ 29624 w 352302"/>
                <a:gd name="connsiteY4" fmla="*/ 225105 h 306508"/>
                <a:gd name="connsiteX5" fmla="*/ 11636 w 352302"/>
                <a:gd name="connsiteY5" fmla="*/ 96752 h 306508"/>
                <a:gd name="connsiteX0" fmla="*/ 14108 w 354774"/>
                <a:gd name="connsiteY0" fmla="*/ 90345 h 300101"/>
                <a:gd name="connsiteX1" fmla="*/ 206231 w 354774"/>
                <a:gd name="connsiteY1" fmla="*/ 5923 h 300101"/>
                <a:gd name="connsiteX2" fmla="*/ 353492 w 354774"/>
                <a:gd name="connsiteY2" fmla="*/ 256716 h 300101"/>
                <a:gd name="connsiteX3" fmla="*/ 172317 w 354774"/>
                <a:gd name="connsiteY3" fmla="*/ 73800 h 300101"/>
                <a:gd name="connsiteX4" fmla="*/ 32096 w 354774"/>
                <a:gd name="connsiteY4" fmla="*/ 218698 h 300101"/>
                <a:gd name="connsiteX5" fmla="*/ 14108 w 354774"/>
                <a:gd name="connsiteY5" fmla="*/ 90345 h 300101"/>
                <a:gd name="connsiteX0" fmla="*/ 36283 w 330174"/>
                <a:gd name="connsiteY0" fmla="*/ 90345 h 300101"/>
                <a:gd name="connsiteX1" fmla="*/ 181631 w 330174"/>
                <a:gd name="connsiteY1" fmla="*/ 5923 h 300101"/>
                <a:gd name="connsiteX2" fmla="*/ 328892 w 330174"/>
                <a:gd name="connsiteY2" fmla="*/ 256716 h 300101"/>
                <a:gd name="connsiteX3" fmla="*/ 147717 w 330174"/>
                <a:gd name="connsiteY3" fmla="*/ 73800 h 300101"/>
                <a:gd name="connsiteX4" fmla="*/ 7496 w 330174"/>
                <a:gd name="connsiteY4" fmla="*/ 218698 h 300101"/>
                <a:gd name="connsiteX5" fmla="*/ 36283 w 330174"/>
                <a:gd name="connsiteY5" fmla="*/ 90345 h 3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174" h="300101">
                  <a:moveTo>
                    <a:pt x="36283" y="90345"/>
                  </a:moveTo>
                  <a:cubicBezTo>
                    <a:pt x="65306" y="54882"/>
                    <a:pt x="132863" y="-21805"/>
                    <a:pt x="181631" y="5923"/>
                  </a:cubicBezTo>
                  <a:cubicBezTo>
                    <a:pt x="230399" y="33651"/>
                    <a:pt x="294376" y="111258"/>
                    <a:pt x="328892" y="256716"/>
                  </a:cubicBezTo>
                  <a:cubicBezTo>
                    <a:pt x="345220" y="417490"/>
                    <a:pt x="201283" y="80136"/>
                    <a:pt x="147717" y="73800"/>
                  </a:cubicBezTo>
                  <a:cubicBezTo>
                    <a:pt x="94151" y="67464"/>
                    <a:pt x="26068" y="215941"/>
                    <a:pt x="7496" y="218698"/>
                  </a:cubicBezTo>
                  <a:cubicBezTo>
                    <a:pt x="-11076" y="221456"/>
                    <a:pt x="7260" y="125808"/>
                    <a:pt x="36283" y="903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964835E-D65D-8CBA-87F0-06C292A4EBF2}"/>
              </a:ext>
            </a:extLst>
          </p:cNvPr>
          <p:cNvGrpSpPr/>
          <p:nvPr/>
        </p:nvGrpSpPr>
        <p:grpSpPr>
          <a:xfrm rot="20996903">
            <a:off x="3386180" y="504998"/>
            <a:ext cx="1273657" cy="1280045"/>
            <a:chOff x="1486830" y="1223544"/>
            <a:chExt cx="4427021" cy="4735575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9543C31-E0F0-9E3C-E296-D759B422F13A}"/>
                </a:ext>
              </a:extLst>
            </p:cNvPr>
            <p:cNvGrpSpPr/>
            <p:nvPr/>
          </p:nvGrpSpPr>
          <p:grpSpPr>
            <a:xfrm>
              <a:off x="1486830" y="5101086"/>
              <a:ext cx="1002590" cy="858033"/>
              <a:chOff x="2690390" y="4080630"/>
              <a:chExt cx="1002590" cy="858033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44E7D323-BA0A-6FCE-8F47-C4D0F56912DA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207" name="Oval 11">
                  <a:extLst>
                    <a:ext uri="{FF2B5EF4-FFF2-40B4-BE49-F238E27FC236}">
                      <a16:creationId xmlns:a16="http://schemas.microsoft.com/office/drawing/2014/main" id="{DA8CBDEF-DA0E-C2D8-DCC4-124888984A68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208" name="Oval 15">
                  <a:extLst>
                    <a:ext uri="{FF2B5EF4-FFF2-40B4-BE49-F238E27FC236}">
                      <a16:creationId xmlns:a16="http://schemas.microsoft.com/office/drawing/2014/main" id="{86290F38-2C4A-6D92-D5A7-D33ADE8A5786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209" name="Oval 11">
                  <a:extLst>
                    <a:ext uri="{FF2B5EF4-FFF2-40B4-BE49-F238E27FC236}">
                      <a16:creationId xmlns:a16="http://schemas.microsoft.com/office/drawing/2014/main" id="{CA1EDFF6-5FD1-8755-BB36-C4A5605092D1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210" name="Oval 11">
                  <a:extLst>
                    <a:ext uri="{FF2B5EF4-FFF2-40B4-BE49-F238E27FC236}">
                      <a16:creationId xmlns:a16="http://schemas.microsoft.com/office/drawing/2014/main" id="{2A707E50-754C-AB73-420A-231385113B3F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211" name="Oval 11">
                  <a:extLst>
                    <a:ext uri="{FF2B5EF4-FFF2-40B4-BE49-F238E27FC236}">
                      <a16:creationId xmlns:a16="http://schemas.microsoft.com/office/drawing/2014/main" id="{224DC0DA-880C-DAD9-D5B4-BA947B0E2F61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202" name="Oval 11">
                <a:extLst>
                  <a:ext uri="{FF2B5EF4-FFF2-40B4-BE49-F238E27FC236}">
                    <a16:creationId xmlns:a16="http://schemas.microsoft.com/office/drawing/2014/main" id="{21A25FEF-206A-B37C-0BAC-38DB2C6AE828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203" name="Oval 11">
                <a:extLst>
                  <a:ext uri="{FF2B5EF4-FFF2-40B4-BE49-F238E27FC236}">
                    <a16:creationId xmlns:a16="http://schemas.microsoft.com/office/drawing/2014/main" id="{B22036EA-E251-1A07-FBCF-39CA932D69B1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204" name="Oval 11">
                <a:extLst>
                  <a:ext uri="{FF2B5EF4-FFF2-40B4-BE49-F238E27FC236}">
                    <a16:creationId xmlns:a16="http://schemas.microsoft.com/office/drawing/2014/main" id="{3FA7E7EC-C05D-F417-5F30-33D237E3B4D1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205" name="Oval 11">
                <a:extLst>
                  <a:ext uri="{FF2B5EF4-FFF2-40B4-BE49-F238E27FC236}">
                    <a16:creationId xmlns:a16="http://schemas.microsoft.com/office/drawing/2014/main" id="{CE2D017C-184C-8002-900E-0A70592FE1F9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206" name="Oval 15">
                <a:extLst>
                  <a:ext uri="{FF2B5EF4-FFF2-40B4-BE49-F238E27FC236}">
                    <a16:creationId xmlns:a16="http://schemas.microsoft.com/office/drawing/2014/main" id="{4DEF81F5-9106-CDBB-29F1-DE9F4F535F10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FE752F9-833F-13B1-A020-89283E6754B7}"/>
                </a:ext>
              </a:extLst>
            </p:cNvPr>
            <p:cNvGrpSpPr/>
            <p:nvPr/>
          </p:nvGrpSpPr>
          <p:grpSpPr>
            <a:xfrm rot="20413669">
              <a:off x="3370019" y="4336785"/>
              <a:ext cx="941215" cy="727963"/>
              <a:chOff x="2690390" y="4080630"/>
              <a:chExt cx="1002590" cy="85803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C5CD7CA-B1FF-BDC5-1D4F-939156A3A115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96" name="Oval 11">
                  <a:extLst>
                    <a:ext uri="{FF2B5EF4-FFF2-40B4-BE49-F238E27FC236}">
                      <a16:creationId xmlns:a16="http://schemas.microsoft.com/office/drawing/2014/main" id="{1E4DA2ED-C38E-C840-9DA4-B6E5089D21A8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97" name="Oval 15">
                  <a:extLst>
                    <a:ext uri="{FF2B5EF4-FFF2-40B4-BE49-F238E27FC236}">
                      <a16:creationId xmlns:a16="http://schemas.microsoft.com/office/drawing/2014/main" id="{C4C5E5E7-FCD4-4F8B-87CB-719944E420D7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98" name="Oval 11">
                  <a:extLst>
                    <a:ext uri="{FF2B5EF4-FFF2-40B4-BE49-F238E27FC236}">
                      <a16:creationId xmlns:a16="http://schemas.microsoft.com/office/drawing/2014/main" id="{8DF02D6A-008E-AC33-2DAA-E700509EB364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99" name="Oval 11">
                  <a:extLst>
                    <a:ext uri="{FF2B5EF4-FFF2-40B4-BE49-F238E27FC236}">
                      <a16:creationId xmlns:a16="http://schemas.microsoft.com/office/drawing/2014/main" id="{7BE01198-F5C2-DBF0-FEE8-E89DA201E4B0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200" name="Oval 11">
                  <a:extLst>
                    <a:ext uri="{FF2B5EF4-FFF2-40B4-BE49-F238E27FC236}">
                      <a16:creationId xmlns:a16="http://schemas.microsoft.com/office/drawing/2014/main" id="{8347E4C2-B6AB-75C9-5E2D-0326D8183098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91" name="Oval 11">
                <a:extLst>
                  <a:ext uri="{FF2B5EF4-FFF2-40B4-BE49-F238E27FC236}">
                    <a16:creationId xmlns:a16="http://schemas.microsoft.com/office/drawing/2014/main" id="{7F025FD1-1526-B2E6-43CC-1EC76843430D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92" name="Oval 11">
                <a:extLst>
                  <a:ext uri="{FF2B5EF4-FFF2-40B4-BE49-F238E27FC236}">
                    <a16:creationId xmlns:a16="http://schemas.microsoft.com/office/drawing/2014/main" id="{0B99461D-30CC-88E5-99D8-98E5D625562A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93" name="Oval 11">
                <a:extLst>
                  <a:ext uri="{FF2B5EF4-FFF2-40B4-BE49-F238E27FC236}">
                    <a16:creationId xmlns:a16="http://schemas.microsoft.com/office/drawing/2014/main" id="{9928070D-8FF2-D85D-B52C-6C59AF61B1BD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94" name="Oval 11">
                <a:extLst>
                  <a:ext uri="{FF2B5EF4-FFF2-40B4-BE49-F238E27FC236}">
                    <a16:creationId xmlns:a16="http://schemas.microsoft.com/office/drawing/2014/main" id="{A7B0B9D9-2DFD-F94C-BBED-4E01A6281DB3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95" name="Oval 15">
                <a:extLst>
                  <a:ext uri="{FF2B5EF4-FFF2-40B4-BE49-F238E27FC236}">
                    <a16:creationId xmlns:a16="http://schemas.microsoft.com/office/drawing/2014/main" id="{257BA189-6570-D665-4DCA-E65F8030BAB5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378AC11-27DA-DD1C-4266-2505545EC2FB}"/>
                </a:ext>
              </a:extLst>
            </p:cNvPr>
            <p:cNvGrpSpPr/>
            <p:nvPr/>
          </p:nvGrpSpPr>
          <p:grpSpPr>
            <a:xfrm rot="20413669">
              <a:off x="3211458" y="2946893"/>
              <a:ext cx="932443" cy="676872"/>
              <a:chOff x="2690390" y="4080630"/>
              <a:chExt cx="1002590" cy="85803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FA3A0C5-8A28-16B8-2894-AF3A24E24B3E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85" name="Oval 11">
                  <a:extLst>
                    <a:ext uri="{FF2B5EF4-FFF2-40B4-BE49-F238E27FC236}">
                      <a16:creationId xmlns:a16="http://schemas.microsoft.com/office/drawing/2014/main" id="{E5DF18A1-2DD7-2407-C565-B2C1FEE7C3F3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86" name="Oval 15">
                  <a:extLst>
                    <a:ext uri="{FF2B5EF4-FFF2-40B4-BE49-F238E27FC236}">
                      <a16:creationId xmlns:a16="http://schemas.microsoft.com/office/drawing/2014/main" id="{E216D629-B693-7791-C4D2-7D94CCC79D18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87" name="Oval 11">
                  <a:extLst>
                    <a:ext uri="{FF2B5EF4-FFF2-40B4-BE49-F238E27FC236}">
                      <a16:creationId xmlns:a16="http://schemas.microsoft.com/office/drawing/2014/main" id="{2B13E406-A37B-A373-4FE3-F114BD4AF7B8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88" name="Oval 11">
                  <a:extLst>
                    <a:ext uri="{FF2B5EF4-FFF2-40B4-BE49-F238E27FC236}">
                      <a16:creationId xmlns:a16="http://schemas.microsoft.com/office/drawing/2014/main" id="{98AB8772-FE32-0464-0274-E96C21A73168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89" name="Oval 11">
                  <a:extLst>
                    <a:ext uri="{FF2B5EF4-FFF2-40B4-BE49-F238E27FC236}">
                      <a16:creationId xmlns:a16="http://schemas.microsoft.com/office/drawing/2014/main" id="{319885E3-D2AF-04BC-2097-9A7064D60183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80" name="Oval 11">
                <a:extLst>
                  <a:ext uri="{FF2B5EF4-FFF2-40B4-BE49-F238E27FC236}">
                    <a16:creationId xmlns:a16="http://schemas.microsoft.com/office/drawing/2014/main" id="{E8741D48-F466-2C40-DEE7-88C8B25EF190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81" name="Oval 11">
                <a:extLst>
                  <a:ext uri="{FF2B5EF4-FFF2-40B4-BE49-F238E27FC236}">
                    <a16:creationId xmlns:a16="http://schemas.microsoft.com/office/drawing/2014/main" id="{DE8CC095-B1AC-C0DE-ECC0-01BF229147E0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82" name="Oval 11">
                <a:extLst>
                  <a:ext uri="{FF2B5EF4-FFF2-40B4-BE49-F238E27FC236}">
                    <a16:creationId xmlns:a16="http://schemas.microsoft.com/office/drawing/2014/main" id="{87D238B4-C882-B4B1-8CFE-B54E6A7B603F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83" name="Oval 11">
                <a:extLst>
                  <a:ext uri="{FF2B5EF4-FFF2-40B4-BE49-F238E27FC236}">
                    <a16:creationId xmlns:a16="http://schemas.microsoft.com/office/drawing/2014/main" id="{3A1692AE-9ADD-255E-79C9-6CD5B5163C26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84" name="Oval 15">
                <a:extLst>
                  <a:ext uri="{FF2B5EF4-FFF2-40B4-BE49-F238E27FC236}">
                    <a16:creationId xmlns:a16="http://schemas.microsoft.com/office/drawing/2014/main" id="{B1DAE8CF-F74B-13CD-5A5A-7BCCDCA45C4C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3D8CE33-78F1-AABD-691A-B29AB1F67A64}"/>
                </a:ext>
              </a:extLst>
            </p:cNvPr>
            <p:cNvGrpSpPr/>
            <p:nvPr/>
          </p:nvGrpSpPr>
          <p:grpSpPr>
            <a:xfrm rot="20413669">
              <a:off x="5041418" y="2645427"/>
              <a:ext cx="872433" cy="675539"/>
              <a:chOff x="2690390" y="4080630"/>
              <a:chExt cx="1002590" cy="85803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AC1184D-B3C0-12B8-2E84-91F8CF71B759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74" name="Oval 11">
                  <a:extLst>
                    <a:ext uri="{FF2B5EF4-FFF2-40B4-BE49-F238E27FC236}">
                      <a16:creationId xmlns:a16="http://schemas.microsoft.com/office/drawing/2014/main" id="{7F1BAC30-4198-52CF-0E49-9DEA63A535EA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75" name="Oval 15">
                  <a:extLst>
                    <a:ext uri="{FF2B5EF4-FFF2-40B4-BE49-F238E27FC236}">
                      <a16:creationId xmlns:a16="http://schemas.microsoft.com/office/drawing/2014/main" id="{0240321E-0CCD-4047-9887-C512BDB97AA2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76" name="Oval 11">
                  <a:extLst>
                    <a:ext uri="{FF2B5EF4-FFF2-40B4-BE49-F238E27FC236}">
                      <a16:creationId xmlns:a16="http://schemas.microsoft.com/office/drawing/2014/main" id="{60AED0EA-44B5-8EF5-643C-CD8AAC034EEE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77" name="Oval 11">
                  <a:extLst>
                    <a:ext uri="{FF2B5EF4-FFF2-40B4-BE49-F238E27FC236}">
                      <a16:creationId xmlns:a16="http://schemas.microsoft.com/office/drawing/2014/main" id="{75B247B0-DF3B-44C1-10A4-0EDE16DFD03A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78" name="Oval 11">
                  <a:extLst>
                    <a:ext uri="{FF2B5EF4-FFF2-40B4-BE49-F238E27FC236}">
                      <a16:creationId xmlns:a16="http://schemas.microsoft.com/office/drawing/2014/main" id="{89DEF9B9-E617-E82A-E2AB-A3CC920BFBCC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69" name="Oval 11">
                <a:extLst>
                  <a:ext uri="{FF2B5EF4-FFF2-40B4-BE49-F238E27FC236}">
                    <a16:creationId xmlns:a16="http://schemas.microsoft.com/office/drawing/2014/main" id="{BD775D17-FE5C-D33B-AFF2-E009360D61EE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70" name="Oval 11">
                <a:extLst>
                  <a:ext uri="{FF2B5EF4-FFF2-40B4-BE49-F238E27FC236}">
                    <a16:creationId xmlns:a16="http://schemas.microsoft.com/office/drawing/2014/main" id="{96D40166-687D-ED7B-67CD-CBAE43951AB7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71" name="Oval 11">
                <a:extLst>
                  <a:ext uri="{FF2B5EF4-FFF2-40B4-BE49-F238E27FC236}">
                    <a16:creationId xmlns:a16="http://schemas.microsoft.com/office/drawing/2014/main" id="{A5B17480-C60C-AFA1-22A0-4C0647963226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72" name="Oval 11">
                <a:extLst>
                  <a:ext uri="{FF2B5EF4-FFF2-40B4-BE49-F238E27FC236}">
                    <a16:creationId xmlns:a16="http://schemas.microsoft.com/office/drawing/2014/main" id="{2B228488-06FB-5DDB-1D7B-E59E66EDAEEC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73" name="Oval 15">
                <a:extLst>
                  <a:ext uri="{FF2B5EF4-FFF2-40B4-BE49-F238E27FC236}">
                    <a16:creationId xmlns:a16="http://schemas.microsoft.com/office/drawing/2014/main" id="{7BD50E70-695A-149F-1914-9FFCB3F72E26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A279BDB-9410-4437-7AB3-99C73A19E11D}"/>
                </a:ext>
              </a:extLst>
            </p:cNvPr>
            <p:cNvGrpSpPr/>
            <p:nvPr/>
          </p:nvGrpSpPr>
          <p:grpSpPr>
            <a:xfrm rot="20413669">
              <a:off x="4727559" y="1223544"/>
              <a:ext cx="851979" cy="600912"/>
              <a:chOff x="2690390" y="4080630"/>
              <a:chExt cx="1002590" cy="858033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4344D6-3F76-4A46-FA8F-77A204B00131}"/>
                  </a:ext>
                </a:extLst>
              </p:cNvPr>
              <p:cNvGrpSpPr/>
              <p:nvPr/>
            </p:nvGrpSpPr>
            <p:grpSpPr>
              <a:xfrm rot="3845952">
                <a:off x="2784227" y="3986793"/>
                <a:ext cx="814915" cy="1002590"/>
                <a:chOff x="2742631" y="4050733"/>
                <a:chExt cx="954799" cy="1002590"/>
              </a:xfrm>
            </p:grpSpPr>
            <p:sp>
              <p:nvSpPr>
                <p:cNvPr id="163" name="Oval 11">
                  <a:extLst>
                    <a:ext uri="{FF2B5EF4-FFF2-40B4-BE49-F238E27FC236}">
                      <a16:creationId xmlns:a16="http://schemas.microsoft.com/office/drawing/2014/main" id="{AD80D787-64F9-4DE6-059D-196D91994E8D}"/>
                    </a:ext>
                  </a:extLst>
                </p:cNvPr>
                <p:cNvSpPr/>
                <p:nvPr/>
              </p:nvSpPr>
              <p:spPr>
                <a:xfrm>
                  <a:off x="2742631" y="4333236"/>
                  <a:ext cx="230554" cy="372869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554" h="372869">
                      <a:moveTo>
                        <a:pt x="74912" y="5998"/>
                      </a:moveTo>
                      <a:cubicBezTo>
                        <a:pt x="94907" y="-21009"/>
                        <a:pt x="94768" y="50065"/>
                        <a:pt x="120539" y="82758"/>
                      </a:cubicBezTo>
                      <a:cubicBezTo>
                        <a:pt x="146310" y="115451"/>
                        <a:pt x="208416" y="124311"/>
                        <a:pt x="229541" y="202156"/>
                      </a:cubicBezTo>
                      <a:cubicBezTo>
                        <a:pt x="238594" y="264911"/>
                        <a:pt x="185861" y="371786"/>
                        <a:pt x="117521" y="372857"/>
                      </a:cubicBezTo>
                      <a:cubicBezTo>
                        <a:pt x="49181" y="373928"/>
                        <a:pt x="7670" y="305942"/>
                        <a:pt x="568" y="244799"/>
                      </a:cubicBezTo>
                      <a:cubicBezTo>
                        <a:pt x="-6534" y="183656"/>
                        <a:pt x="54917" y="33005"/>
                        <a:pt x="74912" y="5998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64" name="Oval 15">
                  <a:extLst>
                    <a:ext uri="{FF2B5EF4-FFF2-40B4-BE49-F238E27FC236}">
                      <a16:creationId xmlns:a16="http://schemas.microsoft.com/office/drawing/2014/main" id="{A9E8507E-B896-DB11-E3E8-514D18F04E91}"/>
                    </a:ext>
                  </a:extLst>
                </p:cNvPr>
                <p:cNvSpPr/>
                <p:nvPr/>
              </p:nvSpPr>
              <p:spPr>
                <a:xfrm>
                  <a:off x="2838191" y="4522508"/>
                  <a:ext cx="755525" cy="530815"/>
                </a:xfrm>
                <a:custGeom>
                  <a:avLst/>
                  <a:gdLst>
                    <a:gd name="connsiteX0" fmla="*/ 0 w 459430"/>
                    <a:gd name="connsiteY0" fmla="*/ 247057 h 494114"/>
                    <a:gd name="connsiteX1" fmla="*/ 229715 w 459430"/>
                    <a:gd name="connsiteY1" fmla="*/ 0 h 494114"/>
                    <a:gd name="connsiteX2" fmla="*/ 459430 w 459430"/>
                    <a:gd name="connsiteY2" fmla="*/ 247057 h 494114"/>
                    <a:gd name="connsiteX3" fmla="*/ 229715 w 459430"/>
                    <a:gd name="connsiteY3" fmla="*/ 494114 h 494114"/>
                    <a:gd name="connsiteX4" fmla="*/ 0 w 459430"/>
                    <a:gd name="connsiteY4" fmla="*/ 247057 h 494114"/>
                    <a:gd name="connsiteX0" fmla="*/ 0 w 797426"/>
                    <a:gd name="connsiteY0" fmla="*/ 247817 h 496420"/>
                    <a:gd name="connsiteX1" fmla="*/ 229715 w 797426"/>
                    <a:gd name="connsiteY1" fmla="*/ 760 h 496420"/>
                    <a:gd name="connsiteX2" fmla="*/ 797426 w 797426"/>
                    <a:gd name="connsiteY2" fmla="*/ 317227 h 496420"/>
                    <a:gd name="connsiteX3" fmla="*/ 229715 w 797426"/>
                    <a:gd name="connsiteY3" fmla="*/ 494874 h 496420"/>
                    <a:gd name="connsiteX4" fmla="*/ 0 w 797426"/>
                    <a:gd name="connsiteY4" fmla="*/ 247817 h 496420"/>
                    <a:gd name="connsiteX0" fmla="*/ 0 w 755176"/>
                    <a:gd name="connsiteY0" fmla="*/ 328555 h 494220"/>
                    <a:gd name="connsiteX1" fmla="*/ 187465 w 755176"/>
                    <a:gd name="connsiteY1" fmla="*/ 17 h 494220"/>
                    <a:gd name="connsiteX2" fmla="*/ 755176 w 755176"/>
                    <a:gd name="connsiteY2" fmla="*/ 316484 h 494220"/>
                    <a:gd name="connsiteX3" fmla="*/ 187465 w 755176"/>
                    <a:gd name="connsiteY3" fmla="*/ 494131 h 494220"/>
                    <a:gd name="connsiteX4" fmla="*/ 0 w 755176"/>
                    <a:gd name="connsiteY4" fmla="*/ 328555 h 494220"/>
                    <a:gd name="connsiteX0" fmla="*/ 265 w 755441"/>
                    <a:gd name="connsiteY0" fmla="*/ 328555 h 512267"/>
                    <a:gd name="connsiteX1" fmla="*/ 187730 w 755441"/>
                    <a:gd name="connsiteY1" fmla="*/ 17 h 512267"/>
                    <a:gd name="connsiteX2" fmla="*/ 755441 w 755441"/>
                    <a:gd name="connsiteY2" fmla="*/ 316484 h 512267"/>
                    <a:gd name="connsiteX3" fmla="*/ 217908 w 755441"/>
                    <a:gd name="connsiteY3" fmla="*/ 512238 h 512267"/>
                    <a:gd name="connsiteX4" fmla="*/ 265 w 755441"/>
                    <a:gd name="connsiteY4" fmla="*/ 328555 h 512267"/>
                    <a:gd name="connsiteX0" fmla="*/ 265 w 767240"/>
                    <a:gd name="connsiteY0" fmla="*/ 328551 h 517433"/>
                    <a:gd name="connsiteX1" fmla="*/ 187730 w 767240"/>
                    <a:gd name="connsiteY1" fmla="*/ 13 h 517433"/>
                    <a:gd name="connsiteX2" fmla="*/ 755441 w 767240"/>
                    <a:gd name="connsiteY2" fmla="*/ 316480 h 517433"/>
                    <a:gd name="connsiteX3" fmla="*/ 544869 w 767240"/>
                    <a:gd name="connsiteY3" fmla="*/ 453864 h 517433"/>
                    <a:gd name="connsiteX4" fmla="*/ 217908 w 767240"/>
                    <a:gd name="connsiteY4" fmla="*/ 512234 h 517433"/>
                    <a:gd name="connsiteX5" fmla="*/ 265 w 767240"/>
                    <a:gd name="connsiteY5" fmla="*/ 328551 h 517433"/>
                    <a:gd name="connsiteX0" fmla="*/ 265 w 767890"/>
                    <a:gd name="connsiteY0" fmla="*/ 328551 h 532154"/>
                    <a:gd name="connsiteX1" fmla="*/ 187730 w 767890"/>
                    <a:gd name="connsiteY1" fmla="*/ 13 h 532154"/>
                    <a:gd name="connsiteX2" fmla="*/ 755441 w 767890"/>
                    <a:gd name="connsiteY2" fmla="*/ 316480 h 532154"/>
                    <a:gd name="connsiteX3" fmla="*/ 556941 w 767890"/>
                    <a:gd name="connsiteY3" fmla="*/ 505167 h 532154"/>
                    <a:gd name="connsiteX4" fmla="*/ 217908 w 767890"/>
                    <a:gd name="connsiteY4" fmla="*/ 512234 h 532154"/>
                    <a:gd name="connsiteX5" fmla="*/ 265 w 767890"/>
                    <a:gd name="connsiteY5" fmla="*/ 328551 h 532154"/>
                    <a:gd name="connsiteX0" fmla="*/ 265 w 766544"/>
                    <a:gd name="connsiteY0" fmla="*/ 328551 h 532097"/>
                    <a:gd name="connsiteX1" fmla="*/ 187730 w 766544"/>
                    <a:gd name="connsiteY1" fmla="*/ 13 h 532097"/>
                    <a:gd name="connsiteX2" fmla="*/ 755441 w 766544"/>
                    <a:gd name="connsiteY2" fmla="*/ 316480 h 532097"/>
                    <a:gd name="connsiteX3" fmla="*/ 556941 w 766544"/>
                    <a:gd name="connsiteY3" fmla="*/ 505167 h 532097"/>
                    <a:gd name="connsiteX4" fmla="*/ 384924 w 766544"/>
                    <a:gd name="connsiteY4" fmla="*/ 526290 h 532097"/>
                    <a:gd name="connsiteX5" fmla="*/ 217908 w 766544"/>
                    <a:gd name="connsiteY5" fmla="*/ 512234 h 532097"/>
                    <a:gd name="connsiteX6" fmla="*/ 265 w 766544"/>
                    <a:gd name="connsiteY6" fmla="*/ 328551 h 532097"/>
                    <a:gd name="connsiteX0" fmla="*/ 265 w 766544"/>
                    <a:gd name="connsiteY0" fmla="*/ 328551 h 518446"/>
                    <a:gd name="connsiteX1" fmla="*/ 187730 w 766544"/>
                    <a:gd name="connsiteY1" fmla="*/ 13 h 518446"/>
                    <a:gd name="connsiteX2" fmla="*/ 755441 w 766544"/>
                    <a:gd name="connsiteY2" fmla="*/ 316480 h 518446"/>
                    <a:gd name="connsiteX3" fmla="*/ 556941 w 766544"/>
                    <a:gd name="connsiteY3" fmla="*/ 505167 h 518446"/>
                    <a:gd name="connsiteX4" fmla="*/ 384924 w 766544"/>
                    <a:gd name="connsiteY4" fmla="*/ 478005 h 518446"/>
                    <a:gd name="connsiteX5" fmla="*/ 217908 w 766544"/>
                    <a:gd name="connsiteY5" fmla="*/ 512234 h 518446"/>
                    <a:gd name="connsiteX6" fmla="*/ 265 w 766544"/>
                    <a:gd name="connsiteY6" fmla="*/ 328551 h 518446"/>
                    <a:gd name="connsiteX0" fmla="*/ 2759 w 769038"/>
                    <a:gd name="connsiteY0" fmla="*/ 361744 h 551639"/>
                    <a:gd name="connsiteX1" fmla="*/ 383364 w 769038"/>
                    <a:gd name="connsiteY1" fmla="*/ 10 h 551639"/>
                    <a:gd name="connsiteX2" fmla="*/ 757935 w 769038"/>
                    <a:gd name="connsiteY2" fmla="*/ 349673 h 551639"/>
                    <a:gd name="connsiteX3" fmla="*/ 559435 w 769038"/>
                    <a:gd name="connsiteY3" fmla="*/ 538360 h 551639"/>
                    <a:gd name="connsiteX4" fmla="*/ 387418 w 769038"/>
                    <a:gd name="connsiteY4" fmla="*/ 511198 h 551639"/>
                    <a:gd name="connsiteX5" fmla="*/ 220402 w 769038"/>
                    <a:gd name="connsiteY5" fmla="*/ 545427 h 551639"/>
                    <a:gd name="connsiteX6" fmla="*/ 2759 w 769038"/>
                    <a:gd name="connsiteY6" fmla="*/ 361744 h 551639"/>
                    <a:gd name="connsiteX0" fmla="*/ 2759 w 769038"/>
                    <a:gd name="connsiteY0" fmla="*/ 368515 h 558410"/>
                    <a:gd name="connsiteX1" fmla="*/ 164099 w 769038"/>
                    <a:gd name="connsiteY1" fmla="*/ 143761 h 558410"/>
                    <a:gd name="connsiteX2" fmla="*/ 383364 w 769038"/>
                    <a:gd name="connsiteY2" fmla="*/ 6781 h 558410"/>
                    <a:gd name="connsiteX3" fmla="*/ 757935 w 769038"/>
                    <a:gd name="connsiteY3" fmla="*/ 356444 h 558410"/>
                    <a:gd name="connsiteX4" fmla="*/ 559435 w 769038"/>
                    <a:gd name="connsiteY4" fmla="*/ 545131 h 558410"/>
                    <a:gd name="connsiteX5" fmla="*/ 387418 w 769038"/>
                    <a:gd name="connsiteY5" fmla="*/ 517969 h 558410"/>
                    <a:gd name="connsiteX6" fmla="*/ 220402 w 769038"/>
                    <a:gd name="connsiteY6" fmla="*/ 552198 h 558410"/>
                    <a:gd name="connsiteX7" fmla="*/ 2759 w 769038"/>
                    <a:gd name="connsiteY7" fmla="*/ 368515 h 558410"/>
                    <a:gd name="connsiteX0" fmla="*/ 2759 w 758100"/>
                    <a:gd name="connsiteY0" fmla="*/ 361956 h 551851"/>
                    <a:gd name="connsiteX1" fmla="*/ 164099 w 758100"/>
                    <a:gd name="connsiteY1" fmla="*/ 137202 h 551851"/>
                    <a:gd name="connsiteX2" fmla="*/ 383364 w 758100"/>
                    <a:gd name="connsiteY2" fmla="*/ 222 h 551851"/>
                    <a:gd name="connsiteX3" fmla="*/ 589612 w 758100"/>
                    <a:gd name="connsiteY3" fmla="*/ 167380 h 551851"/>
                    <a:gd name="connsiteX4" fmla="*/ 757935 w 758100"/>
                    <a:gd name="connsiteY4" fmla="*/ 349885 h 551851"/>
                    <a:gd name="connsiteX5" fmla="*/ 559435 w 758100"/>
                    <a:gd name="connsiteY5" fmla="*/ 538572 h 551851"/>
                    <a:gd name="connsiteX6" fmla="*/ 387418 w 758100"/>
                    <a:gd name="connsiteY6" fmla="*/ 511410 h 551851"/>
                    <a:gd name="connsiteX7" fmla="*/ 220402 w 758100"/>
                    <a:gd name="connsiteY7" fmla="*/ 545639 h 551851"/>
                    <a:gd name="connsiteX8" fmla="*/ 2759 w 758100"/>
                    <a:gd name="connsiteY8" fmla="*/ 361956 h 551851"/>
                    <a:gd name="connsiteX0" fmla="*/ 2759 w 758100"/>
                    <a:gd name="connsiteY0" fmla="*/ 343908 h 533803"/>
                    <a:gd name="connsiteX1" fmla="*/ 164099 w 758100"/>
                    <a:gd name="connsiteY1" fmla="*/ 119154 h 533803"/>
                    <a:gd name="connsiteX2" fmla="*/ 392417 w 758100"/>
                    <a:gd name="connsiteY2" fmla="*/ 281 h 533803"/>
                    <a:gd name="connsiteX3" fmla="*/ 589612 w 758100"/>
                    <a:gd name="connsiteY3" fmla="*/ 149332 h 533803"/>
                    <a:gd name="connsiteX4" fmla="*/ 757935 w 758100"/>
                    <a:gd name="connsiteY4" fmla="*/ 331837 h 533803"/>
                    <a:gd name="connsiteX5" fmla="*/ 559435 w 758100"/>
                    <a:gd name="connsiteY5" fmla="*/ 520524 h 533803"/>
                    <a:gd name="connsiteX6" fmla="*/ 387418 w 758100"/>
                    <a:gd name="connsiteY6" fmla="*/ 493362 h 533803"/>
                    <a:gd name="connsiteX7" fmla="*/ 220402 w 758100"/>
                    <a:gd name="connsiteY7" fmla="*/ 527591 h 533803"/>
                    <a:gd name="connsiteX8" fmla="*/ 2759 w 758100"/>
                    <a:gd name="connsiteY8" fmla="*/ 343908 h 533803"/>
                    <a:gd name="connsiteX0" fmla="*/ 2759 w 758100"/>
                    <a:gd name="connsiteY0" fmla="*/ 343636 h 533531"/>
                    <a:gd name="connsiteX1" fmla="*/ 164099 w 758100"/>
                    <a:gd name="connsiteY1" fmla="*/ 118882 h 533531"/>
                    <a:gd name="connsiteX2" fmla="*/ 392417 w 758100"/>
                    <a:gd name="connsiteY2" fmla="*/ 9 h 533531"/>
                    <a:gd name="connsiteX3" fmla="*/ 589612 w 758100"/>
                    <a:gd name="connsiteY3" fmla="*/ 149060 h 533531"/>
                    <a:gd name="connsiteX4" fmla="*/ 757935 w 758100"/>
                    <a:gd name="connsiteY4" fmla="*/ 331565 h 533531"/>
                    <a:gd name="connsiteX5" fmla="*/ 559435 w 758100"/>
                    <a:gd name="connsiteY5" fmla="*/ 520252 h 533531"/>
                    <a:gd name="connsiteX6" fmla="*/ 387418 w 758100"/>
                    <a:gd name="connsiteY6" fmla="*/ 493090 h 533531"/>
                    <a:gd name="connsiteX7" fmla="*/ 220402 w 758100"/>
                    <a:gd name="connsiteY7" fmla="*/ 527319 h 533531"/>
                    <a:gd name="connsiteX8" fmla="*/ 2759 w 75810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39 w 755580"/>
                    <a:gd name="connsiteY0" fmla="*/ 343636 h 533531"/>
                    <a:gd name="connsiteX1" fmla="*/ 179686 w 755580"/>
                    <a:gd name="connsiteY1" fmla="*/ 143025 h 533531"/>
                    <a:gd name="connsiteX2" fmla="*/ 389897 w 755580"/>
                    <a:gd name="connsiteY2" fmla="*/ 9 h 533531"/>
                    <a:gd name="connsiteX3" fmla="*/ 587092 w 755580"/>
                    <a:gd name="connsiteY3" fmla="*/ 149060 h 533531"/>
                    <a:gd name="connsiteX4" fmla="*/ 755415 w 755580"/>
                    <a:gd name="connsiteY4" fmla="*/ 331565 h 533531"/>
                    <a:gd name="connsiteX5" fmla="*/ 556915 w 755580"/>
                    <a:gd name="connsiteY5" fmla="*/ 520252 h 533531"/>
                    <a:gd name="connsiteX6" fmla="*/ 384898 w 755580"/>
                    <a:gd name="connsiteY6" fmla="*/ 493090 h 533531"/>
                    <a:gd name="connsiteX7" fmla="*/ 217882 w 755580"/>
                    <a:gd name="connsiteY7" fmla="*/ 527319 h 533531"/>
                    <a:gd name="connsiteX8" fmla="*/ 239 w 755580"/>
                    <a:gd name="connsiteY8" fmla="*/ 343636 h 533531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7 h 533532"/>
                    <a:gd name="connsiteX1" fmla="*/ 179661 w 755555"/>
                    <a:gd name="connsiteY1" fmla="*/ 143026 h 533532"/>
                    <a:gd name="connsiteX2" fmla="*/ 389872 w 755555"/>
                    <a:gd name="connsiteY2" fmla="*/ 10 h 533532"/>
                    <a:gd name="connsiteX3" fmla="*/ 587067 w 755555"/>
                    <a:gd name="connsiteY3" fmla="*/ 149061 h 533532"/>
                    <a:gd name="connsiteX4" fmla="*/ 755390 w 755555"/>
                    <a:gd name="connsiteY4" fmla="*/ 331566 h 533532"/>
                    <a:gd name="connsiteX5" fmla="*/ 556890 w 755555"/>
                    <a:gd name="connsiteY5" fmla="*/ 520253 h 533532"/>
                    <a:gd name="connsiteX6" fmla="*/ 384873 w 755555"/>
                    <a:gd name="connsiteY6" fmla="*/ 493091 h 533532"/>
                    <a:gd name="connsiteX7" fmla="*/ 217857 w 755555"/>
                    <a:gd name="connsiteY7" fmla="*/ 527320 h 533532"/>
                    <a:gd name="connsiteX8" fmla="*/ 214 w 755555"/>
                    <a:gd name="connsiteY8" fmla="*/ 343637 h 533532"/>
                    <a:gd name="connsiteX0" fmla="*/ 214 w 755555"/>
                    <a:gd name="connsiteY0" fmla="*/ 343638 h 533533"/>
                    <a:gd name="connsiteX1" fmla="*/ 179661 w 755555"/>
                    <a:gd name="connsiteY1" fmla="*/ 143027 h 533533"/>
                    <a:gd name="connsiteX2" fmla="*/ 389872 w 755555"/>
                    <a:gd name="connsiteY2" fmla="*/ 11 h 533533"/>
                    <a:gd name="connsiteX3" fmla="*/ 587067 w 755555"/>
                    <a:gd name="connsiteY3" fmla="*/ 149062 h 533533"/>
                    <a:gd name="connsiteX4" fmla="*/ 755390 w 755555"/>
                    <a:gd name="connsiteY4" fmla="*/ 331567 h 533533"/>
                    <a:gd name="connsiteX5" fmla="*/ 556890 w 755555"/>
                    <a:gd name="connsiteY5" fmla="*/ 520254 h 533533"/>
                    <a:gd name="connsiteX6" fmla="*/ 384873 w 755555"/>
                    <a:gd name="connsiteY6" fmla="*/ 493092 h 533533"/>
                    <a:gd name="connsiteX7" fmla="*/ 217857 w 755555"/>
                    <a:gd name="connsiteY7" fmla="*/ 527321 h 533533"/>
                    <a:gd name="connsiteX8" fmla="*/ 214 w 755555"/>
                    <a:gd name="connsiteY8" fmla="*/ 343638 h 533533"/>
                    <a:gd name="connsiteX0" fmla="*/ 257 w 755598"/>
                    <a:gd name="connsiteY0" fmla="*/ 343638 h 533533"/>
                    <a:gd name="connsiteX1" fmla="*/ 179704 w 755598"/>
                    <a:gd name="connsiteY1" fmla="*/ 143027 h 533533"/>
                    <a:gd name="connsiteX2" fmla="*/ 389915 w 755598"/>
                    <a:gd name="connsiteY2" fmla="*/ 11 h 533533"/>
                    <a:gd name="connsiteX3" fmla="*/ 587110 w 755598"/>
                    <a:gd name="connsiteY3" fmla="*/ 149062 h 533533"/>
                    <a:gd name="connsiteX4" fmla="*/ 755433 w 755598"/>
                    <a:gd name="connsiteY4" fmla="*/ 331567 h 533533"/>
                    <a:gd name="connsiteX5" fmla="*/ 556933 w 755598"/>
                    <a:gd name="connsiteY5" fmla="*/ 520254 h 533533"/>
                    <a:gd name="connsiteX6" fmla="*/ 384916 w 755598"/>
                    <a:gd name="connsiteY6" fmla="*/ 493092 h 533533"/>
                    <a:gd name="connsiteX7" fmla="*/ 217900 w 755598"/>
                    <a:gd name="connsiteY7" fmla="*/ 527321 h 533533"/>
                    <a:gd name="connsiteX8" fmla="*/ 257 w 755598"/>
                    <a:gd name="connsiteY8" fmla="*/ 343638 h 533533"/>
                    <a:gd name="connsiteX0" fmla="*/ 257 w 755598"/>
                    <a:gd name="connsiteY0" fmla="*/ 355708 h 545603"/>
                    <a:gd name="connsiteX1" fmla="*/ 179704 w 755598"/>
                    <a:gd name="connsiteY1" fmla="*/ 155097 h 545603"/>
                    <a:gd name="connsiteX2" fmla="*/ 380862 w 755598"/>
                    <a:gd name="connsiteY2" fmla="*/ 10 h 545603"/>
                    <a:gd name="connsiteX3" fmla="*/ 587110 w 755598"/>
                    <a:gd name="connsiteY3" fmla="*/ 161132 h 545603"/>
                    <a:gd name="connsiteX4" fmla="*/ 755433 w 755598"/>
                    <a:gd name="connsiteY4" fmla="*/ 343637 h 545603"/>
                    <a:gd name="connsiteX5" fmla="*/ 556933 w 755598"/>
                    <a:gd name="connsiteY5" fmla="*/ 532324 h 545603"/>
                    <a:gd name="connsiteX6" fmla="*/ 384916 w 755598"/>
                    <a:gd name="connsiteY6" fmla="*/ 505162 h 545603"/>
                    <a:gd name="connsiteX7" fmla="*/ 217900 w 755598"/>
                    <a:gd name="connsiteY7" fmla="*/ 539391 h 545603"/>
                    <a:gd name="connsiteX8" fmla="*/ 257 w 755598"/>
                    <a:gd name="connsiteY8" fmla="*/ 355708 h 545603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56933 w 755598"/>
                    <a:gd name="connsiteY5" fmla="*/ 532342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5621"/>
                    <a:gd name="connsiteX1" fmla="*/ 179704 w 755598"/>
                    <a:gd name="connsiteY1" fmla="*/ 155115 h 545621"/>
                    <a:gd name="connsiteX2" fmla="*/ 380862 w 755598"/>
                    <a:gd name="connsiteY2" fmla="*/ 28 h 545621"/>
                    <a:gd name="connsiteX3" fmla="*/ 587110 w 755598"/>
                    <a:gd name="connsiteY3" fmla="*/ 161150 h 545621"/>
                    <a:gd name="connsiteX4" fmla="*/ 755433 w 755598"/>
                    <a:gd name="connsiteY4" fmla="*/ 343655 h 545621"/>
                    <a:gd name="connsiteX5" fmla="*/ 587111 w 755598"/>
                    <a:gd name="connsiteY5" fmla="*/ 520271 h 545621"/>
                    <a:gd name="connsiteX6" fmla="*/ 384916 w 755598"/>
                    <a:gd name="connsiteY6" fmla="*/ 505180 h 545621"/>
                    <a:gd name="connsiteX7" fmla="*/ 217900 w 755598"/>
                    <a:gd name="connsiteY7" fmla="*/ 539409 h 545621"/>
                    <a:gd name="connsiteX8" fmla="*/ 257 w 755598"/>
                    <a:gd name="connsiteY8" fmla="*/ 355726 h 545621"/>
                    <a:gd name="connsiteX0" fmla="*/ 257 w 755598"/>
                    <a:gd name="connsiteY0" fmla="*/ 355726 h 544115"/>
                    <a:gd name="connsiteX1" fmla="*/ 179704 w 755598"/>
                    <a:gd name="connsiteY1" fmla="*/ 155115 h 544115"/>
                    <a:gd name="connsiteX2" fmla="*/ 380862 w 755598"/>
                    <a:gd name="connsiteY2" fmla="*/ 28 h 544115"/>
                    <a:gd name="connsiteX3" fmla="*/ 587110 w 755598"/>
                    <a:gd name="connsiteY3" fmla="*/ 161150 h 544115"/>
                    <a:gd name="connsiteX4" fmla="*/ 755433 w 755598"/>
                    <a:gd name="connsiteY4" fmla="*/ 343655 h 544115"/>
                    <a:gd name="connsiteX5" fmla="*/ 587111 w 755598"/>
                    <a:gd name="connsiteY5" fmla="*/ 520271 h 544115"/>
                    <a:gd name="connsiteX6" fmla="*/ 384916 w 755598"/>
                    <a:gd name="connsiteY6" fmla="*/ 493108 h 544115"/>
                    <a:gd name="connsiteX7" fmla="*/ 217900 w 755598"/>
                    <a:gd name="connsiteY7" fmla="*/ 539409 h 544115"/>
                    <a:gd name="connsiteX8" fmla="*/ 257 w 755598"/>
                    <a:gd name="connsiteY8" fmla="*/ 355726 h 5441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5 w 755346"/>
                    <a:gd name="connsiteY0" fmla="*/ 355726 h 530815"/>
                    <a:gd name="connsiteX1" fmla="*/ 179452 w 755346"/>
                    <a:gd name="connsiteY1" fmla="*/ 155115 h 530815"/>
                    <a:gd name="connsiteX2" fmla="*/ 380610 w 755346"/>
                    <a:gd name="connsiteY2" fmla="*/ 28 h 530815"/>
                    <a:gd name="connsiteX3" fmla="*/ 586858 w 755346"/>
                    <a:gd name="connsiteY3" fmla="*/ 161150 h 530815"/>
                    <a:gd name="connsiteX4" fmla="*/ 755181 w 755346"/>
                    <a:gd name="connsiteY4" fmla="*/ 343655 h 530815"/>
                    <a:gd name="connsiteX5" fmla="*/ 586859 w 755346"/>
                    <a:gd name="connsiteY5" fmla="*/ 520271 h 530815"/>
                    <a:gd name="connsiteX6" fmla="*/ 384664 w 755346"/>
                    <a:gd name="connsiteY6" fmla="*/ 493108 h 530815"/>
                    <a:gd name="connsiteX7" fmla="*/ 175398 w 755346"/>
                    <a:gd name="connsiteY7" fmla="*/ 521302 h 530815"/>
                    <a:gd name="connsiteX8" fmla="*/ 5 w 755346"/>
                    <a:gd name="connsiteY8" fmla="*/ 355726 h 530815"/>
                    <a:gd name="connsiteX0" fmla="*/ 4 w 755345"/>
                    <a:gd name="connsiteY0" fmla="*/ 355726 h 530815"/>
                    <a:gd name="connsiteX1" fmla="*/ 179451 w 755345"/>
                    <a:gd name="connsiteY1" fmla="*/ 155115 h 530815"/>
                    <a:gd name="connsiteX2" fmla="*/ 380609 w 755345"/>
                    <a:gd name="connsiteY2" fmla="*/ 28 h 530815"/>
                    <a:gd name="connsiteX3" fmla="*/ 586857 w 755345"/>
                    <a:gd name="connsiteY3" fmla="*/ 161150 h 530815"/>
                    <a:gd name="connsiteX4" fmla="*/ 755180 w 755345"/>
                    <a:gd name="connsiteY4" fmla="*/ 343655 h 530815"/>
                    <a:gd name="connsiteX5" fmla="*/ 586858 w 755345"/>
                    <a:gd name="connsiteY5" fmla="*/ 520271 h 530815"/>
                    <a:gd name="connsiteX6" fmla="*/ 384663 w 755345"/>
                    <a:gd name="connsiteY6" fmla="*/ 493108 h 530815"/>
                    <a:gd name="connsiteX7" fmla="*/ 175397 w 755345"/>
                    <a:gd name="connsiteY7" fmla="*/ 521302 h 530815"/>
                    <a:gd name="connsiteX8" fmla="*/ 4 w 755345"/>
                    <a:gd name="connsiteY8" fmla="*/ 355726 h 530815"/>
                    <a:gd name="connsiteX0" fmla="*/ 184 w 755525"/>
                    <a:gd name="connsiteY0" fmla="*/ 355726 h 530815"/>
                    <a:gd name="connsiteX1" fmla="*/ 179631 w 755525"/>
                    <a:gd name="connsiteY1" fmla="*/ 155115 h 530815"/>
                    <a:gd name="connsiteX2" fmla="*/ 380789 w 755525"/>
                    <a:gd name="connsiteY2" fmla="*/ 28 h 530815"/>
                    <a:gd name="connsiteX3" fmla="*/ 587037 w 755525"/>
                    <a:gd name="connsiteY3" fmla="*/ 161150 h 530815"/>
                    <a:gd name="connsiteX4" fmla="*/ 755360 w 755525"/>
                    <a:gd name="connsiteY4" fmla="*/ 343655 h 530815"/>
                    <a:gd name="connsiteX5" fmla="*/ 587038 w 755525"/>
                    <a:gd name="connsiteY5" fmla="*/ 520271 h 530815"/>
                    <a:gd name="connsiteX6" fmla="*/ 384843 w 755525"/>
                    <a:gd name="connsiteY6" fmla="*/ 493108 h 530815"/>
                    <a:gd name="connsiteX7" fmla="*/ 175577 w 755525"/>
                    <a:gd name="connsiteY7" fmla="*/ 521302 h 530815"/>
                    <a:gd name="connsiteX8" fmla="*/ 184 w 755525"/>
                    <a:gd name="connsiteY8" fmla="*/ 355726 h 530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5525" h="530815">
                      <a:moveTo>
                        <a:pt x="184" y="355726"/>
                      </a:moveTo>
                      <a:cubicBezTo>
                        <a:pt x="-5175" y="261499"/>
                        <a:pt x="107144" y="230493"/>
                        <a:pt x="179631" y="155115"/>
                      </a:cubicBezTo>
                      <a:cubicBezTo>
                        <a:pt x="212887" y="73702"/>
                        <a:pt x="276675" y="2039"/>
                        <a:pt x="380789" y="28"/>
                      </a:cubicBezTo>
                      <a:cubicBezTo>
                        <a:pt x="484903" y="-1983"/>
                        <a:pt x="524609" y="102873"/>
                        <a:pt x="587037" y="161150"/>
                      </a:cubicBezTo>
                      <a:cubicBezTo>
                        <a:pt x="649466" y="219427"/>
                        <a:pt x="760390" y="281790"/>
                        <a:pt x="755360" y="343655"/>
                      </a:cubicBezTo>
                      <a:cubicBezTo>
                        <a:pt x="759384" y="459841"/>
                        <a:pt x="681987" y="488321"/>
                        <a:pt x="587038" y="520271"/>
                      </a:cubicBezTo>
                      <a:cubicBezTo>
                        <a:pt x="525285" y="555239"/>
                        <a:pt x="441348" y="491930"/>
                        <a:pt x="384843" y="493108"/>
                      </a:cubicBezTo>
                      <a:cubicBezTo>
                        <a:pt x="328338" y="494286"/>
                        <a:pt x="239687" y="544199"/>
                        <a:pt x="175577" y="521302"/>
                      </a:cubicBezTo>
                      <a:cubicBezTo>
                        <a:pt x="111467" y="498405"/>
                        <a:pt x="5543" y="449953"/>
                        <a:pt x="184" y="355726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  <p:sp>
              <p:nvSpPr>
                <p:cNvPr id="165" name="Oval 11">
                  <a:extLst>
                    <a:ext uri="{FF2B5EF4-FFF2-40B4-BE49-F238E27FC236}">
                      <a16:creationId xmlns:a16="http://schemas.microsoft.com/office/drawing/2014/main" id="{ED32E321-3114-EF9B-58E8-F03C704114D8}"/>
                    </a:ext>
                  </a:extLst>
                </p:cNvPr>
                <p:cNvSpPr/>
                <p:nvPr/>
              </p:nvSpPr>
              <p:spPr>
                <a:xfrm>
                  <a:off x="2945054" y="4050733"/>
                  <a:ext cx="239827" cy="424276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9827" h="424276">
                      <a:moveTo>
                        <a:pt x="119970" y="5889"/>
                      </a:moveTo>
                      <a:cubicBezTo>
                        <a:pt x="146504" y="-22627"/>
                        <a:pt x="139825" y="59513"/>
                        <a:pt x="159561" y="100756"/>
                      </a:cubicBezTo>
                      <a:cubicBezTo>
                        <a:pt x="179297" y="141999"/>
                        <a:pt x="217260" y="175505"/>
                        <a:pt x="238385" y="253350"/>
                      </a:cubicBezTo>
                      <a:cubicBezTo>
                        <a:pt x="247438" y="316105"/>
                        <a:pt x="214321" y="430021"/>
                        <a:pt x="126365" y="424051"/>
                      </a:cubicBezTo>
                      <a:cubicBezTo>
                        <a:pt x="38409" y="418081"/>
                        <a:pt x="7461" y="363172"/>
                        <a:pt x="359" y="271850"/>
                      </a:cubicBezTo>
                      <a:cubicBezTo>
                        <a:pt x="-6743" y="210707"/>
                        <a:pt x="93436" y="34405"/>
                        <a:pt x="119970" y="5889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66" name="Oval 11">
                  <a:extLst>
                    <a:ext uri="{FF2B5EF4-FFF2-40B4-BE49-F238E27FC236}">
                      <a16:creationId xmlns:a16="http://schemas.microsoft.com/office/drawing/2014/main" id="{37DB8D2F-F3DA-6504-FAC7-FA30E5E5B067}"/>
                    </a:ext>
                  </a:extLst>
                </p:cNvPr>
                <p:cNvSpPr/>
                <p:nvPr/>
              </p:nvSpPr>
              <p:spPr>
                <a:xfrm flipH="1">
                  <a:off x="3266909" y="4088813"/>
                  <a:ext cx="219231" cy="383063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31" h="383063">
                      <a:moveTo>
                        <a:pt x="104930" y="7040"/>
                      </a:moveTo>
                      <a:cubicBezTo>
                        <a:pt x="128949" y="-19967"/>
                        <a:pt x="125790" y="37023"/>
                        <a:pt x="144520" y="71728"/>
                      </a:cubicBezTo>
                      <a:cubicBezTo>
                        <a:pt x="163250" y="106433"/>
                        <a:pt x="196184" y="137424"/>
                        <a:pt x="217309" y="215269"/>
                      </a:cubicBezTo>
                      <a:cubicBezTo>
                        <a:pt x="226362" y="278024"/>
                        <a:pt x="204814" y="379869"/>
                        <a:pt x="123396" y="382952"/>
                      </a:cubicBezTo>
                      <a:cubicBezTo>
                        <a:pt x="41978" y="386035"/>
                        <a:pt x="7510" y="325091"/>
                        <a:pt x="408" y="233769"/>
                      </a:cubicBezTo>
                      <a:cubicBezTo>
                        <a:pt x="-6694" y="172626"/>
                        <a:pt x="80911" y="34047"/>
                        <a:pt x="104930" y="7040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/>
                </a:p>
              </p:txBody>
            </p:sp>
            <p:sp>
              <p:nvSpPr>
                <p:cNvPr id="167" name="Oval 11">
                  <a:extLst>
                    <a:ext uri="{FF2B5EF4-FFF2-40B4-BE49-F238E27FC236}">
                      <a16:creationId xmlns:a16="http://schemas.microsoft.com/office/drawing/2014/main" id="{3AC5B140-199B-C33A-5771-85971D8D011C}"/>
                    </a:ext>
                  </a:extLst>
                </p:cNvPr>
                <p:cNvSpPr/>
                <p:nvPr/>
              </p:nvSpPr>
              <p:spPr>
                <a:xfrm flipH="1">
                  <a:off x="3478176" y="4324628"/>
                  <a:ext cx="219254" cy="381478"/>
                </a:xfrm>
                <a:custGeom>
                  <a:avLst/>
                  <a:gdLst>
                    <a:gd name="connsiteX0" fmla="*/ 0 w 459430"/>
                    <a:gd name="connsiteY0" fmla="*/ 375913 h 751825"/>
                    <a:gd name="connsiteX1" fmla="*/ 229715 w 459430"/>
                    <a:gd name="connsiteY1" fmla="*/ 0 h 751825"/>
                    <a:gd name="connsiteX2" fmla="*/ 459430 w 459430"/>
                    <a:gd name="connsiteY2" fmla="*/ 375913 h 751825"/>
                    <a:gd name="connsiteX3" fmla="*/ 229715 w 459430"/>
                    <a:gd name="connsiteY3" fmla="*/ 751826 h 751825"/>
                    <a:gd name="connsiteX4" fmla="*/ 0 w 459430"/>
                    <a:gd name="connsiteY4" fmla="*/ 375913 h 751825"/>
                    <a:gd name="connsiteX0" fmla="*/ 278 w 459708"/>
                    <a:gd name="connsiteY0" fmla="*/ 375913 h 673362"/>
                    <a:gd name="connsiteX1" fmla="*/ 229993 w 459708"/>
                    <a:gd name="connsiteY1" fmla="*/ 0 h 673362"/>
                    <a:gd name="connsiteX2" fmla="*/ 459708 w 459708"/>
                    <a:gd name="connsiteY2" fmla="*/ 375913 h 673362"/>
                    <a:gd name="connsiteX3" fmla="*/ 269224 w 459708"/>
                    <a:gd name="connsiteY3" fmla="*/ 673362 h 673362"/>
                    <a:gd name="connsiteX4" fmla="*/ 278 w 459708"/>
                    <a:gd name="connsiteY4" fmla="*/ 375913 h 673362"/>
                    <a:gd name="connsiteX0" fmla="*/ 181 w 381147"/>
                    <a:gd name="connsiteY0" fmla="*/ 377027 h 686190"/>
                    <a:gd name="connsiteX1" fmla="*/ 229896 w 381147"/>
                    <a:gd name="connsiteY1" fmla="*/ 1114 h 686190"/>
                    <a:gd name="connsiteX2" fmla="*/ 381147 w 381147"/>
                    <a:gd name="connsiteY2" fmla="*/ 503775 h 686190"/>
                    <a:gd name="connsiteX3" fmla="*/ 269127 w 381147"/>
                    <a:gd name="connsiteY3" fmla="*/ 674476 h 686190"/>
                    <a:gd name="connsiteX4" fmla="*/ 181 w 381147"/>
                    <a:gd name="connsiteY4" fmla="*/ 377027 h 686190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81 w 382089"/>
                    <a:gd name="connsiteY0" fmla="*/ 377027 h 676786"/>
                    <a:gd name="connsiteX1" fmla="*/ 229896 w 382089"/>
                    <a:gd name="connsiteY1" fmla="*/ 1114 h 676786"/>
                    <a:gd name="connsiteX2" fmla="*/ 381147 w 382089"/>
                    <a:gd name="connsiteY2" fmla="*/ 503775 h 676786"/>
                    <a:gd name="connsiteX3" fmla="*/ 269127 w 382089"/>
                    <a:gd name="connsiteY3" fmla="*/ 674476 h 676786"/>
                    <a:gd name="connsiteX4" fmla="*/ 181 w 382089"/>
                    <a:gd name="connsiteY4" fmla="*/ 377027 h 676786"/>
                    <a:gd name="connsiteX0" fmla="*/ 1 w 381909"/>
                    <a:gd name="connsiteY0" fmla="*/ 24494 h 324253"/>
                    <a:gd name="connsiteX1" fmla="*/ 271965 w 381909"/>
                    <a:gd name="connsiteY1" fmla="*/ 31844 h 324253"/>
                    <a:gd name="connsiteX2" fmla="*/ 380967 w 381909"/>
                    <a:gd name="connsiteY2" fmla="*/ 151242 h 324253"/>
                    <a:gd name="connsiteX3" fmla="*/ 268947 w 381909"/>
                    <a:gd name="connsiteY3" fmla="*/ 321943 h 324253"/>
                    <a:gd name="connsiteX4" fmla="*/ 1 w 381909"/>
                    <a:gd name="connsiteY4" fmla="*/ 24494 h 324253"/>
                    <a:gd name="connsiteX0" fmla="*/ 11 w 155244"/>
                    <a:gd name="connsiteY0" fmla="*/ 13721 h 385440"/>
                    <a:gd name="connsiteX1" fmla="*/ 45638 w 155244"/>
                    <a:gd name="connsiteY1" fmla="*/ 90481 h 385440"/>
                    <a:gd name="connsiteX2" fmla="*/ 154640 w 155244"/>
                    <a:gd name="connsiteY2" fmla="*/ 209879 h 385440"/>
                    <a:gd name="connsiteX3" fmla="*/ 42620 w 155244"/>
                    <a:gd name="connsiteY3" fmla="*/ 380580 h 385440"/>
                    <a:gd name="connsiteX4" fmla="*/ 11 w 155244"/>
                    <a:gd name="connsiteY4" fmla="*/ 13721 h 385440"/>
                    <a:gd name="connsiteX0" fmla="*/ 3611 w 158844"/>
                    <a:gd name="connsiteY0" fmla="*/ 13721 h 385440"/>
                    <a:gd name="connsiteX1" fmla="*/ 49238 w 158844"/>
                    <a:gd name="connsiteY1" fmla="*/ 90481 h 385440"/>
                    <a:gd name="connsiteX2" fmla="*/ 158240 w 158844"/>
                    <a:gd name="connsiteY2" fmla="*/ 209879 h 385440"/>
                    <a:gd name="connsiteX3" fmla="*/ 46220 w 158844"/>
                    <a:gd name="connsiteY3" fmla="*/ 380580 h 385440"/>
                    <a:gd name="connsiteX4" fmla="*/ 7731 w 158844"/>
                    <a:gd name="connsiteY4" fmla="*/ 186130 h 385440"/>
                    <a:gd name="connsiteX5" fmla="*/ 3611 w 158844"/>
                    <a:gd name="connsiteY5" fmla="*/ 13721 h 385440"/>
                    <a:gd name="connsiteX0" fmla="*/ 74912 w 230226"/>
                    <a:gd name="connsiteY0" fmla="*/ 5998 h 373332"/>
                    <a:gd name="connsiteX1" fmla="*/ 120539 w 230226"/>
                    <a:gd name="connsiteY1" fmla="*/ 82758 h 373332"/>
                    <a:gd name="connsiteX2" fmla="*/ 229541 w 230226"/>
                    <a:gd name="connsiteY2" fmla="*/ 202156 h 373332"/>
                    <a:gd name="connsiteX3" fmla="*/ 117521 w 230226"/>
                    <a:gd name="connsiteY3" fmla="*/ 372857 h 373332"/>
                    <a:gd name="connsiteX4" fmla="*/ 568 w 230226"/>
                    <a:gd name="connsiteY4" fmla="*/ 244799 h 373332"/>
                    <a:gd name="connsiteX5" fmla="*/ 74912 w 230226"/>
                    <a:gd name="connsiteY5" fmla="*/ 5998 h 373332"/>
                    <a:gd name="connsiteX0" fmla="*/ 74912 w 230554"/>
                    <a:gd name="connsiteY0" fmla="*/ 5998 h 372869"/>
                    <a:gd name="connsiteX1" fmla="*/ 120539 w 230554"/>
                    <a:gd name="connsiteY1" fmla="*/ 82758 h 372869"/>
                    <a:gd name="connsiteX2" fmla="*/ 229541 w 230554"/>
                    <a:gd name="connsiteY2" fmla="*/ 202156 h 372869"/>
                    <a:gd name="connsiteX3" fmla="*/ 117521 w 230554"/>
                    <a:gd name="connsiteY3" fmla="*/ 372857 h 372869"/>
                    <a:gd name="connsiteX4" fmla="*/ 568 w 230554"/>
                    <a:gd name="connsiteY4" fmla="*/ 244799 h 372869"/>
                    <a:gd name="connsiteX5" fmla="*/ 74912 w 230554"/>
                    <a:gd name="connsiteY5" fmla="*/ 5998 h 372869"/>
                    <a:gd name="connsiteX0" fmla="*/ 110927 w 230355"/>
                    <a:gd name="connsiteY0" fmla="*/ 4096 h 422270"/>
                    <a:gd name="connsiteX1" fmla="*/ 120340 w 230355"/>
                    <a:gd name="connsiteY1" fmla="*/ 132159 h 422270"/>
                    <a:gd name="connsiteX2" fmla="*/ 229342 w 230355"/>
                    <a:gd name="connsiteY2" fmla="*/ 251557 h 422270"/>
                    <a:gd name="connsiteX3" fmla="*/ 117322 w 230355"/>
                    <a:gd name="connsiteY3" fmla="*/ 422258 h 422270"/>
                    <a:gd name="connsiteX4" fmla="*/ 369 w 230355"/>
                    <a:gd name="connsiteY4" fmla="*/ 294200 h 422270"/>
                    <a:gd name="connsiteX5" fmla="*/ 110927 w 230355"/>
                    <a:gd name="connsiteY5" fmla="*/ 4096 h 422270"/>
                    <a:gd name="connsiteX0" fmla="*/ 110945 w 230373"/>
                    <a:gd name="connsiteY0" fmla="*/ 7185 h 425359"/>
                    <a:gd name="connsiteX1" fmla="*/ 150536 w 230373"/>
                    <a:gd name="connsiteY1" fmla="*/ 102052 h 425359"/>
                    <a:gd name="connsiteX2" fmla="*/ 229360 w 230373"/>
                    <a:gd name="connsiteY2" fmla="*/ 254646 h 425359"/>
                    <a:gd name="connsiteX3" fmla="*/ 117340 w 230373"/>
                    <a:gd name="connsiteY3" fmla="*/ 425347 h 425359"/>
                    <a:gd name="connsiteX4" fmla="*/ 387 w 230373"/>
                    <a:gd name="connsiteY4" fmla="*/ 297289 h 425359"/>
                    <a:gd name="connsiteX5" fmla="*/ 110945 w 230373"/>
                    <a:gd name="connsiteY5" fmla="*/ 7185 h 425359"/>
                    <a:gd name="connsiteX0" fmla="*/ 110945 w 230045"/>
                    <a:gd name="connsiteY0" fmla="*/ 7185 h 425822"/>
                    <a:gd name="connsiteX1" fmla="*/ 150536 w 230045"/>
                    <a:gd name="connsiteY1" fmla="*/ 102052 h 425822"/>
                    <a:gd name="connsiteX2" fmla="*/ 229360 w 230045"/>
                    <a:gd name="connsiteY2" fmla="*/ 254646 h 425822"/>
                    <a:gd name="connsiteX3" fmla="*/ 117340 w 230045"/>
                    <a:gd name="connsiteY3" fmla="*/ 425347 h 425822"/>
                    <a:gd name="connsiteX4" fmla="*/ 387 w 230045"/>
                    <a:gd name="connsiteY4" fmla="*/ 297289 h 425822"/>
                    <a:gd name="connsiteX5" fmla="*/ 110945 w 230045"/>
                    <a:gd name="connsiteY5" fmla="*/ 7185 h 425822"/>
                    <a:gd name="connsiteX0" fmla="*/ 119970 w 239082"/>
                    <a:gd name="connsiteY0" fmla="*/ 5889 h 424124"/>
                    <a:gd name="connsiteX1" fmla="*/ 159561 w 239082"/>
                    <a:gd name="connsiteY1" fmla="*/ 100756 h 424124"/>
                    <a:gd name="connsiteX2" fmla="*/ 238385 w 239082"/>
                    <a:gd name="connsiteY2" fmla="*/ 253350 h 424124"/>
                    <a:gd name="connsiteX3" fmla="*/ 126365 w 239082"/>
                    <a:gd name="connsiteY3" fmla="*/ 424051 h 424124"/>
                    <a:gd name="connsiteX4" fmla="*/ 359 w 239082"/>
                    <a:gd name="connsiteY4" fmla="*/ 271850 h 424124"/>
                    <a:gd name="connsiteX5" fmla="*/ 119970 w 239082"/>
                    <a:gd name="connsiteY5" fmla="*/ 5889 h 424124"/>
                    <a:gd name="connsiteX0" fmla="*/ 119970 w 239082"/>
                    <a:gd name="connsiteY0" fmla="*/ 5889 h 424157"/>
                    <a:gd name="connsiteX1" fmla="*/ 159561 w 239082"/>
                    <a:gd name="connsiteY1" fmla="*/ 100756 h 424157"/>
                    <a:gd name="connsiteX2" fmla="*/ 238385 w 239082"/>
                    <a:gd name="connsiteY2" fmla="*/ 253350 h 424157"/>
                    <a:gd name="connsiteX3" fmla="*/ 126365 w 239082"/>
                    <a:gd name="connsiteY3" fmla="*/ 424051 h 424157"/>
                    <a:gd name="connsiteX4" fmla="*/ 359 w 239082"/>
                    <a:gd name="connsiteY4" fmla="*/ 271850 h 424157"/>
                    <a:gd name="connsiteX5" fmla="*/ 119970 w 239082"/>
                    <a:gd name="connsiteY5" fmla="*/ 5889 h 424157"/>
                    <a:gd name="connsiteX0" fmla="*/ 119970 w 239827"/>
                    <a:gd name="connsiteY0" fmla="*/ 5889 h 424276"/>
                    <a:gd name="connsiteX1" fmla="*/ 159561 w 239827"/>
                    <a:gd name="connsiteY1" fmla="*/ 100756 h 424276"/>
                    <a:gd name="connsiteX2" fmla="*/ 238385 w 239827"/>
                    <a:gd name="connsiteY2" fmla="*/ 253350 h 424276"/>
                    <a:gd name="connsiteX3" fmla="*/ 126365 w 239827"/>
                    <a:gd name="connsiteY3" fmla="*/ 424051 h 424276"/>
                    <a:gd name="connsiteX4" fmla="*/ 359 w 239827"/>
                    <a:gd name="connsiteY4" fmla="*/ 271850 h 424276"/>
                    <a:gd name="connsiteX5" fmla="*/ 119970 w 239827"/>
                    <a:gd name="connsiteY5" fmla="*/ 5889 h 424276"/>
                    <a:gd name="connsiteX0" fmla="*/ 98918 w 218003"/>
                    <a:gd name="connsiteY0" fmla="*/ 5889 h 424157"/>
                    <a:gd name="connsiteX1" fmla="*/ 138509 w 218003"/>
                    <a:gd name="connsiteY1" fmla="*/ 100756 h 424157"/>
                    <a:gd name="connsiteX2" fmla="*/ 217333 w 218003"/>
                    <a:gd name="connsiteY2" fmla="*/ 253350 h 424157"/>
                    <a:gd name="connsiteX3" fmla="*/ 105313 w 218003"/>
                    <a:gd name="connsiteY3" fmla="*/ 424051 h 424157"/>
                    <a:gd name="connsiteX4" fmla="*/ 432 w 218003"/>
                    <a:gd name="connsiteY4" fmla="*/ 271850 h 424157"/>
                    <a:gd name="connsiteX5" fmla="*/ 98918 w 218003"/>
                    <a:gd name="connsiteY5" fmla="*/ 5889 h 424157"/>
                    <a:gd name="connsiteX0" fmla="*/ 104926 w 217975"/>
                    <a:gd name="connsiteY0" fmla="*/ 8510 h 387546"/>
                    <a:gd name="connsiteX1" fmla="*/ 138481 w 217975"/>
                    <a:gd name="connsiteY1" fmla="*/ 64145 h 387546"/>
                    <a:gd name="connsiteX2" fmla="*/ 217305 w 217975"/>
                    <a:gd name="connsiteY2" fmla="*/ 216739 h 387546"/>
                    <a:gd name="connsiteX3" fmla="*/ 105285 w 217975"/>
                    <a:gd name="connsiteY3" fmla="*/ 387440 h 387546"/>
                    <a:gd name="connsiteX4" fmla="*/ 404 w 217975"/>
                    <a:gd name="connsiteY4" fmla="*/ 235239 h 387546"/>
                    <a:gd name="connsiteX5" fmla="*/ 104926 w 217975"/>
                    <a:gd name="connsiteY5" fmla="*/ 8510 h 387546"/>
                    <a:gd name="connsiteX0" fmla="*/ 104926 w 218572"/>
                    <a:gd name="connsiteY0" fmla="*/ 8510 h 387546"/>
                    <a:gd name="connsiteX1" fmla="*/ 138481 w 218572"/>
                    <a:gd name="connsiteY1" fmla="*/ 64145 h 387546"/>
                    <a:gd name="connsiteX2" fmla="*/ 217305 w 218572"/>
                    <a:gd name="connsiteY2" fmla="*/ 216739 h 387546"/>
                    <a:gd name="connsiteX3" fmla="*/ 105285 w 218572"/>
                    <a:gd name="connsiteY3" fmla="*/ 387440 h 387546"/>
                    <a:gd name="connsiteX4" fmla="*/ 404 w 218572"/>
                    <a:gd name="connsiteY4" fmla="*/ 235239 h 387546"/>
                    <a:gd name="connsiteX5" fmla="*/ 104926 w 218572"/>
                    <a:gd name="connsiteY5" fmla="*/ 8510 h 387546"/>
                    <a:gd name="connsiteX0" fmla="*/ 104926 w 219227"/>
                    <a:gd name="connsiteY0" fmla="*/ 8510 h 384533"/>
                    <a:gd name="connsiteX1" fmla="*/ 138481 w 219227"/>
                    <a:gd name="connsiteY1" fmla="*/ 64145 h 384533"/>
                    <a:gd name="connsiteX2" fmla="*/ 217305 w 219227"/>
                    <a:gd name="connsiteY2" fmla="*/ 216739 h 384533"/>
                    <a:gd name="connsiteX3" fmla="*/ 123392 w 219227"/>
                    <a:gd name="connsiteY3" fmla="*/ 384422 h 384533"/>
                    <a:gd name="connsiteX4" fmla="*/ 404 w 219227"/>
                    <a:gd name="connsiteY4" fmla="*/ 235239 h 384533"/>
                    <a:gd name="connsiteX5" fmla="*/ 104926 w 219227"/>
                    <a:gd name="connsiteY5" fmla="*/ 8510 h 384533"/>
                    <a:gd name="connsiteX0" fmla="*/ 104930 w 219231"/>
                    <a:gd name="connsiteY0" fmla="*/ 7040 h 383063"/>
                    <a:gd name="connsiteX1" fmla="*/ 144520 w 219231"/>
                    <a:gd name="connsiteY1" fmla="*/ 71728 h 383063"/>
                    <a:gd name="connsiteX2" fmla="*/ 217309 w 219231"/>
                    <a:gd name="connsiteY2" fmla="*/ 215269 h 383063"/>
                    <a:gd name="connsiteX3" fmla="*/ 123396 w 219231"/>
                    <a:gd name="connsiteY3" fmla="*/ 382952 h 383063"/>
                    <a:gd name="connsiteX4" fmla="*/ 408 w 219231"/>
                    <a:gd name="connsiteY4" fmla="*/ 233769 h 383063"/>
                    <a:gd name="connsiteX5" fmla="*/ 104930 w 219231"/>
                    <a:gd name="connsiteY5" fmla="*/ 7040 h 383063"/>
                    <a:gd name="connsiteX0" fmla="*/ 104914 w 219215"/>
                    <a:gd name="connsiteY0" fmla="*/ 5455 h 381478"/>
                    <a:gd name="connsiteX1" fmla="*/ 120361 w 219215"/>
                    <a:gd name="connsiteY1" fmla="*/ 82214 h 381478"/>
                    <a:gd name="connsiteX2" fmla="*/ 217293 w 219215"/>
                    <a:gd name="connsiteY2" fmla="*/ 213684 h 381478"/>
                    <a:gd name="connsiteX3" fmla="*/ 123380 w 219215"/>
                    <a:gd name="connsiteY3" fmla="*/ 381367 h 381478"/>
                    <a:gd name="connsiteX4" fmla="*/ 392 w 219215"/>
                    <a:gd name="connsiteY4" fmla="*/ 232184 h 381478"/>
                    <a:gd name="connsiteX5" fmla="*/ 104914 w 219215"/>
                    <a:gd name="connsiteY5" fmla="*/ 5455 h 381478"/>
                    <a:gd name="connsiteX0" fmla="*/ 95900 w 219254"/>
                    <a:gd name="connsiteY0" fmla="*/ 5455 h 381478"/>
                    <a:gd name="connsiteX1" fmla="*/ 120400 w 219254"/>
                    <a:gd name="connsiteY1" fmla="*/ 82214 h 381478"/>
                    <a:gd name="connsiteX2" fmla="*/ 217332 w 219254"/>
                    <a:gd name="connsiteY2" fmla="*/ 213684 h 381478"/>
                    <a:gd name="connsiteX3" fmla="*/ 123419 w 219254"/>
                    <a:gd name="connsiteY3" fmla="*/ 381367 h 381478"/>
                    <a:gd name="connsiteX4" fmla="*/ 431 w 219254"/>
                    <a:gd name="connsiteY4" fmla="*/ 232184 h 381478"/>
                    <a:gd name="connsiteX5" fmla="*/ 95900 w 219254"/>
                    <a:gd name="connsiteY5" fmla="*/ 5455 h 381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254" h="381478">
                      <a:moveTo>
                        <a:pt x="95900" y="5455"/>
                      </a:moveTo>
                      <a:cubicBezTo>
                        <a:pt x="115895" y="-19540"/>
                        <a:pt x="100161" y="47509"/>
                        <a:pt x="120400" y="82214"/>
                      </a:cubicBezTo>
                      <a:cubicBezTo>
                        <a:pt x="140639" y="116919"/>
                        <a:pt x="196207" y="135839"/>
                        <a:pt x="217332" y="213684"/>
                      </a:cubicBezTo>
                      <a:cubicBezTo>
                        <a:pt x="226385" y="276439"/>
                        <a:pt x="204837" y="378284"/>
                        <a:pt x="123419" y="381367"/>
                      </a:cubicBezTo>
                      <a:cubicBezTo>
                        <a:pt x="42001" y="384450"/>
                        <a:pt x="7533" y="323506"/>
                        <a:pt x="431" y="232184"/>
                      </a:cubicBezTo>
                      <a:cubicBezTo>
                        <a:pt x="-6671" y="171041"/>
                        <a:pt x="75905" y="30450"/>
                        <a:pt x="95900" y="5455"/>
                      </a:cubicBezTo>
                      <a:close/>
                    </a:path>
                  </a:pathLst>
                </a:custGeom>
                <a:solidFill>
                  <a:srgbClr val="AA7D50"/>
                </a:solidFill>
                <a:ln>
                  <a:solidFill>
                    <a:srgbClr val="AA7D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1" dirty="0"/>
                </a:p>
              </p:txBody>
            </p:sp>
          </p:grpSp>
          <p:sp>
            <p:nvSpPr>
              <p:cNvPr id="158" name="Oval 11">
                <a:extLst>
                  <a:ext uri="{FF2B5EF4-FFF2-40B4-BE49-F238E27FC236}">
                    <a16:creationId xmlns:a16="http://schemas.microsoft.com/office/drawing/2014/main" id="{BB2AF2F7-722B-C3E9-70FC-D6854F3C99CC}"/>
                  </a:ext>
                </a:extLst>
              </p:cNvPr>
              <p:cNvSpPr/>
              <p:nvPr/>
            </p:nvSpPr>
            <p:spPr>
              <a:xfrm rot="3845952" flipH="1">
                <a:off x="3304630" y="4665069"/>
                <a:ext cx="9920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97" h="294129">
                    <a:moveTo>
                      <a:pt x="51139" y="5197"/>
                    </a:moveTo>
                    <a:cubicBezTo>
                      <a:pt x="59906" y="-16761"/>
                      <a:pt x="46041" y="36328"/>
                      <a:pt x="53304" y="62798"/>
                    </a:cubicBezTo>
                    <a:cubicBezTo>
                      <a:pt x="60567" y="89268"/>
                      <a:pt x="73595" y="86170"/>
                      <a:pt x="94720" y="164015"/>
                    </a:cubicBezTo>
                    <a:cubicBezTo>
                      <a:pt x="118733" y="249884"/>
                      <a:pt x="75211" y="288069"/>
                      <a:pt x="59542" y="293158"/>
                    </a:cubicBezTo>
                    <a:cubicBezTo>
                      <a:pt x="43873" y="298247"/>
                      <a:pt x="7806" y="285870"/>
                      <a:pt x="704" y="194548"/>
                    </a:cubicBezTo>
                    <a:cubicBezTo>
                      <a:pt x="-6398" y="133405"/>
                      <a:pt x="42372" y="27155"/>
                      <a:pt x="51139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F380FA25-276D-0040-6CD2-B4B4FE8C518E}"/>
                  </a:ext>
                </a:extLst>
              </p:cNvPr>
              <p:cNvSpPr/>
              <p:nvPr/>
            </p:nvSpPr>
            <p:spPr>
              <a:xfrm rot="3845952" flipH="1">
                <a:off x="3437370" y="4392579"/>
                <a:ext cx="99121" cy="294129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15" h="294129">
                    <a:moveTo>
                      <a:pt x="51057" y="5197"/>
                    </a:moveTo>
                    <a:cubicBezTo>
                      <a:pt x="59824" y="-16761"/>
                      <a:pt x="45959" y="36328"/>
                      <a:pt x="53222" y="62798"/>
                    </a:cubicBezTo>
                    <a:cubicBezTo>
                      <a:pt x="60485" y="89268"/>
                      <a:pt x="73513" y="86170"/>
                      <a:pt x="94638" y="164015"/>
                    </a:cubicBezTo>
                    <a:cubicBezTo>
                      <a:pt x="118651" y="249884"/>
                      <a:pt x="75129" y="288069"/>
                      <a:pt x="59460" y="293158"/>
                    </a:cubicBezTo>
                    <a:cubicBezTo>
                      <a:pt x="43791" y="298247"/>
                      <a:pt x="7724" y="285870"/>
                      <a:pt x="622" y="194548"/>
                    </a:cubicBezTo>
                    <a:cubicBezTo>
                      <a:pt x="-5999" y="92919"/>
                      <a:pt x="42290" y="27155"/>
                      <a:pt x="51057" y="5197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60" name="Oval 11">
                <a:extLst>
                  <a:ext uri="{FF2B5EF4-FFF2-40B4-BE49-F238E27FC236}">
                    <a16:creationId xmlns:a16="http://schemas.microsoft.com/office/drawing/2014/main" id="{B664DAD9-77B8-D1B4-E5E1-24D4ADD026AD}"/>
                  </a:ext>
                </a:extLst>
              </p:cNvPr>
              <p:cNvSpPr/>
              <p:nvPr/>
            </p:nvSpPr>
            <p:spPr>
              <a:xfrm rot="14699981" flipH="1" flipV="1">
                <a:off x="3365978" y="4124403"/>
                <a:ext cx="80243" cy="350734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342" h="306743">
                    <a:moveTo>
                      <a:pt x="4031" y="2931"/>
                    </a:moveTo>
                    <a:cubicBezTo>
                      <a:pt x="8122" y="-13605"/>
                      <a:pt x="16803" y="44077"/>
                      <a:pt x="28649" y="69456"/>
                    </a:cubicBezTo>
                    <a:cubicBezTo>
                      <a:pt x="40495" y="94835"/>
                      <a:pt x="53985" y="77361"/>
                      <a:pt x="75110" y="155206"/>
                    </a:cubicBezTo>
                    <a:cubicBezTo>
                      <a:pt x="99123" y="241075"/>
                      <a:pt x="56640" y="304426"/>
                      <a:pt x="44805" y="306670"/>
                    </a:cubicBezTo>
                    <a:cubicBezTo>
                      <a:pt x="32970" y="308914"/>
                      <a:pt x="11202" y="259994"/>
                      <a:pt x="4100" y="168672"/>
                    </a:cubicBezTo>
                    <a:cubicBezTo>
                      <a:pt x="-2521" y="67043"/>
                      <a:pt x="-60" y="19467"/>
                      <a:pt x="4031" y="2931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61" name="Oval 11">
                <a:extLst>
                  <a:ext uri="{FF2B5EF4-FFF2-40B4-BE49-F238E27FC236}">
                    <a16:creationId xmlns:a16="http://schemas.microsoft.com/office/drawing/2014/main" id="{A1C42A8F-92B5-0F15-53EC-FF743E26D85B}"/>
                  </a:ext>
                </a:extLst>
              </p:cNvPr>
              <p:cNvSpPr/>
              <p:nvPr/>
            </p:nvSpPr>
            <p:spPr>
              <a:xfrm rot="14699981" flipH="1" flipV="1">
                <a:off x="3042066" y="4064516"/>
                <a:ext cx="128371" cy="322910"/>
              </a:xfrm>
              <a:custGeom>
                <a:avLst/>
                <a:gdLst>
                  <a:gd name="connsiteX0" fmla="*/ 0 w 459430"/>
                  <a:gd name="connsiteY0" fmla="*/ 375913 h 751825"/>
                  <a:gd name="connsiteX1" fmla="*/ 229715 w 459430"/>
                  <a:gd name="connsiteY1" fmla="*/ 0 h 751825"/>
                  <a:gd name="connsiteX2" fmla="*/ 459430 w 459430"/>
                  <a:gd name="connsiteY2" fmla="*/ 375913 h 751825"/>
                  <a:gd name="connsiteX3" fmla="*/ 229715 w 459430"/>
                  <a:gd name="connsiteY3" fmla="*/ 751826 h 751825"/>
                  <a:gd name="connsiteX4" fmla="*/ 0 w 459430"/>
                  <a:gd name="connsiteY4" fmla="*/ 375913 h 751825"/>
                  <a:gd name="connsiteX0" fmla="*/ 278 w 459708"/>
                  <a:gd name="connsiteY0" fmla="*/ 375913 h 673362"/>
                  <a:gd name="connsiteX1" fmla="*/ 229993 w 459708"/>
                  <a:gd name="connsiteY1" fmla="*/ 0 h 673362"/>
                  <a:gd name="connsiteX2" fmla="*/ 459708 w 459708"/>
                  <a:gd name="connsiteY2" fmla="*/ 375913 h 673362"/>
                  <a:gd name="connsiteX3" fmla="*/ 269224 w 459708"/>
                  <a:gd name="connsiteY3" fmla="*/ 673362 h 673362"/>
                  <a:gd name="connsiteX4" fmla="*/ 278 w 459708"/>
                  <a:gd name="connsiteY4" fmla="*/ 375913 h 673362"/>
                  <a:gd name="connsiteX0" fmla="*/ 181 w 381147"/>
                  <a:gd name="connsiteY0" fmla="*/ 377027 h 686190"/>
                  <a:gd name="connsiteX1" fmla="*/ 229896 w 381147"/>
                  <a:gd name="connsiteY1" fmla="*/ 1114 h 686190"/>
                  <a:gd name="connsiteX2" fmla="*/ 381147 w 381147"/>
                  <a:gd name="connsiteY2" fmla="*/ 503775 h 686190"/>
                  <a:gd name="connsiteX3" fmla="*/ 269127 w 381147"/>
                  <a:gd name="connsiteY3" fmla="*/ 674476 h 686190"/>
                  <a:gd name="connsiteX4" fmla="*/ 181 w 381147"/>
                  <a:gd name="connsiteY4" fmla="*/ 377027 h 686190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81 w 382089"/>
                  <a:gd name="connsiteY0" fmla="*/ 377027 h 676786"/>
                  <a:gd name="connsiteX1" fmla="*/ 229896 w 382089"/>
                  <a:gd name="connsiteY1" fmla="*/ 1114 h 676786"/>
                  <a:gd name="connsiteX2" fmla="*/ 381147 w 382089"/>
                  <a:gd name="connsiteY2" fmla="*/ 503775 h 676786"/>
                  <a:gd name="connsiteX3" fmla="*/ 269127 w 382089"/>
                  <a:gd name="connsiteY3" fmla="*/ 674476 h 676786"/>
                  <a:gd name="connsiteX4" fmla="*/ 181 w 382089"/>
                  <a:gd name="connsiteY4" fmla="*/ 377027 h 676786"/>
                  <a:gd name="connsiteX0" fmla="*/ 1 w 381909"/>
                  <a:gd name="connsiteY0" fmla="*/ 24494 h 324253"/>
                  <a:gd name="connsiteX1" fmla="*/ 271965 w 381909"/>
                  <a:gd name="connsiteY1" fmla="*/ 31844 h 324253"/>
                  <a:gd name="connsiteX2" fmla="*/ 380967 w 381909"/>
                  <a:gd name="connsiteY2" fmla="*/ 151242 h 324253"/>
                  <a:gd name="connsiteX3" fmla="*/ 268947 w 381909"/>
                  <a:gd name="connsiteY3" fmla="*/ 321943 h 324253"/>
                  <a:gd name="connsiteX4" fmla="*/ 1 w 381909"/>
                  <a:gd name="connsiteY4" fmla="*/ 24494 h 324253"/>
                  <a:gd name="connsiteX0" fmla="*/ 11 w 155244"/>
                  <a:gd name="connsiteY0" fmla="*/ 13721 h 385440"/>
                  <a:gd name="connsiteX1" fmla="*/ 45638 w 155244"/>
                  <a:gd name="connsiteY1" fmla="*/ 90481 h 385440"/>
                  <a:gd name="connsiteX2" fmla="*/ 154640 w 155244"/>
                  <a:gd name="connsiteY2" fmla="*/ 209879 h 385440"/>
                  <a:gd name="connsiteX3" fmla="*/ 42620 w 155244"/>
                  <a:gd name="connsiteY3" fmla="*/ 380580 h 385440"/>
                  <a:gd name="connsiteX4" fmla="*/ 11 w 155244"/>
                  <a:gd name="connsiteY4" fmla="*/ 13721 h 385440"/>
                  <a:gd name="connsiteX0" fmla="*/ 3611 w 158844"/>
                  <a:gd name="connsiteY0" fmla="*/ 13721 h 385440"/>
                  <a:gd name="connsiteX1" fmla="*/ 49238 w 158844"/>
                  <a:gd name="connsiteY1" fmla="*/ 90481 h 385440"/>
                  <a:gd name="connsiteX2" fmla="*/ 158240 w 158844"/>
                  <a:gd name="connsiteY2" fmla="*/ 209879 h 385440"/>
                  <a:gd name="connsiteX3" fmla="*/ 46220 w 158844"/>
                  <a:gd name="connsiteY3" fmla="*/ 380580 h 385440"/>
                  <a:gd name="connsiteX4" fmla="*/ 7731 w 158844"/>
                  <a:gd name="connsiteY4" fmla="*/ 186130 h 385440"/>
                  <a:gd name="connsiteX5" fmla="*/ 3611 w 158844"/>
                  <a:gd name="connsiteY5" fmla="*/ 13721 h 385440"/>
                  <a:gd name="connsiteX0" fmla="*/ 74912 w 230226"/>
                  <a:gd name="connsiteY0" fmla="*/ 5998 h 373332"/>
                  <a:gd name="connsiteX1" fmla="*/ 120539 w 230226"/>
                  <a:gd name="connsiteY1" fmla="*/ 82758 h 373332"/>
                  <a:gd name="connsiteX2" fmla="*/ 229541 w 230226"/>
                  <a:gd name="connsiteY2" fmla="*/ 202156 h 373332"/>
                  <a:gd name="connsiteX3" fmla="*/ 117521 w 230226"/>
                  <a:gd name="connsiteY3" fmla="*/ 372857 h 373332"/>
                  <a:gd name="connsiteX4" fmla="*/ 568 w 230226"/>
                  <a:gd name="connsiteY4" fmla="*/ 244799 h 373332"/>
                  <a:gd name="connsiteX5" fmla="*/ 74912 w 230226"/>
                  <a:gd name="connsiteY5" fmla="*/ 5998 h 373332"/>
                  <a:gd name="connsiteX0" fmla="*/ 74912 w 230554"/>
                  <a:gd name="connsiteY0" fmla="*/ 5998 h 372869"/>
                  <a:gd name="connsiteX1" fmla="*/ 120539 w 230554"/>
                  <a:gd name="connsiteY1" fmla="*/ 82758 h 372869"/>
                  <a:gd name="connsiteX2" fmla="*/ 229541 w 230554"/>
                  <a:gd name="connsiteY2" fmla="*/ 202156 h 372869"/>
                  <a:gd name="connsiteX3" fmla="*/ 117521 w 230554"/>
                  <a:gd name="connsiteY3" fmla="*/ 372857 h 372869"/>
                  <a:gd name="connsiteX4" fmla="*/ 568 w 230554"/>
                  <a:gd name="connsiteY4" fmla="*/ 244799 h 372869"/>
                  <a:gd name="connsiteX5" fmla="*/ 74912 w 230554"/>
                  <a:gd name="connsiteY5" fmla="*/ 5998 h 372869"/>
                  <a:gd name="connsiteX0" fmla="*/ 110927 w 230355"/>
                  <a:gd name="connsiteY0" fmla="*/ 4096 h 422270"/>
                  <a:gd name="connsiteX1" fmla="*/ 120340 w 230355"/>
                  <a:gd name="connsiteY1" fmla="*/ 132159 h 422270"/>
                  <a:gd name="connsiteX2" fmla="*/ 229342 w 230355"/>
                  <a:gd name="connsiteY2" fmla="*/ 251557 h 422270"/>
                  <a:gd name="connsiteX3" fmla="*/ 117322 w 230355"/>
                  <a:gd name="connsiteY3" fmla="*/ 422258 h 422270"/>
                  <a:gd name="connsiteX4" fmla="*/ 369 w 230355"/>
                  <a:gd name="connsiteY4" fmla="*/ 294200 h 422270"/>
                  <a:gd name="connsiteX5" fmla="*/ 110927 w 230355"/>
                  <a:gd name="connsiteY5" fmla="*/ 4096 h 422270"/>
                  <a:gd name="connsiteX0" fmla="*/ 110945 w 230373"/>
                  <a:gd name="connsiteY0" fmla="*/ 7185 h 425359"/>
                  <a:gd name="connsiteX1" fmla="*/ 150536 w 230373"/>
                  <a:gd name="connsiteY1" fmla="*/ 102052 h 425359"/>
                  <a:gd name="connsiteX2" fmla="*/ 229360 w 230373"/>
                  <a:gd name="connsiteY2" fmla="*/ 254646 h 425359"/>
                  <a:gd name="connsiteX3" fmla="*/ 117340 w 230373"/>
                  <a:gd name="connsiteY3" fmla="*/ 425347 h 425359"/>
                  <a:gd name="connsiteX4" fmla="*/ 387 w 230373"/>
                  <a:gd name="connsiteY4" fmla="*/ 297289 h 425359"/>
                  <a:gd name="connsiteX5" fmla="*/ 110945 w 230373"/>
                  <a:gd name="connsiteY5" fmla="*/ 7185 h 425359"/>
                  <a:gd name="connsiteX0" fmla="*/ 110945 w 230045"/>
                  <a:gd name="connsiteY0" fmla="*/ 7185 h 425822"/>
                  <a:gd name="connsiteX1" fmla="*/ 150536 w 230045"/>
                  <a:gd name="connsiteY1" fmla="*/ 102052 h 425822"/>
                  <a:gd name="connsiteX2" fmla="*/ 229360 w 230045"/>
                  <a:gd name="connsiteY2" fmla="*/ 254646 h 425822"/>
                  <a:gd name="connsiteX3" fmla="*/ 117340 w 230045"/>
                  <a:gd name="connsiteY3" fmla="*/ 425347 h 425822"/>
                  <a:gd name="connsiteX4" fmla="*/ 387 w 230045"/>
                  <a:gd name="connsiteY4" fmla="*/ 297289 h 425822"/>
                  <a:gd name="connsiteX5" fmla="*/ 110945 w 230045"/>
                  <a:gd name="connsiteY5" fmla="*/ 7185 h 425822"/>
                  <a:gd name="connsiteX0" fmla="*/ 119970 w 239082"/>
                  <a:gd name="connsiteY0" fmla="*/ 5889 h 424124"/>
                  <a:gd name="connsiteX1" fmla="*/ 159561 w 239082"/>
                  <a:gd name="connsiteY1" fmla="*/ 100756 h 424124"/>
                  <a:gd name="connsiteX2" fmla="*/ 238385 w 239082"/>
                  <a:gd name="connsiteY2" fmla="*/ 253350 h 424124"/>
                  <a:gd name="connsiteX3" fmla="*/ 126365 w 239082"/>
                  <a:gd name="connsiteY3" fmla="*/ 424051 h 424124"/>
                  <a:gd name="connsiteX4" fmla="*/ 359 w 239082"/>
                  <a:gd name="connsiteY4" fmla="*/ 271850 h 424124"/>
                  <a:gd name="connsiteX5" fmla="*/ 119970 w 239082"/>
                  <a:gd name="connsiteY5" fmla="*/ 5889 h 424124"/>
                  <a:gd name="connsiteX0" fmla="*/ 119970 w 239082"/>
                  <a:gd name="connsiteY0" fmla="*/ 5889 h 424157"/>
                  <a:gd name="connsiteX1" fmla="*/ 159561 w 239082"/>
                  <a:gd name="connsiteY1" fmla="*/ 100756 h 424157"/>
                  <a:gd name="connsiteX2" fmla="*/ 238385 w 239082"/>
                  <a:gd name="connsiteY2" fmla="*/ 253350 h 424157"/>
                  <a:gd name="connsiteX3" fmla="*/ 126365 w 239082"/>
                  <a:gd name="connsiteY3" fmla="*/ 424051 h 424157"/>
                  <a:gd name="connsiteX4" fmla="*/ 359 w 239082"/>
                  <a:gd name="connsiteY4" fmla="*/ 271850 h 424157"/>
                  <a:gd name="connsiteX5" fmla="*/ 119970 w 239082"/>
                  <a:gd name="connsiteY5" fmla="*/ 5889 h 424157"/>
                  <a:gd name="connsiteX0" fmla="*/ 119970 w 239827"/>
                  <a:gd name="connsiteY0" fmla="*/ 5889 h 424276"/>
                  <a:gd name="connsiteX1" fmla="*/ 159561 w 239827"/>
                  <a:gd name="connsiteY1" fmla="*/ 100756 h 424276"/>
                  <a:gd name="connsiteX2" fmla="*/ 238385 w 239827"/>
                  <a:gd name="connsiteY2" fmla="*/ 253350 h 424276"/>
                  <a:gd name="connsiteX3" fmla="*/ 126365 w 239827"/>
                  <a:gd name="connsiteY3" fmla="*/ 424051 h 424276"/>
                  <a:gd name="connsiteX4" fmla="*/ 359 w 239827"/>
                  <a:gd name="connsiteY4" fmla="*/ 271850 h 424276"/>
                  <a:gd name="connsiteX5" fmla="*/ 119970 w 239827"/>
                  <a:gd name="connsiteY5" fmla="*/ 5889 h 424276"/>
                  <a:gd name="connsiteX0" fmla="*/ 98918 w 218003"/>
                  <a:gd name="connsiteY0" fmla="*/ 5889 h 424157"/>
                  <a:gd name="connsiteX1" fmla="*/ 138509 w 218003"/>
                  <a:gd name="connsiteY1" fmla="*/ 100756 h 424157"/>
                  <a:gd name="connsiteX2" fmla="*/ 217333 w 218003"/>
                  <a:gd name="connsiteY2" fmla="*/ 253350 h 424157"/>
                  <a:gd name="connsiteX3" fmla="*/ 105313 w 218003"/>
                  <a:gd name="connsiteY3" fmla="*/ 424051 h 424157"/>
                  <a:gd name="connsiteX4" fmla="*/ 432 w 218003"/>
                  <a:gd name="connsiteY4" fmla="*/ 271850 h 424157"/>
                  <a:gd name="connsiteX5" fmla="*/ 98918 w 218003"/>
                  <a:gd name="connsiteY5" fmla="*/ 5889 h 424157"/>
                  <a:gd name="connsiteX0" fmla="*/ 104926 w 217975"/>
                  <a:gd name="connsiteY0" fmla="*/ 8510 h 387546"/>
                  <a:gd name="connsiteX1" fmla="*/ 138481 w 217975"/>
                  <a:gd name="connsiteY1" fmla="*/ 64145 h 387546"/>
                  <a:gd name="connsiteX2" fmla="*/ 217305 w 217975"/>
                  <a:gd name="connsiteY2" fmla="*/ 216739 h 387546"/>
                  <a:gd name="connsiteX3" fmla="*/ 105285 w 217975"/>
                  <a:gd name="connsiteY3" fmla="*/ 387440 h 387546"/>
                  <a:gd name="connsiteX4" fmla="*/ 404 w 217975"/>
                  <a:gd name="connsiteY4" fmla="*/ 235239 h 387546"/>
                  <a:gd name="connsiteX5" fmla="*/ 104926 w 217975"/>
                  <a:gd name="connsiteY5" fmla="*/ 8510 h 387546"/>
                  <a:gd name="connsiteX0" fmla="*/ 104926 w 218572"/>
                  <a:gd name="connsiteY0" fmla="*/ 8510 h 387546"/>
                  <a:gd name="connsiteX1" fmla="*/ 138481 w 218572"/>
                  <a:gd name="connsiteY1" fmla="*/ 64145 h 387546"/>
                  <a:gd name="connsiteX2" fmla="*/ 217305 w 218572"/>
                  <a:gd name="connsiteY2" fmla="*/ 216739 h 387546"/>
                  <a:gd name="connsiteX3" fmla="*/ 105285 w 218572"/>
                  <a:gd name="connsiteY3" fmla="*/ 387440 h 387546"/>
                  <a:gd name="connsiteX4" fmla="*/ 404 w 218572"/>
                  <a:gd name="connsiteY4" fmla="*/ 235239 h 387546"/>
                  <a:gd name="connsiteX5" fmla="*/ 104926 w 218572"/>
                  <a:gd name="connsiteY5" fmla="*/ 8510 h 387546"/>
                  <a:gd name="connsiteX0" fmla="*/ 104926 w 219227"/>
                  <a:gd name="connsiteY0" fmla="*/ 8510 h 384533"/>
                  <a:gd name="connsiteX1" fmla="*/ 138481 w 219227"/>
                  <a:gd name="connsiteY1" fmla="*/ 64145 h 384533"/>
                  <a:gd name="connsiteX2" fmla="*/ 217305 w 219227"/>
                  <a:gd name="connsiteY2" fmla="*/ 216739 h 384533"/>
                  <a:gd name="connsiteX3" fmla="*/ 123392 w 219227"/>
                  <a:gd name="connsiteY3" fmla="*/ 384422 h 384533"/>
                  <a:gd name="connsiteX4" fmla="*/ 404 w 219227"/>
                  <a:gd name="connsiteY4" fmla="*/ 235239 h 384533"/>
                  <a:gd name="connsiteX5" fmla="*/ 104926 w 219227"/>
                  <a:gd name="connsiteY5" fmla="*/ 8510 h 384533"/>
                  <a:gd name="connsiteX0" fmla="*/ 104930 w 219231"/>
                  <a:gd name="connsiteY0" fmla="*/ 7040 h 383063"/>
                  <a:gd name="connsiteX1" fmla="*/ 144520 w 219231"/>
                  <a:gd name="connsiteY1" fmla="*/ 71728 h 383063"/>
                  <a:gd name="connsiteX2" fmla="*/ 217309 w 219231"/>
                  <a:gd name="connsiteY2" fmla="*/ 215269 h 383063"/>
                  <a:gd name="connsiteX3" fmla="*/ 123396 w 219231"/>
                  <a:gd name="connsiteY3" fmla="*/ 382952 h 383063"/>
                  <a:gd name="connsiteX4" fmla="*/ 408 w 219231"/>
                  <a:gd name="connsiteY4" fmla="*/ 233769 h 383063"/>
                  <a:gd name="connsiteX5" fmla="*/ 104930 w 219231"/>
                  <a:gd name="connsiteY5" fmla="*/ 7040 h 383063"/>
                  <a:gd name="connsiteX0" fmla="*/ 104914 w 219215"/>
                  <a:gd name="connsiteY0" fmla="*/ 5455 h 381478"/>
                  <a:gd name="connsiteX1" fmla="*/ 120361 w 219215"/>
                  <a:gd name="connsiteY1" fmla="*/ 82214 h 381478"/>
                  <a:gd name="connsiteX2" fmla="*/ 217293 w 219215"/>
                  <a:gd name="connsiteY2" fmla="*/ 213684 h 381478"/>
                  <a:gd name="connsiteX3" fmla="*/ 123380 w 219215"/>
                  <a:gd name="connsiteY3" fmla="*/ 381367 h 381478"/>
                  <a:gd name="connsiteX4" fmla="*/ 392 w 219215"/>
                  <a:gd name="connsiteY4" fmla="*/ 232184 h 381478"/>
                  <a:gd name="connsiteX5" fmla="*/ 104914 w 219215"/>
                  <a:gd name="connsiteY5" fmla="*/ 5455 h 381478"/>
                  <a:gd name="connsiteX0" fmla="*/ 95900 w 219254"/>
                  <a:gd name="connsiteY0" fmla="*/ 5455 h 381478"/>
                  <a:gd name="connsiteX1" fmla="*/ 120400 w 219254"/>
                  <a:gd name="connsiteY1" fmla="*/ 82214 h 381478"/>
                  <a:gd name="connsiteX2" fmla="*/ 217332 w 219254"/>
                  <a:gd name="connsiteY2" fmla="*/ 213684 h 381478"/>
                  <a:gd name="connsiteX3" fmla="*/ 123419 w 219254"/>
                  <a:gd name="connsiteY3" fmla="*/ 381367 h 381478"/>
                  <a:gd name="connsiteX4" fmla="*/ 431 w 219254"/>
                  <a:gd name="connsiteY4" fmla="*/ 232184 h 381478"/>
                  <a:gd name="connsiteX5" fmla="*/ 95900 w 219254"/>
                  <a:gd name="connsiteY5" fmla="*/ 5455 h 381478"/>
                  <a:gd name="connsiteX0" fmla="*/ 10707 w 132839"/>
                  <a:gd name="connsiteY0" fmla="*/ 4424 h 380336"/>
                  <a:gd name="connsiteX1" fmla="*/ 35207 w 132839"/>
                  <a:gd name="connsiteY1" fmla="*/ 81183 h 380336"/>
                  <a:gd name="connsiteX2" fmla="*/ 132139 w 132839"/>
                  <a:gd name="connsiteY2" fmla="*/ 212653 h 380336"/>
                  <a:gd name="connsiteX3" fmla="*/ 38226 w 132839"/>
                  <a:gd name="connsiteY3" fmla="*/ 380336 h 380336"/>
                  <a:gd name="connsiteX4" fmla="*/ 2478 w 132839"/>
                  <a:gd name="connsiteY4" fmla="*/ 211771 h 380336"/>
                  <a:gd name="connsiteX5" fmla="*/ 10707 w 132839"/>
                  <a:gd name="connsiteY5" fmla="*/ 4424 h 380336"/>
                  <a:gd name="connsiteX0" fmla="*/ 27540 w 131506"/>
                  <a:gd name="connsiteY0" fmla="*/ 10733 h 327079"/>
                  <a:gd name="connsiteX1" fmla="*/ 33874 w 131506"/>
                  <a:gd name="connsiteY1" fmla="*/ 27926 h 327079"/>
                  <a:gd name="connsiteX2" fmla="*/ 130806 w 131506"/>
                  <a:gd name="connsiteY2" fmla="*/ 159396 h 327079"/>
                  <a:gd name="connsiteX3" fmla="*/ 36893 w 131506"/>
                  <a:gd name="connsiteY3" fmla="*/ 327079 h 327079"/>
                  <a:gd name="connsiteX4" fmla="*/ 1145 w 131506"/>
                  <a:gd name="connsiteY4" fmla="*/ 158514 h 327079"/>
                  <a:gd name="connsiteX5" fmla="*/ 27540 w 131506"/>
                  <a:gd name="connsiteY5" fmla="*/ 10733 h 327079"/>
                  <a:gd name="connsiteX0" fmla="*/ 27702 w 131668"/>
                  <a:gd name="connsiteY0" fmla="*/ 1446 h 317792"/>
                  <a:gd name="connsiteX1" fmla="*/ 60109 w 131668"/>
                  <a:gd name="connsiteY1" fmla="*/ 78284 h 317792"/>
                  <a:gd name="connsiteX2" fmla="*/ 130968 w 131668"/>
                  <a:gd name="connsiteY2" fmla="*/ 150109 h 317792"/>
                  <a:gd name="connsiteX3" fmla="*/ 37055 w 131668"/>
                  <a:gd name="connsiteY3" fmla="*/ 317792 h 317792"/>
                  <a:gd name="connsiteX4" fmla="*/ 1307 w 131668"/>
                  <a:gd name="connsiteY4" fmla="*/ 149227 h 317792"/>
                  <a:gd name="connsiteX5" fmla="*/ 27702 w 131668"/>
                  <a:gd name="connsiteY5" fmla="*/ 1446 h 317792"/>
                  <a:gd name="connsiteX0" fmla="*/ 27702 w 109498"/>
                  <a:gd name="connsiteY0" fmla="*/ 1497 h 317906"/>
                  <a:gd name="connsiteX1" fmla="*/ 60109 w 109498"/>
                  <a:gd name="connsiteY1" fmla="*/ 78335 h 317906"/>
                  <a:gd name="connsiteX2" fmla="*/ 108610 w 109498"/>
                  <a:gd name="connsiteY2" fmla="*/ 166135 h 317906"/>
                  <a:gd name="connsiteX3" fmla="*/ 37055 w 109498"/>
                  <a:gd name="connsiteY3" fmla="*/ 317843 h 317906"/>
                  <a:gd name="connsiteX4" fmla="*/ 1307 w 109498"/>
                  <a:gd name="connsiteY4" fmla="*/ 149278 h 317906"/>
                  <a:gd name="connsiteX5" fmla="*/ 27702 w 109498"/>
                  <a:gd name="connsiteY5" fmla="*/ 1497 h 317906"/>
                  <a:gd name="connsiteX0" fmla="*/ 27702 w 109935"/>
                  <a:gd name="connsiteY0" fmla="*/ 1497 h 248125"/>
                  <a:gd name="connsiteX1" fmla="*/ 60109 w 109935"/>
                  <a:gd name="connsiteY1" fmla="*/ 78335 h 248125"/>
                  <a:gd name="connsiteX2" fmla="*/ 108610 w 109935"/>
                  <a:gd name="connsiteY2" fmla="*/ 166135 h 248125"/>
                  <a:gd name="connsiteX3" fmla="*/ 60145 w 109935"/>
                  <a:gd name="connsiteY3" fmla="*/ 247888 h 248125"/>
                  <a:gd name="connsiteX4" fmla="*/ 1307 w 109935"/>
                  <a:gd name="connsiteY4" fmla="*/ 149278 h 248125"/>
                  <a:gd name="connsiteX5" fmla="*/ 27702 w 109935"/>
                  <a:gd name="connsiteY5" fmla="*/ 1497 h 248125"/>
                  <a:gd name="connsiteX0" fmla="*/ 51153 w 109346"/>
                  <a:gd name="connsiteY0" fmla="*/ 1003 h 289201"/>
                  <a:gd name="connsiteX1" fmla="*/ 59520 w 109346"/>
                  <a:gd name="connsiteY1" fmla="*/ 119411 h 289201"/>
                  <a:gd name="connsiteX2" fmla="*/ 108021 w 109346"/>
                  <a:gd name="connsiteY2" fmla="*/ 207211 h 289201"/>
                  <a:gd name="connsiteX3" fmla="*/ 59556 w 109346"/>
                  <a:gd name="connsiteY3" fmla="*/ 288964 h 289201"/>
                  <a:gd name="connsiteX4" fmla="*/ 718 w 109346"/>
                  <a:gd name="connsiteY4" fmla="*/ 190354 h 289201"/>
                  <a:gd name="connsiteX5" fmla="*/ 51153 w 109346"/>
                  <a:gd name="connsiteY5" fmla="*/ 1003 h 289201"/>
                  <a:gd name="connsiteX0" fmla="*/ 51139 w 109332"/>
                  <a:gd name="connsiteY0" fmla="*/ 5786 h 293984"/>
                  <a:gd name="connsiteX1" fmla="*/ 53304 w 109332"/>
                  <a:gd name="connsiteY1" fmla="*/ 63387 h 293984"/>
                  <a:gd name="connsiteX2" fmla="*/ 108007 w 109332"/>
                  <a:gd name="connsiteY2" fmla="*/ 211994 h 293984"/>
                  <a:gd name="connsiteX3" fmla="*/ 59542 w 109332"/>
                  <a:gd name="connsiteY3" fmla="*/ 293747 h 293984"/>
                  <a:gd name="connsiteX4" fmla="*/ 704 w 109332"/>
                  <a:gd name="connsiteY4" fmla="*/ 195137 h 293984"/>
                  <a:gd name="connsiteX5" fmla="*/ 51139 w 109332"/>
                  <a:gd name="connsiteY5" fmla="*/ 5786 h 293984"/>
                  <a:gd name="connsiteX0" fmla="*/ 51139 w 96454"/>
                  <a:gd name="connsiteY0" fmla="*/ 5197 h 294129"/>
                  <a:gd name="connsiteX1" fmla="*/ 53304 w 96454"/>
                  <a:gd name="connsiteY1" fmla="*/ 62798 h 294129"/>
                  <a:gd name="connsiteX2" fmla="*/ 94720 w 96454"/>
                  <a:gd name="connsiteY2" fmla="*/ 164015 h 294129"/>
                  <a:gd name="connsiteX3" fmla="*/ 59542 w 96454"/>
                  <a:gd name="connsiteY3" fmla="*/ 293158 h 294129"/>
                  <a:gd name="connsiteX4" fmla="*/ 704 w 96454"/>
                  <a:gd name="connsiteY4" fmla="*/ 194548 h 294129"/>
                  <a:gd name="connsiteX5" fmla="*/ 51139 w 96454"/>
                  <a:gd name="connsiteY5" fmla="*/ 5197 h 294129"/>
                  <a:gd name="connsiteX0" fmla="*/ 51139 w 101797"/>
                  <a:gd name="connsiteY0" fmla="*/ 5197 h 294129"/>
                  <a:gd name="connsiteX1" fmla="*/ 53304 w 101797"/>
                  <a:gd name="connsiteY1" fmla="*/ 62798 h 294129"/>
                  <a:gd name="connsiteX2" fmla="*/ 94720 w 101797"/>
                  <a:gd name="connsiteY2" fmla="*/ 164015 h 294129"/>
                  <a:gd name="connsiteX3" fmla="*/ 59542 w 101797"/>
                  <a:gd name="connsiteY3" fmla="*/ 293158 h 294129"/>
                  <a:gd name="connsiteX4" fmla="*/ 704 w 101797"/>
                  <a:gd name="connsiteY4" fmla="*/ 194548 h 294129"/>
                  <a:gd name="connsiteX5" fmla="*/ 51139 w 101797"/>
                  <a:gd name="connsiteY5" fmla="*/ 5197 h 294129"/>
                  <a:gd name="connsiteX0" fmla="*/ 51057 w 101715"/>
                  <a:gd name="connsiteY0" fmla="*/ 5197 h 294129"/>
                  <a:gd name="connsiteX1" fmla="*/ 53222 w 101715"/>
                  <a:gd name="connsiteY1" fmla="*/ 62798 h 294129"/>
                  <a:gd name="connsiteX2" fmla="*/ 94638 w 101715"/>
                  <a:gd name="connsiteY2" fmla="*/ 164015 h 294129"/>
                  <a:gd name="connsiteX3" fmla="*/ 59460 w 101715"/>
                  <a:gd name="connsiteY3" fmla="*/ 293158 h 294129"/>
                  <a:gd name="connsiteX4" fmla="*/ 622 w 101715"/>
                  <a:gd name="connsiteY4" fmla="*/ 194548 h 294129"/>
                  <a:gd name="connsiteX5" fmla="*/ 51057 w 101715"/>
                  <a:gd name="connsiteY5" fmla="*/ 5197 h 294129"/>
                  <a:gd name="connsiteX0" fmla="*/ 19633 w 102662"/>
                  <a:gd name="connsiteY0" fmla="*/ 4381 h 309091"/>
                  <a:gd name="connsiteX1" fmla="*/ 54169 w 102662"/>
                  <a:gd name="connsiteY1" fmla="*/ 77760 h 309091"/>
                  <a:gd name="connsiteX2" fmla="*/ 95585 w 102662"/>
                  <a:gd name="connsiteY2" fmla="*/ 178977 h 309091"/>
                  <a:gd name="connsiteX3" fmla="*/ 60407 w 102662"/>
                  <a:gd name="connsiteY3" fmla="*/ 308120 h 309091"/>
                  <a:gd name="connsiteX4" fmla="*/ 1569 w 102662"/>
                  <a:gd name="connsiteY4" fmla="*/ 209510 h 309091"/>
                  <a:gd name="connsiteX5" fmla="*/ 19633 w 102662"/>
                  <a:gd name="connsiteY5" fmla="*/ 4381 h 309091"/>
                  <a:gd name="connsiteX0" fmla="*/ 19452 w 102481"/>
                  <a:gd name="connsiteY0" fmla="*/ 4220 h 308930"/>
                  <a:gd name="connsiteX1" fmla="*/ 36029 w 102481"/>
                  <a:gd name="connsiteY1" fmla="*/ 79198 h 308930"/>
                  <a:gd name="connsiteX2" fmla="*/ 95404 w 102481"/>
                  <a:gd name="connsiteY2" fmla="*/ 178816 h 308930"/>
                  <a:gd name="connsiteX3" fmla="*/ 60226 w 102481"/>
                  <a:gd name="connsiteY3" fmla="*/ 307959 h 308930"/>
                  <a:gd name="connsiteX4" fmla="*/ 1388 w 102481"/>
                  <a:gd name="connsiteY4" fmla="*/ 209349 h 308930"/>
                  <a:gd name="connsiteX5" fmla="*/ 19452 w 102481"/>
                  <a:gd name="connsiteY5" fmla="*/ 4220 h 308930"/>
                  <a:gd name="connsiteX0" fmla="*/ 19452 w 98103"/>
                  <a:gd name="connsiteY0" fmla="*/ 4051 h 309904"/>
                  <a:gd name="connsiteX1" fmla="*/ 36029 w 98103"/>
                  <a:gd name="connsiteY1" fmla="*/ 79029 h 309904"/>
                  <a:gd name="connsiteX2" fmla="*/ 90531 w 98103"/>
                  <a:gd name="connsiteY2" fmla="*/ 156326 h 309904"/>
                  <a:gd name="connsiteX3" fmla="*/ 60226 w 98103"/>
                  <a:gd name="connsiteY3" fmla="*/ 307790 h 309904"/>
                  <a:gd name="connsiteX4" fmla="*/ 1388 w 98103"/>
                  <a:gd name="connsiteY4" fmla="*/ 209180 h 309904"/>
                  <a:gd name="connsiteX5" fmla="*/ 19452 w 98103"/>
                  <a:gd name="connsiteY5" fmla="*/ 4051 h 309904"/>
                  <a:gd name="connsiteX0" fmla="*/ 3610 w 81921"/>
                  <a:gd name="connsiteY0" fmla="*/ 2264 h 306076"/>
                  <a:gd name="connsiteX1" fmla="*/ 20187 w 81921"/>
                  <a:gd name="connsiteY1" fmla="*/ 77242 h 306076"/>
                  <a:gd name="connsiteX2" fmla="*/ 74689 w 81921"/>
                  <a:gd name="connsiteY2" fmla="*/ 154539 h 306076"/>
                  <a:gd name="connsiteX3" fmla="*/ 44384 w 81921"/>
                  <a:gd name="connsiteY3" fmla="*/ 306003 h 306076"/>
                  <a:gd name="connsiteX4" fmla="*/ 3679 w 81921"/>
                  <a:gd name="connsiteY4" fmla="*/ 168005 h 306076"/>
                  <a:gd name="connsiteX5" fmla="*/ 3610 w 81921"/>
                  <a:gd name="connsiteY5" fmla="*/ 2264 h 306076"/>
                  <a:gd name="connsiteX0" fmla="*/ 4031 w 82342"/>
                  <a:gd name="connsiteY0" fmla="*/ 2931 h 306743"/>
                  <a:gd name="connsiteX1" fmla="*/ 28649 w 82342"/>
                  <a:gd name="connsiteY1" fmla="*/ 69456 h 306743"/>
                  <a:gd name="connsiteX2" fmla="*/ 75110 w 82342"/>
                  <a:gd name="connsiteY2" fmla="*/ 155206 h 306743"/>
                  <a:gd name="connsiteX3" fmla="*/ 44805 w 82342"/>
                  <a:gd name="connsiteY3" fmla="*/ 306670 h 306743"/>
                  <a:gd name="connsiteX4" fmla="*/ 4100 w 82342"/>
                  <a:gd name="connsiteY4" fmla="*/ 168672 h 306743"/>
                  <a:gd name="connsiteX5" fmla="*/ 4031 w 82342"/>
                  <a:gd name="connsiteY5" fmla="*/ 2931 h 306743"/>
                  <a:gd name="connsiteX0" fmla="*/ 5119 w 83430"/>
                  <a:gd name="connsiteY0" fmla="*/ 2574 h 306386"/>
                  <a:gd name="connsiteX1" fmla="*/ 47886 w 83430"/>
                  <a:gd name="connsiteY1" fmla="*/ 73399 h 306386"/>
                  <a:gd name="connsiteX2" fmla="*/ 76198 w 83430"/>
                  <a:gd name="connsiteY2" fmla="*/ 154849 h 306386"/>
                  <a:gd name="connsiteX3" fmla="*/ 45893 w 83430"/>
                  <a:gd name="connsiteY3" fmla="*/ 306313 h 306386"/>
                  <a:gd name="connsiteX4" fmla="*/ 5188 w 83430"/>
                  <a:gd name="connsiteY4" fmla="*/ 168315 h 306386"/>
                  <a:gd name="connsiteX5" fmla="*/ 5119 w 83430"/>
                  <a:gd name="connsiteY5" fmla="*/ 2574 h 306386"/>
                  <a:gd name="connsiteX0" fmla="*/ 5119 w 134216"/>
                  <a:gd name="connsiteY0" fmla="*/ 2547 h 306417"/>
                  <a:gd name="connsiteX1" fmla="*/ 47886 w 134216"/>
                  <a:gd name="connsiteY1" fmla="*/ 73372 h 306417"/>
                  <a:gd name="connsiteX2" fmla="*/ 130076 w 134216"/>
                  <a:gd name="connsiteY2" fmla="*/ 150026 h 306417"/>
                  <a:gd name="connsiteX3" fmla="*/ 45893 w 134216"/>
                  <a:gd name="connsiteY3" fmla="*/ 306286 h 306417"/>
                  <a:gd name="connsiteX4" fmla="*/ 5188 w 134216"/>
                  <a:gd name="connsiteY4" fmla="*/ 168288 h 306417"/>
                  <a:gd name="connsiteX5" fmla="*/ 5119 w 134216"/>
                  <a:gd name="connsiteY5" fmla="*/ 2547 h 306417"/>
                  <a:gd name="connsiteX0" fmla="*/ 5119 w 135826"/>
                  <a:gd name="connsiteY0" fmla="*/ 2547 h 283388"/>
                  <a:gd name="connsiteX1" fmla="*/ 47886 w 135826"/>
                  <a:gd name="connsiteY1" fmla="*/ 73372 h 283388"/>
                  <a:gd name="connsiteX2" fmla="*/ 130076 w 135826"/>
                  <a:gd name="connsiteY2" fmla="*/ 150026 h 283388"/>
                  <a:gd name="connsiteX3" fmla="*/ 75632 w 135826"/>
                  <a:gd name="connsiteY3" fmla="*/ 283159 h 283388"/>
                  <a:gd name="connsiteX4" fmla="*/ 5188 w 135826"/>
                  <a:gd name="connsiteY4" fmla="*/ 168288 h 283388"/>
                  <a:gd name="connsiteX5" fmla="*/ 5119 w 135826"/>
                  <a:gd name="connsiteY5" fmla="*/ 2547 h 283388"/>
                  <a:gd name="connsiteX0" fmla="*/ 196 w 130601"/>
                  <a:gd name="connsiteY0" fmla="*/ 2021 h 282652"/>
                  <a:gd name="connsiteX1" fmla="*/ 42963 w 130601"/>
                  <a:gd name="connsiteY1" fmla="*/ 72846 h 282652"/>
                  <a:gd name="connsiteX2" fmla="*/ 125153 w 130601"/>
                  <a:gd name="connsiteY2" fmla="*/ 149500 h 282652"/>
                  <a:gd name="connsiteX3" fmla="*/ 70709 w 130601"/>
                  <a:gd name="connsiteY3" fmla="*/ 282633 h 282652"/>
                  <a:gd name="connsiteX4" fmla="*/ 27574 w 130601"/>
                  <a:gd name="connsiteY4" fmla="*/ 155318 h 282652"/>
                  <a:gd name="connsiteX5" fmla="*/ 196 w 130601"/>
                  <a:gd name="connsiteY5" fmla="*/ 2021 h 282652"/>
                  <a:gd name="connsiteX0" fmla="*/ 1174 w 131730"/>
                  <a:gd name="connsiteY0" fmla="*/ 1798 h 282410"/>
                  <a:gd name="connsiteX1" fmla="*/ 43941 w 131730"/>
                  <a:gd name="connsiteY1" fmla="*/ 72623 h 282410"/>
                  <a:gd name="connsiteX2" fmla="*/ 126131 w 131730"/>
                  <a:gd name="connsiteY2" fmla="*/ 149277 h 282410"/>
                  <a:gd name="connsiteX3" fmla="*/ 71687 w 131730"/>
                  <a:gd name="connsiteY3" fmla="*/ 282410 h 282410"/>
                  <a:gd name="connsiteX4" fmla="*/ 14519 w 131730"/>
                  <a:gd name="connsiteY4" fmla="*/ 149517 h 282410"/>
                  <a:gd name="connsiteX5" fmla="*/ 1174 w 131730"/>
                  <a:gd name="connsiteY5" fmla="*/ 1798 h 28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30" h="282410">
                    <a:moveTo>
                      <a:pt x="1174" y="1798"/>
                    </a:moveTo>
                    <a:cubicBezTo>
                      <a:pt x="6078" y="-11018"/>
                      <a:pt x="23115" y="48043"/>
                      <a:pt x="43941" y="72623"/>
                    </a:cubicBezTo>
                    <a:cubicBezTo>
                      <a:pt x="64767" y="97203"/>
                      <a:pt x="105006" y="71432"/>
                      <a:pt x="126131" y="149277"/>
                    </a:cubicBezTo>
                    <a:cubicBezTo>
                      <a:pt x="150144" y="235146"/>
                      <a:pt x="90289" y="282370"/>
                      <a:pt x="71687" y="282410"/>
                    </a:cubicBezTo>
                    <a:cubicBezTo>
                      <a:pt x="53085" y="282450"/>
                      <a:pt x="21621" y="240839"/>
                      <a:pt x="14519" y="149517"/>
                    </a:cubicBezTo>
                    <a:cubicBezTo>
                      <a:pt x="7898" y="47888"/>
                      <a:pt x="-3730" y="14614"/>
                      <a:pt x="1174" y="1798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p:sp>
            <p:nvSpPr>
              <p:cNvPr id="162" name="Oval 15">
                <a:extLst>
                  <a:ext uri="{FF2B5EF4-FFF2-40B4-BE49-F238E27FC236}">
                    <a16:creationId xmlns:a16="http://schemas.microsoft.com/office/drawing/2014/main" id="{983687A0-B231-4E88-7FCD-AE766D6254CE}"/>
                  </a:ext>
                </a:extLst>
              </p:cNvPr>
              <p:cNvSpPr/>
              <p:nvPr/>
            </p:nvSpPr>
            <p:spPr>
              <a:xfrm rot="3845952">
                <a:off x="2671164" y="4494758"/>
                <a:ext cx="522624" cy="365186"/>
              </a:xfrm>
              <a:custGeom>
                <a:avLst/>
                <a:gdLst>
                  <a:gd name="connsiteX0" fmla="*/ 0 w 459430"/>
                  <a:gd name="connsiteY0" fmla="*/ 247057 h 494114"/>
                  <a:gd name="connsiteX1" fmla="*/ 229715 w 459430"/>
                  <a:gd name="connsiteY1" fmla="*/ 0 h 494114"/>
                  <a:gd name="connsiteX2" fmla="*/ 459430 w 459430"/>
                  <a:gd name="connsiteY2" fmla="*/ 247057 h 494114"/>
                  <a:gd name="connsiteX3" fmla="*/ 229715 w 459430"/>
                  <a:gd name="connsiteY3" fmla="*/ 494114 h 494114"/>
                  <a:gd name="connsiteX4" fmla="*/ 0 w 459430"/>
                  <a:gd name="connsiteY4" fmla="*/ 247057 h 494114"/>
                  <a:gd name="connsiteX0" fmla="*/ 0 w 797426"/>
                  <a:gd name="connsiteY0" fmla="*/ 247817 h 496420"/>
                  <a:gd name="connsiteX1" fmla="*/ 229715 w 797426"/>
                  <a:gd name="connsiteY1" fmla="*/ 760 h 496420"/>
                  <a:gd name="connsiteX2" fmla="*/ 797426 w 797426"/>
                  <a:gd name="connsiteY2" fmla="*/ 317227 h 496420"/>
                  <a:gd name="connsiteX3" fmla="*/ 229715 w 797426"/>
                  <a:gd name="connsiteY3" fmla="*/ 494874 h 496420"/>
                  <a:gd name="connsiteX4" fmla="*/ 0 w 797426"/>
                  <a:gd name="connsiteY4" fmla="*/ 247817 h 496420"/>
                  <a:gd name="connsiteX0" fmla="*/ 0 w 755176"/>
                  <a:gd name="connsiteY0" fmla="*/ 328555 h 494220"/>
                  <a:gd name="connsiteX1" fmla="*/ 187465 w 755176"/>
                  <a:gd name="connsiteY1" fmla="*/ 17 h 494220"/>
                  <a:gd name="connsiteX2" fmla="*/ 755176 w 755176"/>
                  <a:gd name="connsiteY2" fmla="*/ 316484 h 494220"/>
                  <a:gd name="connsiteX3" fmla="*/ 187465 w 755176"/>
                  <a:gd name="connsiteY3" fmla="*/ 494131 h 494220"/>
                  <a:gd name="connsiteX4" fmla="*/ 0 w 755176"/>
                  <a:gd name="connsiteY4" fmla="*/ 328555 h 494220"/>
                  <a:gd name="connsiteX0" fmla="*/ 265 w 755441"/>
                  <a:gd name="connsiteY0" fmla="*/ 328555 h 512267"/>
                  <a:gd name="connsiteX1" fmla="*/ 187730 w 755441"/>
                  <a:gd name="connsiteY1" fmla="*/ 17 h 512267"/>
                  <a:gd name="connsiteX2" fmla="*/ 755441 w 755441"/>
                  <a:gd name="connsiteY2" fmla="*/ 316484 h 512267"/>
                  <a:gd name="connsiteX3" fmla="*/ 217908 w 755441"/>
                  <a:gd name="connsiteY3" fmla="*/ 512238 h 512267"/>
                  <a:gd name="connsiteX4" fmla="*/ 265 w 755441"/>
                  <a:gd name="connsiteY4" fmla="*/ 328555 h 512267"/>
                  <a:gd name="connsiteX0" fmla="*/ 265 w 767240"/>
                  <a:gd name="connsiteY0" fmla="*/ 328551 h 517433"/>
                  <a:gd name="connsiteX1" fmla="*/ 187730 w 767240"/>
                  <a:gd name="connsiteY1" fmla="*/ 13 h 517433"/>
                  <a:gd name="connsiteX2" fmla="*/ 755441 w 767240"/>
                  <a:gd name="connsiteY2" fmla="*/ 316480 h 517433"/>
                  <a:gd name="connsiteX3" fmla="*/ 544869 w 767240"/>
                  <a:gd name="connsiteY3" fmla="*/ 453864 h 517433"/>
                  <a:gd name="connsiteX4" fmla="*/ 217908 w 767240"/>
                  <a:gd name="connsiteY4" fmla="*/ 512234 h 517433"/>
                  <a:gd name="connsiteX5" fmla="*/ 265 w 767240"/>
                  <a:gd name="connsiteY5" fmla="*/ 328551 h 517433"/>
                  <a:gd name="connsiteX0" fmla="*/ 265 w 767890"/>
                  <a:gd name="connsiteY0" fmla="*/ 328551 h 532154"/>
                  <a:gd name="connsiteX1" fmla="*/ 187730 w 767890"/>
                  <a:gd name="connsiteY1" fmla="*/ 13 h 532154"/>
                  <a:gd name="connsiteX2" fmla="*/ 755441 w 767890"/>
                  <a:gd name="connsiteY2" fmla="*/ 316480 h 532154"/>
                  <a:gd name="connsiteX3" fmla="*/ 556941 w 767890"/>
                  <a:gd name="connsiteY3" fmla="*/ 505167 h 532154"/>
                  <a:gd name="connsiteX4" fmla="*/ 217908 w 767890"/>
                  <a:gd name="connsiteY4" fmla="*/ 512234 h 532154"/>
                  <a:gd name="connsiteX5" fmla="*/ 265 w 767890"/>
                  <a:gd name="connsiteY5" fmla="*/ 328551 h 532154"/>
                  <a:gd name="connsiteX0" fmla="*/ 265 w 766544"/>
                  <a:gd name="connsiteY0" fmla="*/ 328551 h 532097"/>
                  <a:gd name="connsiteX1" fmla="*/ 187730 w 766544"/>
                  <a:gd name="connsiteY1" fmla="*/ 13 h 532097"/>
                  <a:gd name="connsiteX2" fmla="*/ 755441 w 766544"/>
                  <a:gd name="connsiteY2" fmla="*/ 316480 h 532097"/>
                  <a:gd name="connsiteX3" fmla="*/ 556941 w 766544"/>
                  <a:gd name="connsiteY3" fmla="*/ 505167 h 532097"/>
                  <a:gd name="connsiteX4" fmla="*/ 384924 w 766544"/>
                  <a:gd name="connsiteY4" fmla="*/ 526290 h 532097"/>
                  <a:gd name="connsiteX5" fmla="*/ 217908 w 766544"/>
                  <a:gd name="connsiteY5" fmla="*/ 512234 h 532097"/>
                  <a:gd name="connsiteX6" fmla="*/ 265 w 766544"/>
                  <a:gd name="connsiteY6" fmla="*/ 328551 h 532097"/>
                  <a:gd name="connsiteX0" fmla="*/ 265 w 766544"/>
                  <a:gd name="connsiteY0" fmla="*/ 328551 h 518446"/>
                  <a:gd name="connsiteX1" fmla="*/ 187730 w 766544"/>
                  <a:gd name="connsiteY1" fmla="*/ 13 h 518446"/>
                  <a:gd name="connsiteX2" fmla="*/ 755441 w 766544"/>
                  <a:gd name="connsiteY2" fmla="*/ 316480 h 518446"/>
                  <a:gd name="connsiteX3" fmla="*/ 556941 w 766544"/>
                  <a:gd name="connsiteY3" fmla="*/ 505167 h 518446"/>
                  <a:gd name="connsiteX4" fmla="*/ 384924 w 766544"/>
                  <a:gd name="connsiteY4" fmla="*/ 478005 h 518446"/>
                  <a:gd name="connsiteX5" fmla="*/ 217908 w 766544"/>
                  <a:gd name="connsiteY5" fmla="*/ 512234 h 518446"/>
                  <a:gd name="connsiteX6" fmla="*/ 265 w 766544"/>
                  <a:gd name="connsiteY6" fmla="*/ 328551 h 518446"/>
                  <a:gd name="connsiteX0" fmla="*/ 2759 w 769038"/>
                  <a:gd name="connsiteY0" fmla="*/ 361744 h 551639"/>
                  <a:gd name="connsiteX1" fmla="*/ 383364 w 769038"/>
                  <a:gd name="connsiteY1" fmla="*/ 10 h 551639"/>
                  <a:gd name="connsiteX2" fmla="*/ 757935 w 769038"/>
                  <a:gd name="connsiteY2" fmla="*/ 349673 h 551639"/>
                  <a:gd name="connsiteX3" fmla="*/ 559435 w 769038"/>
                  <a:gd name="connsiteY3" fmla="*/ 538360 h 551639"/>
                  <a:gd name="connsiteX4" fmla="*/ 387418 w 769038"/>
                  <a:gd name="connsiteY4" fmla="*/ 511198 h 551639"/>
                  <a:gd name="connsiteX5" fmla="*/ 220402 w 769038"/>
                  <a:gd name="connsiteY5" fmla="*/ 545427 h 551639"/>
                  <a:gd name="connsiteX6" fmla="*/ 2759 w 769038"/>
                  <a:gd name="connsiteY6" fmla="*/ 361744 h 551639"/>
                  <a:gd name="connsiteX0" fmla="*/ 2759 w 769038"/>
                  <a:gd name="connsiteY0" fmla="*/ 368515 h 558410"/>
                  <a:gd name="connsiteX1" fmla="*/ 164099 w 769038"/>
                  <a:gd name="connsiteY1" fmla="*/ 143761 h 558410"/>
                  <a:gd name="connsiteX2" fmla="*/ 383364 w 769038"/>
                  <a:gd name="connsiteY2" fmla="*/ 6781 h 558410"/>
                  <a:gd name="connsiteX3" fmla="*/ 757935 w 769038"/>
                  <a:gd name="connsiteY3" fmla="*/ 356444 h 558410"/>
                  <a:gd name="connsiteX4" fmla="*/ 559435 w 769038"/>
                  <a:gd name="connsiteY4" fmla="*/ 545131 h 558410"/>
                  <a:gd name="connsiteX5" fmla="*/ 387418 w 769038"/>
                  <a:gd name="connsiteY5" fmla="*/ 517969 h 558410"/>
                  <a:gd name="connsiteX6" fmla="*/ 220402 w 769038"/>
                  <a:gd name="connsiteY6" fmla="*/ 552198 h 558410"/>
                  <a:gd name="connsiteX7" fmla="*/ 2759 w 769038"/>
                  <a:gd name="connsiteY7" fmla="*/ 368515 h 558410"/>
                  <a:gd name="connsiteX0" fmla="*/ 2759 w 758100"/>
                  <a:gd name="connsiteY0" fmla="*/ 361956 h 551851"/>
                  <a:gd name="connsiteX1" fmla="*/ 164099 w 758100"/>
                  <a:gd name="connsiteY1" fmla="*/ 137202 h 551851"/>
                  <a:gd name="connsiteX2" fmla="*/ 383364 w 758100"/>
                  <a:gd name="connsiteY2" fmla="*/ 222 h 551851"/>
                  <a:gd name="connsiteX3" fmla="*/ 589612 w 758100"/>
                  <a:gd name="connsiteY3" fmla="*/ 167380 h 551851"/>
                  <a:gd name="connsiteX4" fmla="*/ 757935 w 758100"/>
                  <a:gd name="connsiteY4" fmla="*/ 349885 h 551851"/>
                  <a:gd name="connsiteX5" fmla="*/ 559435 w 758100"/>
                  <a:gd name="connsiteY5" fmla="*/ 538572 h 551851"/>
                  <a:gd name="connsiteX6" fmla="*/ 387418 w 758100"/>
                  <a:gd name="connsiteY6" fmla="*/ 511410 h 551851"/>
                  <a:gd name="connsiteX7" fmla="*/ 220402 w 758100"/>
                  <a:gd name="connsiteY7" fmla="*/ 545639 h 551851"/>
                  <a:gd name="connsiteX8" fmla="*/ 2759 w 758100"/>
                  <a:gd name="connsiteY8" fmla="*/ 361956 h 551851"/>
                  <a:gd name="connsiteX0" fmla="*/ 2759 w 758100"/>
                  <a:gd name="connsiteY0" fmla="*/ 343908 h 533803"/>
                  <a:gd name="connsiteX1" fmla="*/ 164099 w 758100"/>
                  <a:gd name="connsiteY1" fmla="*/ 119154 h 533803"/>
                  <a:gd name="connsiteX2" fmla="*/ 392417 w 758100"/>
                  <a:gd name="connsiteY2" fmla="*/ 281 h 533803"/>
                  <a:gd name="connsiteX3" fmla="*/ 589612 w 758100"/>
                  <a:gd name="connsiteY3" fmla="*/ 149332 h 533803"/>
                  <a:gd name="connsiteX4" fmla="*/ 757935 w 758100"/>
                  <a:gd name="connsiteY4" fmla="*/ 331837 h 533803"/>
                  <a:gd name="connsiteX5" fmla="*/ 559435 w 758100"/>
                  <a:gd name="connsiteY5" fmla="*/ 520524 h 533803"/>
                  <a:gd name="connsiteX6" fmla="*/ 387418 w 758100"/>
                  <a:gd name="connsiteY6" fmla="*/ 493362 h 533803"/>
                  <a:gd name="connsiteX7" fmla="*/ 220402 w 758100"/>
                  <a:gd name="connsiteY7" fmla="*/ 527591 h 533803"/>
                  <a:gd name="connsiteX8" fmla="*/ 2759 w 758100"/>
                  <a:gd name="connsiteY8" fmla="*/ 343908 h 533803"/>
                  <a:gd name="connsiteX0" fmla="*/ 2759 w 758100"/>
                  <a:gd name="connsiteY0" fmla="*/ 343636 h 533531"/>
                  <a:gd name="connsiteX1" fmla="*/ 164099 w 758100"/>
                  <a:gd name="connsiteY1" fmla="*/ 118882 h 533531"/>
                  <a:gd name="connsiteX2" fmla="*/ 392417 w 758100"/>
                  <a:gd name="connsiteY2" fmla="*/ 9 h 533531"/>
                  <a:gd name="connsiteX3" fmla="*/ 589612 w 758100"/>
                  <a:gd name="connsiteY3" fmla="*/ 149060 h 533531"/>
                  <a:gd name="connsiteX4" fmla="*/ 757935 w 758100"/>
                  <a:gd name="connsiteY4" fmla="*/ 331565 h 533531"/>
                  <a:gd name="connsiteX5" fmla="*/ 559435 w 758100"/>
                  <a:gd name="connsiteY5" fmla="*/ 520252 h 533531"/>
                  <a:gd name="connsiteX6" fmla="*/ 387418 w 758100"/>
                  <a:gd name="connsiteY6" fmla="*/ 493090 h 533531"/>
                  <a:gd name="connsiteX7" fmla="*/ 220402 w 758100"/>
                  <a:gd name="connsiteY7" fmla="*/ 527319 h 533531"/>
                  <a:gd name="connsiteX8" fmla="*/ 2759 w 75810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39 w 755580"/>
                  <a:gd name="connsiteY0" fmla="*/ 343636 h 533531"/>
                  <a:gd name="connsiteX1" fmla="*/ 179686 w 755580"/>
                  <a:gd name="connsiteY1" fmla="*/ 143025 h 533531"/>
                  <a:gd name="connsiteX2" fmla="*/ 389897 w 755580"/>
                  <a:gd name="connsiteY2" fmla="*/ 9 h 533531"/>
                  <a:gd name="connsiteX3" fmla="*/ 587092 w 755580"/>
                  <a:gd name="connsiteY3" fmla="*/ 149060 h 533531"/>
                  <a:gd name="connsiteX4" fmla="*/ 755415 w 755580"/>
                  <a:gd name="connsiteY4" fmla="*/ 331565 h 533531"/>
                  <a:gd name="connsiteX5" fmla="*/ 556915 w 755580"/>
                  <a:gd name="connsiteY5" fmla="*/ 520252 h 533531"/>
                  <a:gd name="connsiteX6" fmla="*/ 384898 w 755580"/>
                  <a:gd name="connsiteY6" fmla="*/ 493090 h 533531"/>
                  <a:gd name="connsiteX7" fmla="*/ 217882 w 755580"/>
                  <a:gd name="connsiteY7" fmla="*/ 527319 h 533531"/>
                  <a:gd name="connsiteX8" fmla="*/ 239 w 755580"/>
                  <a:gd name="connsiteY8" fmla="*/ 343636 h 533531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7 h 533532"/>
                  <a:gd name="connsiteX1" fmla="*/ 179661 w 755555"/>
                  <a:gd name="connsiteY1" fmla="*/ 143026 h 533532"/>
                  <a:gd name="connsiteX2" fmla="*/ 389872 w 755555"/>
                  <a:gd name="connsiteY2" fmla="*/ 10 h 533532"/>
                  <a:gd name="connsiteX3" fmla="*/ 587067 w 755555"/>
                  <a:gd name="connsiteY3" fmla="*/ 149061 h 533532"/>
                  <a:gd name="connsiteX4" fmla="*/ 755390 w 755555"/>
                  <a:gd name="connsiteY4" fmla="*/ 331566 h 533532"/>
                  <a:gd name="connsiteX5" fmla="*/ 556890 w 755555"/>
                  <a:gd name="connsiteY5" fmla="*/ 520253 h 533532"/>
                  <a:gd name="connsiteX6" fmla="*/ 384873 w 755555"/>
                  <a:gd name="connsiteY6" fmla="*/ 493091 h 533532"/>
                  <a:gd name="connsiteX7" fmla="*/ 217857 w 755555"/>
                  <a:gd name="connsiteY7" fmla="*/ 527320 h 533532"/>
                  <a:gd name="connsiteX8" fmla="*/ 214 w 755555"/>
                  <a:gd name="connsiteY8" fmla="*/ 343637 h 533532"/>
                  <a:gd name="connsiteX0" fmla="*/ 214 w 755555"/>
                  <a:gd name="connsiteY0" fmla="*/ 343638 h 533533"/>
                  <a:gd name="connsiteX1" fmla="*/ 179661 w 755555"/>
                  <a:gd name="connsiteY1" fmla="*/ 143027 h 533533"/>
                  <a:gd name="connsiteX2" fmla="*/ 389872 w 755555"/>
                  <a:gd name="connsiteY2" fmla="*/ 11 h 533533"/>
                  <a:gd name="connsiteX3" fmla="*/ 587067 w 755555"/>
                  <a:gd name="connsiteY3" fmla="*/ 149062 h 533533"/>
                  <a:gd name="connsiteX4" fmla="*/ 755390 w 755555"/>
                  <a:gd name="connsiteY4" fmla="*/ 331567 h 533533"/>
                  <a:gd name="connsiteX5" fmla="*/ 556890 w 755555"/>
                  <a:gd name="connsiteY5" fmla="*/ 520254 h 533533"/>
                  <a:gd name="connsiteX6" fmla="*/ 384873 w 755555"/>
                  <a:gd name="connsiteY6" fmla="*/ 493092 h 533533"/>
                  <a:gd name="connsiteX7" fmla="*/ 217857 w 755555"/>
                  <a:gd name="connsiteY7" fmla="*/ 527321 h 533533"/>
                  <a:gd name="connsiteX8" fmla="*/ 214 w 755555"/>
                  <a:gd name="connsiteY8" fmla="*/ 343638 h 533533"/>
                  <a:gd name="connsiteX0" fmla="*/ 257 w 755598"/>
                  <a:gd name="connsiteY0" fmla="*/ 343638 h 533533"/>
                  <a:gd name="connsiteX1" fmla="*/ 179704 w 755598"/>
                  <a:gd name="connsiteY1" fmla="*/ 143027 h 533533"/>
                  <a:gd name="connsiteX2" fmla="*/ 389915 w 755598"/>
                  <a:gd name="connsiteY2" fmla="*/ 11 h 533533"/>
                  <a:gd name="connsiteX3" fmla="*/ 587110 w 755598"/>
                  <a:gd name="connsiteY3" fmla="*/ 149062 h 533533"/>
                  <a:gd name="connsiteX4" fmla="*/ 755433 w 755598"/>
                  <a:gd name="connsiteY4" fmla="*/ 331567 h 533533"/>
                  <a:gd name="connsiteX5" fmla="*/ 556933 w 755598"/>
                  <a:gd name="connsiteY5" fmla="*/ 520254 h 533533"/>
                  <a:gd name="connsiteX6" fmla="*/ 384916 w 755598"/>
                  <a:gd name="connsiteY6" fmla="*/ 493092 h 533533"/>
                  <a:gd name="connsiteX7" fmla="*/ 217900 w 755598"/>
                  <a:gd name="connsiteY7" fmla="*/ 527321 h 533533"/>
                  <a:gd name="connsiteX8" fmla="*/ 257 w 755598"/>
                  <a:gd name="connsiteY8" fmla="*/ 343638 h 533533"/>
                  <a:gd name="connsiteX0" fmla="*/ 257 w 755598"/>
                  <a:gd name="connsiteY0" fmla="*/ 355708 h 545603"/>
                  <a:gd name="connsiteX1" fmla="*/ 179704 w 755598"/>
                  <a:gd name="connsiteY1" fmla="*/ 155097 h 545603"/>
                  <a:gd name="connsiteX2" fmla="*/ 380862 w 755598"/>
                  <a:gd name="connsiteY2" fmla="*/ 10 h 545603"/>
                  <a:gd name="connsiteX3" fmla="*/ 587110 w 755598"/>
                  <a:gd name="connsiteY3" fmla="*/ 161132 h 545603"/>
                  <a:gd name="connsiteX4" fmla="*/ 755433 w 755598"/>
                  <a:gd name="connsiteY4" fmla="*/ 343637 h 545603"/>
                  <a:gd name="connsiteX5" fmla="*/ 556933 w 755598"/>
                  <a:gd name="connsiteY5" fmla="*/ 532324 h 545603"/>
                  <a:gd name="connsiteX6" fmla="*/ 384916 w 755598"/>
                  <a:gd name="connsiteY6" fmla="*/ 505162 h 545603"/>
                  <a:gd name="connsiteX7" fmla="*/ 217900 w 755598"/>
                  <a:gd name="connsiteY7" fmla="*/ 539391 h 545603"/>
                  <a:gd name="connsiteX8" fmla="*/ 257 w 755598"/>
                  <a:gd name="connsiteY8" fmla="*/ 355708 h 545603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56933 w 755598"/>
                  <a:gd name="connsiteY5" fmla="*/ 532342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5621"/>
                  <a:gd name="connsiteX1" fmla="*/ 179704 w 755598"/>
                  <a:gd name="connsiteY1" fmla="*/ 155115 h 545621"/>
                  <a:gd name="connsiteX2" fmla="*/ 380862 w 755598"/>
                  <a:gd name="connsiteY2" fmla="*/ 28 h 545621"/>
                  <a:gd name="connsiteX3" fmla="*/ 587110 w 755598"/>
                  <a:gd name="connsiteY3" fmla="*/ 161150 h 545621"/>
                  <a:gd name="connsiteX4" fmla="*/ 755433 w 755598"/>
                  <a:gd name="connsiteY4" fmla="*/ 343655 h 545621"/>
                  <a:gd name="connsiteX5" fmla="*/ 587111 w 755598"/>
                  <a:gd name="connsiteY5" fmla="*/ 520271 h 545621"/>
                  <a:gd name="connsiteX6" fmla="*/ 384916 w 755598"/>
                  <a:gd name="connsiteY6" fmla="*/ 505180 h 545621"/>
                  <a:gd name="connsiteX7" fmla="*/ 217900 w 755598"/>
                  <a:gd name="connsiteY7" fmla="*/ 539409 h 545621"/>
                  <a:gd name="connsiteX8" fmla="*/ 257 w 755598"/>
                  <a:gd name="connsiteY8" fmla="*/ 355726 h 545621"/>
                  <a:gd name="connsiteX0" fmla="*/ 257 w 755598"/>
                  <a:gd name="connsiteY0" fmla="*/ 355726 h 544115"/>
                  <a:gd name="connsiteX1" fmla="*/ 179704 w 755598"/>
                  <a:gd name="connsiteY1" fmla="*/ 155115 h 544115"/>
                  <a:gd name="connsiteX2" fmla="*/ 380862 w 755598"/>
                  <a:gd name="connsiteY2" fmla="*/ 28 h 544115"/>
                  <a:gd name="connsiteX3" fmla="*/ 587110 w 755598"/>
                  <a:gd name="connsiteY3" fmla="*/ 161150 h 544115"/>
                  <a:gd name="connsiteX4" fmla="*/ 755433 w 755598"/>
                  <a:gd name="connsiteY4" fmla="*/ 343655 h 544115"/>
                  <a:gd name="connsiteX5" fmla="*/ 587111 w 755598"/>
                  <a:gd name="connsiteY5" fmla="*/ 520271 h 544115"/>
                  <a:gd name="connsiteX6" fmla="*/ 384916 w 755598"/>
                  <a:gd name="connsiteY6" fmla="*/ 493108 h 544115"/>
                  <a:gd name="connsiteX7" fmla="*/ 217900 w 755598"/>
                  <a:gd name="connsiteY7" fmla="*/ 539409 h 544115"/>
                  <a:gd name="connsiteX8" fmla="*/ 257 w 755598"/>
                  <a:gd name="connsiteY8" fmla="*/ 355726 h 5441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5 w 755346"/>
                  <a:gd name="connsiteY0" fmla="*/ 355726 h 530815"/>
                  <a:gd name="connsiteX1" fmla="*/ 179452 w 755346"/>
                  <a:gd name="connsiteY1" fmla="*/ 155115 h 530815"/>
                  <a:gd name="connsiteX2" fmla="*/ 380610 w 755346"/>
                  <a:gd name="connsiteY2" fmla="*/ 28 h 530815"/>
                  <a:gd name="connsiteX3" fmla="*/ 586858 w 755346"/>
                  <a:gd name="connsiteY3" fmla="*/ 161150 h 530815"/>
                  <a:gd name="connsiteX4" fmla="*/ 755181 w 755346"/>
                  <a:gd name="connsiteY4" fmla="*/ 343655 h 530815"/>
                  <a:gd name="connsiteX5" fmla="*/ 586859 w 755346"/>
                  <a:gd name="connsiteY5" fmla="*/ 520271 h 530815"/>
                  <a:gd name="connsiteX6" fmla="*/ 384664 w 755346"/>
                  <a:gd name="connsiteY6" fmla="*/ 493108 h 530815"/>
                  <a:gd name="connsiteX7" fmla="*/ 175398 w 755346"/>
                  <a:gd name="connsiteY7" fmla="*/ 521302 h 530815"/>
                  <a:gd name="connsiteX8" fmla="*/ 5 w 755346"/>
                  <a:gd name="connsiteY8" fmla="*/ 355726 h 530815"/>
                  <a:gd name="connsiteX0" fmla="*/ 4 w 755345"/>
                  <a:gd name="connsiteY0" fmla="*/ 355726 h 530815"/>
                  <a:gd name="connsiteX1" fmla="*/ 179451 w 755345"/>
                  <a:gd name="connsiteY1" fmla="*/ 155115 h 530815"/>
                  <a:gd name="connsiteX2" fmla="*/ 380609 w 755345"/>
                  <a:gd name="connsiteY2" fmla="*/ 28 h 530815"/>
                  <a:gd name="connsiteX3" fmla="*/ 586857 w 755345"/>
                  <a:gd name="connsiteY3" fmla="*/ 161150 h 530815"/>
                  <a:gd name="connsiteX4" fmla="*/ 755180 w 755345"/>
                  <a:gd name="connsiteY4" fmla="*/ 343655 h 530815"/>
                  <a:gd name="connsiteX5" fmla="*/ 586858 w 755345"/>
                  <a:gd name="connsiteY5" fmla="*/ 520271 h 530815"/>
                  <a:gd name="connsiteX6" fmla="*/ 384663 w 755345"/>
                  <a:gd name="connsiteY6" fmla="*/ 493108 h 530815"/>
                  <a:gd name="connsiteX7" fmla="*/ 175397 w 755345"/>
                  <a:gd name="connsiteY7" fmla="*/ 521302 h 530815"/>
                  <a:gd name="connsiteX8" fmla="*/ 4 w 755345"/>
                  <a:gd name="connsiteY8" fmla="*/ 355726 h 530815"/>
                  <a:gd name="connsiteX0" fmla="*/ 184 w 755525"/>
                  <a:gd name="connsiteY0" fmla="*/ 355726 h 530815"/>
                  <a:gd name="connsiteX1" fmla="*/ 179631 w 755525"/>
                  <a:gd name="connsiteY1" fmla="*/ 155115 h 530815"/>
                  <a:gd name="connsiteX2" fmla="*/ 380789 w 755525"/>
                  <a:gd name="connsiteY2" fmla="*/ 28 h 530815"/>
                  <a:gd name="connsiteX3" fmla="*/ 587037 w 755525"/>
                  <a:gd name="connsiteY3" fmla="*/ 161150 h 530815"/>
                  <a:gd name="connsiteX4" fmla="*/ 755360 w 755525"/>
                  <a:gd name="connsiteY4" fmla="*/ 343655 h 530815"/>
                  <a:gd name="connsiteX5" fmla="*/ 587038 w 755525"/>
                  <a:gd name="connsiteY5" fmla="*/ 520271 h 530815"/>
                  <a:gd name="connsiteX6" fmla="*/ 384843 w 755525"/>
                  <a:gd name="connsiteY6" fmla="*/ 493108 h 530815"/>
                  <a:gd name="connsiteX7" fmla="*/ 175577 w 755525"/>
                  <a:gd name="connsiteY7" fmla="*/ 521302 h 530815"/>
                  <a:gd name="connsiteX8" fmla="*/ 184 w 755525"/>
                  <a:gd name="connsiteY8" fmla="*/ 355726 h 530815"/>
                  <a:gd name="connsiteX0" fmla="*/ 184 w 824920"/>
                  <a:gd name="connsiteY0" fmla="*/ 355726 h 530815"/>
                  <a:gd name="connsiteX1" fmla="*/ 179631 w 824920"/>
                  <a:gd name="connsiteY1" fmla="*/ 155115 h 530815"/>
                  <a:gd name="connsiteX2" fmla="*/ 380789 w 824920"/>
                  <a:gd name="connsiteY2" fmla="*/ 28 h 530815"/>
                  <a:gd name="connsiteX3" fmla="*/ 587037 w 824920"/>
                  <a:gd name="connsiteY3" fmla="*/ 161150 h 530815"/>
                  <a:gd name="connsiteX4" fmla="*/ 824817 w 824920"/>
                  <a:gd name="connsiteY4" fmla="*/ 326335 h 530815"/>
                  <a:gd name="connsiteX5" fmla="*/ 587038 w 824920"/>
                  <a:gd name="connsiteY5" fmla="*/ 520271 h 530815"/>
                  <a:gd name="connsiteX6" fmla="*/ 384843 w 824920"/>
                  <a:gd name="connsiteY6" fmla="*/ 493108 h 530815"/>
                  <a:gd name="connsiteX7" fmla="*/ 175577 w 824920"/>
                  <a:gd name="connsiteY7" fmla="*/ 521302 h 530815"/>
                  <a:gd name="connsiteX8" fmla="*/ 184 w 824920"/>
                  <a:gd name="connsiteY8" fmla="*/ 355726 h 530815"/>
                  <a:gd name="connsiteX0" fmla="*/ 184 w 824920"/>
                  <a:gd name="connsiteY0" fmla="*/ 355726 h 535489"/>
                  <a:gd name="connsiteX1" fmla="*/ 179631 w 824920"/>
                  <a:gd name="connsiteY1" fmla="*/ 155115 h 535489"/>
                  <a:gd name="connsiteX2" fmla="*/ 380789 w 824920"/>
                  <a:gd name="connsiteY2" fmla="*/ 28 h 535489"/>
                  <a:gd name="connsiteX3" fmla="*/ 587037 w 824920"/>
                  <a:gd name="connsiteY3" fmla="*/ 161150 h 535489"/>
                  <a:gd name="connsiteX4" fmla="*/ 824817 w 824920"/>
                  <a:gd name="connsiteY4" fmla="*/ 326335 h 535489"/>
                  <a:gd name="connsiteX5" fmla="*/ 607810 w 824920"/>
                  <a:gd name="connsiteY5" fmla="*/ 525546 h 535489"/>
                  <a:gd name="connsiteX6" fmla="*/ 384843 w 824920"/>
                  <a:gd name="connsiteY6" fmla="*/ 493108 h 535489"/>
                  <a:gd name="connsiteX7" fmla="*/ 175577 w 824920"/>
                  <a:gd name="connsiteY7" fmla="*/ 521302 h 535489"/>
                  <a:gd name="connsiteX8" fmla="*/ 184 w 824920"/>
                  <a:gd name="connsiteY8" fmla="*/ 355726 h 535489"/>
                  <a:gd name="connsiteX0" fmla="*/ 184 w 824948"/>
                  <a:gd name="connsiteY0" fmla="*/ 355700 h 535463"/>
                  <a:gd name="connsiteX1" fmla="*/ 179631 w 824948"/>
                  <a:gd name="connsiteY1" fmla="*/ 155089 h 535463"/>
                  <a:gd name="connsiteX2" fmla="*/ 380789 w 824948"/>
                  <a:gd name="connsiteY2" fmla="*/ 2 h 535463"/>
                  <a:gd name="connsiteX3" fmla="*/ 626528 w 824948"/>
                  <a:gd name="connsiteY3" fmla="*/ 157002 h 535463"/>
                  <a:gd name="connsiteX4" fmla="*/ 824817 w 824948"/>
                  <a:gd name="connsiteY4" fmla="*/ 326309 h 535463"/>
                  <a:gd name="connsiteX5" fmla="*/ 607810 w 824948"/>
                  <a:gd name="connsiteY5" fmla="*/ 525520 h 535463"/>
                  <a:gd name="connsiteX6" fmla="*/ 384843 w 824948"/>
                  <a:gd name="connsiteY6" fmla="*/ 493082 h 535463"/>
                  <a:gd name="connsiteX7" fmla="*/ 175577 w 824948"/>
                  <a:gd name="connsiteY7" fmla="*/ 521276 h 535463"/>
                  <a:gd name="connsiteX8" fmla="*/ 184 w 824948"/>
                  <a:gd name="connsiteY8" fmla="*/ 355700 h 535463"/>
                  <a:gd name="connsiteX0" fmla="*/ 184 w 824919"/>
                  <a:gd name="connsiteY0" fmla="*/ 356038 h 535801"/>
                  <a:gd name="connsiteX1" fmla="*/ 179631 w 824919"/>
                  <a:gd name="connsiteY1" fmla="*/ 155427 h 535801"/>
                  <a:gd name="connsiteX2" fmla="*/ 380789 w 824919"/>
                  <a:gd name="connsiteY2" fmla="*/ 340 h 535801"/>
                  <a:gd name="connsiteX3" fmla="*/ 585527 w 824919"/>
                  <a:gd name="connsiteY3" fmla="*/ 192708 h 535801"/>
                  <a:gd name="connsiteX4" fmla="*/ 824817 w 824919"/>
                  <a:gd name="connsiteY4" fmla="*/ 326647 h 535801"/>
                  <a:gd name="connsiteX5" fmla="*/ 607810 w 824919"/>
                  <a:gd name="connsiteY5" fmla="*/ 525858 h 535801"/>
                  <a:gd name="connsiteX6" fmla="*/ 384843 w 824919"/>
                  <a:gd name="connsiteY6" fmla="*/ 493420 h 535801"/>
                  <a:gd name="connsiteX7" fmla="*/ 175577 w 824919"/>
                  <a:gd name="connsiteY7" fmla="*/ 521614 h 535801"/>
                  <a:gd name="connsiteX8" fmla="*/ 184 w 824919"/>
                  <a:gd name="connsiteY8" fmla="*/ 356038 h 535801"/>
                  <a:gd name="connsiteX0" fmla="*/ 184 w 824919"/>
                  <a:gd name="connsiteY0" fmla="*/ 317883 h 497646"/>
                  <a:gd name="connsiteX1" fmla="*/ 179631 w 824919"/>
                  <a:gd name="connsiteY1" fmla="*/ 117272 h 497646"/>
                  <a:gd name="connsiteX2" fmla="*/ 394424 w 824919"/>
                  <a:gd name="connsiteY2" fmla="*/ 610 h 497646"/>
                  <a:gd name="connsiteX3" fmla="*/ 585527 w 824919"/>
                  <a:gd name="connsiteY3" fmla="*/ 154553 h 497646"/>
                  <a:gd name="connsiteX4" fmla="*/ 824817 w 824919"/>
                  <a:gd name="connsiteY4" fmla="*/ 288492 h 497646"/>
                  <a:gd name="connsiteX5" fmla="*/ 607810 w 824919"/>
                  <a:gd name="connsiteY5" fmla="*/ 487703 h 497646"/>
                  <a:gd name="connsiteX6" fmla="*/ 384843 w 824919"/>
                  <a:gd name="connsiteY6" fmla="*/ 455265 h 497646"/>
                  <a:gd name="connsiteX7" fmla="*/ 175577 w 824919"/>
                  <a:gd name="connsiteY7" fmla="*/ 483459 h 497646"/>
                  <a:gd name="connsiteX8" fmla="*/ 184 w 824919"/>
                  <a:gd name="connsiteY8" fmla="*/ 317883 h 497646"/>
                  <a:gd name="connsiteX0" fmla="*/ 902 w 825637"/>
                  <a:gd name="connsiteY0" fmla="*/ 317281 h 497044"/>
                  <a:gd name="connsiteX1" fmla="*/ 252406 w 825637"/>
                  <a:gd name="connsiteY1" fmla="*/ 159944 h 497044"/>
                  <a:gd name="connsiteX2" fmla="*/ 395142 w 825637"/>
                  <a:gd name="connsiteY2" fmla="*/ 8 h 497044"/>
                  <a:gd name="connsiteX3" fmla="*/ 586245 w 825637"/>
                  <a:gd name="connsiteY3" fmla="*/ 153951 h 497044"/>
                  <a:gd name="connsiteX4" fmla="*/ 825535 w 825637"/>
                  <a:gd name="connsiteY4" fmla="*/ 287890 h 497044"/>
                  <a:gd name="connsiteX5" fmla="*/ 608528 w 825637"/>
                  <a:gd name="connsiteY5" fmla="*/ 487101 h 497044"/>
                  <a:gd name="connsiteX6" fmla="*/ 385561 w 825637"/>
                  <a:gd name="connsiteY6" fmla="*/ 454663 h 497044"/>
                  <a:gd name="connsiteX7" fmla="*/ 176295 w 825637"/>
                  <a:gd name="connsiteY7" fmla="*/ 482857 h 497044"/>
                  <a:gd name="connsiteX8" fmla="*/ 902 w 825637"/>
                  <a:gd name="connsiteY8" fmla="*/ 317281 h 497044"/>
                  <a:gd name="connsiteX0" fmla="*/ 2279 w 728991"/>
                  <a:gd name="connsiteY0" fmla="*/ 327195 h 497044"/>
                  <a:gd name="connsiteX1" fmla="*/ 155760 w 728991"/>
                  <a:gd name="connsiteY1" fmla="*/ 159944 h 497044"/>
                  <a:gd name="connsiteX2" fmla="*/ 298496 w 728991"/>
                  <a:gd name="connsiteY2" fmla="*/ 8 h 497044"/>
                  <a:gd name="connsiteX3" fmla="*/ 489599 w 728991"/>
                  <a:gd name="connsiteY3" fmla="*/ 153951 h 497044"/>
                  <a:gd name="connsiteX4" fmla="*/ 728889 w 728991"/>
                  <a:gd name="connsiteY4" fmla="*/ 287890 h 497044"/>
                  <a:gd name="connsiteX5" fmla="*/ 511882 w 728991"/>
                  <a:gd name="connsiteY5" fmla="*/ 487101 h 497044"/>
                  <a:gd name="connsiteX6" fmla="*/ 288915 w 728991"/>
                  <a:gd name="connsiteY6" fmla="*/ 454663 h 497044"/>
                  <a:gd name="connsiteX7" fmla="*/ 79649 w 728991"/>
                  <a:gd name="connsiteY7" fmla="*/ 482857 h 497044"/>
                  <a:gd name="connsiteX8" fmla="*/ 2279 w 728991"/>
                  <a:gd name="connsiteY8" fmla="*/ 327195 h 497044"/>
                  <a:gd name="connsiteX0" fmla="*/ 2326 w 729038"/>
                  <a:gd name="connsiteY0" fmla="*/ 327195 h 497044"/>
                  <a:gd name="connsiteX1" fmla="*/ 155807 w 729038"/>
                  <a:gd name="connsiteY1" fmla="*/ 159944 h 497044"/>
                  <a:gd name="connsiteX2" fmla="*/ 298543 w 729038"/>
                  <a:gd name="connsiteY2" fmla="*/ 8 h 497044"/>
                  <a:gd name="connsiteX3" fmla="*/ 489646 w 729038"/>
                  <a:gd name="connsiteY3" fmla="*/ 153951 h 497044"/>
                  <a:gd name="connsiteX4" fmla="*/ 728936 w 729038"/>
                  <a:gd name="connsiteY4" fmla="*/ 287890 h 497044"/>
                  <a:gd name="connsiteX5" fmla="*/ 511929 w 729038"/>
                  <a:gd name="connsiteY5" fmla="*/ 487101 h 497044"/>
                  <a:gd name="connsiteX6" fmla="*/ 288962 w 729038"/>
                  <a:gd name="connsiteY6" fmla="*/ 454663 h 497044"/>
                  <a:gd name="connsiteX7" fmla="*/ 79149 w 729038"/>
                  <a:gd name="connsiteY7" fmla="*/ 436936 h 497044"/>
                  <a:gd name="connsiteX8" fmla="*/ 2326 w 729038"/>
                  <a:gd name="connsiteY8" fmla="*/ 327195 h 4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038" h="497044">
                    <a:moveTo>
                      <a:pt x="2326" y="327195"/>
                    </a:moveTo>
                    <a:cubicBezTo>
                      <a:pt x="15102" y="281030"/>
                      <a:pt x="83320" y="235322"/>
                      <a:pt x="155807" y="159944"/>
                    </a:cubicBezTo>
                    <a:cubicBezTo>
                      <a:pt x="189063" y="78531"/>
                      <a:pt x="242903" y="1007"/>
                      <a:pt x="298543" y="8"/>
                    </a:cubicBezTo>
                    <a:cubicBezTo>
                      <a:pt x="354183" y="-991"/>
                      <a:pt x="427218" y="95674"/>
                      <a:pt x="489646" y="153951"/>
                    </a:cubicBezTo>
                    <a:cubicBezTo>
                      <a:pt x="552075" y="212228"/>
                      <a:pt x="733966" y="226025"/>
                      <a:pt x="728936" y="287890"/>
                    </a:cubicBezTo>
                    <a:cubicBezTo>
                      <a:pt x="732960" y="404076"/>
                      <a:pt x="606878" y="455151"/>
                      <a:pt x="511929" y="487101"/>
                    </a:cubicBezTo>
                    <a:cubicBezTo>
                      <a:pt x="450176" y="522069"/>
                      <a:pt x="345467" y="453485"/>
                      <a:pt x="288962" y="454663"/>
                    </a:cubicBezTo>
                    <a:cubicBezTo>
                      <a:pt x="232457" y="455841"/>
                      <a:pt x="126922" y="458181"/>
                      <a:pt x="79149" y="436936"/>
                    </a:cubicBezTo>
                    <a:cubicBezTo>
                      <a:pt x="31376" y="415691"/>
                      <a:pt x="-10450" y="373360"/>
                      <a:pt x="2326" y="327195"/>
                    </a:cubicBezTo>
                    <a:close/>
                  </a:path>
                </a:pathLst>
              </a:custGeom>
              <a:solidFill>
                <a:srgbClr val="7858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365641A-150C-87F0-A6AB-C1B5BB132128}"/>
              </a:ext>
            </a:extLst>
          </p:cNvPr>
          <p:cNvGrpSpPr/>
          <p:nvPr/>
        </p:nvGrpSpPr>
        <p:grpSpPr>
          <a:xfrm>
            <a:off x="252568" y="52973"/>
            <a:ext cx="689459" cy="779858"/>
            <a:chOff x="612518" y="-2074665"/>
            <a:chExt cx="829376" cy="93812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F44671A-2E39-1FD4-D836-B4D286082D19}"/>
                </a:ext>
              </a:extLst>
            </p:cNvPr>
            <p:cNvGrpSpPr/>
            <p:nvPr/>
          </p:nvGrpSpPr>
          <p:grpSpPr>
            <a:xfrm rot="19879337">
              <a:off x="861903" y="-1770187"/>
              <a:ext cx="579991" cy="633642"/>
              <a:chOff x="5593552" y="1256149"/>
              <a:chExt cx="3754763" cy="3492051"/>
            </a:xfrm>
          </p:grpSpPr>
          <p:sp>
            <p:nvSpPr>
              <p:cNvPr id="213" name="Oval 4">
                <a:extLst>
                  <a:ext uri="{FF2B5EF4-FFF2-40B4-BE49-F238E27FC236}">
                    <a16:creationId xmlns:a16="http://schemas.microsoft.com/office/drawing/2014/main" id="{225782C0-DAF0-9570-4010-65D0E822EF90}"/>
                  </a:ext>
                </a:extLst>
              </p:cNvPr>
              <p:cNvSpPr/>
              <p:nvPr/>
            </p:nvSpPr>
            <p:spPr>
              <a:xfrm>
                <a:off x="5593552" y="1256149"/>
                <a:ext cx="3754763" cy="3492051"/>
              </a:xfrm>
              <a:custGeom>
                <a:avLst/>
                <a:gdLst>
                  <a:gd name="connsiteX0" fmla="*/ 0 w 3616036"/>
                  <a:gd name="connsiteY0" fmla="*/ 1732684 h 3465367"/>
                  <a:gd name="connsiteX1" fmla="*/ 1808018 w 3616036"/>
                  <a:gd name="connsiteY1" fmla="*/ 0 h 3465367"/>
                  <a:gd name="connsiteX2" fmla="*/ 3616036 w 3616036"/>
                  <a:gd name="connsiteY2" fmla="*/ 1732684 h 3465367"/>
                  <a:gd name="connsiteX3" fmla="*/ 1808018 w 3616036"/>
                  <a:gd name="connsiteY3" fmla="*/ 3465368 h 3465367"/>
                  <a:gd name="connsiteX4" fmla="*/ 0 w 3616036"/>
                  <a:gd name="connsiteY4" fmla="*/ 1732684 h 3465367"/>
                  <a:gd name="connsiteX0" fmla="*/ 0 w 3590059"/>
                  <a:gd name="connsiteY0" fmla="*/ 2327280 h 3491007"/>
                  <a:gd name="connsiteX1" fmla="*/ 1782041 w 3590059"/>
                  <a:gd name="connsiteY1" fmla="*/ 7509 h 3491007"/>
                  <a:gd name="connsiteX2" fmla="*/ 3590059 w 3590059"/>
                  <a:gd name="connsiteY2" fmla="*/ 1740193 h 3491007"/>
                  <a:gd name="connsiteX3" fmla="*/ 1782041 w 3590059"/>
                  <a:gd name="connsiteY3" fmla="*/ 3472877 h 3491007"/>
                  <a:gd name="connsiteX4" fmla="*/ 0 w 3590059"/>
                  <a:gd name="connsiteY4" fmla="*/ 2327280 h 3491007"/>
                  <a:gd name="connsiteX0" fmla="*/ 0 w 3667991"/>
                  <a:gd name="connsiteY0" fmla="*/ 1567300 h 3466933"/>
                  <a:gd name="connsiteX1" fmla="*/ 1859973 w 3667991"/>
                  <a:gd name="connsiteY1" fmla="*/ 870 h 3466933"/>
                  <a:gd name="connsiteX2" fmla="*/ 3667991 w 3667991"/>
                  <a:gd name="connsiteY2" fmla="*/ 1733554 h 3466933"/>
                  <a:gd name="connsiteX3" fmla="*/ 1859973 w 3667991"/>
                  <a:gd name="connsiteY3" fmla="*/ 3466238 h 3466933"/>
                  <a:gd name="connsiteX4" fmla="*/ 0 w 3667991"/>
                  <a:gd name="connsiteY4" fmla="*/ 1567300 h 3466933"/>
                  <a:gd name="connsiteX0" fmla="*/ 0 w 3699164"/>
                  <a:gd name="connsiteY0" fmla="*/ 1566454 h 3465406"/>
                  <a:gd name="connsiteX1" fmla="*/ 1859973 w 3699164"/>
                  <a:gd name="connsiteY1" fmla="*/ 24 h 3465406"/>
                  <a:gd name="connsiteX2" fmla="*/ 3699164 w 3699164"/>
                  <a:gd name="connsiteY2" fmla="*/ 1540477 h 3465406"/>
                  <a:gd name="connsiteX3" fmla="*/ 1859973 w 3699164"/>
                  <a:gd name="connsiteY3" fmla="*/ 3465392 h 3465406"/>
                  <a:gd name="connsiteX4" fmla="*/ 0 w 3699164"/>
                  <a:gd name="connsiteY4" fmla="*/ 1566454 h 3465406"/>
                  <a:gd name="connsiteX0" fmla="*/ 92 w 3699256"/>
                  <a:gd name="connsiteY0" fmla="*/ 1592429 h 3491377"/>
                  <a:gd name="connsiteX1" fmla="*/ 1787329 w 3699256"/>
                  <a:gd name="connsiteY1" fmla="*/ 22 h 3491377"/>
                  <a:gd name="connsiteX2" fmla="*/ 3699256 w 3699256"/>
                  <a:gd name="connsiteY2" fmla="*/ 1566452 h 3491377"/>
                  <a:gd name="connsiteX3" fmla="*/ 1860065 w 3699256"/>
                  <a:gd name="connsiteY3" fmla="*/ 3491367 h 3491377"/>
                  <a:gd name="connsiteX4" fmla="*/ 92 w 3699256"/>
                  <a:gd name="connsiteY4" fmla="*/ 1592429 h 3491377"/>
                  <a:gd name="connsiteX0" fmla="*/ 10099 w 3709263"/>
                  <a:gd name="connsiteY0" fmla="*/ 1592429 h 3591606"/>
                  <a:gd name="connsiteX1" fmla="*/ 1797336 w 3709263"/>
                  <a:gd name="connsiteY1" fmla="*/ 22 h 3591606"/>
                  <a:gd name="connsiteX2" fmla="*/ 3709263 w 3709263"/>
                  <a:gd name="connsiteY2" fmla="*/ 1566452 h 3591606"/>
                  <a:gd name="connsiteX3" fmla="*/ 1870072 w 3709263"/>
                  <a:gd name="connsiteY3" fmla="*/ 3491367 h 3591606"/>
                  <a:gd name="connsiteX4" fmla="*/ 1106339 w 3709263"/>
                  <a:gd name="connsiteY4" fmla="*/ 3138077 h 3591606"/>
                  <a:gd name="connsiteX5" fmla="*/ 10099 w 3709263"/>
                  <a:gd name="connsiteY5" fmla="*/ 1592429 h 3591606"/>
                  <a:gd name="connsiteX0" fmla="*/ 22047 w 3721211"/>
                  <a:gd name="connsiteY0" fmla="*/ 1592429 h 3631701"/>
                  <a:gd name="connsiteX1" fmla="*/ 1809284 w 3721211"/>
                  <a:gd name="connsiteY1" fmla="*/ 22 h 3631701"/>
                  <a:gd name="connsiteX2" fmla="*/ 3721211 w 3721211"/>
                  <a:gd name="connsiteY2" fmla="*/ 1566452 h 3631701"/>
                  <a:gd name="connsiteX3" fmla="*/ 1882020 w 3721211"/>
                  <a:gd name="connsiteY3" fmla="*/ 3491367 h 3631701"/>
                  <a:gd name="connsiteX4" fmla="*/ 879296 w 3721211"/>
                  <a:gd name="connsiteY4" fmla="*/ 3273159 h 3631701"/>
                  <a:gd name="connsiteX5" fmla="*/ 22047 w 3721211"/>
                  <a:gd name="connsiteY5" fmla="*/ 1592429 h 3631701"/>
                  <a:gd name="connsiteX0" fmla="*/ 22047 w 3721211"/>
                  <a:gd name="connsiteY0" fmla="*/ 1592429 h 3575081"/>
                  <a:gd name="connsiteX1" fmla="*/ 1809284 w 3721211"/>
                  <a:gd name="connsiteY1" fmla="*/ 22 h 3575081"/>
                  <a:gd name="connsiteX2" fmla="*/ 3721211 w 3721211"/>
                  <a:gd name="connsiteY2" fmla="*/ 1566452 h 3575081"/>
                  <a:gd name="connsiteX3" fmla="*/ 1882020 w 3721211"/>
                  <a:gd name="connsiteY3" fmla="*/ 3491367 h 3575081"/>
                  <a:gd name="connsiteX4" fmla="*/ 879296 w 3721211"/>
                  <a:gd name="connsiteY4" fmla="*/ 3273159 h 3575081"/>
                  <a:gd name="connsiteX5" fmla="*/ 22047 w 3721211"/>
                  <a:gd name="connsiteY5" fmla="*/ 1592429 h 3575081"/>
                  <a:gd name="connsiteX0" fmla="*/ 16724 w 3715888"/>
                  <a:gd name="connsiteY0" fmla="*/ 1592429 h 3575081"/>
                  <a:gd name="connsiteX1" fmla="*/ 1803961 w 3715888"/>
                  <a:gd name="connsiteY1" fmla="*/ 22 h 3575081"/>
                  <a:gd name="connsiteX2" fmla="*/ 3715888 w 3715888"/>
                  <a:gd name="connsiteY2" fmla="*/ 1566452 h 3575081"/>
                  <a:gd name="connsiteX3" fmla="*/ 1876697 w 3715888"/>
                  <a:gd name="connsiteY3" fmla="*/ 3491367 h 3575081"/>
                  <a:gd name="connsiteX4" fmla="*/ 873973 w 3715888"/>
                  <a:gd name="connsiteY4" fmla="*/ 3273159 h 3575081"/>
                  <a:gd name="connsiteX5" fmla="*/ 16724 w 3715888"/>
                  <a:gd name="connsiteY5" fmla="*/ 1592429 h 3575081"/>
                  <a:gd name="connsiteX0" fmla="*/ 28338 w 3727502"/>
                  <a:gd name="connsiteY0" fmla="*/ 1592429 h 3589696"/>
                  <a:gd name="connsiteX1" fmla="*/ 1815575 w 3727502"/>
                  <a:gd name="connsiteY1" fmla="*/ 22 h 3589696"/>
                  <a:gd name="connsiteX2" fmla="*/ 3727502 w 3727502"/>
                  <a:gd name="connsiteY2" fmla="*/ 1566452 h 3589696"/>
                  <a:gd name="connsiteX3" fmla="*/ 1888311 w 3727502"/>
                  <a:gd name="connsiteY3" fmla="*/ 3491367 h 3589696"/>
                  <a:gd name="connsiteX4" fmla="*/ 885587 w 3727502"/>
                  <a:gd name="connsiteY4" fmla="*/ 3273159 h 3589696"/>
                  <a:gd name="connsiteX5" fmla="*/ 729723 w 3727502"/>
                  <a:gd name="connsiteY5" fmla="*/ 2961430 h 3589696"/>
                  <a:gd name="connsiteX6" fmla="*/ 28338 w 3727502"/>
                  <a:gd name="connsiteY6" fmla="*/ 1592429 h 3589696"/>
                  <a:gd name="connsiteX0" fmla="*/ 16836 w 3716000"/>
                  <a:gd name="connsiteY0" fmla="*/ 1592429 h 3589696"/>
                  <a:gd name="connsiteX1" fmla="*/ 1804073 w 3716000"/>
                  <a:gd name="connsiteY1" fmla="*/ 22 h 3589696"/>
                  <a:gd name="connsiteX2" fmla="*/ 3716000 w 3716000"/>
                  <a:gd name="connsiteY2" fmla="*/ 1566452 h 3589696"/>
                  <a:gd name="connsiteX3" fmla="*/ 1876809 w 3716000"/>
                  <a:gd name="connsiteY3" fmla="*/ 3491367 h 3589696"/>
                  <a:gd name="connsiteX4" fmla="*/ 874085 w 3716000"/>
                  <a:gd name="connsiteY4" fmla="*/ 3273159 h 3589696"/>
                  <a:gd name="connsiteX5" fmla="*/ 905257 w 3716000"/>
                  <a:gd name="connsiteY5" fmla="*/ 2873107 h 3589696"/>
                  <a:gd name="connsiteX6" fmla="*/ 16836 w 3716000"/>
                  <a:gd name="connsiteY6" fmla="*/ 1592429 h 3589696"/>
                  <a:gd name="connsiteX0" fmla="*/ 16836 w 3716000"/>
                  <a:gd name="connsiteY0" fmla="*/ 1592429 h 3589696"/>
                  <a:gd name="connsiteX1" fmla="*/ 1804073 w 3716000"/>
                  <a:gd name="connsiteY1" fmla="*/ 22 h 3589696"/>
                  <a:gd name="connsiteX2" fmla="*/ 3716000 w 3716000"/>
                  <a:gd name="connsiteY2" fmla="*/ 1566452 h 3589696"/>
                  <a:gd name="connsiteX3" fmla="*/ 1876809 w 3716000"/>
                  <a:gd name="connsiteY3" fmla="*/ 3491367 h 3589696"/>
                  <a:gd name="connsiteX4" fmla="*/ 874085 w 3716000"/>
                  <a:gd name="connsiteY4" fmla="*/ 3273159 h 3589696"/>
                  <a:gd name="connsiteX5" fmla="*/ 905257 w 3716000"/>
                  <a:gd name="connsiteY5" fmla="*/ 2873107 h 3589696"/>
                  <a:gd name="connsiteX6" fmla="*/ 16836 w 3716000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28702 w 3727866"/>
                  <a:gd name="connsiteY0" fmla="*/ 1592429 h 3589696"/>
                  <a:gd name="connsiteX1" fmla="*/ 1815939 w 3727866"/>
                  <a:gd name="connsiteY1" fmla="*/ 22 h 3589696"/>
                  <a:gd name="connsiteX2" fmla="*/ 3727866 w 3727866"/>
                  <a:gd name="connsiteY2" fmla="*/ 1566452 h 3589696"/>
                  <a:gd name="connsiteX3" fmla="*/ 1888675 w 3727866"/>
                  <a:gd name="connsiteY3" fmla="*/ 3491367 h 3589696"/>
                  <a:gd name="connsiteX4" fmla="*/ 885951 w 3727866"/>
                  <a:gd name="connsiteY4" fmla="*/ 3273159 h 3589696"/>
                  <a:gd name="connsiteX5" fmla="*/ 880755 w 3727866"/>
                  <a:gd name="connsiteY5" fmla="*/ 2836739 h 3589696"/>
                  <a:gd name="connsiteX6" fmla="*/ 28702 w 3727866"/>
                  <a:gd name="connsiteY6" fmla="*/ 1592429 h 3589696"/>
                  <a:gd name="connsiteX0" fmla="*/ 21498 w 3720662"/>
                  <a:gd name="connsiteY0" fmla="*/ 1592429 h 3589696"/>
                  <a:gd name="connsiteX1" fmla="*/ 1808735 w 3720662"/>
                  <a:gd name="connsiteY1" fmla="*/ 22 h 3589696"/>
                  <a:gd name="connsiteX2" fmla="*/ 3720662 w 3720662"/>
                  <a:gd name="connsiteY2" fmla="*/ 1566452 h 3589696"/>
                  <a:gd name="connsiteX3" fmla="*/ 1881471 w 3720662"/>
                  <a:gd name="connsiteY3" fmla="*/ 3491367 h 3589696"/>
                  <a:gd name="connsiteX4" fmla="*/ 878747 w 3720662"/>
                  <a:gd name="connsiteY4" fmla="*/ 3273159 h 3589696"/>
                  <a:gd name="connsiteX5" fmla="*/ 873551 w 3720662"/>
                  <a:gd name="connsiteY5" fmla="*/ 2836739 h 3589696"/>
                  <a:gd name="connsiteX6" fmla="*/ 21498 w 3720662"/>
                  <a:gd name="connsiteY6" fmla="*/ 1592429 h 3589696"/>
                  <a:gd name="connsiteX0" fmla="*/ 21498 w 3720662"/>
                  <a:gd name="connsiteY0" fmla="*/ 1592429 h 3573504"/>
                  <a:gd name="connsiteX1" fmla="*/ 1808735 w 3720662"/>
                  <a:gd name="connsiteY1" fmla="*/ 22 h 3573504"/>
                  <a:gd name="connsiteX2" fmla="*/ 3720662 w 3720662"/>
                  <a:gd name="connsiteY2" fmla="*/ 1566452 h 3573504"/>
                  <a:gd name="connsiteX3" fmla="*/ 1881471 w 3720662"/>
                  <a:gd name="connsiteY3" fmla="*/ 3491367 h 3573504"/>
                  <a:gd name="connsiteX4" fmla="*/ 878747 w 3720662"/>
                  <a:gd name="connsiteY4" fmla="*/ 3273159 h 3573504"/>
                  <a:gd name="connsiteX5" fmla="*/ 873551 w 3720662"/>
                  <a:gd name="connsiteY5" fmla="*/ 2836739 h 3573504"/>
                  <a:gd name="connsiteX6" fmla="*/ 21498 w 3720662"/>
                  <a:gd name="connsiteY6" fmla="*/ 1592429 h 3573504"/>
                  <a:gd name="connsiteX0" fmla="*/ 21498 w 3720662"/>
                  <a:gd name="connsiteY0" fmla="*/ 1592429 h 3573504"/>
                  <a:gd name="connsiteX1" fmla="*/ 1808735 w 3720662"/>
                  <a:gd name="connsiteY1" fmla="*/ 22 h 3573504"/>
                  <a:gd name="connsiteX2" fmla="*/ 3720662 w 3720662"/>
                  <a:gd name="connsiteY2" fmla="*/ 1566452 h 3573504"/>
                  <a:gd name="connsiteX3" fmla="*/ 1881471 w 3720662"/>
                  <a:gd name="connsiteY3" fmla="*/ 3491367 h 3573504"/>
                  <a:gd name="connsiteX4" fmla="*/ 878747 w 3720662"/>
                  <a:gd name="connsiteY4" fmla="*/ 3273159 h 3573504"/>
                  <a:gd name="connsiteX5" fmla="*/ 873551 w 3720662"/>
                  <a:gd name="connsiteY5" fmla="*/ 2836739 h 3573504"/>
                  <a:gd name="connsiteX6" fmla="*/ 21498 w 3720662"/>
                  <a:gd name="connsiteY6" fmla="*/ 1592429 h 3573504"/>
                  <a:gd name="connsiteX0" fmla="*/ 21498 w 3720662"/>
                  <a:gd name="connsiteY0" fmla="*/ 1592429 h 3492136"/>
                  <a:gd name="connsiteX1" fmla="*/ 1808735 w 3720662"/>
                  <a:gd name="connsiteY1" fmla="*/ 22 h 3492136"/>
                  <a:gd name="connsiteX2" fmla="*/ 3720662 w 3720662"/>
                  <a:gd name="connsiteY2" fmla="*/ 1566452 h 3492136"/>
                  <a:gd name="connsiteX3" fmla="*/ 1881471 w 3720662"/>
                  <a:gd name="connsiteY3" fmla="*/ 3491367 h 3492136"/>
                  <a:gd name="connsiteX4" fmla="*/ 878747 w 3720662"/>
                  <a:gd name="connsiteY4" fmla="*/ 3273159 h 3492136"/>
                  <a:gd name="connsiteX5" fmla="*/ 873551 w 3720662"/>
                  <a:gd name="connsiteY5" fmla="*/ 2836739 h 3492136"/>
                  <a:gd name="connsiteX6" fmla="*/ 21498 w 3720662"/>
                  <a:gd name="connsiteY6" fmla="*/ 1592429 h 3492136"/>
                  <a:gd name="connsiteX0" fmla="*/ 21498 w 3730278"/>
                  <a:gd name="connsiteY0" fmla="*/ 1592421 h 3500971"/>
                  <a:gd name="connsiteX1" fmla="*/ 1808735 w 3730278"/>
                  <a:gd name="connsiteY1" fmla="*/ 14 h 3500971"/>
                  <a:gd name="connsiteX2" fmla="*/ 3720662 w 3730278"/>
                  <a:gd name="connsiteY2" fmla="*/ 1566444 h 3500971"/>
                  <a:gd name="connsiteX3" fmla="*/ 2520511 w 3730278"/>
                  <a:gd name="connsiteY3" fmla="*/ 3257562 h 3500971"/>
                  <a:gd name="connsiteX4" fmla="*/ 1881471 w 3730278"/>
                  <a:gd name="connsiteY4" fmla="*/ 3491359 h 3500971"/>
                  <a:gd name="connsiteX5" fmla="*/ 878747 w 3730278"/>
                  <a:gd name="connsiteY5" fmla="*/ 3273151 h 3500971"/>
                  <a:gd name="connsiteX6" fmla="*/ 873551 w 3730278"/>
                  <a:gd name="connsiteY6" fmla="*/ 2836731 h 3500971"/>
                  <a:gd name="connsiteX7" fmla="*/ 21498 w 3730278"/>
                  <a:gd name="connsiteY7" fmla="*/ 1592421 h 3500971"/>
                  <a:gd name="connsiteX0" fmla="*/ 21498 w 3733792"/>
                  <a:gd name="connsiteY0" fmla="*/ 1592421 h 3492200"/>
                  <a:gd name="connsiteX1" fmla="*/ 1808735 w 3733792"/>
                  <a:gd name="connsiteY1" fmla="*/ 14 h 3492200"/>
                  <a:gd name="connsiteX2" fmla="*/ 3720662 w 3733792"/>
                  <a:gd name="connsiteY2" fmla="*/ 1566444 h 3492200"/>
                  <a:gd name="connsiteX3" fmla="*/ 2816652 w 3733792"/>
                  <a:gd name="connsiteY3" fmla="*/ 3164043 h 3492200"/>
                  <a:gd name="connsiteX4" fmla="*/ 1881471 w 3733792"/>
                  <a:gd name="connsiteY4" fmla="*/ 3491359 h 3492200"/>
                  <a:gd name="connsiteX5" fmla="*/ 878747 w 3733792"/>
                  <a:gd name="connsiteY5" fmla="*/ 3273151 h 3492200"/>
                  <a:gd name="connsiteX6" fmla="*/ 873551 w 3733792"/>
                  <a:gd name="connsiteY6" fmla="*/ 2836731 h 3492200"/>
                  <a:gd name="connsiteX7" fmla="*/ 21498 w 3733792"/>
                  <a:gd name="connsiteY7" fmla="*/ 1592421 h 3492200"/>
                  <a:gd name="connsiteX0" fmla="*/ 21498 w 3754783"/>
                  <a:gd name="connsiteY0" fmla="*/ 1592420 h 3492199"/>
                  <a:gd name="connsiteX1" fmla="*/ 1808735 w 3754783"/>
                  <a:gd name="connsiteY1" fmla="*/ 13 h 3492199"/>
                  <a:gd name="connsiteX2" fmla="*/ 3720662 w 3754783"/>
                  <a:gd name="connsiteY2" fmla="*/ 1566443 h 3492199"/>
                  <a:gd name="connsiteX3" fmla="*/ 3019275 w 3754783"/>
                  <a:gd name="connsiteY3" fmla="*/ 2945834 h 3492199"/>
                  <a:gd name="connsiteX4" fmla="*/ 2816652 w 3754783"/>
                  <a:gd name="connsiteY4" fmla="*/ 3164042 h 3492199"/>
                  <a:gd name="connsiteX5" fmla="*/ 1881471 w 3754783"/>
                  <a:gd name="connsiteY5" fmla="*/ 3491358 h 3492199"/>
                  <a:gd name="connsiteX6" fmla="*/ 878747 w 3754783"/>
                  <a:gd name="connsiteY6" fmla="*/ 3273150 h 3492199"/>
                  <a:gd name="connsiteX7" fmla="*/ 873551 w 3754783"/>
                  <a:gd name="connsiteY7" fmla="*/ 2836730 h 3492199"/>
                  <a:gd name="connsiteX8" fmla="*/ 21498 w 3754783"/>
                  <a:gd name="connsiteY8" fmla="*/ 1592420 h 3492199"/>
                  <a:gd name="connsiteX0" fmla="*/ 21498 w 3747881"/>
                  <a:gd name="connsiteY0" fmla="*/ 1592420 h 3492199"/>
                  <a:gd name="connsiteX1" fmla="*/ 1808735 w 3747881"/>
                  <a:gd name="connsiteY1" fmla="*/ 13 h 3492199"/>
                  <a:gd name="connsiteX2" fmla="*/ 3720662 w 3747881"/>
                  <a:gd name="connsiteY2" fmla="*/ 1566443 h 3492199"/>
                  <a:gd name="connsiteX3" fmla="*/ 2790675 w 3747881"/>
                  <a:gd name="connsiteY3" fmla="*/ 2795166 h 3492199"/>
                  <a:gd name="connsiteX4" fmla="*/ 2816652 w 3747881"/>
                  <a:gd name="connsiteY4" fmla="*/ 3164042 h 3492199"/>
                  <a:gd name="connsiteX5" fmla="*/ 1881471 w 3747881"/>
                  <a:gd name="connsiteY5" fmla="*/ 3491358 h 3492199"/>
                  <a:gd name="connsiteX6" fmla="*/ 878747 w 3747881"/>
                  <a:gd name="connsiteY6" fmla="*/ 3273150 h 3492199"/>
                  <a:gd name="connsiteX7" fmla="*/ 873551 w 3747881"/>
                  <a:gd name="connsiteY7" fmla="*/ 2836730 h 3492199"/>
                  <a:gd name="connsiteX8" fmla="*/ 21498 w 3747881"/>
                  <a:gd name="connsiteY8" fmla="*/ 1592420 h 3492199"/>
                  <a:gd name="connsiteX0" fmla="*/ 21498 w 3747881"/>
                  <a:gd name="connsiteY0" fmla="*/ 1592420 h 3492199"/>
                  <a:gd name="connsiteX1" fmla="*/ 1808735 w 3747881"/>
                  <a:gd name="connsiteY1" fmla="*/ 13 h 3492199"/>
                  <a:gd name="connsiteX2" fmla="*/ 3720662 w 3747881"/>
                  <a:gd name="connsiteY2" fmla="*/ 1566443 h 3492199"/>
                  <a:gd name="connsiteX3" fmla="*/ 2790675 w 3747881"/>
                  <a:gd name="connsiteY3" fmla="*/ 2795166 h 3492199"/>
                  <a:gd name="connsiteX4" fmla="*/ 2816652 w 3747881"/>
                  <a:gd name="connsiteY4" fmla="*/ 3164042 h 3492199"/>
                  <a:gd name="connsiteX5" fmla="*/ 1881471 w 3747881"/>
                  <a:gd name="connsiteY5" fmla="*/ 3491358 h 3492199"/>
                  <a:gd name="connsiteX6" fmla="*/ 878747 w 3747881"/>
                  <a:gd name="connsiteY6" fmla="*/ 3273150 h 3492199"/>
                  <a:gd name="connsiteX7" fmla="*/ 873551 w 3747881"/>
                  <a:gd name="connsiteY7" fmla="*/ 2836730 h 3492199"/>
                  <a:gd name="connsiteX8" fmla="*/ 21498 w 3747881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043"/>
                  <a:gd name="connsiteX1" fmla="*/ 1808735 w 3750822"/>
                  <a:gd name="connsiteY1" fmla="*/ 13 h 3492043"/>
                  <a:gd name="connsiteX2" fmla="*/ 3720662 w 3750822"/>
                  <a:gd name="connsiteY2" fmla="*/ 1566443 h 3492043"/>
                  <a:gd name="connsiteX3" fmla="*/ 2790675 w 3750822"/>
                  <a:gd name="connsiteY3" fmla="*/ 2795166 h 3492043"/>
                  <a:gd name="connsiteX4" fmla="*/ 2816652 w 3750822"/>
                  <a:gd name="connsiteY4" fmla="*/ 3164042 h 3492043"/>
                  <a:gd name="connsiteX5" fmla="*/ 1881471 w 3750822"/>
                  <a:gd name="connsiteY5" fmla="*/ 3491358 h 3492043"/>
                  <a:gd name="connsiteX6" fmla="*/ 878747 w 3750822"/>
                  <a:gd name="connsiteY6" fmla="*/ 3273150 h 3492043"/>
                  <a:gd name="connsiteX7" fmla="*/ 873551 w 3750822"/>
                  <a:gd name="connsiteY7" fmla="*/ 2836730 h 3492043"/>
                  <a:gd name="connsiteX8" fmla="*/ 21498 w 3750822"/>
                  <a:gd name="connsiteY8" fmla="*/ 1592420 h 3492043"/>
                  <a:gd name="connsiteX0" fmla="*/ 21498 w 3754763"/>
                  <a:gd name="connsiteY0" fmla="*/ 1592420 h 3492043"/>
                  <a:gd name="connsiteX1" fmla="*/ 1808735 w 3754763"/>
                  <a:gd name="connsiteY1" fmla="*/ 13 h 3492043"/>
                  <a:gd name="connsiteX2" fmla="*/ 3720662 w 3754763"/>
                  <a:gd name="connsiteY2" fmla="*/ 1566443 h 3492043"/>
                  <a:gd name="connsiteX3" fmla="*/ 2790675 w 3754763"/>
                  <a:gd name="connsiteY3" fmla="*/ 2795166 h 3492043"/>
                  <a:gd name="connsiteX4" fmla="*/ 2816652 w 3754763"/>
                  <a:gd name="connsiteY4" fmla="*/ 3164042 h 3492043"/>
                  <a:gd name="connsiteX5" fmla="*/ 1881471 w 3754763"/>
                  <a:gd name="connsiteY5" fmla="*/ 3491358 h 3492043"/>
                  <a:gd name="connsiteX6" fmla="*/ 878747 w 3754763"/>
                  <a:gd name="connsiteY6" fmla="*/ 3273150 h 3492043"/>
                  <a:gd name="connsiteX7" fmla="*/ 873551 w 3754763"/>
                  <a:gd name="connsiteY7" fmla="*/ 2836730 h 3492043"/>
                  <a:gd name="connsiteX8" fmla="*/ 21498 w 3754763"/>
                  <a:gd name="connsiteY8" fmla="*/ 1592420 h 3492043"/>
                  <a:gd name="connsiteX0" fmla="*/ 21498 w 3754763"/>
                  <a:gd name="connsiteY0" fmla="*/ 1592428 h 3492051"/>
                  <a:gd name="connsiteX1" fmla="*/ 1808735 w 3754763"/>
                  <a:gd name="connsiteY1" fmla="*/ 21 h 3492051"/>
                  <a:gd name="connsiteX2" fmla="*/ 3720662 w 3754763"/>
                  <a:gd name="connsiteY2" fmla="*/ 1566451 h 3492051"/>
                  <a:gd name="connsiteX3" fmla="*/ 2790675 w 3754763"/>
                  <a:gd name="connsiteY3" fmla="*/ 2795174 h 3492051"/>
                  <a:gd name="connsiteX4" fmla="*/ 2816652 w 3754763"/>
                  <a:gd name="connsiteY4" fmla="*/ 3164050 h 3492051"/>
                  <a:gd name="connsiteX5" fmla="*/ 1881471 w 3754763"/>
                  <a:gd name="connsiteY5" fmla="*/ 3491366 h 3492051"/>
                  <a:gd name="connsiteX6" fmla="*/ 878747 w 3754763"/>
                  <a:gd name="connsiteY6" fmla="*/ 3273158 h 3492051"/>
                  <a:gd name="connsiteX7" fmla="*/ 873551 w 3754763"/>
                  <a:gd name="connsiteY7" fmla="*/ 2836738 h 3492051"/>
                  <a:gd name="connsiteX8" fmla="*/ 21498 w 3754763"/>
                  <a:gd name="connsiteY8" fmla="*/ 1592428 h 349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54763" h="3492051">
                    <a:moveTo>
                      <a:pt x="21498" y="1592428"/>
                    </a:moveTo>
                    <a:cubicBezTo>
                      <a:pt x="151385" y="678029"/>
                      <a:pt x="1192208" y="4350"/>
                      <a:pt x="1808735" y="21"/>
                    </a:cubicBezTo>
                    <a:cubicBezTo>
                      <a:pt x="2425262" y="-4308"/>
                      <a:pt x="3643596" y="639063"/>
                      <a:pt x="3720662" y="1566451"/>
                    </a:cubicBezTo>
                    <a:cubicBezTo>
                      <a:pt x="3938005" y="2286021"/>
                      <a:pt x="3055643" y="2528908"/>
                      <a:pt x="2790675" y="2795174"/>
                    </a:cubicBezTo>
                    <a:cubicBezTo>
                      <a:pt x="2790676" y="3019876"/>
                      <a:pt x="2824446" y="2938047"/>
                      <a:pt x="2816652" y="3164050"/>
                    </a:cubicBezTo>
                    <a:cubicBezTo>
                      <a:pt x="2289313" y="3151062"/>
                      <a:pt x="2204455" y="3473181"/>
                      <a:pt x="1881471" y="3491366"/>
                    </a:cubicBezTo>
                    <a:cubicBezTo>
                      <a:pt x="1558487" y="3509551"/>
                      <a:pt x="1586194" y="3158859"/>
                      <a:pt x="878747" y="3273158"/>
                    </a:cubicBezTo>
                    <a:cubicBezTo>
                      <a:pt x="784362" y="3039362"/>
                      <a:pt x="886540" y="2924628"/>
                      <a:pt x="873551" y="2836738"/>
                    </a:cubicBezTo>
                    <a:cubicBezTo>
                      <a:pt x="372189" y="2515052"/>
                      <a:pt x="-108389" y="2506827"/>
                      <a:pt x="21498" y="1592428"/>
                    </a:cubicBezTo>
                    <a:close/>
                  </a:path>
                </a:pathLst>
              </a:custGeom>
              <a:solidFill>
                <a:srgbClr val="5DC8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A339D7BC-737F-58EC-AB82-934B49D3A63C}"/>
                      </a:ext>
                    </a:extLst>
                  </p14:cNvPr>
                  <p14:cNvContentPartPr/>
                  <p14:nvPr/>
                </p14:nvContentPartPr>
                <p14:xfrm>
                  <a:off x="7387715" y="2270356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6C5C191-719B-1F0D-8B65-FD3E5FBC6D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78715" y="226135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5" name="Oval 8">
                <a:extLst>
                  <a:ext uri="{FF2B5EF4-FFF2-40B4-BE49-F238E27FC236}">
                    <a16:creationId xmlns:a16="http://schemas.microsoft.com/office/drawing/2014/main" id="{4CFC58D0-864E-9CF9-CF85-1BB35C7B13BD}"/>
                  </a:ext>
                </a:extLst>
              </p:cNvPr>
              <p:cNvSpPr/>
              <p:nvPr/>
            </p:nvSpPr>
            <p:spPr>
              <a:xfrm>
                <a:off x="6057224" y="2155008"/>
                <a:ext cx="2764417" cy="1259068"/>
              </a:xfrm>
              <a:custGeom>
                <a:avLst/>
                <a:gdLst>
                  <a:gd name="connsiteX0" fmla="*/ 0 w 2265218"/>
                  <a:gd name="connsiteY0" fmla="*/ 1042032 h 2084064"/>
                  <a:gd name="connsiteX1" fmla="*/ 1132609 w 2265218"/>
                  <a:gd name="connsiteY1" fmla="*/ 0 h 2084064"/>
                  <a:gd name="connsiteX2" fmla="*/ 2265218 w 2265218"/>
                  <a:gd name="connsiteY2" fmla="*/ 1042032 h 2084064"/>
                  <a:gd name="connsiteX3" fmla="*/ 1132609 w 2265218"/>
                  <a:gd name="connsiteY3" fmla="*/ 2084064 h 2084064"/>
                  <a:gd name="connsiteX4" fmla="*/ 0 w 2265218"/>
                  <a:gd name="connsiteY4" fmla="*/ 1042032 h 2084064"/>
                  <a:gd name="connsiteX0" fmla="*/ 0 w 2265218"/>
                  <a:gd name="connsiteY0" fmla="*/ 1042032 h 2102059"/>
                  <a:gd name="connsiteX1" fmla="*/ 1132609 w 2265218"/>
                  <a:gd name="connsiteY1" fmla="*/ 0 h 2102059"/>
                  <a:gd name="connsiteX2" fmla="*/ 2265218 w 2265218"/>
                  <a:gd name="connsiteY2" fmla="*/ 1042032 h 2102059"/>
                  <a:gd name="connsiteX3" fmla="*/ 1132609 w 2265218"/>
                  <a:gd name="connsiteY3" fmla="*/ 2084064 h 2102059"/>
                  <a:gd name="connsiteX4" fmla="*/ 0 w 2265218"/>
                  <a:gd name="connsiteY4" fmla="*/ 1042032 h 2102059"/>
                  <a:gd name="connsiteX0" fmla="*/ 14807 w 2280025"/>
                  <a:gd name="connsiteY0" fmla="*/ 1042032 h 1847160"/>
                  <a:gd name="connsiteX1" fmla="*/ 1147416 w 2280025"/>
                  <a:gd name="connsiteY1" fmla="*/ 0 h 1847160"/>
                  <a:gd name="connsiteX2" fmla="*/ 2280025 w 2280025"/>
                  <a:gd name="connsiteY2" fmla="*/ 1042032 h 1847160"/>
                  <a:gd name="connsiteX3" fmla="*/ 705802 w 2280025"/>
                  <a:gd name="connsiteY3" fmla="*/ 1819096 h 1847160"/>
                  <a:gd name="connsiteX4" fmla="*/ 14807 w 2280025"/>
                  <a:gd name="connsiteY4" fmla="*/ 1042032 h 1847160"/>
                  <a:gd name="connsiteX0" fmla="*/ 10664 w 2275882"/>
                  <a:gd name="connsiteY0" fmla="*/ 1042032 h 1963554"/>
                  <a:gd name="connsiteX1" fmla="*/ 1143273 w 2275882"/>
                  <a:gd name="connsiteY1" fmla="*/ 0 h 1963554"/>
                  <a:gd name="connsiteX2" fmla="*/ 2275882 w 2275882"/>
                  <a:gd name="connsiteY2" fmla="*/ 1042032 h 1963554"/>
                  <a:gd name="connsiteX3" fmla="*/ 701659 w 2275882"/>
                  <a:gd name="connsiteY3" fmla="*/ 1819096 h 1963554"/>
                  <a:gd name="connsiteX4" fmla="*/ 10664 w 2275882"/>
                  <a:gd name="connsiteY4" fmla="*/ 1042032 h 1963554"/>
                  <a:gd name="connsiteX0" fmla="*/ 10664 w 2285342"/>
                  <a:gd name="connsiteY0" fmla="*/ 1042032 h 1912962"/>
                  <a:gd name="connsiteX1" fmla="*/ 1143273 w 2285342"/>
                  <a:gd name="connsiteY1" fmla="*/ 0 h 1912962"/>
                  <a:gd name="connsiteX2" fmla="*/ 2275882 w 2285342"/>
                  <a:gd name="connsiteY2" fmla="*/ 1042032 h 1912962"/>
                  <a:gd name="connsiteX3" fmla="*/ 1631646 w 2285342"/>
                  <a:gd name="connsiteY3" fmla="*/ 1813214 h 1912962"/>
                  <a:gd name="connsiteX4" fmla="*/ 701659 w 2285342"/>
                  <a:gd name="connsiteY4" fmla="*/ 1819096 h 1912962"/>
                  <a:gd name="connsiteX5" fmla="*/ 10664 w 2285342"/>
                  <a:gd name="connsiteY5" fmla="*/ 1042032 h 1912962"/>
                  <a:gd name="connsiteX0" fmla="*/ 10664 w 2284301"/>
                  <a:gd name="connsiteY0" fmla="*/ 1042032 h 1912962"/>
                  <a:gd name="connsiteX1" fmla="*/ 1143273 w 2284301"/>
                  <a:gd name="connsiteY1" fmla="*/ 0 h 1912962"/>
                  <a:gd name="connsiteX2" fmla="*/ 2275882 w 2284301"/>
                  <a:gd name="connsiteY2" fmla="*/ 1042032 h 1912962"/>
                  <a:gd name="connsiteX3" fmla="*/ 1631646 w 2284301"/>
                  <a:gd name="connsiteY3" fmla="*/ 1813214 h 1912962"/>
                  <a:gd name="connsiteX4" fmla="*/ 701659 w 2284301"/>
                  <a:gd name="connsiteY4" fmla="*/ 1819096 h 1912962"/>
                  <a:gd name="connsiteX5" fmla="*/ 10664 w 2284301"/>
                  <a:gd name="connsiteY5" fmla="*/ 1042032 h 1912962"/>
                  <a:gd name="connsiteX0" fmla="*/ 10664 w 2285342"/>
                  <a:gd name="connsiteY0" fmla="*/ 1042032 h 1912962"/>
                  <a:gd name="connsiteX1" fmla="*/ 1143273 w 2285342"/>
                  <a:gd name="connsiteY1" fmla="*/ 0 h 1912962"/>
                  <a:gd name="connsiteX2" fmla="*/ 2275882 w 2285342"/>
                  <a:gd name="connsiteY2" fmla="*/ 1042032 h 1912962"/>
                  <a:gd name="connsiteX3" fmla="*/ 1631646 w 2285342"/>
                  <a:gd name="connsiteY3" fmla="*/ 1813214 h 1912962"/>
                  <a:gd name="connsiteX4" fmla="*/ 701659 w 2285342"/>
                  <a:gd name="connsiteY4" fmla="*/ 1819096 h 1912962"/>
                  <a:gd name="connsiteX5" fmla="*/ 10664 w 2285342"/>
                  <a:gd name="connsiteY5" fmla="*/ 1042032 h 1912962"/>
                  <a:gd name="connsiteX0" fmla="*/ 10664 w 2284521"/>
                  <a:gd name="connsiteY0" fmla="*/ 1042032 h 1960547"/>
                  <a:gd name="connsiteX1" fmla="*/ 1143273 w 2284521"/>
                  <a:gd name="connsiteY1" fmla="*/ 0 h 1960547"/>
                  <a:gd name="connsiteX2" fmla="*/ 2275882 w 2284521"/>
                  <a:gd name="connsiteY2" fmla="*/ 1042032 h 1960547"/>
                  <a:gd name="connsiteX3" fmla="*/ 1631646 w 2284521"/>
                  <a:gd name="connsiteY3" fmla="*/ 1813214 h 1960547"/>
                  <a:gd name="connsiteX4" fmla="*/ 701659 w 2284521"/>
                  <a:gd name="connsiteY4" fmla="*/ 1819096 h 1960547"/>
                  <a:gd name="connsiteX5" fmla="*/ 10664 w 2284521"/>
                  <a:gd name="connsiteY5" fmla="*/ 1042032 h 1960547"/>
                  <a:gd name="connsiteX0" fmla="*/ 7135 w 2279516"/>
                  <a:gd name="connsiteY0" fmla="*/ 1042032 h 2050975"/>
                  <a:gd name="connsiteX1" fmla="*/ 1139744 w 2279516"/>
                  <a:gd name="connsiteY1" fmla="*/ 0 h 2050975"/>
                  <a:gd name="connsiteX2" fmla="*/ 2272353 w 2279516"/>
                  <a:gd name="connsiteY2" fmla="*/ 1042032 h 2050975"/>
                  <a:gd name="connsiteX3" fmla="*/ 1508621 w 2279516"/>
                  <a:gd name="connsiteY3" fmla="*/ 1937904 h 2050975"/>
                  <a:gd name="connsiteX4" fmla="*/ 698130 w 2279516"/>
                  <a:gd name="connsiteY4" fmla="*/ 1819096 h 2050975"/>
                  <a:gd name="connsiteX5" fmla="*/ 7135 w 2279516"/>
                  <a:gd name="connsiteY5" fmla="*/ 1042032 h 2050975"/>
                  <a:gd name="connsiteX0" fmla="*/ 3835 w 2276591"/>
                  <a:gd name="connsiteY0" fmla="*/ 1042032 h 2041743"/>
                  <a:gd name="connsiteX1" fmla="*/ 1136444 w 2276591"/>
                  <a:gd name="connsiteY1" fmla="*/ 0 h 2041743"/>
                  <a:gd name="connsiteX2" fmla="*/ 2269053 w 2276591"/>
                  <a:gd name="connsiteY2" fmla="*/ 1042032 h 2041743"/>
                  <a:gd name="connsiteX3" fmla="*/ 1505321 w 2276591"/>
                  <a:gd name="connsiteY3" fmla="*/ 1937904 h 2041743"/>
                  <a:gd name="connsiteX4" fmla="*/ 793544 w 2276591"/>
                  <a:gd name="connsiteY4" fmla="*/ 1923005 h 2041743"/>
                  <a:gd name="connsiteX5" fmla="*/ 3835 w 2276591"/>
                  <a:gd name="connsiteY5" fmla="*/ 1042032 h 2041743"/>
                  <a:gd name="connsiteX0" fmla="*/ 3896 w 2276652"/>
                  <a:gd name="connsiteY0" fmla="*/ 1042032 h 2057149"/>
                  <a:gd name="connsiteX1" fmla="*/ 1136505 w 2276652"/>
                  <a:gd name="connsiteY1" fmla="*/ 0 h 2057149"/>
                  <a:gd name="connsiteX2" fmla="*/ 2269114 w 2276652"/>
                  <a:gd name="connsiteY2" fmla="*/ 1042032 h 2057149"/>
                  <a:gd name="connsiteX3" fmla="*/ 1505382 w 2276652"/>
                  <a:gd name="connsiteY3" fmla="*/ 1937904 h 2057149"/>
                  <a:gd name="connsiteX4" fmla="*/ 793605 w 2276652"/>
                  <a:gd name="connsiteY4" fmla="*/ 1923005 h 2057149"/>
                  <a:gd name="connsiteX5" fmla="*/ 3896 w 2276652"/>
                  <a:gd name="connsiteY5" fmla="*/ 1042032 h 2057149"/>
                  <a:gd name="connsiteX0" fmla="*/ 2439 w 2275081"/>
                  <a:gd name="connsiteY0" fmla="*/ 1042032 h 2079305"/>
                  <a:gd name="connsiteX1" fmla="*/ 1135048 w 2275081"/>
                  <a:gd name="connsiteY1" fmla="*/ 0 h 2079305"/>
                  <a:gd name="connsiteX2" fmla="*/ 2267657 w 2275081"/>
                  <a:gd name="connsiteY2" fmla="*/ 1042032 h 2079305"/>
                  <a:gd name="connsiteX3" fmla="*/ 1503925 w 2275081"/>
                  <a:gd name="connsiteY3" fmla="*/ 1937904 h 2079305"/>
                  <a:gd name="connsiteX4" fmla="*/ 854493 w 2275081"/>
                  <a:gd name="connsiteY4" fmla="*/ 1959373 h 2079305"/>
                  <a:gd name="connsiteX5" fmla="*/ 2439 w 2275081"/>
                  <a:gd name="connsiteY5" fmla="*/ 1042032 h 2079305"/>
                  <a:gd name="connsiteX0" fmla="*/ 2387 w 2274754"/>
                  <a:gd name="connsiteY0" fmla="*/ 1042032 h 2076597"/>
                  <a:gd name="connsiteX1" fmla="*/ 1134996 w 2274754"/>
                  <a:gd name="connsiteY1" fmla="*/ 0 h 2076597"/>
                  <a:gd name="connsiteX2" fmla="*/ 2267605 w 2274754"/>
                  <a:gd name="connsiteY2" fmla="*/ 1042032 h 2076597"/>
                  <a:gd name="connsiteX3" fmla="*/ 1477896 w 2274754"/>
                  <a:gd name="connsiteY3" fmla="*/ 1963881 h 2076597"/>
                  <a:gd name="connsiteX4" fmla="*/ 854441 w 2274754"/>
                  <a:gd name="connsiteY4" fmla="*/ 1959373 h 2076597"/>
                  <a:gd name="connsiteX5" fmla="*/ 2387 w 2274754"/>
                  <a:gd name="connsiteY5" fmla="*/ 1042032 h 2076597"/>
                  <a:gd name="connsiteX0" fmla="*/ 2387 w 2274269"/>
                  <a:gd name="connsiteY0" fmla="*/ 1042032 h 2086647"/>
                  <a:gd name="connsiteX1" fmla="*/ 1134996 w 2274269"/>
                  <a:gd name="connsiteY1" fmla="*/ 0 h 2086647"/>
                  <a:gd name="connsiteX2" fmla="*/ 2267605 w 2274269"/>
                  <a:gd name="connsiteY2" fmla="*/ 1042032 h 2086647"/>
                  <a:gd name="connsiteX3" fmla="*/ 1477896 w 2274269"/>
                  <a:gd name="connsiteY3" fmla="*/ 1963881 h 2086647"/>
                  <a:gd name="connsiteX4" fmla="*/ 854441 w 2274269"/>
                  <a:gd name="connsiteY4" fmla="*/ 1959373 h 2086647"/>
                  <a:gd name="connsiteX5" fmla="*/ 2387 w 2274269"/>
                  <a:gd name="connsiteY5" fmla="*/ 1042032 h 2086647"/>
                  <a:gd name="connsiteX0" fmla="*/ 2387 w 2238710"/>
                  <a:gd name="connsiteY0" fmla="*/ 1042406 h 2083970"/>
                  <a:gd name="connsiteX1" fmla="*/ 1134996 w 2238710"/>
                  <a:gd name="connsiteY1" fmla="*/ 374 h 2083970"/>
                  <a:gd name="connsiteX2" fmla="*/ 2231236 w 2238710"/>
                  <a:gd name="connsiteY2" fmla="*/ 933302 h 2083970"/>
                  <a:gd name="connsiteX3" fmla="*/ 1477896 w 2238710"/>
                  <a:gd name="connsiteY3" fmla="*/ 1964255 h 2083970"/>
                  <a:gd name="connsiteX4" fmla="*/ 854441 w 2238710"/>
                  <a:gd name="connsiteY4" fmla="*/ 1959747 h 2083970"/>
                  <a:gd name="connsiteX5" fmla="*/ 2387 w 2238710"/>
                  <a:gd name="connsiteY5" fmla="*/ 1042406 h 2083970"/>
                  <a:gd name="connsiteX0" fmla="*/ 2387 w 2247763"/>
                  <a:gd name="connsiteY0" fmla="*/ 1042406 h 2083970"/>
                  <a:gd name="connsiteX1" fmla="*/ 1134996 w 2247763"/>
                  <a:gd name="connsiteY1" fmla="*/ 374 h 2083970"/>
                  <a:gd name="connsiteX2" fmla="*/ 2231236 w 2247763"/>
                  <a:gd name="connsiteY2" fmla="*/ 933302 h 2083970"/>
                  <a:gd name="connsiteX3" fmla="*/ 1477896 w 2247763"/>
                  <a:gd name="connsiteY3" fmla="*/ 1964255 h 2083970"/>
                  <a:gd name="connsiteX4" fmla="*/ 854441 w 2247763"/>
                  <a:gd name="connsiteY4" fmla="*/ 1959747 h 2083970"/>
                  <a:gd name="connsiteX5" fmla="*/ 2387 w 2247763"/>
                  <a:gd name="connsiteY5" fmla="*/ 1042406 h 2083970"/>
                  <a:gd name="connsiteX0" fmla="*/ 2387 w 2268171"/>
                  <a:gd name="connsiteY0" fmla="*/ 1042445 h 2084347"/>
                  <a:gd name="connsiteX1" fmla="*/ 1134996 w 2268171"/>
                  <a:gd name="connsiteY1" fmla="*/ 413 h 2084347"/>
                  <a:gd name="connsiteX2" fmla="*/ 2252018 w 2268171"/>
                  <a:gd name="connsiteY2" fmla="*/ 928145 h 2084347"/>
                  <a:gd name="connsiteX3" fmla="*/ 1477896 w 2268171"/>
                  <a:gd name="connsiteY3" fmla="*/ 1964294 h 2084347"/>
                  <a:gd name="connsiteX4" fmla="*/ 854441 w 2268171"/>
                  <a:gd name="connsiteY4" fmla="*/ 1959786 h 2084347"/>
                  <a:gd name="connsiteX5" fmla="*/ 2387 w 2268171"/>
                  <a:gd name="connsiteY5" fmla="*/ 1042445 h 2084347"/>
                  <a:gd name="connsiteX0" fmla="*/ 2018 w 2418470"/>
                  <a:gd name="connsiteY0" fmla="*/ 943328 h 2089931"/>
                  <a:gd name="connsiteX1" fmla="*/ 1285295 w 2418470"/>
                  <a:gd name="connsiteY1" fmla="*/ 9 h 2089931"/>
                  <a:gd name="connsiteX2" fmla="*/ 2402317 w 2418470"/>
                  <a:gd name="connsiteY2" fmla="*/ 927741 h 2089931"/>
                  <a:gd name="connsiteX3" fmla="*/ 1628195 w 2418470"/>
                  <a:gd name="connsiteY3" fmla="*/ 1963890 h 2089931"/>
                  <a:gd name="connsiteX4" fmla="*/ 1004740 w 2418470"/>
                  <a:gd name="connsiteY4" fmla="*/ 1959382 h 2089931"/>
                  <a:gd name="connsiteX5" fmla="*/ 2018 w 2418470"/>
                  <a:gd name="connsiteY5" fmla="*/ 943328 h 2089931"/>
                  <a:gd name="connsiteX0" fmla="*/ 2018 w 2479790"/>
                  <a:gd name="connsiteY0" fmla="*/ 943635 h 2095226"/>
                  <a:gd name="connsiteX1" fmla="*/ 1285295 w 2479790"/>
                  <a:gd name="connsiteY1" fmla="*/ 316 h 2095226"/>
                  <a:gd name="connsiteX2" fmla="*/ 2464663 w 2479790"/>
                  <a:gd name="connsiteY2" fmla="*/ 850117 h 2095226"/>
                  <a:gd name="connsiteX3" fmla="*/ 1628195 w 2479790"/>
                  <a:gd name="connsiteY3" fmla="*/ 1964197 h 2095226"/>
                  <a:gd name="connsiteX4" fmla="*/ 1004740 w 2479790"/>
                  <a:gd name="connsiteY4" fmla="*/ 1959689 h 2095226"/>
                  <a:gd name="connsiteX5" fmla="*/ 2018 w 2479790"/>
                  <a:gd name="connsiteY5" fmla="*/ 943635 h 2095226"/>
                  <a:gd name="connsiteX0" fmla="*/ 2018 w 2464663"/>
                  <a:gd name="connsiteY0" fmla="*/ 943635 h 2095226"/>
                  <a:gd name="connsiteX1" fmla="*/ 1285295 w 2464663"/>
                  <a:gd name="connsiteY1" fmla="*/ 316 h 2095226"/>
                  <a:gd name="connsiteX2" fmla="*/ 2464663 w 2464663"/>
                  <a:gd name="connsiteY2" fmla="*/ 850117 h 2095226"/>
                  <a:gd name="connsiteX3" fmla="*/ 1628195 w 2464663"/>
                  <a:gd name="connsiteY3" fmla="*/ 1964197 h 2095226"/>
                  <a:gd name="connsiteX4" fmla="*/ 1004740 w 2464663"/>
                  <a:gd name="connsiteY4" fmla="*/ 1959689 h 2095226"/>
                  <a:gd name="connsiteX5" fmla="*/ 2018 w 2464663"/>
                  <a:gd name="connsiteY5" fmla="*/ 943635 h 2095226"/>
                  <a:gd name="connsiteX0" fmla="*/ 2018 w 2620527"/>
                  <a:gd name="connsiteY0" fmla="*/ 944936 h 2103296"/>
                  <a:gd name="connsiteX1" fmla="*/ 1285295 w 2620527"/>
                  <a:gd name="connsiteY1" fmla="*/ 1617 h 2103296"/>
                  <a:gd name="connsiteX2" fmla="*/ 2620527 w 2620527"/>
                  <a:gd name="connsiteY2" fmla="*/ 747509 h 2103296"/>
                  <a:gd name="connsiteX3" fmla="*/ 1628195 w 2620527"/>
                  <a:gd name="connsiteY3" fmla="*/ 1965498 h 2103296"/>
                  <a:gd name="connsiteX4" fmla="*/ 1004740 w 2620527"/>
                  <a:gd name="connsiteY4" fmla="*/ 1960990 h 2103296"/>
                  <a:gd name="connsiteX5" fmla="*/ 2018 w 2620527"/>
                  <a:gd name="connsiteY5" fmla="*/ 944936 h 2103296"/>
                  <a:gd name="connsiteX0" fmla="*/ 3564 w 2622073"/>
                  <a:gd name="connsiteY0" fmla="*/ 1281991 h 2440351"/>
                  <a:gd name="connsiteX1" fmla="*/ 1385554 w 2622073"/>
                  <a:gd name="connsiteY1" fmla="*/ 968 h 2440351"/>
                  <a:gd name="connsiteX2" fmla="*/ 2622073 w 2622073"/>
                  <a:gd name="connsiteY2" fmla="*/ 1084564 h 2440351"/>
                  <a:gd name="connsiteX3" fmla="*/ 1629741 w 2622073"/>
                  <a:gd name="connsiteY3" fmla="*/ 2302553 h 2440351"/>
                  <a:gd name="connsiteX4" fmla="*/ 1006286 w 2622073"/>
                  <a:gd name="connsiteY4" fmla="*/ 2298045 h 2440351"/>
                  <a:gd name="connsiteX5" fmla="*/ 3564 w 2622073"/>
                  <a:gd name="connsiteY5" fmla="*/ 1281991 h 2440351"/>
                  <a:gd name="connsiteX0" fmla="*/ 3564 w 2622073"/>
                  <a:gd name="connsiteY0" fmla="*/ 1395361 h 2553721"/>
                  <a:gd name="connsiteX1" fmla="*/ 1182934 w 2622073"/>
                  <a:gd name="connsiteY1" fmla="*/ 176685 h 2553721"/>
                  <a:gd name="connsiteX2" fmla="*/ 1385554 w 2622073"/>
                  <a:gd name="connsiteY2" fmla="*/ 114338 h 2553721"/>
                  <a:gd name="connsiteX3" fmla="*/ 2622073 w 2622073"/>
                  <a:gd name="connsiteY3" fmla="*/ 1197934 h 2553721"/>
                  <a:gd name="connsiteX4" fmla="*/ 1629741 w 2622073"/>
                  <a:gd name="connsiteY4" fmla="*/ 2415923 h 2553721"/>
                  <a:gd name="connsiteX5" fmla="*/ 1006286 w 2622073"/>
                  <a:gd name="connsiteY5" fmla="*/ 2411415 h 2553721"/>
                  <a:gd name="connsiteX6" fmla="*/ 3564 w 2622073"/>
                  <a:gd name="connsiteY6" fmla="*/ 1395361 h 2553721"/>
                  <a:gd name="connsiteX0" fmla="*/ 3564 w 2622073"/>
                  <a:gd name="connsiteY0" fmla="*/ 1355724 h 2514084"/>
                  <a:gd name="connsiteX1" fmla="*/ 1182934 w 2622073"/>
                  <a:gd name="connsiteY1" fmla="*/ 137048 h 2514084"/>
                  <a:gd name="connsiteX2" fmla="*/ 1385554 w 2622073"/>
                  <a:gd name="connsiteY2" fmla="*/ 74701 h 2514084"/>
                  <a:gd name="connsiteX3" fmla="*/ 2622073 w 2622073"/>
                  <a:gd name="connsiteY3" fmla="*/ 1158297 h 2514084"/>
                  <a:gd name="connsiteX4" fmla="*/ 1629741 w 2622073"/>
                  <a:gd name="connsiteY4" fmla="*/ 2376286 h 2514084"/>
                  <a:gd name="connsiteX5" fmla="*/ 1006286 w 2622073"/>
                  <a:gd name="connsiteY5" fmla="*/ 2371778 h 2514084"/>
                  <a:gd name="connsiteX6" fmla="*/ 3564 w 2622073"/>
                  <a:gd name="connsiteY6" fmla="*/ 1355724 h 2514084"/>
                  <a:gd name="connsiteX0" fmla="*/ 1366 w 2619875"/>
                  <a:gd name="connsiteY0" fmla="*/ 1335009 h 2493369"/>
                  <a:gd name="connsiteX1" fmla="*/ 1232691 w 2619875"/>
                  <a:gd name="connsiteY1" fmla="*/ 194265 h 2493369"/>
                  <a:gd name="connsiteX2" fmla="*/ 1383356 w 2619875"/>
                  <a:gd name="connsiteY2" fmla="*/ 53986 h 2493369"/>
                  <a:gd name="connsiteX3" fmla="*/ 2619875 w 2619875"/>
                  <a:gd name="connsiteY3" fmla="*/ 1137582 h 2493369"/>
                  <a:gd name="connsiteX4" fmla="*/ 1627543 w 2619875"/>
                  <a:gd name="connsiteY4" fmla="*/ 2355571 h 2493369"/>
                  <a:gd name="connsiteX5" fmla="*/ 1004088 w 2619875"/>
                  <a:gd name="connsiteY5" fmla="*/ 2351063 h 2493369"/>
                  <a:gd name="connsiteX6" fmla="*/ 1366 w 2619875"/>
                  <a:gd name="connsiteY6" fmla="*/ 1335009 h 2493369"/>
                  <a:gd name="connsiteX0" fmla="*/ 91 w 2618600"/>
                  <a:gd name="connsiteY0" fmla="*/ 1366335 h 2524695"/>
                  <a:gd name="connsiteX1" fmla="*/ 1059966 w 2618600"/>
                  <a:gd name="connsiteY1" fmla="*/ 116487 h 2524695"/>
                  <a:gd name="connsiteX2" fmla="*/ 1382081 w 2618600"/>
                  <a:gd name="connsiteY2" fmla="*/ 85312 h 2524695"/>
                  <a:gd name="connsiteX3" fmla="*/ 2618600 w 2618600"/>
                  <a:gd name="connsiteY3" fmla="*/ 1168908 h 2524695"/>
                  <a:gd name="connsiteX4" fmla="*/ 1626268 w 2618600"/>
                  <a:gd name="connsiteY4" fmla="*/ 2386897 h 2524695"/>
                  <a:gd name="connsiteX5" fmla="*/ 1002813 w 2618600"/>
                  <a:gd name="connsiteY5" fmla="*/ 2382389 h 2524695"/>
                  <a:gd name="connsiteX6" fmla="*/ 91 w 2618600"/>
                  <a:gd name="connsiteY6" fmla="*/ 1366335 h 2524695"/>
                  <a:gd name="connsiteX0" fmla="*/ 91 w 2618600"/>
                  <a:gd name="connsiteY0" fmla="*/ 1328248 h 2486608"/>
                  <a:gd name="connsiteX1" fmla="*/ 1059966 w 2618600"/>
                  <a:gd name="connsiteY1" fmla="*/ 78400 h 2486608"/>
                  <a:gd name="connsiteX2" fmla="*/ 1382081 w 2618600"/>
                  <a:gd name="connsiteY2" fmla="*/ 47225 h 2486608"/>
                  <a:gd name="connsiteX3" fmla="*/ 2618600 w 2618600"/>
                  <a:gd name="connsiteY3" fmla="*/ 1130821 h 2486608"/>
                  <a:gd name="connsiteX4" fmla="*/ 1626268 w 2618600"/>
                  <a:gd name="connsiteY4" fmla="*/ 2348810 h 2486608"/>
                  <a:gd name="connsiteX5" fmla="*/ 1002813 w 2618600"/>
                  <a:gd name="connsiteY5" fmla="*/ 2344302 h 2486608"/>
                  <a:gd name="connsiteX6" fmla="*/ 91 w 2618600"/>
                  <a:gd name="connsiteY6" fmla="*/ 1328248 h 2486608"/>
                  <a:gd name="connsiteX0" fmla="*/ 91 w 2618600"/>
                  <a:gd name="connsiteY0" fmla="*/ 1281286 h 2439646"/>
                  <a:gd name="connsiteX1" fmla="*/ 1059966 w 2618600"/>
                  <a:gd name="connsiteY1" fmla="*/ 31438 h 2439646"/>
                  <a:gd name="connsiteX2" fmla="*/ 1382081 w 2618600"/>
                  <a:gd name="connsiteY2" fmla="*/ 263 h 2439646"/>
                  <a:gd name="connsiteX3" fmla="*/ 2618600 w 2618600"/>
                  <a:gd name="connsiteY3" fmla="*/ 1083859 h 2439646"/>
                  <a:gd name="connsiteX4" fmla="*/ 1626268 w 2618600"/>
                  <a:gd name="connsiteY4" fmla="*/ 2301848 h 2439646"/>
                  <a:gd name="connsiteX5" fmla="*/ 1002813 w 2618600"/>
                  <a:gd name="connsiteY5" fmla="*/ 2297340 h 2439646"/>
                  <a:gd name="connsiteX6" fmla="*/ 91 w 2618600"/>
                  <a:gd name="connsiteY6" fmla="*/ 1281286 h 2439646"/>
                  <a:gd name="connsiteX0" fmla="*/ 1185 w 2619694"/>
                  <a:gd name="connsiteY0" fmla="*/ 1281286 h 2439646"/>
                  <a:gd name="connsiteX1" fmla="*/ 806481 w 2619694"/>
                  <a:gd name="connsiteY1" fmla="*/ 260036 h 2439646"/>
                  <a:gd name="connsiteX2" fmla="*/ 1061060 w 2619694"/>
                  <a:gd name="connsiteY2" fmla="*/ 31438 h 2439646"/>
                  <a:gd name="connsiteX3" fmla="*/ 1383175 w 2619694"/>
                  <a:gd name="connsiteY3" fmla="*/ 263 h 2439646"/>
                  <a:gd name="connsiteX4" fmla="*/ 2619694 w 2619694"/>
                  <a:gd name="connsiteY4" fmla="*/ 1083859 h 2439646"/>
                  <a:gd name="connsiteX5" fmla="*/ 1627362 w 2619694"/>
                  <a:gd name="connsiteY5" fmla="*/ 2301848 h 2439646"/>
                  <a:gd name="connsiteX6" fmla="*/ 1003907 w 2619694"/>
                  <a:gd name="connsiteY6" fmla="*/ 2297340 h 2439646"/>
                  <a:gd name="connsiteX7" fmla="*/ 1185 w 2619694"/>
                  <a:gd name="connsiteY7" fmla="*/ 1281286 h 2439646"/>
                  <a:gd name="connsiteX0" fmla="*/ 1560 w 2620069"/>
                  <a:gd name="connsiteY0" fmla="*/ 1309720 h 2468080"/>
                  <a:gd name="connsiteX1" fmla="*/ 780879 w 2620069"/>
                  <a:gd name="connsiteY1" fmla="*/ 91042 h 2468080"/>
                  <a:gd name="connsiteX2" fmla="*/ 1061435 w 2620069"/>
                  <a:gd name="connsiteY2" fmla="*/ 59872 h 2468080"/>
                  <a:gd name="connsiteX3" fmla="*/ 1383550 w 2620069"/>
                  <a:gd name="connsiteY3" fmla="*/ 28697 h 2468080"/>
                  <a:gd name="connsiteX4" fmla="*/ 2620069 w 2620069"/>
                  <a:gd name="connsiteY4" fmla="*/ 1112293 h 2468080"/>
                  <a:gd name="connsiteX5" fmla="*/ 1627737 w 2620069"/>
                  <a:gd name="connsiteY5" fmla="*/ 2330282 h 2468080"/>
                  <a:gd name="connsiteX6" fmla="*/ 1004282 w 2620069"/>
                  <a:gd name="connsiteY6" fmla="*/ 2325774 h 2468080"/>
                  <a:gd name="connsiteX7" fmla="*/ 1560 w 2620069"/>
                  <a:gd name="connsiteY7" fmla="*/ 1309720 h 2468080"/>
                  <a:gd name="connsiteX0" fmla="*/ 10896 w 2629405"/>
                  <a:gd name="connsiteY0" fmla="*/ 1281286 h 2439646"/>
                  <a:gd name="connsiteX1" fmla="*/ 499271 w 2629405"/>
                  <a:gd name="connsiteY1" fmla="*/ 389922 h 2439646"/>
                  <a:gd name="connsiteX2" fmla="*/ 790215 w 2629405"/>
                  <a:gd name="connsiteY2" fmla="*/ 62608 h 2439646"/>
                  <a:gd name="connsiteX3" fmla="*/ 1070771 w 2629405"/>
                  <a:gd name="connsiteY3" fmla="*/ 31438 h 2439646"/>
                  <a:gd name="connsiteX4" fmla="*/ 1392886 w 2629405"/>
                  <a:gd name="connsiteY4" fmla="*/ 263 h 2439646"/>
                  <a:gd name="connsiteX5" fmla="*/ 2629405 w 2629405"/>
                  <a:gd name="connsiteY5" fmla="*/ 1083859 h 2439646"/>
                  <a:gd name="connsiteX6" fmla="*/ 1637073 w 2629405"/>
                  <a:gd name="connsiteY6" fmla="*/ 2301848 h 2439646"/>
                  <a:gd name="connsiteX7" fmla="*/ 1013618 w 2629405"/>
                  <a:gd name="connsiteY7" fmla="*/ 2297340 h 2439646"/>
                  <a:gd name="connsiteX8" fmla="*/ 10896 w 2629405"/>
                  <a:gd name="connsiteY8" fmla="*/ 1281286 h 2439646"/>
                  <a:gd name="connsiteX0" fmla="*/ 10029 w 2628538"/>
                  <a:gd name="connsiteY0" fmla="*/ 1281286 h 2439646"/>
                  <a:gd name="connsiteX1" fmla="*/ 513990 w 2628538"/>
                  <a:gd name="connsiteY1" fmla="*/ 202886 h 2439646"/>
                  <a:gd name="connsiteX2" fmla="*/ 789348 w 2628538"/>
                  <a:gd name="connsiteY2" fmla="*/ 62608 h 2439646"/>
                  <a:gd name="connsiteX3" fmla="*/ 1069904 w 2628538"/>
                  <a:gd name="connsiteY3" fmla="*/ 31438 h 2439646"/>
                  <a:gd name="connsiteX4" fmla="*/ 1392019 w 2628538"/>
                  <a:gd name="connsiteY4" fmla="*/ 263 h 2439646"/>
                  <a:gd name="connsiteX5" fmla="*/ 2628538 w 2628538"/>
                  <a:gd name="connsiteY5" fmla="*/ 1083859 h 2439646"/>
                  <a:gd name="connsiteX6" fmla="*/ 1636206 w 2628538"/>
                  <a:gd name="connsiteY6" fmla="*/ 2301848 h 2439646"/>
                  <a:gd name="connsiteX7" fmla="*/ 1012751 w 2628538"/>
                  <a:gd name="connsiteY7" fmla="*/ 2297340 h 2439646"/>
                  <a:gd name="connsiteX8" fmla="*/ 10029 w 2628538"/>
                  <a:gd name="connsiteY8" fmla="*/ 1281286 h 2439646"/>
                  <a:gd name="connsiteX0" fmla="*/ 23404 w 2641913"/>
                  <a:gd name="connsiteY0" fmla="*/ 1281286 h 2439646"/>
                  <a:gd name="connsiteX1" fmla="*/ 335132 w 2641913"/>
                  <a:gd name="connsiteY1" fmla="*/ 467854 h 2439646"/>
                  <a:gd name="connsiteX2" fmla="*/ 527365 w 2641913"/>
                  <a:gd name="connsiteY2" fmla="*/ 202886 h 2439646"/>
                  <a:gd name="connsiteX3" fmla="*/ 802723 w 2641913"/>
                  <a:gd name="connsiteY3" fmla="*/ 62608 h 2439646"/>
                  <a:gd name="connsiteX4" fmla="*/ 1083279 w 2641913"/>
                  <a:gd name="connsiteY4" fmla="*/ 31438 h 2439646"/>
                  <a:gd name="connsiteX5" fmla="*/ 1405394 w 2641913"/>
                  <a:gd name="connsiteY5" fmla="*/ 263 h 2439646"/>
                  <a:gd name="connsiteX6" fmla="*/ 2641913 w 2641913"/>
                  <a:gd name="connsiteY6" fmla="*/ 1083859 h 2439646"/>
                  <a:gd name="connsiteX7" fmla="*/ 1649581 w 2641913"/>
                  <a:gd name="connsiteY7" fmla="*/ 2301848 h 2439646"/>
                  <a:gd name="connsiteX8" fmla="*/ 1026126 w 2641913"/>
                  <a:gd name="connsiteY8" fmla="*/ 2297340 h 2439646"/>
                  <a:gd name="connsiteX9" fmla="*/ 23404 w 2641913"/>
                  <a:gd name="connsiteY9" fmla="*/ 1281286 h 2439646"/>
                  <a:gd name="connsiteX0" fmla="*/ 28237 w 2646746"/>
                  <a:gd name="connsiteY0" fmla="*/ 1281286 h 2439646"/>
                  <a:gd name="connsiteX1" fmla="*/ 298401 w 2646746"/>
                  <a:gd name="connsiteY1" fmla="*/ 379532 h 2439646"/>
                  <a:gd name="connsiteX2" fmla="*/ 532198 w 2646746"/>
                  <a:gd name="connsiteY2" fmla="*/ 202886 h 2439646"/>
                  <a:gd name="connsiteX3" fmla="*/ 807556 w 2646746"/>
                  <a:gd name="connsiteY3" fmla="*/ 62608 h 2439646"/>
                  <a:gd name="connsiteX4" fmla="*/ 1088112 w 2646746"/>
                  <a:gd name="connsiteY4" fmla="*/ 31438 h 2439646"/>
                  <a:gd name="connsiteX5" fmla="*/ 1410227 w 2646746"/>
                  <a:gd name="connsiteY5" fmla="*/ 263 h 2439646"/>
                  <a:gd name="connsiteX6" fmla="*/ 2646746 w 2646746"/>
                  <a:gd name="connsiteY6" fmla="*/ 1083859 h 2439646"/>
                  <a:gd name="connsiteX7" fmla="*/ 1654414 w 2646746"/>
                  <a:gd name="connsiteY7" fmla="*/ 2301848 h 2439646"/>
                  <a:gd name="connsiteX8" fmla="*/ 1030959 w 2646746"/>
                  <a:gd name="connsiteY8" fmla="*/ 2297340 h 2439646"/>
                  <a:gd name="connsiteX9" fmla="*/ 28237 w 2646746"/>
                  <a:gd name="connsiteY9" fmla="*/ 1281286 h 2439646"/>
                  <a:gd name="connsiteX0" fmla="*/ 49793 w 2668302"/>
                  <a:gd name="connsiteY0" fmla="*/ 1281286 h 2439646"/>
                  <a:gd name="connsiteX1" fmla="*/ 169290 w 2668302"/>
                  <a:gd name="connsiteY1" fmla="*/ 660086 h 2439646"/>
                  <a:gd name="connsiteX2" fmla="*/ 319957 w 2668302"/>
                  <a:gd name="connsiteY2" fmla="*/ 379532 h 2439646"/>
                  <a:gd name="connsiteX3" fmla="*/ 553754 w 2668302"/>
                  <a:gd name="connsiteY3" fmla="*/ 202886 h 2439646"/>
                  <a:gd name="connsiteX4" fmla="*/ 829112 w 2668302"/>
                  <a:gd name="connsiteY4" fmla="*/ 62608 h 2439646"/>
                  <a:gd name="connsiteX5" fmla="*/ 1109668 w 2668302"/>
                  <a:gd name="connsiteY5" fmla="*/ 31438 h 2439646"/>
                  <a:gd name="connsiteX6" fmla="*/ 1431783 w 2668302"/>
                  <a:gd name="connsiteY6" fmla="*/ 263 h 2439646"/>
                  <a:gd name="connsiteX7" fmla="*/ 2668302 w 2668302"/>
                  <a:gd name="connsiteY7" fmla="*/ 1083859 h 2439646"/>
                  <a:gd name="connsiteX8" fmla="*/ 1675970 w 2668302"/>
                  <a:gd name="connsiteY8" fmla="*/ 2301848 h 2439646"/>
                  <a:gd name="connsiteX9" fmla="*/ 1052515 w 2668302"/>
                  <a:gd name="connsiteY9" fmla="*/ 2297340 h 2439646"/>
                  <a:gd name="connsiteX10" fmla="*/ 49793 w 2668302"/>
                  <a:gd name="connsiteY10" fmla="*/ 1281286 h 2439646"/>
                  <a:gd name="connsiteX0" fmla="*/ 61241 w 2679750"/>
                  <a:gd name="connsiteY0" fmla="*/ 1281286 h 2439646"/>
                  <a:gd name="connsiteX1" fmla="*/ 133979 w 2679750"/>
                  <a:gd name="connsiteY1" fmla="*/ 592545 h 2439646"/>
                  <a:gd name="connsiteX2" fmla="*/ 331405 w 2679750"/>
                  <a:gd name="connsiteY2" fmla="*/ 379532 h 2439646"/>
                  <a:gd name="connsiteX3" fmla="*/ 565202 w 2679750"/>
                  <a:gd name="connsiteY3" fmla="*/ 202886 h 2439646"/>
                  <a:gd name="connsiteX4" fmla="*/ 840560 w 2679750"/>
                  <a:gd name="connsiteY4" fmla="*/ 62608 h 2439646"/>
                  <a:gd name="connsiteX5" fmla="*/ 1121116 w 2679750"/>
                  <a:gd name="connsiteY5" fmla="*/ 31438 h 2439646"/>
                  <a:gd name="connsiteX6" fmla="*/ 1443231 w 2679750"/>
                  <a:gd name="connsiteY6" fmla="*/ 263 h 2439646"/>
                  <a:gd name="connsiteX7" fmla="*/ 2679750 w 2679750"/>
                  <a:gd name="connsiteY7" fmla="*/ 1083859 h 2439646"/>
                  <a:gd name="connsiteX8" fmla="*/ 1687418 w 2679750"/>
                  <a:gd name="connsiteY8" fmla="*/ 2301848 h 2439646"/>
                  <a:gd name="connsiteX9" fmla="*/ 1063963 w 2679750"/>
                  <a:gd name="connsiteY9" fmla="*/ 2297340 h 2439646"/>
                  <a:gd name="connsiteX10" fmla="*/ 61241 w 2679750"/>
                  <a:gd name="connsiteY10" fmla="*/ 1281286 h 2439646"/>
                  <a:gd name="connsiteX0" fmla="*/ 93358 w 2711867"/>
                  <a:gd name="connsiteY0" fmla="*/ 1281286 h 2439646"/>
                  <a:gd name="connsiteX1" fmla="*/ 51796 w 2711867"/>
                  <a:gd name="connsiteY1" fmla="*/ 867904 h 2439646"/>
                  <a:gd name="connsiteX2" fmla="*/ 166096 w 2711867"/>
                  <a:gd name="connsiteY2" fmla="*/ 592545 h 2439646"/>
                  <a:gd name="connsiteX3" fmla="*/ 363522 w 2711867"/>
                  <a:gd name="connsiteY3" fmla="*/ 379532 h 2439646"/>
                  <a:gd name="connsiteX4" fmla="*/ 597319 w 2711867"/>
                  <a:gd name="connsiteY4" fmla="*/ 202886 h 2439646"/>
                  <a:gd name="connsiteX5" fmla="*/ 872677 w 2711867"/>
                  <a:gd name="connsiteY5" fmla="*/ 62608 h 2439646"/>
                  <a:gd name="connsiteX6" fmla="*/ 1153233 w 2711867"/>
                  <a:gd name="connsiteY6" fmla="*/ 31438 h 2439646"/>
                  <a:gd name="connsiteX7" fmla="*/ 1475348 w 2711867"/>
                  <a:gd name="connsiteY7" fmla="*/ 263 h 2439646"/>
                  <a:gd name="connsiteX8" fmla="*/ 2711867 w 2711867"/>
                  <a:gd name="connsiteY8" fmla="*/ 1083859 h 2439646"/>
                  <a:gd name="connsiteX9" fmla="*/ 1719535 w 2711867"/>
                  <a:gd name="connsiteY9" fmla="*/ 2301848 h 2439646"/>
                  <a:gd name="connsiteX10" fmla="*/ 1096080 w 2711867"/>
                  <a:gd name="connsiteY10" fmla="*/ 2297340 h 2439646"/>
                  <a:gd name="connsiteX11" fmla="*/ 93358 w 2711867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3453 h 2441813"/>
                  <a:gd name="connsiteX1" fmla="*/ 120758 w 2676920"/>
                  <a:gd name="connsiteY1" fmla="*/ 973980 h 2441813"/>
                  <a:gd name="connsiteX2" fmla="*/ 131149 w 2676920"/>
                  <a:gd name="connsiteY2" fmla="*/ 594712 h 2441813"/>
                  <a:gd name="connsiteX3" fmla="*/ 328575 w 2676920"/>
                  <a:gd name="connsiteY3" fmla="*/ 381699 h 2441813"/>
                  <a:gd name="connsiteX4" fmla="*/ 562372 w 2676920"/>
                  <a:gd name="connsiteY4" fmla="*/ 205053 h 2441813"/>
                  <a:gd name="connsiteX5" fmla="*/ 837730 w 2676920"/>
                  <a:gd name="connsiteY5" fmla="*/ 64775 h 2441813"/>
                  <a:gd name="connsiteX6" fmla="*/ 1118286 w 2676920"/>
                  <a:gd name="connsiteY6" fmla="*/ 33605 h 2441813"/>
                  <a:gd name="connsiteX7" fmla="*/ 1440401 w 2676920"/>
                  <a:gd name="connsiteY7" fmla="*/ 2430 h 2441813"/>
                  <a:gd name="connsiteX8" fmla="*/ 2676920 w 2676920"/>
                  <a:gd name="connsiteY8" fmla="*/ 1086026 h 2441813"/>
                  <a:gd name="connsiteX9" fmla="*/ 1684588 w 2676920"/>
                  <a:gd name="connsiteY9" fmla="*/ 2304015 h 2441813"/>
                  <a:gd name="connsiteX10" fmla="*/ 1061133 w 2676920"/>
                  <a:gd name="connsiteY10" fmla="*/ 2299507 h 2441813"/>
                  <a:gd name="connsiteX11" fmla="*/ 58411 w 2676920"/>
                  <a:gd name="connsiteY11" fmla="*/ 1283453 h 244181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74048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306670 h 2465030"/>
                  <a:gd name="connsiteX1" fmla="*/ 120758 w 2676920"/>
                  <a:gd name="connsiteY1" fmla="*/ 997197 h 2465030"/>
                  <a:gd name="connsiteX2" fmla="*/ 141540 w 2676920"/>
                  <a:gd name="connsiteY2" fmla="*/ 597147 h 2465030"/>
                  <a:gd name="connsiteX3" fmla="*/ 271425 w 2676920"/>
                  <a:gd name="connsiteY3" fmla="*/ 581562 h 2465030"/>
                  <a:gd name="connsiteX4" fmla="*/ 287013 w 2676920"/>
                  <a:gd name="connsiteY4" fmla="*/ 389329 h 2465030"/>
                  <a:gd name="connsiteX5" fmla="*/ 474048 w 2676920"/>
                  <a:gd name="connsiteY5" fmla="*/ 420501 h 2465030"/>
                  <a:gd name="connsiteX6" fmla="*/ 541590 w 2676920"/>
                  <a:gd name="connsiteY6" fmla="*/ 223077 h 2465030"/>
                  <a:gd name="connsiteX7" fmla="*/ 1440401 w 2676920"/>
                  <a:gd name="connsiteY7" fmla="*/ 25647 h 2465030"/>
                  <a:gd name="connsiteX8" fmla="*/ 2676920 w 2676920"/>
                  <a:gd name="connsiteY8" fmla="*/ 1109243 h 2465030"/>
                  <a:gd name="connsiteX9" fmla="*/ 1684588 w 2676920"/>
                  <a:gd name="connsiteY9" fmla="*/ 2327232 h 2465030"/>
                  <a:gd name="connsiteX10" fmla="*/ 1061133 w 2676920"/>
                  <a:gd name="connsiteY10" fmla="*/ 2322724 h 2465030"/>
                  <a:gd name="connsiteX11" fmla="*/ 58411 w 2676920"/>
                  <a:gd name="connsiteY11" fmla="*/ 1306670 h 2465030"/>
                  <a:gd name="connsiteX0" fmla="*/ 58411 w 2676920"/>
                  <a:gd name="connsiteY0" fmla="*/ 1306670 h 2465030"/>
                  <a:gd name="connsiteX1" fmla="*/ 120758 w 2676920"/>
                  <a:gd name="connsiteY1" fmla="*/ 997197 h 2465030"/>
                  <a:gd name="connsiteX2" fmla="*/ 141540 w 2676920"/>
                  <a:gd name="connsiteY2" fmla="*/ 597147 h 2465030"/>
                  <a:gd name="connsiteX3" fmla="*/ 271425 w 2676920"/>
                  <a:gd name="connsiteY3" fmla="*/ 581562 h 2465030"/>
                  <a:gd name="connsiteX4" fmla="*/ 287013 w 2676920"/>
                  <a:gd name="connsiteY4" fmla="*/ 389329 h 2465030"/>
                  <a:gd name="connsiteX5" fmla="*/ 474048 w 2676920"/>
                  <a:gd name="connsiteY5" fmla="*/ 420501 h 2465030"/>
                  <a:gd name="connsiteX6" fmla="*/ 541590 w 2676920"/>
                  <a:gd name="connsiteY6" fmla="*/ 223077 h 2465030"/>
                  <a:gd name="connsiteX7" fmla="*/ 1440401 w 2676920"/>
                  <a:gd name="connsiteY7" fmla="*/ 25647 h 2465030"/>
                  <a:gd name="connsiteX8" fmla="*/ 2676920 w 2676920"/>
                  <a:gd name="connsiteY8" fmla="*/ 1109243 h 2465030"/>
                  <a:gd name="connsiteX9" fmla="*/ 1684588 w 2676920"/>
                  <a:gd name="connsiteY9" fmla="*/ 2327232 h 2465030"/>
                  <a:gd name="connsiteX10" fmla="*/ 1061133 w 2676920"/>
                  <a:gd name="connsiteY10" fmla="*/ 2322724 h 2465030"/>
                  <a:gd name="connsiteX11" fmla="*/ 58411 w 2676920"/>
                  <a:gd name="connsiteY11" fmla="*/ 1306670 h 2465030"/>
                  <a:gd name="connsiteX0" fmla="*/ 58411 w 2676920"/>
                  <a:gd name="connsiteY0" fmla="*/ 1305885 h 2464245"/>
                  <a:gd name="connsiteX1" fmla="*/ 120758 w 2676920"/>
                  <a:gd name="connsiteY1" fmla="*/ 996412 h 2464245"/>
                  <a:gd name="connsiteX2" fmla="*/ 141540 w 2676920"/>
                  <a:gd name="connsiteY2" fmla="*/ 596362 h 2464245"/>
                  <a:gd name="connsiteX3" fmla="*/ 271425 w 2676920"/>
                  <a:gd name="connsiteY3" fmla="*/ 580777 h 2464245"/>
                  <a:gd name="connsiteX4" fmla="*/ 287013 w 2676920"/>
                  <a:gd name="connsiteY4" fmla="*/ 388544 h 2464245"/>
                  <a:gd name="connsiteX5" fmla="*/ 474048 w 2676920"/>
                  <a:gd name="connsiteY5" fmla="*/ 419716 h 2464245"/>
                  <a:gd name="connsiteX6" fmla="*/ 541590 w 2676920"/>
                  <a:gd name="connsiteY6" fmla="*/ 222292 h 2464245"/>
                  <a:gd name="connsiteX7" fmla="*/ 1440401 w 2676920"/>
                  <a:gd name="connsiteY7" fmla="*/ 24862 h 2464245"/>
                  <a:gd name="connsiteX8" fmla="*/ 2676920 w 2676920"/>
                  <a:gd name="connsiteY8" fmla="*/ 1108458 h 2464245"/>
                  <a:gd name="connsiteX9" fmla="*/ 1684588 w 2676920"/>
                  <a:gd name="connsiteY9" fmla="*/ 2326447 h 2464245"/>
                  <a:gd name="connsiteX10" fmla="*/ 1061133 w 2676920"/>
                  <a:gd name="connsiteY10" fmla="*/ 2321939 h 2464245"/>
                  <a:gd name="connsiteX11" fmla="*/ 58411 w 2676920"/>
                  <a:gd name="connsiteY11" fmla="*/ 1305885 h 2464245"/>
                  <a:gd name="connsiteX0" fmla="*/ 58411 w 2676920"/>
                  <a:gd name="connsiteY0" fmla="*/ 1300386 h 2458746"/>
                  <a:gd name="connsiteX1" fmla="*/ 120758 w 2676920"/>
                  <a:gd name="connsiteY1" fmla="*/ 990913 h 2458746"/>
                  <a:gd name="connsiteX2" fmla="*/ 141540 w 2676920"/>
                  <a:gd name="connsiteY2" fmla="*/ 590863 h 2458746"/>
                  <a:gd name="connsiteX3" fmla="*/ 271425 w 2676920"/>
                  <a:gd name="connsiteY3" fmla="*/ 575278 h 2458746"/>
                  <a:gd name="connsiteX4" fmla="*/ 287013 w 2676920"/>
                  <a:gd name="connsiteY4" fmla="*/ 383045 h 2458746"/>
                  <a:gd name="connsiteX5" fmla="*/ 474048 w 2676920"/>
                  <a:gd name="connsiteY5" fmla="*/ 414217 h 2458746"/>
                  <a:gd name="connsiteX6" fmla="*/ 671476 w 2676920"/>
                  <a:gd name="connsiteY6" fmla="*/ 289529 h 2458746"/>
                  <a:gd name="connsiteX7" fmla="*/ 1440401 w 2676920"/>
                  <a:gd name="connsiteY7" fmla="*/ 19363 h 2458746"/>
                  <a:gd name="connsiteX8" fmla="*/ 2676920 w 2676920"/>
                  <a:gd name="connsiteY8" fmla="*/ 1102959 h 2458746"/>
                  <a:gd name="connsiteX9" fmla="*/ 1684588 w 2676920"/>
                  <a:gd name="connsiteY9" fmla="*/ 2320948 h 2458746"/>
                  <a:gd name="connsiteX10" fmla="*/ 1061133 w 2676920"/>
                  <a:gd name="connsiteY10" fmla="*/ 2316440 h 2458746"/>
                  <a:gd name="connsiteX11" fmla="*/ 58411 w 2676920"/>
                  <a:gd name="connsiteY11" fmla="*/ 1300386 h 2458746"/>
                  <a:gd name="connsiteX0" fmla="*/ 58411 w 2676920"/>
                  <a:gd name="connsiteY0" fmla="*/ 1300386 h 2458746"/>
                  <a:gd name="connsiteX1" fmla="*/ 120758 w 2676920"/>
                  <a:gd name="connsiteY1" fmla="*/ 990913 h 2458746"/>
                  <a:gd name="connsiteX2" fmla="*/ 141540 w 2676920"/>
                  <a:gd name="connsiteY2" fmla="*/ 590863 h 2458746"/>
                  <a:gd name="connsiteX3" fmla="*/ 271425 w 2676920"/>
                  <a:gd name="connsiteY3" fmla="*/ 575278 h 2458746"/>
                  <a:gd name="connsiteX4" fmla="*/ 287013 w 2676920"/>
                  <a:gd name="connsiteY4" fmla="*/ 383045 h 2458746"/>
                  <a:gd name="connsiteX5" fmla="*/ 474048 w 2676920"/>
                  <a:gd name="connsiteY5" fmla="*/ 414217 h 2458746"/>
                  <a:gd name="connsiteX6" fmla="*/ 671476 w 2676920"/>
                  <a:gd name="connsiteY6" fmla="*/ 289529 h 2458746"/>
                  <a:gd name="connsiteX7" fmla="*/ 1440401 w 2676920"/>
                  <a:gd name="connsiteY7" fmla="*/ 19363 h 2458746"/>
                  <a:gd name="connsiteX8" fmla="*/ 2676920 w 2676920"/>
                  <a:gd name="connsiteY8" fmla="*/ 1102959 h 2458746"/>
                  <a:gd name="connsiteX9" fmla="*/ 1684588 w 2676920"/>
                  <a:gd name="connsiteY9" fmla="*/ 2320948 h 2458746"/>
                  <a:gd name="connsiteX10" fmla="*/ 1061133 w 2676920"/>
                  <a:gd name="connsiteY10" fmla="*/ 2316440 h 2458746"/>
                  <a:gd name="connsiteX11" fmla="*/ 58411 w 2676920"/>
                  <a:gd name="connsiteY11" fmla="*/ 1300386 h 2458746"/>
                  <a:gd name="connsiteX0" fmla="*/ 58411 w 2676920"/>
                  <a:gd name="connsiteY0" fmla="*/ 1316816 h 2475176"/>
                  <a:gd name="connsiteX1" fmla="*/ 120758 w 2676920"/>
                  <a:gd name="connsiteY1" fmla="*/ 1007343 h 2475176"/>
                  <a:gd name="connsiteX2" fmla="*/ 141540 w 2676920"/>
                  <a:gd name="connsiteY2" fmla="*/ 607293 h 2475176"/>
                  <a:gd name="connsiteX3" fmla="*/ 271425 w 2676920"/>
                  <a:gd name="connsiteY3" fmla="*/ 591708 h 2475176"/>
                  <a:gd name="connsiteX4" fmla="*/ 287013 w 2676920"/>
                  <a:gd name="connsiteY4" fmla="*/ 399475 h 2475176"/>
                  <a:gd name="connsiteX5" fmla="*/ 474048 w 2676920"/>
                  <a:gd name="connsiteY5" fmla="*/ 430647 h 2475176"/>
                  <a:gd name="connsiteX6" fmla="*/ 1232585 w 2676920"/>
                  <a:gd name="connsiteY6" fmla="*/ 124118 h 2475176"/>
                  <a:gd name="connsiteX7" fmla="*/ 1440401 w 2676920"/>
                  <a:gd name="connsiteY7" fmla="*/ 35793 h 2475176"/>
                  <a:gd name="connsiteX8" fmla="*/ 2676920 w 2676920"/>
                  <a:gd name="connsiteY8" fmla="*/ 1119389 h 2475176"/>
                  <a:gd name="connsiteX9" fmla="*/ 1684588 w 2676920"/>
                  <a:gd name="connsiteY9" fmla="*/ 2337378 h 2475176"/>
                  <a:gd name="connsiteX10" fmla="*/ 1061133 w 2676920"/>
                  <a:gd name="connsiteY10" fmla="*/ 2332870 h 2475176"/>
                  <a:gd name="connsiteX11" fmla="*/ 58411 w 2676920"/>
                  <a:gd name="connsiteY11" fmla="*/ 1316816 h 2475176"/>
                  <a:gd name="connsiteX0" fmla="*/ 58411 w 2676920"/>
                  <a:gd name="connsiteY0" fmla="*/ 1316816 h 2475176"/>
                  <a:gd name="connsiteX1" fmla="*/ 120758 w 2676920"/>
                  <a:gd name="connsiteY1" fmla="*/ 1007343 h 2475176"/>
                  <a:gd name="connsiteX2" fmla="*/ 141540 w 2676920"/>
                  <a:gd name="connsiteY2" fmla="*/ 607293 h 2475176"/>
                  <a:gd name="connsiteX3" fmla="*/ 271425 w 2676920"/>
                  <a:gd name="connsiteY3" fmla="*/ 591708 h 2475176"/>
                  <a:gd name="connsiteX4" fmla="*/ 287013 w 2676920"/>
                  <a:gd name="connsiteY4" fmla="*/ 399475 h 2475176"/>
                  <a:gd name="connsiteX5" fmla="*/ 474048 w 2676920"/>
                  <a:gd name="connsiteY5" fmla="*/ 430647 h 2475176"/>
                  <a:gd name="connsiteX6" fmla="*/ 1232585 w 2676920"/>
                  <a:gd name="connsiteY6" fmla="*/ 124118 h 2475176"/>
                  <a:gd name="connsiteX7" fmla="*/ 1440401 w 2676920"/>
                  <a:gd name="connsiteY7" fmla="*/ 35793 h 2475176"/>
                  <a:gd name="connsiteX8" fmla="*/ 2676920 w 2676920"/>
                  <a:gd name="connsiteY8" fmla="*/ 1119389 h 2475176"/>
                  <a:gd name="connsiteX9" fmla="*/ 1684588 w 2676920"/>
                  <a:gd name="connsiteY9" fmla="*/ 2337378 h 2475176"/>
                  <a:gd name="connsiteX10" fmla="*/ 1061133 w 2676920"/>
                  <a:gd name="connsiteY10" fmla="*/ 2332870 h 2475176"/>
                  <a:gd name="connsiteX11" fmla="*/ 58411 w 2676920"/>
                  <a:gd name="connsiteY11" fmla="*/ 1316816 h 2475176"/>
                  <a:gd name="connsiteX0" fmla="*/ 58411 w 2676920"/>
                  <a:gd name="connsiteY0" fmla="*/ 1340838 h 2499198"/>
                  <a:gd name="connsiteX1" fmla="*/ 120758 w 2676920"/>
                  <a:gd name="connsiteY1" fmla="*/ 1031365 h 2499198"/>
                  <a:gd name="connsiteX2" fmla="*/ 141540 w 2676920"/>
                  <a:gd name="connsiteY2" fmla="*/ 631315 h 2499198"/>
                  <a:gd name="connsiteX3" fmla="*/ 271425 w 2676920"/>
                  <a:gd name="connsiteY3" fmla="*/ 615730 h 2499198"/>
                  <a:gd name="connsiteX4" fmla="*/ 287013 w 2676920"/>
                  <a:gd name="connsiteY4" fmla="*/ 423497 h 2499198"/>
                  <a:gd name="connsiteX5" fmla="*/ 952030 w 2676920"/>
                  <a:gd name="connsiteY5" fmla="*/ 210483 h 2499198"/>
                  <a:gd name="connsiteX6" fmla="*/ 1232585 w 2676920"/>
                  <a:gd name="connsiteY6" fmla="*/ 148140 h 2499198"/>
                  <a:gd name="connsiteX7" fmla="*/ 1440401 w 2676920"/>
                  <a:gd name="connsiteY7" fmla="*/ 59815 h 2499198"/>
                  <a:gd name="connsiteX8" fmla="*/ 2676920 w 2676920"/>
                  <a:gd name="connsiteY8" fmla="*/ 1143411 h 2499198"/>
                  <a:gd name="connsiteX9" fmla="*/ 1684588 w 2676920"/>
                  <a:gd name="connsiteY9" fmla="*/ 2361400 h 2499198"/>
                  <a:gd name="connsiteX10" fmla="*/ 1061133 w 2676920"/>
                  <a:gd name="connsiteY10" fmla="*/ 2356892 h 2499198"/>
                  <a:gd name="connsiteX11" fmla="*/ 58411 w 2676920"/>
                  <a:gd name="connsiteY11" fmla="*/ 1340838 h 2499198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287013 w 2676920"/>
                  <a:gd name="connsiteY4" fmla="*/ 396533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287013 w 2676920"/>
                  <a:gd name="connsiteY4" fmla="*/ 396533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671476 w 2676920"/>
                  <a:gd name="connsiteY4" fmla="*/ 287428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671476 w 2676920"/>
                  <a:gd name="connsiteY4" fmla="*/ 287428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671476 w 2676920"/>
                  <a:gd name="connsiteY4" fmla="*/ 314524 h 2499330"/>
                  <a:gd name="connsiteX5" fmla="*/ 936444 w 2676920"/>
                  <a:gd name="connsiteY5" fmla="*/ 215810 h 2499330"/>
                  <a:gd name="connsiteX6" fmla="*/ 1232585 w 2676920"/>
                  <a:gd name="connsiteY6" fmla="*/ 148272 h 2499330"/>
                  <a:gd name="connsiteX7" fmla="*/ 1440401 w 2676920"/>
                  <a:gd name="connsiteY7" fmla="*/ 59947 h 2499330"/>
                  <a:gd name="connsiteX8" fmla="*/ 2676920 w 2676920"/>
                  <a:gd name="connsiteY8" fmla="*/ 1143543 h 2499330"/>
                  <a:gd name="connsiteX9" fmla="*/ 1684588 w 2676920"/>
                  <a:gd name="connsiteY9" fmla="*/ 2361532 h 2499330"/>
                  <a:gd name="connsiteX10" fmla="*/ 1061133 w 2676920"/>
                  <a:gd name="connsiteY10" fmla="*/ 2357024 h 2499330"/>
                  <a:gd name="connsiteX11" fmla="*/ 58411 w 2676920"/>
                  <a:gd name="connsiteY11" fmla="*/ 1340970 h 2499330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655890 w 2676920"/>
                  <a:gd name="connsiteY4" fmla="*/ 324915 h 2499330"/>
                  <a:gd name="connsiteX5" fmla="*/ 936444 w 2676920"/>
                  <a:gd name="connsiteY5" fmla="*/ 215810 h 2499330"/>
                  <a:gd name="connsiteX6" fmla="*/ 1232585 w 2676920"/>
                  <a:gd name="connsiteY6" fmla="*/ 148272 h 2499330"/>
                  <a:gd name="connsiteX7" fmla="*/ 1440401 w 2676920"/>
                  <a:gd name="connsiteY7" fmla="*/ 59947 h 2499330"/>
                  <a:gd name="connsiteX8" fmla="*/ 2676920 w 2676920"/>
                  <a:gd name="connsiteY8" fmla="*/ 1143543 h 2499330"/>
                  <a:gd name="connsiteX9" fmla="*/ 1684588 w 2676920"/>
                  <a:gd name="connsiteY9" fmla="*/ 2361532 h 2499330"/>
                  <a:gd name="connsiteX10" fmla="*/ 1061133 w 2676920"/>
                  <a:gd name="connsiteY10" fmla="*/ 2357024 h 2499330"/>
                  <a:gd name="connsiteX11" fmla="*/ 58411 w 2676920"/>
                  <a:gd name="connsiteY11" fmla="*/ 1340970 h 2499330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936444 w 2676920"/>
                  <a:gd name="connsiteY4" fmla="*/ 215810 h 2499330"/>
                  <a:gd name="connsiteX5" fmla="*/ 1232585 w 2676920"/>
                  <a:gd name="connsiteY5" fmla="*/ 148272 h 2499330"/>
                  <a:gd name="connsiteX6" fmla="*/ 1440401 w 2676920"/>
                  <a:gd name="connsiteY6" fmla="*/ 59947 h 2499330"/>
                  <a:gd name="connsiteX7" fmla="*/ 2676920 w 2676920"/>
                  <a:gd name="connsiteY7" fmla="*/ 1143543 h 2499330"/>
                  <a:gd name="connsiteX8" fmla="*/ 1684588 w 2676920"/>
                  <a:gd name="connsiteY8" fmla="*/ 2361532 h 2499330"/>
                  <a:gd name="connsiteX9" fmla="*/ 1061133 w 2676920"/>
                  <a:gd name="connsiteY9" fmla="*/ 2357024 h 2499330"/>
                  <a:gd name="connsiteX10" fmla="*/ 58411 w 2676920"/>
                  <a:gd name="connsiteY10" fmla="*/ 1340970 h 2499330"/>
                  <a:gd name="connsiteX0" fmla="*/ 58411 w 2676920"/>
                  <a:gd name="connsiteY0" fmla="*/ 1352702 h 2511062"/>
                  <a:gd name="connsiteX1" fmla="*/ 120758 w 2676920"/>
                  <a:gd name="connsiteY1" fmla="*/ 1043229 h 2511062"/>
                  <a:gd name="connsiteX2" fmla="*/ 141540 w 2676920"/>
                  <a:gd name="connsiteY2" fmla="*/ 643179 h 2511062"/>
                  <a:gd name="connsiteX3" fmla="*/ 271425 w 2676920"/>
                  <a:gd name="connsiteY3" fmla="*/ 627594 h 2511062"/>
                  <a:gd name="connsiteX4" fmla="*/ 1232585 w 2676920"/>
                  <a:gd name="connsiteY4" fmla="*/ 160004 h 2511062"/>
                  <a:gd name="connsiteX5" fmla="*/ 1440401 w 2676920"/>
                  <a:gd name="connsiteY5" fmla="*/ 71679 h 2511062"/>
                  <a:gd name="connsiteX6" fmla="*/ 2676920 w 2676920"/>
                  <a:gd name="connsiteY6" fmla="*/ 1155275 h 2511062"/>
                  <a:gd name="connsiteX7" fmla="*/ 1684588 w 2676920"/>
                  <a:gd name="connsiteY7" fmla="*/ 2373264 h 2511062"/>
                  <a:gd name="connsiteX8" fmla="*/ 1061133 w 2676920"/>
                  <a:gd name="connsiteY8" fmla="*/ 2368756 h 2511062"/>
                  <a:gd name="connsiteX9" fmla="*/ 58411 w 2676920"/>
                  <a:gd name="connsiteY9" fmla="*/ 1352702 h 2511062"/>
                  <a:gd name="connsiteX0" fmla="*/ 58411 w 2676920"/>
                  <a:gd name="connsiteY0" fmla="*/ 1290532 h 2448892"/>
                  <a:gd name="connsiteX1" fmla="*/ 120758 w 2676920"/>
                  <a:gd name="connsiteY1" fmla="*/ 981059 h 2448892"/>
                  <a:gd name="connsiteX2" fmla="*/ 141540 w 2676920"/>
                  <a:gd name="connsiteY2" fmla="*/ 581009 h 2448892"/>
                  <a:gd name="connsiteX3" fmla="*/ 271425 w 2676920"/>
                  <a:gd name="connsiteY3" fmla="*/ 565424 h 2448892"/>
                  <a:gd name="connsiteX4" fmla="*/ 1440401 w 2676920"/>
                  <a:gd name="connsiteY4" fmla="*/ 9509 h 2448892"/>
                  <a:gd name="connsiteX5" fmla="*/ 2676920 w 2676920"/>
                  <a:gd name="connsiteY5" fmla="*/ 1093105 h 2448892"/>
                  <a:gd name="connsiteX6" fmla="*/ 1684588 w 2676920"/>
                  <a:gd name="connsiteY6" fmla="*/ 2311094 h 2448892"/>
                  <a:gd name="connsiteX7" fmla="*/ 1061133 w 2676920"/>
                  <a:gd name="connsiteY7" fmla="*/ 2306586 h 2448892"/>
                  <a:gd name="connsiteX8" fmla="*/ 58411 w 2676920"/>
                  <a:gd name="connsiteY8" fmla="*/ 1290532 h 2448892"/>
                  <a:gd name="connsiteX0" fmla="*/ 58411 w 2676920"/>
                  <a:gd name="connsiteY0" fmla="*/ 1229071 h 2387431"/>
                  <a:gd name="connsiteX1" fmla="*/ 120758 w 2676920"/>
                  <a:gd name="connsiteY1" fmla="*/ 919598 h 2387431"/>
                  <a:gd name="connsiteX2" fmla="*/ 141540 w 2676920"/>
                  <a:gd name="connsiteY2" fmla="*/ 519548 h 2387431"/>
                  <a:gd name="connsiteX3" fmla="*/ 271425 w 2676920"/>
                  <a:gd name="connsiteY3" fmla="*/ 503963 h 2387431"/>
                  <a:gd name="connsiteX4" fmla="*/ 1315710 w 2676920"/>
                  <a:gd name="connsiteY4" fmla="*/ 10394 h 2387431"/>
                  <a:gd name="connsiteX5" fmla="*/ 2676920 w 2676920"/>
                  <a:gd name="connsiteY5" fmla="*/ 1031644 h 2387431"/>
                  <a:gd name="connsiteX6" fmla="*/ 1684588 w 2676920"/>
                  <a:gd name="connsiteY6" fmla="*/ 2249633 h 2387431"/>
                  <a:gd name="connsiteX7" fmla="*/ 1061133 w 2676920"/>
                  <a:gd name="connsiteY7" fmla="*/ 2245125 h 2387431"/>
                  <a:gd name="connsiteX8" fmla="*/ 58411 w 2676920"/>
                  <a:gd name="connsiteY8" fmla="*/ 1229071 h 2387431"/>
                  <a:gd name="connsiteX0" fmla="*/ 58411 w 2676920"/>
                  <a:gd name="connsiteY0" fmla="*/ 1219642 h 2378002"/>
                  <a:gd name="connsiteX1" fmla="*/ 120758 w 2676920"/>
                  <a:gd name="connsiteY1" fmla="*/ 910169 h 2378002"/>
                  <a:gd name="connsiteX2" fmla="*/ 141540 w 2676920"/>
                  <a:gd name="connsiteY2" fmla="*/ 510119 h 2378002"/>
                  <a:gd name="connsiteX3" fmla="*/ 271425 w 2676920"/>
                  <a:gd name="connsiteY3" fmla="*/ 494534 h 2378002"/>
                  <a:gd name="connsiteX4" fmla="*/ 1315710 w 2676920"/>
                  <a:gd name="connsiteY4" fmla="*/ 965 h 2378002"/>
                  <a:gd name="connsiteX5" fmla="*/ 2676920 w 2676920"/>
                  <a:gd name="connsiteY5" fmla="*/ 1022215 h 2378002"/>
                  <a:gd name="connsiteX6" fmla="*/ 1684588 w 2676920"/>
                  <a:gd name="connsiteY6" fmla="*/ 2240204 h 2378002"/>
                  <a:gd name="connsiteX7" fmla="*/ 1061133 w 2676920"/>
                  <a:gd name="connsiteY7" fmla="*/ 2235696 h 2378002"/>
                  <a:gd name="connsiteX8" fmla="*/ 58411 w 2676920"/>
                  <a:gd name="connsiteY8" fmla="*/ 1219642 h 2378002"/>
                  <a:gd name="connsiteX0" fmla="*/ 58411 w 2676920"/>
                  <a:gd name="connsiteY0" fmla="*/ 1038096 h 2196456"/>
                  <a:gd name="connsiteX1" fmla="*/ 120758 w 2676920"/>
                  <a:gd name="connsiteY1" fmla="*/ 728623 h 2196456"/>
                  <a:gd name="connsiteX2" fmla="*/ 141540 w 2676920"/>
                  <a:gd name="connsiteY2" fmla="*/ 328573 h 2196456"/>
                  <a:gd name="connsiteX3" fmla="*/ 271425 w 2676920"/>
                  <a:gd name="connsiteY3" fmla="*/ 312988 h 2196456"/>
                  <a:gd name="connsiteX4" fmla="*/ 2152178 w 2676920"/>
                  <a:gd name="connsiteY4" fmla="*/ 1260 h 2196456"/>
                  <a:gd name="connsiteX5" fmla="*/ 2676920 w 2676920"/>
                  <a:gd name="connsiteY5" fmla="*/ 840669 h 2196456"/>
                  <a:gd name="connsiteX6" fmla="*/ 1684588 w 2676920"/>
                  <a:gd name="connsiteY6" fmla="*/ 2058658 h 2196456"/>
                  <a:gd name="connsiteX7" fmla="*/ 1061133 w 2676920"/>
                  <a:gd name="connsiteY7" fmla="*/ 2054150 h 2196456"/>
                  <a:gd name="connsiteX8" fmla="*/ 58411 w 2676920"/>
                  <a:gd name="connsiteY8" fmla="*/ 1038096 h 2196456"/>
                  <a:gd name="connsiteX0" fmla="*/ 58411 w 2676920"/>
                  <a:gd name="connsiteY0" fmla="*/ 1121327 h 2279687"/>
                  <a:gd name="connsiteX1" fmla="*/ 120758 w 2676920"/>
                  <a:gd name="connsiteY1" fmla="*/ 811854 h 2279687"/>
                  <a:gd name="connsiteX2" fmla="*/ 141540 w 2676920"/>
                  <a:gd name="connsiteY2" fmla="*/ 411804 h 2279687"/>
                  <a:gd name="connsiteX3" fmla="*/ 271425 w 2676920"/>
                  <a:gd name="connsiteY3" fmla="*/ 396219 h 2279687"/>
                  <a:gd name="connsiteX4" fmla="*/ 2152178 w 2676920"/>
                  <a:gd name="connsiteY4" fmla="*/ 84491 h 2279687"/>
                  <a:gd name="connsiteX5" fmla="*/ 2676920 w 2676920"/>
                  <a:gd name="connsiteY5" fmla="*/ 923900 h 2279687"/>
                  <a:gd name="connsiteX6" fmla="*/ 1684588 w 2676920"/>
                  <a:gd name="connsiteY6" fmla="*/ 2141889 h 2279687"/>
                  <a:gd name="connsiteX7" fmla="*/ 1061133 w 2676920"/>
                  <a:gd name="connsiteY7" fmla="*/ 2137381 h 2279687"/>
                  <a:gd name="connsiteX8" fmla="*/ 58411 w 2676920"/>
                  <a:gd name="connsiteY8" fmla="*/ 1121327 h 2279687"/>
                  <a:gd name="connsiteX0" fmla="*/ 58411 w 2676920"/>
                  <a:gd name="connsiteY0" fmla="*/ 1265495 h 2423855"/>
                  <a:gd name="connsiteX1" fmla="*/ 120758 w 2676920"/>
                  <a:gd name="connsiteY1" fmla="*/ 956022 h 2423855"/>
                  <a:gd name="connsiteX2" fmla="*/ 141540 w 2676920"/>
                  <a:gd name="connsiteY2" fmla="*/ 555972 h 2423855"/>
                  <a:gd name="connsiteX3" fmla="*/ 1185825 w 2676920"/>
                  <a:gd name="connsiteY3" fmla="*/ 15647 h 2423855"/>
                  <a:gd name="connsiteX4" fmla="*/ 2152178 w 2676920"/>
                  <a:gd name="connsiteY4" fmla="*/ 228659 h 2423855"/>
                  <a:gd name="connsiteX5" fmla="*/ 2676920 w 2676920"/>
                  <a:gd name="connsiteY5" fmla="*/ 1068068 h 2423855"/>
                  <a:gd name="connsiteX6" fmla="*/ 1684588 w 2676920"/>
                  <a:gd name="connsiteY6" fmla="*/ 2286057 h 2423855"/>
                  <a:gd name="connsiteX7" fmla="*/ 1061133 w 2676920"/>
                  <a:gd name="connsiteY7" fmla="*/ 2281549 h 2423855"/>
                  <a:gd name="connsiteX8" fmla="*/ 58411 w 2676920"/>
                  <a:gd name="connsiteY8" fmla="*/ 1265495 h 2423855"/>
                  <a:gd name="connsiteX0" fmla="*/ 58411 w 2676920"/>
                  <a:gd name="connsiteY0" fmla="*/ 1249963 h 2408323"/>
                  <a:gd name="connsiteX1" fmla="*/ 120758 w 2676920"/>
                  <a:gd name="connsiteY1" fmla="*/ 940490 h 2408323"/>
                  <a:gd name="connsiteX2" fmla="*/ 141540 w 2676920"/>
                  <a:gd name="connsiteY2" fmla="*/ 540440 h 2408323"/>
                  <a:gd name="connsiteX3" fmla="*/ 1185825 w 2676920"/>
                  <a:gd name="connsiteY3" fmla="*/ 115 h 2408323"/>
                  <a:gd name="connsiteX4" fmla="*/ 2152178 w 2676920"/>
                  <a:gd name="connsiteY4" fmla="*/ 213127 h 2408323"/>
                  <a:gd name="connsiteX5" fmla="*/ 2676920 w 2676920"/>
                  <a:gd name="connsiteY5" fmla="*/ 1052536 h 2408323"/>
                  <a:gd name="connsiteX6" fmla="*/ 1684588 w 2676920"/>
                  <a:gd name="connsiteY6" fmla="*/ 2270525 h 2408323"/>
                  <a:gd name="connsiteX7" fmla="*/ 1061133 w 2676920"/>
                  <a:gd name="connsiteY7" fmla="*/ 2266017 h 2408323"/>
                  <a:gd name="connsiteX8" fmla="*/ 58411 w 2676920"/>
                  <a:gd name="connsiteY8" fmla="*/ 1249963 h 2408323"/>
                  <a:gd name="connsiteX0" fmla="*/ 58411 w 2676920"/>
                  <a:gd name="connsiteY0" fmla="*/ 1255156 h 2413516"/>
                  <a:gd name="connsiteX1" fmla="*/ 120758 w 2676920"/>
                  <a:gd name="connsiteY1" fmla="*/ 945683 h 2413516"/>
                  <a:gd name="connsiteX2" fmla="*/ 141540 w 2676920"/>
                  <a:gd name="connsiteY2" fmla="*/ 545633 h 2413516"/>
                  <a:gd name="connsiteX3" fmla="*/ 1248170 w 2676920"/>
                  <a:gd name="connsiteY3" fmla="*/ 113 h 2413516"/>
                  <a:gd name="connsiteX4" fmla="*/ 2152178 w 2676920"/>
                  <a:gd name="connsiteY4" fmla="*/ 218320 h 2413516"/>
                  <a:gd name="connsiteX5" fmla="*/ 2676920 w 2676920"/>
                  <a:gd name="connsiteY5" fmla="*/ 1057729 h 2413516"/>
                  <a:gd name="connsiteX6" fmla="*/ 1684588 w 2676920"/>
                  <a:gd name="connsiteY6" fmla="*/ 2275718 h 2413516"/>
                  <a:gd name="connsiteX7" fmla="*/ 1061133 w 2676920"/>
                  <a:gd name="connsiteY7" fmla="*/ 2271210 h 2413516"/>
                  <a:gd name="connsiteX8" fmla="*/ 58411 w 2676920"/>
                  <a:gd name="connsiteY8" fmla="*/ 1255156 h 2413516"/>
                  <a:gd name="connsiteX0" fmla="*/ 58411 w 2676920"/>
                  <a:gd name="connsiteY0" fmla="*/ 1296934 h 2455294"/>
                  <a:gd name="connsiteX1" fmla="*/ 120758 w 2676920"/>
                  <a:gd name="connsiteY1" fmla="*/ 987461 h 2455294"/>
                  <a:gd name="connsiteX2" fmla="*/ 1248170 w 2676920"/>
                  <a:gd name="connsiteY2" fmla="*/ 41891 h 2455294"/>
                  <a:gd name="connsiteX3" fmla="*/ 2152178 w 2676920"/>
                  <a:gd name="connsiteY3" fmla="*/ 260098 h 2455294"/>
                  <a:gd name="connsiteX4" fmla="*/ 2676920 w 2676920"/>
                  <a:gd name="connsiteY4" fmla="*/ 1099507 h 2455294"/>
                  <a:gd name="connsiteX5" fmla="*/ 1684588 w 2676920"/>
                  <a:gd name="connsiteY5" fmla="*/ 2317496 h 2455294"/>
                  <a:gd name="connsiteX6" fmla="*/ 1061133 w 2676920"/>
                  <a:gd name="connsiteY6" fmla="*/ 2312988 h 2455294"/>
                  <a:gd name="connsiteX7" fmla="*/ 58411 w 2676920"/>
                  <a:gd name="connsiteY7" fmla="*/ 1296934 h 2455294"/>
                  <a:gd name="connsiteX0" fmla="*/ 11759 w 2630268"/>
                  <a:gd name="connsiteY0" fmla="*/ 1255672 h 2414032"/>
                  <a:gd name="connsiteX1" fmla="*/ 442984 w 2630268"/>
                  <a:gd name="connsiteY1" fmla="*/ 260399 h 2414032"/>
                  <a:gd name="connsiteX2" fmla="*/ 1201518 w 2630268"/>
                  <a:gd name="connsiteY2" fmla="*/ 629 h 2414032"/>
                  <a:gd name="connsiteX3" fmla="*/ 2105526 w 2630268"/>
                  <a:gd name="connsiteY3" fmla="*/ 218836 h 2414032"/>
                  <a:gd name="connsiteX4" fmla="*/ 2630268 w 2630268"/>
                  <a:gd name="connsiteY4" fmla="*/ 1058245 h 2414032"/>
                  <a:gd name="connsiteX5" fmla="*/ 1637936 w 2630268"/>
                  <a:gd name="connsiteY5" fmla="*/ 2276234 h 2414032"/>
                  <a:gd name="connsiteX6" fmla="*/ 1014481 w 2630268"/>
                  <a:gd name="connsiteY6" fmla="*/ 2271726 h 2414032"/>
                  <a:gd name="connsiteX7" fmla="*/ 11759 w 2630268"/>
                  <a:gd name="connsiteY7" fmla="*/ 1255672 h 2414032"/>
                  <a:gd name="connsiteX0" fmla="*/ 16959 w 2635468"/>
                  <a:gd name="connsiteY0" fmla="*/ 1255672 h 2414032"/>
                  <a:gd name="connsiteX1" fmla="*/ 448184 w 2635468"/>
                  <a:gd name="connsiteY1" fmla="*/ 260399 h 2414032"/>
                  <a:gd name="connsiteX2" fmla="*/ 1206718 w 2635468"/>
                  <a:gd name="connsiteY2" fmla="*/ 629 h 2414032"/>
                  <a:gd name="connsiteX3" fmla="*/ 2110726 w 2635468"/>
                  <a:gd name="connsiteY3" fmla="*/ 218836 h 2414032"/>
                  <a:gd name="connsiteX4" fmla="*/ 2635468 w 2635468"/>
                  <a:gd name="connsiteY4" fmla="*/ 1058245 h 2414032"/>
                  <a:gd name="connsiteX5" fmla="*/ 1643136 w 2635468"/>
                  <a:gd name="connsiteY5" fmla="*/ 2276234 h 2414032"/>
                  <a:gd name="connsiteX6" fmla="*/ 1019681 w 2635468"/>
                  <a:gd name="connsiteY6" fmla="*/ 2271726 h 2414032"/>
                  <a:gd name="connsiteX7" fmla="*/ 16959 w 2635468"/>
                  <a:gd name="connsiteY7" fmla="*/ 1255672 h 2414032"/>
                  <a:gd name="connsiteX0" fmla="*/ 18509 w 2637018"/>
                  <a:gd name="connsiteY0" fmla="*/ 1255672 h 2414032"/>
                  <a:gd name="connsiteX1" fmla="*/ 449734 w 2637018"/>
                  <a:gd name="connsiteY1" fmla="*/ 260399 h 2414032"/>
                  <a:gd name="connsiteX2" fmla="*/ 1208268 w 2637018"/>
                  <a:gd name="connsiteY2" fmla="*/ 629 h 2414032"/>
                  <a:gd name="connsiteX3" fmla="*/ 2112276 w 2637018"/>
                  <a:gd name="connsiteY3" fmla="*/ 218836 h 2414032"/>
                  <a:gd name="connsiteX4" fmla="*/ 2637018 w 2637018"/>
                  <a:gd name="connsiteY4" fmla="*/ 1058245 h 2414032"/>
                  <a:gd name="connsiteX5" fmla="*/ 1644686 w 2637018"/>
                  <a:gd name="connsiteY5" fmla="*/ 2276234 h 2414032"/>
                  <a:gd name="connsiteX6" fmla="*/ 1021231 w 2637018"/>
                  <a:gd name="connsiteY6" fmla="*/ 2271726 h 2414032"/>
                  <a:gd name="connsiteX7" fmla="*/ 18509 w 2637018"/>
                  <a:gd name="connsiteY7" fmla="*/ 1255672 h 2414032"/>
                  <a:gd name="connsiteX0" fmla="*/ 16781 w 2640485"/>
                  <a:gd name="connsiteY0" fmla="*/ 1266063 h 2413421"/>
                  <a:gd name="connsiteX1" fmla="*/ 453201 w 2640485"/>
                  <a:gd name="connsiteY1" fmla="*/ 260399 h 2413421"/>
                  <a:gd name="connsiteX2" fmla="*/ 1211735 w 2640485"/>
                  <a:gd name="connsiteY2" fmla="*/ 629 h 2413421"/>
                  <a:gd name="connsiteX3" fmla="*/ 2115743 w 2640485"/>
                  <a:gd name="connsiteY3" fmla="*/ 218836 h 2413421"/>
                  <a:gd name="connsiteX4" fmla="*/ 2640485 w 2640485"/>
                  <a:gd name="connsiteY4" fmla="*/ 1058245 h 2413421"/>
                  <a:gd name="connsiteX5" fmla="*/ 1648153 w 2640485"/>
                  <a:gd name="connsiteY5" fmla="*/ 2276234 h 2413421"/>
                  <a:gd name="connsiteX6" fmla="*/ 1024698 w 2640485"/>
                  <a:gd name="connsiteY6" fmla="*/ 2271726 h 2413421"/>
                  <a:gd name="connsiteX7" fmla="*/ 16781 w 2640485"/>
                  <a:gd name="connsiteY7" fmla="*/ 1266063 h 2413421"/>
                  <a:gd name="connsiteX0" fmla="*/ 20086 w 2643790"/>
                  <a:gd name="connsiteY0" fmla="*/ 1266063 h 2413421"/>
                  <a:gd name="connsiteX1" fmla="*/ 456506 w 2643790"/>
                  <a:gd name="connsiteY1" fmla="*/ 260399 h 2413421"/>
                  <a:gd name="connsiteX2" fmla="*/ 1215040 w 2643790"/>
                  <a:gd name="connsiteY2" fmla="*/ 629 h 2413421"/>
                  <a:gd name="connsiteX3" fmla="*/ 2119048 w 2643790"/>
                  <a:gd name="connsiteY3" fmla="*/ 218836 h 2413421"/>
                  <a:gd name="connsiteX4" fmla="*/ 2643790 w 2643790"/>
                  <a:gd name="connsiteY4" fmla="*/ 1058245 h 2413421"/>
                  <a:gd name="connsiteX5" fmla="*/ 1651458 w 2643790"/>
                  <a:gd name="connsiteY5" fmla="*/ 2276234 h 2413421"/>
                  <a:gd name="connsiteX6" fmla="*/ 1028003 w 2643790"/>
                  <a:gd name="connsiteY6" fmla="*/ 2271726 h 2413421"/>
                  <a:gd name="connsiteX7" fmla="*/ 20086 w 2643790"/>
                  <a:gd name="connsiteY7" fmla="*/ 1266063 h 2413421"/>
                  <a:gd name="connsiteX0" fmla="*/ 20086 w 2648516"/>
                  <a:gd name="connsiteY0" fmla="*/ 1266063 h 2413421"/>
                  <a:gd name="connsiteX1" fmla="*/ 456506 w 2648516"/>
                  <a:gd name="connsiteY1" fmla="*/ 260399 h 2413421"/>
                  <a:gd name="connsiteX2" fmla="*/ 1215040 w 2648516"/>
                  <a:gd name="connsiteY2" fmla="*/ 629 h 2413421"/>
                  <a:gd name="connsiteX3" fmla="*/ 2119048 w 2648516"/>
                  <a:gd name="connsiteY3" fmla="*/ 218836 h 2413421"/>
                  <a:gd name="connsiteX4" fmla="*/ 2643790 w 2648516"/>
                  <a:gd name="connsiteY4" fmla="*/ 1058245 h 2413421"/>
                  <a:gd name="connsiteX5" fmla="*/ 1651458 w 2648516"/>
                  <a:gd name="connsiteY5" fmla="*/ 2276234 h 2413421"/>
                  <a:gd name="connsiteX6" fmla="*/ 1028003 w 2648516"/>
                  <a:gd name="connsiteY6" fmla="*/ 2271726 h 2413421"/>
                  <a:gd name="connsiteX7" fmla="*/ 20086 w 2648516"/>
                  <a:gd name="connsiteY7" fmla="*/ 1266063 h 2413421"/>
                  <a:gd name="connsiteX0" fmla="*/ 20086 w 2645292"/>
                  <a:gd name="connsiteY0" fmla="*/ 1266063 h 2413421"/>
                  <a:gd name="connsiteX1" fmla="*/ 456506 w 2645292"/>
                  <a:gd name="connsiteY1" fmla="*/ 260399 h 2413421"/>
                  <a:gd name="connsiteX2" fmla="*/ 1215040 w 2645292"/>
                  <a:gd name="connsiteY2" fmla="*/ 629 h 2413421"/>
                  <a:gd name="connsiteX3" fmla="*/ 2119048 w 2645292"/>
                  <a:gd name="connsiteY3" fmla="*/ 218836 h 2413421"/>
                  <a:gd name="connsiteX4" fmla="*/ 2643790 w 2645292"/>
                  <a:gd name="connsiteY4" fmla="*/ 1058245 h 2413421"/>
                  <a:gd name="connsiteX5" fmla="*/ 1651458 w 2645292"/>
                  <a:gd name="connsiteY5" fmla="*/ 2276234 h 2413421"/>
                  <a:gd name="connsiteX6" fmla="*/ 1028003 w 2645292"/>
                  <a:gd name="connsiteY6" fmla="*/ 2271726 h 2413421"/>
                  <a:gd name="connsiteX7" fmla="*/ 20086 w 2645292"/>
                  <a:gd name="connsiteY7" fmla="*/ 1266063 h 2413421"/>
                  <a:gd name="connsiteX0" fmla="*/ 20086 w 2614170"/>
                  <a:gd name="connsiteY0" fmla="*/ 1265954 h 2418476"/>
                  <a:gd name="connsiteX1" fmla="*/ 456506 w 2614170"/>
                  <a:gd name="connsiteY1" fmla="*/ 260290 h 2418476"/>
                  <a:gd name="connsiteX2" fmla="*/ 1215040 w 2614170"/>
                  <a:gd name="connsiteY2" fmla="*/ 520 h 2418476"/>
                  <a:gd name="connsiteX3" fmla="*/ 2119048 w 2614170"/>
                  <a:gd name="connsiteY3" fmla="*/ 218727 h 2418476"/>
                  <a:gd name="connsiteX4" fmla="*/ 2612617 w 2614170"/>
                  <a:gd name="connsiteY4" fmla="*/ 980205 h 2418476"/>
                  <a:gd name="connsiteX5" fmla="*/ 1651458 w 2614170"/>
                  <a:gd name="connsiteY5" fmla="*/ 2276125 h 2418476"/>
                  <a:gd name="connsiteX6" fmla="*/ 1028003 w 2614170"/>
                  <a:gd name="connsiteY6" fmla="*/ 2271617 h 2418476"/>
                  <a:gd name="connsiteX7" fmla="*/ 20086 w 2614170"/>
                  <a:gd name="connsiteY7" fmla="*/ 1265954 h 2418476"/>
                  <a:gd name="connsiteX0" fmla="*/ 20086 w 2614170"/>
                  <a:gd name="connsiteY0" fmla="*/ 1265954 h 2418476"/>
                  <a:gd name="connsiteX1" fmla="*/ 456506 w 2614170"/>
                  <a:gd name="connsiteY1" fmla="*/ 260290 h 2418476"/>
                  <a:gd name="connsiteX2" fmla="*/ 1215040 w 2614170"/>
                  <a:gd name="connsiteY2" fmla="*/ 520 h 2418476"/>
                  <a:gd name="connsiteX3" fmla="*/ 2119048 w 2614170"/>
                  <a:gd name="connsiteY3" fmla="*/ 218727 h 2418476"/>
                  <a:gd name="connsiteX4" fmla="*/ 2612617 w 2614170"/>
                  <a:gd name="connsiteY4" fmla="*/ 980205 h 2418476"/>
                  <a:gd name="connsiteX5" fmla="*/ 1651458 w 2614170"/>
                  <a:gd name="connsiteY5" fmla="*/ 2276125 h 2418476"/>
                  <a:gd name="connsiteX6" fmla="*/ 1028003 w 2614170"/>
                  <a:gd name="connsiteY6" fmla="*/ 2271617 h 2418476"/>
                  <a:gd name="connsiteX7" fmla="*/ 20086 w 2614170"/>
                  <a:gd name="connsiteY7" fmla="*/ 1265954 h 2418476"/>
                  <a:gd name="connsiteX0" fmla="*/ 17620 w 2611704"/>
                  <a:gd name="connsiteY0" fmla="*/ 1265954 h 2418476"/>
                  <a:gd name="connsiteX1" fmla="*/ 454040 w 2611704"/>
                  <a:gd name="connsiteY1" fmla="*/ 260290 h 2418476"/>
                  <a:gd name="connsiteX2" fmla="*/ 1337265 w 2611704"/>
                  <a:gd name="connsiteY2" fmla="*/ 520 h 2418476"/>
                  <a:gd name="connsiteX3" fmla="*/ 2116582 w 2611704"/>
                  <a:gd name="connsiteY3" fmla="*/ 218727 h 2418476"/>
                  <a:gd name="connsiteX4" fmla="*/ 2610151 w 2611704"/>
                  <a:gd name="connsiteY4" fmla="*/ 980205 h 2418476"/>
                  <a:gd name="connsiteX5" fmla="*/ 1648992 w 2611704"/>
                  <a:gd name="connsiteY5" fmla="*/ 2276125 h 2418476"/>
                  <a:gd name="connsiteX6" fmla="*/ 1025537 w 2611704"/>
                  <a:gd name="connsiteY6" fmla="*/ 2271617 h 2418476"/>
                  <a:gd name="connsiteX7" fmla="*/ 17620 w 2611704"/>
                  <a:gd name="connsiteY7" fmla="*/ 1265954 h 2418476"/>
                  <a:gd name="connsiteX0" fmla="*/ 17620 w 2611704"/>
                  <a:gd name="connsiteY0" fmla="*/ 1266818 h 2419340"/>
                  <a:gd name="connsiteX1" fmla="*/ 454040 w 2611704"/>
                  <a:gd name="connsiteY1" fmla="*/ 261154 h 2419340"/>
                  <a:gd name="connsiteX2" fmla="*/ 1337265 w 2611704"/>
                  <a:gd name="connsiteY2" fmla="*/ 1384 h 2419340"/>
                  <a:gd name="connsiteX3" fmla="*/ 2116582 w 2611704"/>
                  <a:gd name="connsiteY3" fmla="*/ 219591 h 2419340"/>
                  <a:gd name="connsiteX4" fmla="*/ 2610151 w 2611704"/>
                  <a:gd name="connsiteY4" fmla="*/ 981069 h 2419340"/>
                  <a:gd name="connsiteX5" fmla="*/ 1648992 w 2611704"/>
                  <a:gd name="connsiteY5" fmla="*/ 2276989 h 2419340"/>
                  <a:gd name="connsiteX6" fmla="*/ 1025537 w 2611704"/>
                  <a:gd name="connsiteY6" fmla="*/ 2272481 h 2419340"/>
                  <a:gd name="connsiteX7" fmla="*/ 17620 w 2611704"/>
                  <a:gd name="connsiteY7" fmla="*/ 1266818 h 2419340"/>
                  <a:gd name="connsiteX0" fmla="*/ 4608 w 2598806"/>
                  <a:gd name="connsiteY0" fmla="*/ 1266818 h 2277503"/>
                  <a:gd name="connsiteX1" fmla="*/ 441028 w 2598806"/>
                  <a:gd name="connsiteY1" fmla="*/ 261154 h 2277503"/>
                  <a:gd name="connsiteX2" fmla="*/ 1324253 w 2598806"/>
                  <a:gd name="connsiteY2" fmla="*/ 1384 h 2277503"/>
                  <a:gd name="connsiteX3" fmla="*/ 2103570 w 2598806"/>
                  <a:gd name="connsiteY3" fmla="*/ 219591 h 2277503"/>
                  <a:gd name="connsiteX4" fmla="*/ 2597139 w 2598806"/>
                  <a:gd name="connsiteY4" fmla="*/ 981069 h 2277503"/>
                  <a:gd name="connsiteX5" fmla="*/ 1635980 w 2598806"/>
                  <a:gd name="connsiteY5" fmla="*/ 2276989 h 2277503"/>
                  <a:gd name="connsiteX6" fmla="*/ 695602 w 2598806"/>
                  <a:gd name="connsiteY6" fmla="*/ 830519 h 2277503"/>
                  <a:gd name="connsiteX7" fmla="*/ 4608 w 2598806"/>
                  <a:gd name="connsiteY7" fmla="*/ 1266818 h 2277503"/>
                  <a:gd name="connsiteX0" fmla="*/ 4608 w 2610525"/>
                  <a:gd name="connsiteY0" fmla="*/ 1266818 h 1280595"/>
                  <a:gd name="connsiteX1" fmla="*/ 441028 w 2610525"/>
                  <a:gd name="connsiteY1" fmla="*/ 261154 h 1280595"/>
                  <a:gd name="connsiteX2" fmla="*/ 1324253 w 2610525"/>
                  <a:gd name="connsiteY2" fmla="*/ 1384 h 1280595"/>
                  <a:gd name="connsiteX3" fmla="*/ 2103570 w 2610525"/>
                  <a:gd name="connsiteY3" fmla="*/ 219591 h 1280595"/>
                  <a:gd name="connsiteX4" fmla="*/ 2597139 w 2610525"/>
                  <a:gd name="connsiteY4" fmla="*/ 981069 h 1280595"/>
                  <a:gd name="connsiteX5" fmla="*/ 1573634 w 2610525"/>
                  <a:gd name="connsiteY5" fmla="*/ 614800 h 1280595"/>
                  <a:gd name="connsiteX6" fmla="*/ 695602 w 2610525"/>
                  <a:gd name="connsiteY6" fmla="*/ 830519 h 1280595"/>
                  <a:gd name="connsiteX7" fmla="*/ 4608 w 2610525"/>
                  <a:gd name="connsiteY7" fmla="*/ 1266818 h 1280595"/>
                  <a:gd name="connsiteX0" fmla="*/ 4608 w 2691839"/>
                  <a:gd name="connsiteY0" fmla="*/ 1267315 h 1281092"/>
                  <a:gd name="connsiteX1" fmla="*/ 441028 w 2691839"/>
                  <a:gd name="connsiteY1" fmla="*/ 261651 h 1281092"/>
                  <a:gd name="connsiteX2" fmla="*/ 1324253 w 2691839"/>
                  <a:gd name="connsiteY2" fmla="*/ 1881 h 1281092"/>
                  <a:gd name="connsiteX3" fmla="*/ 2103570 w 2691839"/>
                  <a:gd name="connsiteY3" fmla="*/ 220088 h 1281092"/>
                  <a:gd name="connsiteX4" fmla="*/ 2680266 w 2691839"/>
                  <a:gd name="connsiteY4" fmla="*/ 1123141 h 1281092"/>
                  <a:gd name="connsiteX5" fmla="*/ 1573634 w 2691839"/>
                  <a:gd name="connsiteY5" fmla="*/ 615297 h 1281092"/>
                  <a:gd name="connsiteX6" fmla="*/ 695602 w 2691839"/>
                  <a:gd name="connsiteY6" fmla="*/ 831016 h 1281092"/>
                  <a:gd name="connsiteX7" fmla="*/ 4608 w 2691839"/>
                  <a:gd name="connsiteY7" fmla="*/ 1267315 h 1281092"/>
                  <a:gd name="connsiteX0" fmla="*/ 3780 w 2768942"/>
                  <a:gd name="connsiteY0" fmla="*/ 1267315 h 1281092"/>
                  <a:gd name="connsiteX1" fmla="*/ 518131 w 2768942"/>
                  <a:gd name="connsiteY1" fmla="*/ 261651 h 1281092"/>
                  <a:gd name="connsiteX2" fmla="*/ 1401356 w 2768942"/>
                  <a:gd name="connsiteY2" fmla="*/ 1881 h 1281092"/>
                  <a:gd name="connsiteX3" fmla="*/ 2180673 w 2768942"/>
                  <a:gd name="connsiteY3" fmla="*/ 220088 h 1281092"/>
                  <a:gd name="connsiteX4" fmla="*/ 2757369 w 2768942"/>
                  <a:gd name="connsiteY4" fmla="*/ 1123141 h 1281092"/>
                  <a:gd name="connsiteX5" fmla="*/ 1650737 w 2768942"/>
                  <a:gd name="connsiteY5" fmla="*/ 615297 h 1281092"/>
                  <a:gd name="connsiteX6" fmla="*/ 772705 w 2768942"/>
                  <a:gd name="connsiteY6" fmla="*/ 831016 h 1281092"/>
                  <a:gd name="connsiteX7" fmla="*/ 3780 w 2768942"/>
                  <a:gd name="connsiteY7" fmla="*/ 1267315 h 1281092"/>
                  <a:gd name="connsiteX0" fmla="*/ 3644 w 2768806"/>
                  <a:gd name="connsiteY0" fmla="*/ 1267315 h 1272829"/>
                  <a:gd name="connsiteX1" fmla="*/ 517995 w 2768806"/>
                  <a:gd name="connsiteY1" fmla="*/ 261651 h 1272829"/>
                  <a:gd name="connsiteX2" fmla="*/ 1401220 w 2768806"/>
                  <a:gd name="connsiteY2" fmla="*/ 1881 h 1272829"/>
                  <a:gd name="connsiteX3" fmla="*/ 2180537 w 2768806"/>
                  <a:gd name="connsiteY3" fmla="*/ 220088 h 1272829"/>
                  <a:gd name="connsiteX4" fmla="*/ 2757233 w 2768806"/>
                  <a:gd name="connsiteY4" fmla="*/ 1123141 h 1272829"/>
                  <a:gd name="connsiteX5" fmla="*/ 1650601 w 2768806"/>
                  <a:gd name="connsiteY5" fmla="*/ 615297 h 1272829"/>
                  <a:gd name="connsiteX6" fmla="*/ 767373 w 2768806"/>
                  <a:gd name="connsiteY6" fmla="*/ 663223 h 1272829"/>
                  <a:gd name="connsiteX7" fmla="*/ 3644 w 2768806"/>
                  <a:gd name="connsiteY7" fmla="*/ 1267315 h 1272829"/>
                  <a:gd name="connsiteX0" fmla="*/ 3644 w 2764686"/>
                  <a:gd name="connsiteY0" fmla="*/ 1267315 h 1273070"/>
                  <a:gd name="connsiteX1" fmla="*/ 517995 w 2764686"/>
                  <a:gd name="connsiteY1" fmla="*/ 261651 h 1273070"/>
                  <a:gd name="connsiteX2" fmla="*/ 1401220 w 2764686"/>
                  <a:gd name="connsiteY2" fmla="*/ 1881 h 1273070"/>
                  <a:gd name="connsiteX3" fmla="*/ 2180537 w 2764686"/>
                  <a:gd name="connsiteY3" fmla="*/ 220088 h 1273070"/>
                  <a:gd name="connsiteX4" fmla="*/ 2757233 w 2764686"/>
                  <a:gd name="connsiteY4" fmla="*/ 1123141 h 1273070"/>
                  <a:gd name="connsiteX5" fmla="*/ 1770096 w 2764686"/>
                  <a:gd name="connsiteY5" fmla="*/ 457993 h 1273070"/>
                  <a:gd name="connsiteX6" fmla="*/ 767373 w 2764686"/>
                  <a:gd name="connsiteY6" fmla="*/ 663223 h 1273070"/>
                  <a:gd name="connsiteX7" fmla="*/ 3644 w 2764686"/>
                  <a:gd name="connsiteY7" fmla="*/ 1267315 h 1273070"/>
                  <a:gd name="connsiteX0" fmla="*/ 3375 w 2764417"/>
                  <a:gd name="connsiteY0" fmla="*/ 1267315 h 1270711"/>
                  <a:gd name="connsiteX1" fmla="*/ 517726 w 2764417"/>
                  <a:gd name="connsiteY1" fmla="*/ 261651 h 1270711"/>
                  <a:gd name="connsiteX2" fmla="*/ 1400951 w 2764417"/>
                  <a:gd name="connsiteY2" fmla="*/ 1881 h 1270711"/>
                  <a:gd name="connsiteX3" fmla="*/ 2180268 w 2764417"/>
                  <a:gd name="connsiteY3" fmla="*/ 220088 h 1270711"/>
                  <a:gd name="connsiteX4" fmla="*/ 2756964 w 2764417"/>
                  <a:gd name="connsiteY4" fmla="*/ 1123141 h 1270711"/>
                  <a:gd name="connsiteX5" fmla="*/ 1769827 w 2764417"/>
                  <a:gd name="connsiteY5" fmla="*/ 457993 h 1270711"/>
                  <a:gd name="connsiteX6" fmla="*/ 756714 w 2764417"/>
                  <a:gd name="connsiteY6" fmla="*/ 584570 h 1270711"/>
                  <a:gd name="connsiteX7" fmla="*/ 3375 w 2764417"/>
                  <a:gd name="connsiteY7" fmla="*/ 1267315 h 1270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4417" h="1270711">
                    <a:moveTo>
                      <a:pt x="3375" y="1267315"/>
                    </a:moveTo>
                    <a:cubicBezTo>
                      <a:pt x="-36456" y="1213495"/>
                      <a:pt x="284797" y="472557"/>
                      <a:pt x="517726" y="261651"/>
                    </a:cubicBezTo>
                    <a:cubicBezTo>
                      <a:pt x="750655" y="50745"/>
                      <a:pt x="1025147" y="14003"/>
                      <a:pt x="1400951" y="1881"/>
                    </a:cubicBezTo>
                    <a:cubicBezTo>
                      <a:pt x="1776755" y="-10241"/>
                      <a:pt x="1954266" y="33211"/>
                      <a:pt x="2180268" y="220088"/>
                    </a:cubicBezTo>
                    <a:cubicBezTo>
                      <a:pt x="2406270" y="406965"/>
                      <a:pt x="2825371" y="1083490"/>
                      <a:pt x="2756964" y="1123141"/>
                    </a:cubicBezTo>
                    <a:cubicBezTo>
                      <a:pt x="2688557" y="1162792"/>
                      <a:pt x="2103202" y="547755"/>
                      <a:pt x="1769827" y="457993"/>
                    </a:cubicBezTo>
                    <a:cubicBezTo>
                      <a:pt x="1436452" y="368231"/>
                      <a:pt x="1051123" y="449683"/>
                      <a:pt x="756714" y="584570"/>
                    </a:cubicBezTo>
                    <a:cubicBezTo>
                      <a:pt x="462305" y="719457"/>
                      <a:pt x="43206" y="1321135"/>
                      <a:pt x="3375" y="1267315"/>
                    </a:cubicBezTo>
                    <a:close/>
                  </a:path>
                </a:pathLst>
              </a:custGeom>
              <a:solidFill>
                <a:srgbClr val="0070C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16" name="Oval 9">
                <a:extLst>
                  <a:ext uri="{FF2B5EF4-FFF2-40B4-BE49-F238E27FC236}">
                    <a16:creationId xmlns:a16="http://schemas.microsoft.com/office/drawing/2014/main" id="{B403915C-7083-11D2-CD42-1F4884EB0915}"/>
                  </a:ext>
                </a:extLst>
              </p:cNvPr>
              <p:cNvSpPr/>
              <p:nvPr/>
            </p:nvSpPr>
            <p:spPr>
              <a:xfrm>
                <a:off x="6421117" y="4119558"/>
                <a:ext cx="633139" cy="428636"/>
              </a:xfrm>
              <a:custGeom>
                <a:avLst/>
                <a:gdLst>
                  <a:gd name="connsiteX0" fmla="*/ 0 w 529936"/>
                  <a:gd name="connsiteY0" fmla="*/ 376671 h 753341"/>
                  <a:gd name="connsiteX1" fmla="*/ 264968 w 529936"/>
                  <a:gd name="connsiteY1" fmla="*/ 0 h 753341"/>
                  <a:gd name="connsiteX2" fmla="*/ 529936 w 529936"/>
                  <a:gd name="connsiteY2" fmla="*/ 376671 h 753341"/>
                  <a:gd name="connsiteX3" fmla="*/ 264968 w 529936"/>
                  <a:gd name="connsiteY3" fmla="*/ 753342 h 753341"/>
                  <a:gd name="connsiteX4" fmla="*/ 0 w 529936"/>
                  <a:gd name="connsiteY4" fmla="*/ 376671 h 753341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499"/>
                  <a:gd name="connsiteX1" fmla="*/ 264968 w 846859"/>
                  <a:gd name="connsiteY1" fmla="*/ 113 h 753499"/>
                  <a:gd name="connsiteX2" fmla="*/ 846859 w 846859"/>
                  <a:gd name="connsiteY2" fmla="*/ 407957 h 753499"/>
                  <a:gd name="connsiteX3" fmla="*/ 264968 w 846859"/>
                  <a:gd name="connsiteY3" fmla="*/ 753455 h 753499"/>
                  <a:gd name="connsiteX4" fmla="*/ 0 w 846859"/>
                  <a:gd name="connsiteY4" fmla="*/ 376784 h 75349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79955 w 646260"/>
                  <a:gd name="connsiteY0" fmla="*/ 394866 h 407855"/>
                  <a:gd name="connsiteX1" fmla="*/ 64369 w 646260"/>
                  <a:gd name="connsiteY1" fmla="*/ 11 h 407855"/>
                  <a:gd name="connsiteX2" fmla="*/ 646260 w 646260"/>
                  <a:gd name="connsiteY2" fmla="*/ 407855 h 407855"/>
                  <a:gd name="connsiteX3" fmla="*/ 79955 w 646260"/>
                  <a:gd name="connsiteY3" fmla="*/ 394866 h 407855"/>
                  <a:gd name="connsiteX0" fmla="*/ 66834 w 633139"/>
                  <a:gd name="connsiteY0" fmla="*/ 415647 h 428636"/>
                  <a:gd name="connsiteX1" fmla="*/ 77225 w 633139"/>
                  <a:gd name="connsiteY1" fmla="*/ 10 h 428636"/>
                  <a:gd name="connsiteX2" fmla="*/ 633139 w 633139"/>
                  <a:gd name="connsiteY2" fmla="*/ 428636 h 428636"/>
                  <a:gd name="connsiteX3" fmla="*/ 66834 w 633139"/>
                  <a:gd name="connsiteY3" fmla="*/ 415647 h 42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139" h="428636">
                    <a:moveTo>
                      <a:pt x="66834" y="415647"/>
                    </a:moveTo>
                    <a:cubicBezTo>
                      <a:pt x="-30148" y="347673"/>
                      <a:pt x="-17159" y="-2155"/>
                      <a:pt x="77225" y="10"/>
                    </a:cubicBezTo>
                    <a:cubicBezTo>
                      <a:pt x="218368" y="5205"/>
                      <a:pt x="409735" y="220606"/>
                      <a:pt x="633139" y="428636"/>
                    </a:cubicBezTo>
                    <a:cubicBezTo>
                      <a:pt x="259066" y="324939"/>
                      <a:pt x="228759" y="420842"/>
                      <a:pt x="66834" y="41564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17" name="Oval 9">
                <a:extLst>
                  <a:ext uri="{FF2B5EF4-FFF2-40B4-BE49-F238E27FC236}">
                    <a16:creationId xmlns:a16="http://schemas.microsoft.com/office/drawing/2014/main" id="{F6F60254-6134-585C-EA46-B5D0734E5AD6}"/>
                  </a:ext>
                </a:extLst>
              </p:cNvPr>
              <p:cNvSpPr/>
              <p:nvPr/>
            </p:nvSpPr>
            <p:spPr>
              <a:xfrm flipH="1">
                <a:off x="7906453" y="4058865"/>
                <a:ext cx="555504" cy="470997"/>
              </a:xfrm>
              <a:custGeom>
                <a:avLst/>
                <a:gdLst>
                  <a:gd name="connsiteX0" fmla="*/ 0 w 529936"/>
                  <a:gd name="connsiteY0" fmla="*/ 376671 h 753341"/>
                  <a:gd name="connsiteX1" fmla="*/ 264968 w 529936"/>
                  <a:gd name="connsiteY1" fmla="*/ 0 h 753341"/>
                  <a:gd name="connsiteX2" fmla="*/ 529936 w 529936"/>
                  <a:gd name="connsiteY2" fmla="*/ 376671 h 753341"/>
                  <a:gd name="connsiteX3" fmla="*/ 264968 w 529936"/>
                  <a:gd name="connsiteY3" fmla="*/ 753342 h 753341"/>
                  <a:gd name="connsiteX4" fmla="*/ 0 w 529936"/>
                  <a:gd name="connsiteY4" fmla="*/ 376671 h 753341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499"/>
                  <a:gd name="connsiteX1" fmla="*/ 264968 w 846859"/>
                  <a:gd name="connsiteY1" fmla="*/ 113 h 753499"/>
                  <a:gd name="connsiteX2" fmla="*/ 846859 w 846859"/>
                  <a:gd name="connsiteY2" fmla="*/ 407957 h 753499"/>
                  <a:gd name="connsiteX3" fmla="*/ 264968 w 846859"/>
                  <a:gd name="connsiteY3" fmla="*/ 753455 h 753499"/>
                  <a:gd name="connsiteX4" fmla="*/ 0 w 846859"/>
                  <a:gd name="connsiteY4" fmla="*/ 376784 h 75349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79955 w 646260"/>
                  <a:gd name="connsiteY0" fmla="*/ 394866 h 407855"/>
                  <a:gd name="connsiteX1" fmla="*/ 64369 w 646260"/>
                  <a:gd name="connsiteY1" fmla="*/ 11 h 407855"/>
                  <a:gd name="connsiteX2" fmla="*/ 646260 w 646260"/>
                  <a:gd name="connsiteY2" fmla="*/ 407855 h 407855"/>
                  <a:gd name="connsiteX3" fmla="*/ 79955 w 646260"/>
                  <a:gd name="connsiteY3" fmla="*/ 394866 h 407855"/>
                  <a:gd name="connsiteX0" fmla="*/ 66834 w 633139"/>
                  <a:gd name="connsiteY0" fmla="*/ 415647 h 428636"/>
                  <a:gd name="connsiteX1" fmla="*/ 77225 w 633139"/>
                  <a:gd name="connsiteY1" fmla="*/ 10 h 428636"/>
                  <a:gd name="connsiteX2" fmla="*/ 633139 w 633139"/>
                  <a:gd name="connsiteY2" fmla="*/ 428636 h 428636"/>
                  <a:gd name="connsiteX3" fmla="*/ 66834 w 633139"/>
                  <a:gd name="connsiteY3" fmla="*/ 415647 h 428636"/>
                  <a:gd name="connsiteX0" fmla="*/ 65626 w 611149"/>
                  <a:gd name="connsiteY0" fmla="*/ 416001 h 496531"/>
                  <a:gd name="connsiteX1" fmla="*/ 76017 w 611149"/>
                  <a:gd name="connsiteY1" fmla="*/ 364 h 496531"/>
                  <a:gd name="connsiteX2" fmla="*/ 611149 w 611149"/>
                  <a:gd name="connsiteY2" fmla="*/ 496531 h 496531"/>
                  <a:gd name="connsiteX3" fmla="*/ 65626 w 611149"/>
                  <a:gd name="connsiteY3" fmla="*/ 416001 h 496531"/>
                  <a:gd name="connsiteX0" fmla="*/ 87514 w 586277"/>
                  <a:gd name="connsiteY0" fmla="*/ 385210 h 496913"/>
                  <a:gd name="connsiteX1" fmla="*/ 51145 w 586277"/>
                  <a:gd name="connsiteY1" fmla="*/ 746 h 496913"/>
                  <a:gd name="connsiteX2" fmla="*/ 586277 w 586277"/>
                  <a:gd name="connsiteY2" fmla="*/ 496913 h 496913"/>
                  <a:gd name="connsiteX3" fmla="*/ 87514 w 586277"/>
                  <a:gd name="connsiteY3" fmla="*/ 385210 h 496913"/>
                  <a:gd name="connsiteX0" fmla="*/ 56741 w 555504"/>
                  <a:gd name="connsiteY0" fmla="*/ 359294 h 470997"/>
                  <a:gd name="connsiteX1" fmla="*/ 82718 w 555504"/>
                  <a:gd name="connsiteY1" fmla="*/ 807 h 470997"/>
                  <a:gd name="connsiteX2" fmla="*/ 555504 w 555504"/>
                  <a:gd name="connsiteY2" fmla="*/ 470997 h 470997"/>
                  <a:gd name="connsiteX3" fmla="*/ 56741 w 555504"/>
                  <a:gd name="connsiteY3" fmla="*/ 359294 h 47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504" h="470997">
                    <a:moveTo>
                      <a:pt x="56741" y="359294"/>
                    </a:moveTo>
                    <a:cubicBezTo>
                      <a:pt x="-40241" y="291320"/>
                      <a:pt x="-409" y="-17810"/>
                      <a:pt x="82718" y="807"/>
                    </a:cubicBezTo>
                    <a:cubicBezTo>
                      <a:pt x="165845" y="19424"/>
                      <a:pt x="332100" y="262967"/>
                      <a:pt x="555504" y="470997"/>
                    </a:cubicBezTo>
                    <a:cubicBezTo>
                      <a:pt x="181431" y="367300"/>
                      <a:pt x="218666" y="364489"/>
                      <a:pt x="56741" y="35929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18" name="Oval 11">
                <a:extLst>
                  <a:ext uri="{FF2B5EF4-FFF2-40B4-BE49-F238E27FC236}">
                    <a16:creationId xmlns:a16="http://schemas.microsoft.com/office/drawing/2014/main" id="{63CE90DE-ACB1-6977-A12C-23490ECABB34}"/>
                  </a:ext>
                </a:extLst>
              </p:cNvPr>
              <p:cNvSpPr/>
              <p:nvPr/>
            </p:nvSpPr>
            <p:spPr>
              <a:xfrm>
                <a:off x="7310145" y="1412769"/>
                <a:ext cx="129288" cy="2935815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88" h="2935815">
                    <a:moveTo>
                      <a:pt x="20640" y="1410955"/>
                    </a:moveTo>
                    <a:cubicBezTo>
                      <a:pt x="10249" y="921718"/>
                      <a:pt x="-37334" y="-22118"/>
                      <a:pt x="60967" y="395"/>
                    </a:cubicBezTo>
                    <a:cubicBezTo>
                      <a:pt x="159268" y="22908"/>
                      <a:pt x="101294" y="963282"/>
                      <a:pt x="111685" y="1452519"/>
                    </a:cubicBezTo>
                    <a:cubicBezTo>
                      <a:pt x="100222" y="1771172"/>
                      <a:pt x="144888" y="2525374"/>
                      <a:pt x="123313" y="2935815"/>
                    </a:cubicBezTo>
                    <a:cubicBezTo>
                      <a:pt x="34197" y="2494201"/>
                      <a:pt x="31031" y="1900192"/>
                      <a:pt x="20640" y="1410955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19" name="Oval 11">
                <a:extLst>
                  <a:ext uri="{FF2B5EF4-FFF2-40B4-BE49-F238E27FC236}">
                    <a16:creationId xmlns:a16="http://schemas.microsoft.com/office/drawing/2014/main" id="{10228486-18EA-00AC-1ADE-1345E41099D1}"/>
                  </a:ext>
                </a:extLst>
              </p:cNvPr>
              <p:cNvSpPr/>
              <p:nvPr/>
            </p:nvSpPr>
            <p:spPr>
              <a:xfrm>
                <a:off x="7577850" y="1395494"/>
                <a:ext cx="177397" cy="2639279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98244 w 196950"/>
                  <a:gd name="connsiteY0" fmla="*/ 1410937 h 2644852"/>
                  <a:gd name="connsiteX1" fmla="*/ 138571 w 196950"/>
                  <a:gd name="connsiteY1" fmla="*/ 377 h 2644852"/>
                  <a:gd name="connsiteX2" fmla="*/ 189289 w 196950"/>
                  <a:gd name="connsiteY2" fmla="*/ 1452501 h 2644852"/>
                  <a:gd name="connsiteX3" fmla="*/ 29467 w 196950"/>
                  <a:gd name="connsiteY3" fmla="*/ 2644852 h 2644852"/>
                  <a:gd name="connsiteX4" fmla="*/ 98244 w 196950"/>
                  <a:gd name="connsiteY4" fmla="*/ 1410937 h 2644852"/>
                  <a:gd name="connsiteX0" fmla="*/ 98244 w 196950"/>
                  <a:gd name="connsiteY0" fmla="*/ 1410937 h 2644852"/>
                  <a:gd name="connsiteX1" fmla="*/ 138571 w 196950"/>
                  <a:gd name="connsiteY1" fmla="*/ 377 h 2644852"/>
                  <a:gd name="connsiteX2" fmla="*/ 189289 w 196950"/>
                  <a:gd name="connsiteY2" fmla="*/ 1452501 h 2644852"/>
                  <a:gd name="connsiteX3" fmla="*/ 29467 w 196950"/>
                  <a:gd name="connsiteY3" fmla="*/ 2644852 h 2644852"/>
                  <a:gd name="connsiteX4" fmla="*/ 98244 w 196950"/>
                  <a:gd name="connsiteY4" fmla="*/ 1410937 h 2644852"/>
                  <a:gd name="connsiteX0" fmla="*/ 72764 w 171470"/>
                  <a:gd name="connsiteY0" fmla="*/ 1410937 h 2644852"/>
                  <a:gd name="connsiteX1" fmla="*/ 113091 w 171470"/>
                  <a:gd name="connsiteY1" fmla="*/ 377 h 2644852"/>
                  <a:gd name="connsiteX2" fmla="*/ 163809 w 171470"/>
                  <a:gd name="connsiteY2" fmla="*/ 1452501 h 2644852"/>
                  <a:gd name="connsiteX3" fmla="*/ 3987 w 171470"/>
                  <a:gd name="connsiteY3" fmla="*/ 2644852 h 2644852"/>
                  <a:gd name="connsiteX4" fmla="*/ 72764 w 171470"/>
                  <a:gd name="connsiteY4" fmla="*/ 1410937 h 2644852"/>
                  <a:gd name="connsiteX0" fmla="*/ 34624 w 167233"/>
                  <a:gd name="connsiteY0" fmla="*/ 1358799 h 2644668"/>
                  <a:gd name="connsiteX1" fmla="*/ 116515 w 167233"/>
                  <a:gd name="connsiteY1" fmla="*/ 193 h 2644668"/>
                  <a:gd name="connsiteX2" fmla="*/ 167233 w 167233"/>
                  <a:gd name="connsiteY2" fmla="*/ 1452317 h 2644668"/>
                  <a:gd name="connsiteX3" fmla="*/ 7411 w 167233"/>
                  <a:gd name="connsiteY3" fmla="*/ 2644668 h 2644668"/>
                  <a:gd name="connsiteX4" fmla="*/ 34624 w 167233"/>
                  <a:gd name="connsiteY4" fmla="*/ 1358799 h 2644668"/>
                  <a:gd name="connsiteX0" fmla="*/ 34624 w 119703"/>
                  <a:gd name="connsiteY0" fmla="*/ 1358636 h 2644505"/>
                  <a:gd name="connsiteX1" fmla="*/ 116515 w 119703"/>
                  <a:gd name="connsiteY1" fmla="*/ 30 h 2644505"/>
                  <a:gd name="connsiteX2" fmla="*/ 110083 w 119703"/>
                  <a:gd name="connsiteY2" fmla="*/ 1395004 h 2644505"/>
                  <a:gd name="connsiteX3" fmla="*/ 7411 w 119703"/>
                  <a:gd name="connsiteY3" fmla="*/ 2644505 h 2644505"/>
                  <a:gd name="connsiteX4" fmla="*/ 34624 w 119703"/>
                  <a:gd name="connsiteY4" fmla="*/ 1358636 h 2644505"/>
                  <a:gd name="connsiteX0" fmla="*/ 34624 w 123032"/>
                  <a:gd name="connsiteY0" fmla="*/ 1358636 h 2644505"/>
                  <a:gd name="connsiteX1" fmla="*/ 116515 w 123032"/>
                  <a:gd name="connsiteY1" fmla="*/ 30 h 2644505"/>
                  <a:gd name="connsiteX2" fmla="*/ 110083 w 123032"/>
                  <a:gd name="connsiteY2" fmla="*/ 1395004 h 2644505"/>
                  <a:gd name="connsiteX3" fmla="*/ 7411 w 123032"/>
                  <a:gd name="connsiteY3" fmla="*/ 2644505 h 2644505"/>
                  <a:gd name="connsiteX4" fmla="*/ 34624 w 123032"/>
                  <a:gd name="connsiteY4" fmla="*/ 1358636 h 2644505"/>
                  <a:gd name="connsiteX0" fmla="*/ 34624 w 120092"/>
                  <a:gd name="connsiteY0" fmla="*/ 1358606 h 2644475"/>
                  <a:gd name="connsiteX1" fmla="*/ 116515 w 120092"/>
                  <a:gd name="connsiteY1" fmla="*/ 0 h 2644475"/>
                  <a:gd name="connsiteX2" fmla="*/ 99692 w 120092"/>
                  <a:gd name="connsiteY2" fmla="*/ 1358605 h 2644475"/>
                  <a:gd name="connsiteX3" fmla="*/ 7411 w 120092"/>
                  <a:gd name="connsiteY3" fmla="*/ 2644475 h 2644475"/>
                  <a:gd name="connsiteX4" fmla="*/ 34624 w 120092"/>
                  <a:gd name="connsiteY4" fmla="*/ 1358606 h 2644475"/>
                  <a:gd name="connsiteX0" fmla="*/ 34863 w 130394"/>
                  <a:gd name="connsiteY0" fmla="*/ 1327433 h 2613302"/>
                  <a:gd name="connsiteX1" fmla="*/ 127145 w 130394"/>
                  <a:gd name="connsiteY1" fmla="*/ 0 h 2613302"/>
                  <a:gd name="connsiteX2" fmla="*/ 99931 w 130394"/>
                  <a:gd name="connsiteY2" fmla="*/ 1327432 h 2613302"/>
                  <a:gd name="connsiteX3" fmla="*/ 7650 w 130394"/>
                  <a:gd name="connsiteY3" fmla="*/ 2613302 h 2613302"/>
                  <a:gd name="connsiteX4" fmla="*/ 34863 w 130394"/>
                  <a:gd name="connsiteY4" fmla="*/ 1327433 h 2613302"/>
                  <a:gd name="connsiteX0" fmla="*/ 34625 w 121105"/>
                  <a:gd name="connsiteY0" fmla="*/ 1327433 h 2613302"/>
                  <a:gd name="connsiteX1" fmla="*/ 116516 w 121105"/>
                  <a:gd name="connsiteY1" fmla="*/ 0 h 2613302"/>
                  <a:gd name="connsiteX2" fmla="*/ 99693 w 121105"/>
                  <a:gd name="connsiteY2" fmla="*/ 1327432 h 2613302"/>
                  <a:gd name="connsiteX3" fmla="*/ 7412 w 121105"/>
                  <a:gd name="connsiteY3" fmla="*/ 2613302 h 2613302"/>
                  <a:gd name="connsiteX4" fmla="*/ 34625 w 121105"/>
                  <a:gd name="connsiteY4" fmla="*/ 1327433 h 2613302"/>
                  <a:gd name="connsiteX0" fmla="*/ 34625 w 155667"/>
                  <a:gd name="connsiteY0" fmla="*/ 1327433 h 2613302"/>
                  <a:gd name="connsiteX1" fmla="*/ 116516 w 155667"/>
                  <a:gd name="connsiteY1" fmla="*/ 0 h 2613302"/>
                  <a:gd name="connsiteX2" fmla="*/ 99693 w 155667"/>
                  <a:gd name="connsiteY2" fmla="*/ 1327432 h 2613302"/>
                  <a:gd name="connsiteX3" fmla="*/ 7412 w 155667"/>
                  <a:gd name="connsiteY3" fmla="*/ 2613302 h 2613302"/>
                  <a:gd name="connsiteX4" fmla="*/ 34625 w 155667"/>
                  <a:gd name="connsiteY4" fmla="*/ 1327433 h 2613302"/>
                  <a:gd name="connsiteX0" fmla="*/ 35245 w 177397"/>
                  <a:gd name="connsiteY0" fmla="*/ 1353410 h 2639279"/>
                  <a:gd name="connsiteX1" fmla="*/ 143113 w 177397"/>
                  <a:gd name="connsiteY1" fmla="*/ 0 h 2639279"/>
                  <a:gd name="connsiteX2" fmla="*/ 100313 w 177397"/>
                  <a:gd name="connsiteY2" fmla="*/ 1353409 h 2639279"/>
                  <a:gd name="connsiteX3" fmla="*/ 8032 w 177397"/>
                  <a:gd name="connsiteY3" fmla="*/ 2639279 h 2639279"/>
                  <a:gd name="connsiteX4" fmla="*/ 35245 w 177397"/>
                  <a:gd name="connsiteY4" fmla="*/ 1353410 h 263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397" h="2639279">
                    <a:moveTo>
                      <a:pt x="35245" y="1353410"/>
                    </a:moveTo>
                    <a:cubicBezTo>
                      <a:pt x="57759" y="913530"/>
                      <a:pt x="54336" y="0"/>
                      <a:pt x="143113" y="0"/>
                    </a:cubicBezTo>
                    <a:cubicBezTo>
                      <a:pt x="231890" y="0"/>
                      <a:pt x="122827" y="913529"/>
                      <a:pt x="100313" y="1353409"/>
                    </a:cubicBezTo>
                    <a:cubicBezTo>
                      <a:pt x="77800" y="1793289"/>
                      <a:pt x="86757" y="2228838"/>
                      <a:pt x="8032" y="2639279"/>
                    </a:cubicBezTo>
                    <a:cubicBezTo>
                      <a:pt x="-13543" y="2192469"/>
                      <a:pt x="12732" y="1793290"/>
                      <a:pt x="35245" y="1353410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0" name="Oval 11">
                <a:extLst>
                  <a:ext uri="{FF2B5EF4-FFF2-40B4-BE49-F238E27FC236}">
                    <a16:creationId xmlns:a16="http://schemas.microsoft.com/office/drawing/2014/main" id="{77506BF4-11DD-0B53-10E7-1AEEFFD3E2F7}"/>
                  </a:ext>
                </a:extLst>
              </p:cNvPr>
              <p:cNvSpPr/>
              <p:nvPr/>
            </p:nvSpPr>
            <p:spPr>
              <a:xfrm flipH="1">
                <a:off x="6890896" y="1433677"/>
                <a:ext cx="379052" cy="2701893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292465 w 391171"/>
                  <a:gd name="connsiteY0" fmla="*/ 1410941 h 2702005"/>
                  <a:gd name="connsiteX1" fmla="*/ 332792 w 391171"/>
                  <a:gd name="connsiteY1" fmla="*/ 381 h 2702005"/>
                  <a:gd name="connsiteX2" fmla="*/ 383510 w 391171"/>
                  <a:gd name="connsiteY2" fmla="*/ 1452505 h 2702005"/>
                  <a:gd name="connsiteX3" fmla="*/ 15870 w 391171"/>
                  <a:gd name="connsiteY3" fmla="*/ 2702005 h 2702005"/>
                  <a:gd name="connsiteX4" fmla="*/ 292465 w 391171"/>
                  <a:gd name="connsiteY4" fmla="*/ 1410941 h 2702005"/>
                  <a:gd name="connsiteX0" fmla="*/ 166102 w 392229"/>
                  <a:gd name="connsiteY0" fmla="*/ 1255638 h 2702565"/>
                  <a:gd name="connsiteX1" fmla="*/ 341511 w 392229"/>
                  <a:gd name="connsiteY1" fmla="*/ 941 h 2702565"/>
                  <a:gd name="connsiteX2" fmla="*/ 392229 w 392229"/>
                  <a:gd name="connsiteY2" fmla="*/ 1453065 h 2702565"/>
                  <a:gd name="connsiteX3" fmla="*/ 24589 w 392229"/>
                  <a:gd name="connsiteY3" fmla="*/ 2702565 h 2702565"/>
                  <a:gd name="connsiteX4" fmla="*/ 166102 w 392229"/>
                  <a:gd name="connsiteY4" fmla="*/ 1255638 h 2702565"/>
                  <a:gd name="connsiteX0" fmla="*/ 166102 w 344335"/>
                  <a:gd name="connsiteY0" fmla="*/ 1254700 h 2701627"/>
                  <a:gd name="connsiteX1" fmla="*/ 341511 w 344335"/>
                  <a:gd name="connsiteY1" fmla="*/ 3 h 2701627"/>
                  <a:gd name="connsiteX2" fmla="*/ 283125 w 344335"/>
                  <a:gd name="connsiteY2" fmla="*/ 1265090 h 2701627"/>
                  <a:gd name="connsiteX3" fmla="*/ 24589 w 344335"/>
                  <a:gd name="connsiteY3" fmla="*/ 2701627 h 2701627"/>
                  <a:gd name="connsiteX4" fmla="*/ 166102 w 344335"/>
                  <a:gd name="connsiteY4" fmla="*/ 1254700 h 2701627"/>
                  <a:gd name="connsiteX0" fmla="*/ 166102 w 345072"/>
                  <a:gd name="connsiteY0" fmla="*/ 1254700 h 2701627"/>
                  <a:gd name="connsiteX1" fmla="*/ 341511 w 345072"/>
                  <a:gd name="connsiteY1" fmla="*/ 3 h 2701627"/>
                  <a:gd name="connsiteX2" fmla="*/ 283125 w 345072"/>
                  <a:gd name="connsiteY2" fmla="*/ 1265090 h 2701627"/>
                  <a:gd name="connsiteX3" fmla="*/ 24589 w 345072"/>
                  <a:gd name="connsiteY3" fmla="*/ 2701627 h 2701627"/>
                  <a:gd name="connsiteX4" fmla="*/ 166102 w 345072"/>
                  <a:gd name="connsiteY4" fmla="*/ 1254700 h 2701627"/>
                  <a:gd name="connsiteX0" fmla="*/ 166102 w 346197"/>
                  <a:gd name="connsiteY0" fmla="*/ 1254700 h 2701627"/>
                  <a:gd name="connsiteX1" fmla="*/ 341511 w 346197"/>
                  <a:gd name="connsiteY1" fmla="*/ 3 h 2701627"/>
                  <a:gd name="connsiteX2" fmla="*/ 283125 w 346197"/>
                  <a:gd name="connsiteY2" fmla="*/ 1265090 h 2701627"/>
                  <a:gd name="connsiteX3" fmla="*/ 24589 w 346197"/>
                  <a:gd name="connsiteY3" fmla="*/ 2701627 h 2701627"/>
                  <a:gd name="connsiteX4" fmla="*/ 166102 w 346197"/>
                  <a:gd name="connsiteY4" fmla="*/ 1254700 h 2701627"/>
                  <a:gd name="connsiteX0" fmla="*/ 141519 w 321614"/>
                  <a:gd name="connsiteY0" fmla="*/ 1254700 h 2701627"/>
                  <a:gd name="connsiteX1" fmla="*/ 316928 w 321614"/>
                  <a:gd name="connsiteY1" fmla="*/ 3 h 2701627"/>
                  <a:gd name="connsiteX2" fmla="*/ 258542 w 321614"/>
                  <a:gd name="connsiteY2" fmla="*/ 1265090 h 2701627"/>
                  <a:gd name="connsiteX3" fmla="*/ 6 w 321614"/>
                  <a:gd name="connsiteY3" fmla="*/ 2701627 h 2701627"/>
                  <a:gd name="connsiteX4" fmla="*/ 141519 w 321614"/>
                  <a:gd name="connsiteY4" fmla="*/ 1254700 h 2701627"/>
                  <a:gd name="connsiteX0" fmla="*/ 141519 w 321614"/>
                  <a:gd name="connsiteY0" fmla="*/ 1254700 h 2701627"/>
                  <a:gd name="connsiteX1" fmla="*/ 316928 w 321614"/>
                  <a:gd name="connsiteY1" fmla="*/ 3 h 2701627"/>
                  <a:gd name="connsiteX2" fmla="*/ 258542 w 321614"/>
                  <a:gd name="connsiteY2" fmla="*/ 1265090 h 2701627"/>
                  <a:gd name="connsiteX3" fmla="*/ 6 w 321614"/>
                  <a:gd name="connsiteY3" fmla="*/ 2701627 h 2701627"/>
                  <a:gd name="connsiteX4" fmla="*/ 141519 w 321614"/>
                  <a:gd name="connsiteY4" fmla="*/ 1254700 h 2701627"/>
                  <a:gd name="connsiteX0" fmla="*/ 141513 w 321608"/>
                  <a:gd name="connsiteY0" fmla="*/ 1254700 h 2701627"/>
                  <a:gd name="connsiteX1" fmla="*/ 316922 w 321608"/>
                  <a:gd name="connsiteY1" fmla="*/ 3 h 2701627"/>
                  <a:gd name="connsiteX2" fmla="*/ 258536 w 321608"/>
                  <a:gd name="connsiteY2" fmla="*/ 1265090 h 2701627"/>
                  <a:gd name="connsiteX3" fmla="*/ 0 w 321608"/>
                  <a:gd name="connsiteY3" fmla="*/ 2701627 h 2701627"/>
                  <a:gd name="connsiteX4" fmla="*/ 141513 w 321608"/>
                  <a:gd name="connsiteY4" fmla="*/ 1254700 h 2701627"/>
                  <a:gd name="connsiteX0" fmla="*/ 141513 w 321608"/>
                  <a:gd name="connsiteY0" fmla="*/ 1254700 h 2701627"/>
                  <a:gd name="connsiteX1" fmla="*/ 316922 w 321608"/>
                  <a:gd name="connsiteY1" fmla="*/ 3 h 2701627"/>
                  <a:gd name="connsiteX2" fmla="*/ 258536 w 321608"/>
                  <a:gd name="connsiteY2" fmla="*/ 1265090 h 2701627"/>
                  <a:gd name="connsiteX3" fmla="*/ 0 w 321608"/>
                  <a:gd name="connsiteY3" fmla="*/ 2701627 h 2701627"/>
                  <a:gd name="connsiteX4" fmla="*/ 141513 w 321608"/>
                  <a:gd name="connsiteY4" fmla="*/ 1254700 h 2701627"/>
                  <a:gd name="connsiteX0" fmla="*/ 141513 w 342521"/>
                  <a:gd name="connsiteY0" fmla="*/ 1254700 h 2701627"/>
                  <a:gd name="connsiteX1" fmla="*/ 337704 w 342521"/>
                  <a:gd name="connsiteY1" fmla="*/ 3 h 2701627"/>
                  <a:gd name="connsiteX2" fmla="*/ 258536 w 342521"/>
                  <a:gd name="connsiteY2" fmla="*/ 1265090 h 2701627"/>
                  <a:gd name="connsiteX3" fmla="*/ 0 w 342521"/>
                  <a:gd name="connsiteY3" fmla="*/ 2701627 h 2701627"/>
                  <a:gd name="connsiteX4" fmla="*/ 141513 w 342521"/>
                  <a:gd name="connsiteY4" fmla="*/ 1254700 h 2701627"/>
                  <a:gd name="connsiteX0" fmla="*/ 141513 w 379052"/>
                  <a:gd name="connsiteY0" fmla="*/ 1254966 h 2701893"/>
                  <a:gd name="connsiteX1" fmla="*/ 337704 w 379052"/>
                  <a:gd name="connsiteY1" fmla="*/ 269 h 2701893"/>
                  <a:gd name="connsiteX2" fmla="*/ 258536 w 379052"/>
                  <a:gd name="connsiteY2" fmla="*/ 1265356 h 2701893"/>
                  <a:gd name="connsiteX3" fmla="*/ 0 w 379052"/>
                  <a:gd name="connsiteY3" fmla="*/ 2701893 h 2701893"/>
                  <a:gd name="connsiteX4" fmla="*/ 141513 w 379052"/>
                  <a:gd name="connsiteY4" fmla="*/ 1254966 h 2701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052" h="2701893">
                    <a:moveTo>
                      <a:pt x="141513" y="1254966"/>
                    </a:moveTo>
                    <a:cubicBezTo>
                      <a:pt x="197797" y="804695"/>
                      <a:pt x="229877" y="-17050"/>
                      <a:pt x="337704" y="269"/>
                    </a:cubicBezTo>
                    <a:cubicBezTo>
                      <a:pt x="445531" y="17588"/>
                      <a:pt x="314820" y="815085"/>
                      <a:pt x="258536" y="1265356"/>
                    </a:cubicBezTo>
                    <a:cubicBezTo>
                      <a:pt x="202252" y="1715627"/>
                      <a:pt x="73529" y="2275866"/>
                      <a:pt x="0" y="2701893"/>
                    </a:cubicBezTo>
                    <a:cubicBezTo>
                      <a:pt x="30380" y="2177152"/>
                      <a:pt x="85229" y="1705237"/>
                      <a:pt x="141513" y="1254966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1" name="Oval 11">
                <a:extLst>
                  <a:ext uri="{FF2B5EF4-FFF2-40B4-BE49-F238E27FC236}">
                    <a16:creationId xmlns:a16="http://schemas.microsoft.com/office/drawing/2014/main" id="{FFF9582B-FDC7-0340-6BC7-A28E8749173C}"/>
                  </a:ext>
                </a:extLst>
              </p:cNvPr>
              <p:cNvSpPr/>
              <p:nvPr/>
            </p:nvSpPr>
            <p:spPr>
              <a:xfrm>
                <a:off x="6542414" y="1621767"/>
                <a:ext cx="494678" cy="2269235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48550 w 175388"/>
                  <a:gd name="connsiteY0" fmla="*/ 1410618 h 2935478"/>
                  <a:gd name="connsiteX1" fmla="*/ 88877 w 175388"/>
                  <a:gd name="connsiteY1" fmla="*/ 58 h 2935478"/>
                  <a:gd name="connsiteX2" fmla="*/ 139595 w 175388"/>
                  <a:gd name="connsiteY2" fmla="*/ 1452182 h 2935478"/>
                  <a:gd name="connsiteX3" fmla="*/ 151223 w 175388"/>
                  <a:gd name="connsiteY3" fmla="*/ 2935478 h 2935478"/>
                  <a:gd name="connsiteX4" fmla="*/ 48550 w 175388"/>
                  <a:gd name="connsiteY4" fmla="*/ 1410618 h 2935478"/>
                  <a:gd name="connsiteX0" fmla="*/ 6003 w 325648"/>
                  <a:gd name="connsiteY0" fmla="*/ 1411852 h 2936712"/>
                  <a:gd name="connsiteX1" fmla="*/ 46330 w 325648"/>
                  <a:gd name="connsiteY1" fmla="*/ 1292 h 2936712"/>
                  <a:gd name="connsiteX2" fmla="*/ 325648 w 325648"/>
                  <a:gd name="connsiteY2" fmla="*/ 1193643 h 2936712"/>
                  <a:gd name="connsiteX3" fmla="*/ 108676 w 325648"/>
                  <a:gd name="connsiteY3" fmla="*/ 2936712 h 2936712"/>
                  <a:gd name="connsiteX4" fmla="*/ 6003 w 325648"/>
                  <a:gd name="connsiteY4" fmla="*/ 1411852 h 2936712"/>
                  <a:gd name="connsiteX0" fmla="*/ 6003 w 326049"/>
                  <a:gd name="connsiteY0" fmla="*/ 1411620 h 2936480"/>
                  <a:gd name="connsiteX1" fmla="*/ 46330 w 326049"/>
                  <a:gd name="connsiteY1" fmla="*/ 1060 h 2936480"/>
                  <a:gd name="connsiteX2" fmla="*/ 325648 w 326049"/>
                  <a:gd name="connsiteY2" fmla="*/ 1193411 h 2936480"/>
                  <a:gd name="connsiteX3" fmla="*/ 108676 w 326049"/>
                  <a:gd name="connsiteY3" fmla="*/ 2936480 h 2936480"/>
                  <a:gd name="connsiteX4" fmla="*/ 6003 w 326049"/>
                  <a:gd name="connsiteY4" fmla="*/ 1411620 h 2936480"/>
                  <a:gd name="connsiteX0" fmla="*/ 6003 w 326049"/>
                  <a:gd name="connsiteY0" fmla="*/ 1411620 h 2936480"/>
                  <a:gd name="connsiteX1" fmla="*/ 46330 w 326049"/>
                  <a:gd name="connsiteY1" fmla="*/ 1060 h 2936480"/>
                  <a:gd name="connsiteX2" fmla="*/ 325648 w 326049"/>
                  <a:gd name="connsiteY2" fmla="*/ 1193411 h 2936480"/>
                  <a:gd name="connsiteX3" fmla="*/ 108676 w 326049"/>
                  <a:gd name="connsiteY3" fmla="*/ 2936480 h 2936480"/>
                  <a:gd name="connsiteX4" fmla="*/ 6003 w 326049"/>
                  <a:gd name="connsiteY4" fmla="*/ 1411620 h 2936480"/>
                  <a:gd name="connsiteX0" fmla="*/ 209527 w 280133"/>
                  <a:gd name="connsiteY0" fmla="*/ 1244369 h 2935484"/>
                  <a:gd name="connsiteX1" fmla="*/ 472 w 280133"/>
                  <a:gd name="connsiteY1" fmla="*/ 64 h 2935484"/>
                  <a:gd name="connsiteX2" fmla="*/ 279790 w 280133"/>
                  <a:gd name="connsiteY2" fmla="*/ 1192415 h 2935484"/>
                  <a:gd name="connsiteX3" fmla="*/ 62818 w 280133"/>
                  <a:gd name="connsiteY3" fmla="*/ 2935484 h 2935484"/>
                  <a:gd name="connsiteX4" fmla="*/ 209527 w 280133"/>
                  <a:gd name="connsiteY4" fmla="*/ 1244369 h 2935484"/>
                  <a:gd name="connsiteX0" fmla="*/ 209939 w 280545"/>
                  <a:gd name="connsiteY0" fmla="*/ 1244369 h 2935484"/>
                  <a:gd name="connsiteX1" fmla="*/ 884 w 280545"/>
                  <a:gd name="connsiteY1" fmla="*/ 64 h 2935484"/>
                  <a:gd name="connsiteX2" fmla="*/ 280202 w 280545"/>
                  <a:gd name="connsiteY2" fmla="*/ 1192415 h 2935484"/>
                  <a:gd name="connsiteX3" fmla="*/ 63230 w 280545"/>
                  <a:gd name="connsiteY3" fmla="*/ 2935484 h 2935484"/>
                  <a:gd name="connsiteX4" fmla="*/ 209939 w 280545"/>
                  <a:gd name="connsiteY4" fmla="*/ 1244369 h 2935484"/>
                  <a:gd name="connsiteX0" fmla="*/ 209939 w 287107"/>
                  <a:gd name="connsiteY0" fmla="*/ 1244371 h 2935486"/>
                  <a:gd name="connsiteX1" fmla="*/ 884 w 287107"/>
                  <a:gd name="connsiteY1" fmla="*/ 66 h 2935486"/>
                  <a:gd name="connsiteX2" fmla="*/ 280202 w 287107"/>
                  <a:gd name="connsiteY2" fmla="*/ 1192417 h 2935486"/>
                  <a:gd name="connsiteX3" fmla="*/ 63230 w 287107"/>
                  <a:gd name="connsiteY3" fmla="*/ 2935486 h 2935486"/>
                  <a:gd name="connsiteX4" fmla="*/ 209939 w 287107"/>
                  <a:gd name="connsiteY4" fmla="*/ 1244371 h 2935486"/>
                  <a:gd name="connsiteX0" fmla="*/ 209745 w 486031"/>
                  <a:gd name="connsiteY0" fmla="*/ 1244372 h 2265273"/>
                  <a:gd name="connsiteX1" fmla="*/ 690 w 486031"/>
                  <a:gd name="connsiteY1" fmla="*/ 67 h 2265273"/>
                  <a:gd name="connsiteX2" fmla="*/ 280008 w 486031"/>
                  <a:gd name="connsiteY2" fmla="*/ 1192418 h 2265273"/>
                  <a:gd name="connsiteX3" fmla="*/ 483867 w 486031"/>
                  <a:gd name="connsiteY3" fmla="*/ 2265273 h 2265273"/>
                  <a:gd name="connsiteX4" fmla="*/ 209745 w 486031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09745 w 487022"/>
                  <a:gd name="connsiteY0" fmla="*/ 1244372 h 2265273"/>
                  <a:gd name="connsiteX1" fmla="*/ 690 w 487022"/>
                  <a:gd name="connsiteY1" fmla="*/ 67 h 2265273"/>
                  <a:gd name="connsiteX2" fmla="*/ 280008 w 487022"/>
                  <a:gd name="connsiteY2" fmla="*/ 1192418 h 2265273"/>
                  <a:gd name="connsiteX3" fmla="*/ 483867 w 487022"/>
                  <a:gd name="connsiteY3" fmla="*/ 2265273 h 2265273"/>
                  <a:gd name="connsiteX4" fmla="*/ 209745 w 487022"/>
                  <a:gd name="connsiteY4" fmla="*/ 1244372 h 2265273"/>
                  <a:gd name="connsiteX0" fmla="*/ 209745 w 487022"/>
                  <a:gd name="connsiteY0" fmla="*/ 1244372 h 2265273"/>
                  <a:gd name="connsiteX1" fmla="*/ 690 w 487022"/>
                  <a:gd name="connsiteY1" fmla="*/ 67 h 2265273"/>
                  <a:gd name="connsiteX2" fmla="*/ 280008 w 487022"/>
                  <a:gd name="connsiteY2" fmla="*/ 1192418 h 2265273"/>
                  <a:gd name="connsiteX3" fmla="*/ 483867 w 487022"/>
                  <a:gd name="connsiteY3" fmla="*/ 2265273 h 2265273"/>
                  <a:gd name="connsiteX4" fmla="*/ 209745 w 487022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14920 w 489042"/>
                  <a:gd name="connsiteY0" fmla="*/ 1239178 h 2260079"/>
                  <a:gd name="connsiteX1" fmla="*/ 670 w 489042"/>
                  <a:gd name="connsiteY1" fmla="*/ 69 h 2260079"/>
                  <a:gd name="connsiteX2" fmla="*/ 285183 w 489042"/>
                  <a:gd name="connsiteY2" fmla="*/ 1187224 h 2260079"/>
                  <a:gd name="connsiteX3" fmla="*/ 489042 w 489042"/>
                  <a:gd name="connsiteY3" fmla="*/ 2260079 h 2260079"/>
                  <a:gd name="connsiteX4" fmla="*/ 214920 w 489042"/>
                  <a:gd name="connsiteY4" fmla="*/ 1239178 h 2260079"/>
                  <a:gd name="connsiteX0" fmla="*/ 163227 w 437349"/>
                  <a:gd name="connsiteY0" fmla="*/ 1265152 h 2286053"/>
                  <a:gd name="connsiteX1" fmla="*/ 931 w 437349"/>
                  <a:gd name="connsiteY1" fmla="*/ 66 h 2286053"/>
                  <a:gd name="connsiteX2" fmla="*/ 233490 w 437349"/>
                  <a:gd name="connsiteY2" fmla="*/ 1213198 h 2286053"/>
                  <a:gd name="connsiteX3" fmla="*/ 437349 w 437349"/>
                  <a:gd name="connsiteY3" fmla="*/ 2286053 h 2286053"/>
                  <a:gd name="connsiteX4" fmla="*/ 163227 w 437349"/>
                  <a:gd name="connsiteY4" fmla="*/ 1265152 h 2286053"/>
                  <a:gd name="connsiteX0" fmla="*/ 230454 w 504576"/>
                  <a:gd name="connsiteY0" fmla="*/ 1228787 h 2249688"/>
                  <a:gd name="connsiteX1" fmla="*/ 618 w 504576"/>
                  <a:gd name="connsiteY1" fmla="*/ 69 h 2249688"/>
                  <a:gd name="connsiteX2" fmla="*/ 300717 w 504576"/>
                  <a:gd name="connsiteY2" fmla="*/ 1176833 h 2249688"/>
                  <a:gd name="connsiteX3" fmla="*/ 504576 w 504576"/>
                  <a:gd name="connsiteY3" fmla="*/ 2249688 h 2249688"/>
                  <a:gd name="connsiteX4" fmla="*/ 230454 w 504576"/>
                  <a:gd name="connsiteY4" fmla="*/ 1228787 h 2249688"/>
                  <a:gd name="connsiteX0" fmla="*/ 199395 w 473517"/>
                  <a:gd name="connsiteY0" fmla="*/ 1244371 h 2265272"/>
                  <a:gd name="connsiteX1" fmla="*/ 732 w 473517"/>
                  <a:gd name="connsiteY1" fmla="*/ 67 h 2265272"/>
                  <a:gd name="connsiteX2" fmla="*/ 269658 w 473517"/>
                  <a:gd name="connsiteY2" fmla="*/ 1192417 h 2265272"/>
                  <a:gd name="connsiteX3" fmla="*/ 473517 w 473517"/>
                  <a:gd name="connsiteY3" fmla="*/ 2265272 h 2265272"/>
                  <a:gd name="connsiteX4" fmla="*/ 199395 w 473517"/>
                  <a:gd name="connsiteY4" fmla="*/ 1244371 h 2265272"/>
                  <a:gd name="connsiteX0" fmla="*/ 220556 w 494678"/>
                  <a:gd name="connsiteY0" fmla="*/ 1248334 h 2269235"/>
                  <a:gd name="connsiteX1" fmla="*/ 21893 w 494678"/>
                  <a:gd name="connsiteY1" fmla="*/ 4030 h 2269235"/>
                  <a:gd name="connsiteX2" fmla="*/ 290819 w 494678"/>
                  <a:gd name="connsiteY2" fmla="*/ 1196380 h 2269235"/>
                  <a:gd name="connsiteX3" fmla="*/ 494678 w 494678"/>
                  <a:gd name="connsiteY3" fmla="*/ 2269235 h 2269235"/>
                  <a:gd name="connsiteX4" fmla="*/ 220556 w 494678"/>
                  <a:gd name="connsiteY4" fmla="*/ 1248334 h 226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678" h="2269235">
                    <a:moveTo>
                      <a:pt x="220556" y="1248334"/>
                    </a:moveTo>
                    <a:cubicBezTo>
                      <a:pt x="141759" y="870800"/>
                      <a:pt x="-67749" y="75034"/>
                      <a:pt x="21893" y="4030"/>
                    </a:cubicBezTo>
                    <a:cubicBezTo>
                      <a:pt x="111535" y="-66974"/>
                      <a:pt x="212022" y="818846"/>
                      <a:pt x="290819" y="1196380"/>
                    </a:cubicBezTo>
                    <a:cubicBezTo>
                      <a:pt x="369616" y="1573914"/>
                      <a:pt x="422735" y="1765277"/>
                      <a:pt x="494678" y="2269235"/>
                    </a:cubicBezTo>
                    <a:cubicBezTo>
                      <a:pt x="358803" y="1812034"/>
                      <a:pt x="299353" y="1625868"/>
                      <a:pt x="220556" y="1248334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2" name="Oval 11">
                <a:extLst>
                  <a:ext uri="{FF2B5EF4-FFF2-40B4-BE49-F238E27FC236}">
                    <a16:creationId xmlns:a16="http://schemas.microsoft.com/office/drawing/2014/main" id="{86A8F09C-F022-E722-5CD9-51C48EEE7F6D}"/>
                  </a:ext>
                </a:extLst>
              </p:cNvPr>
              <p:cNvSpPr/>
              <p:nvPr/>
            </p:nvSpPr>
            <p:spPr>
              <a:xfrm>
                <a:off x="6271112" y="1830277"/>
                <a:ext cx="561081" cy="1938147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55266 w 667708"/>
                  <a:gd name="connsiteY0" fmla="*/ 1410899 h 1964209"/>
                  <a:gd name="connsiteX1" fmla="*/ 95593 w 667708"/>
                  <a:gd name="connsiteY1" fmla="*/ 339 h 1964209"/>
                  <a:gd name="connsiteX2" fmla="*/ 146311 w 667708"/>
                  <a:gd name="connsiteY2" fmla="*/ 1452463 h 1964209"/>
                  <a:gd name="connsiteX3" fmla="*/ 667094 w 667708"/>
                  <a:gd name="connsiteY3" fmla="*/ 1964209 h 1964209"/>
                  <a:gd name="connsiteX4" fmla="*/ 55266 w 667708"/>
                  <a:gd name="connsiteY4" fmla="*/ 1410899 h 1964209"/>
                  <a:gd name="connsiteX0" fmla="*/ 44494 w 657417"/>
                  <a:gd name="connsiteY0" fmla="*/ 1417789 h 1971099"/>
                  <a:gd name="connsiteX1" fmla="*/ 84821 w 657417"/>
                  <a:gd name="connsiteY1" fmla="*/ 7229 h 1971099"/>
                  <a:gd name="connsiteX2" fmla="*/ 384921 w 657417"/>
                  <a:gd name="connsiteY2" fmla="*/ 960589 h 1971099"/>
                  <a:gd name="connsiteX3" fmla="*/ 656322 w 657417"/>
                  <a:gd name="connsiteY3" fmla="*/ 1971099 h 1971099"/>
                  <a:gd name="connsiteX4" fmla="*/ 44494 w 657417"/>
                  <a:gd name="connsiteY4" fmla="*/ 1417789 h 1971099"/>
                  <a:gd name="connsiteX0" fmla="*/ 44494 w 657417"/>
                  <a:gd name="connsiteY0" fmla="*/ 1416235 h 1969545"/>
                  <a:gd name="connsiteX1" fmla="*/ 84821 w 657417"/>
                  <a:gd name="connsiteY1" fmla="*/ 5675 h 1969545"/>
                  <a:gd name="connsiteX2" fmla="*/ 384921 w 657417"/>
                  <a:gd name="connsiteY2" fmla="*/ 959035 h 1969545"/>
                  <a:gd name="connsiteX3" fmla="*/ 656322 w 657417"/>
                  <a:gd name="connsiteY3" fmla="*/ 1969545 h 1969545"/>
                  <a:gd name="connsiteX4" fmla="*/ 44494 w 657417"/>
                  <a:gd name="connsiteY4" fmla="*/ 1416235 h 1969545"/>
                  <a:gd name="connsiteX0" fmla="*/ 44494 w 657764"/>
                  <a:gd name="connsiteY0" fmla="*/ 1416348 h 1969658"/>
                  <a:gd name="connsiteX1" fmla="*/ 84821 w 657764"/>
                  <a:gd name="connsiteY1" fmla="*/ 5788 h 1969658"/>
                  <a:gd name="connsiteX2" fmla="*/ 384921 w 657764"/>
                  <a:gd name="connsiteY2" fmla="*/ 959148 h 1969658"/>
                  <a:gd name="connsiteX3" fmla="*/ 656322 w 657764"/>
                  <a:gd name="connsiteY3" fmla="*/ 1969658 h 1969658"/>
                  <a:gd name="connsiteX4" fmla="*/ 44494 w 657764"/>
                  <a:gd name="connsiteY4" fmla="*/ 1416348 h 1969658"/>
                  <a:gd name="connsiteX0" fmla="*/ 200267 w 574546"/>
                  <a:gd name="connsiteY0" fmla="*/ 917038 h 1963916"/>
                  <a:gd name="connsiteX1" fmla="*/ 1603 w 574546"/>
                  <a:gd name="connsiteY1" fmla="*/ 46 h 1963916"/>
                  <a:gd name="connsiteX2" fmla="*/ 301703 w 574546"/>
                  <a:gd name="connsiteY2" fmla="*/ 953406 h 1963916"/>
                  <a:gd name="connsiteX3" fmla="*/ 573104 w 574546"/>
                  <a:gd name="connsiteY3" fmla="*/ 1963916 h 1963916"/>
                  <a:gd name="connsiteX4" fmla="*/ 200267 w 574546"/>
                  <a:gd name="connsiteY4" fmla="*/ 917038 h 1963916"/>
                  <a:gd name="connsiteX0" fmla="*/ 200267 w 574546"/>
                  <a:gd name="connsiteY0" fmla="*/ 917038 h 1963916"/>
                  <a:gd name="connsiteX1" fmla="*/ 1603 w 574546"/>
                  <a:gd name="connsiteY1" fmla="*/ 46 h 1963916"/>
                  <a:gd name="connsiteX2" fmla="*/ 301703 w 574546"/>
                  <a:gd name="connsiteY2" fmla="*/ 953406 h 1963916"/>
                  <a:gd name="connsiteX3" fmla="*/ 573104 w 574546"/>
                  <a:gd name="connsiteY3" fmla="*/ 1963916 h 1963916"/>
                  <a:gd name="connsiteX4" fmla="*/ 200267 w 574546"/>
                  <a:gd name="connsiteY4" fmla="*/ 917038 h 1963916"/>
                  <a:gd name="connsiteX0" fmla="*/ 200286 w 585083"/>
                  <a:gd name="connsiteY0" fmla="*/ 917038 h 1958720"/>
                  <a:gd name="connsiteX1" fmla="*/ 1622 w 585083"/>
                  <a:gd name="connsiteY1" fmla="*/ 46 h 1958720"/>
                  <a:gd name="connsiteX2" fmla="*/ 301722 w 585083"/>
                  <a:gd name="connsiteY2" fmla="*/ 953406 h 1958720"/>
                  <a:gd name="connsiteX3" fmla="*/ 583514 w 585083"/>
                  <a:gd name="connsiteY3" fmla="*/ 1958720 h 1958720"/>
                  <a:gd name="connsiteX4" fmla="*/ 200286 w 585083"/>
                  <a:gd name="connsiteY4" fmla="*/ 917038 h 1958720"/>
                  <a:gd name="connsiteX0" fmla="*/ 200286 w 585083"/>
                  <a:gd name="connsiteY0" fmla="*/ 917038 h 1958720"/>
                  <a:gd name="connsiteX1" fmla="*/ 1622 w 585083"/>
                  <a:gd name="connsiteY1" fmla="*/ 46 h 1958720"/>
                  <a:gd name="connsiteX2" fmla="*/ 301722 w 585083"/>
                  <a:gd name="connsiteY2" fmla="*/ 953406 h 1958720"/>
                  <a:gd name="connsiteX3" fmla="*/ 583514 w 585083"/>
                  <a:gd name="connsiteY3" fmla="*/ 1958720 h 1958720"/>
                  <a:gd name="connsiteX4" fmla="*/ 200286 w 585083"/>
                  <a:gd name="connsiteY4" fmla="*/ 917038 h 1958720"/>
                  <a:gd name="connsiteX0" fmla="*/ 200286 w 583514"/>
                  <a:gd name="connsiteY0" fmla="*/ 917038 h 1958720"/>
                  <a:gd name="connsiteX1" fmla="*/ 1622 w 583514"/>
                  <a:gd name="connsiteY1" fmla="*/ 46 h 1958720"/>
                  <a:gd name="connsiteX2" fmla="*/ 301722 w 583514"/>
                  <a:gd name="connsiteY2" fmla="*/ 953406 h 1958720"/>
                  <a:gd name="connsiteX3" fmla="*/ 583514 w 583514"/>
                  <a:gd name="connsiteY3" fmla="*/ 1958720 h 1958720"/>
                  <a:gd name="connsiteX4" fmla="*/ 200286 w 583514"/>
                  <a:gd name="connsiteY4" fmla="*/ 917038 h 1958720"/>
                  <a:gd name="connsiteX0" fmla="*/ 200286 w 583514"/>
                  <a:gd name="connsiteY0" fmla="*/ 917038 h 1958720"/>
                  <a:gd name="connsiteX1" fmla="*/ 1622 w 583514"/>
                  <a:gd name="connsiteY1" fmla="*/ 46 h 1958720"/>
                  <a:gd name="connsiteX2" fmla="*/ 301722 w 583514"/>
                  <a:gd name="connsiteY2" fmla="*/ 953406 h 1958720"/>
                  <a:gd name="connsiteX3" fmla="*/ 583514 w 583514"/>
                  <a:gd name="connsiteY3" fmla="*/ 1958720 h 1958720"/>
                  <a:gd name="connsiteX4" fmla="*/ 200286 w 583514"/>
                  <a:gd name="connsiteY4" fmla="*/ 917038 h 1958720"/>
                  <a:gd name="connsiteX0" fmla="*/ 159286 w 542514"/>
                  <a:gd name="connsiteY0" fmla="*/ 896258 h 1937940"/>
                  <a:gd name="connsiteX1" fmla="*/ 2185 w 542514"/>
                  <a:gd name="connsiteY1" fmla="*/ 48 h 1937940"/>
                  <a:gd name="connsiteX2" fmla="*/ 260722 w 542514"/>
                  <a:gd name="connsiteY2" fmla="*/ 932626 h 1937940"/>
                  <a:gd name="connsiteX3" fmla="*/ 542514 w 542514"/>
                  <a:gd name="connsiteY3" fmla="*/ 1937940 h 1937940"/>
                  <a:gd name="connsiteX4" fmla="*/ 159286 w 542514"/>
                  <a:gd name="connsiteY4" fmla="*/ 896258 h 1937940"/>
                  <a:gd name="connsiteX0" fmla="*/ 177853 w 561081"/>
                  <a:gd name="connsiteY0" fmla="*/ 896465 h 1938147"/>
                  <a:gd name="connsiteX1" fmla="*/ 20752 w 561081"/>
                  <a:gd name="connsiteY1" fmla="*/ 255 h 1938147"/>
                  <a:gd name="connsiteX2" fmla="*/ 279289 w 561081"/>
                  <a:gd name="connsiteY2" fmla="*/ 932833 h 1938147"/>
                  <a:gd name="connsiteX3" fmla="*/ 561081 w 561081"/>
                  <a:gd name="connsiteY3" fmla="*/ 1938147 h 1938147"/>
                  <a:gd name="connsiteX4" fmla="*/ 177853 w 561081"/>
                  <a:gd name="connsiteY4" fmla="*/ 896465 h 19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081" h="1938147">
                    <a:moveTo>
                      <a:pt x="177853" y="896465"/>
                    </a:moveTo>
                    <a:cubicBezTo>
                      <a:pt x="87798" y="573483"/>
                      <a:pt x="-53304" y="14975"/>
                      <a:pt x="20752" y="255"/>
                    </a:cubicBezTo>
                    <a:cubicBezTo>
                      <a:pt x="94808" y="-14465"/>
                      <a:pt x="189234" y="609851"/>
                      <a:pt x="279289" y="932833"/>
                    </a:cubicBezTo>
                    <a:cubicBezTo>
                      <a:pt x="369344" y="1255815"/>
                      <a:pt x="473552" y="1465360"/>
                      <a:pt x="561081" y="1938147"/>
                    </a:cubicBezTo>
                    <a:cubicBezTo>
                      <a:pt x="394033" y="1486142"/>
                      <a:pt x="267908" y="1219447"/>
                      <a:pt x="177853" y="896465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3" name="Oval 11">
                <a:extLst>
                  <a:ext uri="{FF2B5EF4-FFF2-40B4-BE49-F238E27FC236}">
                    <a16:creationId xmlns:a16="http://schemas.microsoft.com/office/drawing/2014/main" id="{A2642414-5B14-4677-0B94-E5C5768D3C94}"/>
                  </a:ext>
                </a:extLst>
              </p:cNvPr>
              <p:cNvSpPr/>
              <p:nvPr/>
            </p:nvSpPr>
            <p:spPr>
              <a:xfrm>
                <a:off x="7760702" y="1493797"/>
                <a:ext cx="344858" cy="2329290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287454 w 386160"/>
                  <a:gd name="connsiteY0" fmla="*/ 1410919 h 2327911"/>
                  <a:gd name="connsiteX1" fmla="*/ 327781 w 386160"/>
                  <a:gd name="connsiteY1" fmla="*/ 359 h 2327911"/>
                  <a:gd name="connsiteX2" fmla="*/ 378499 w 386160"/>
                  <a:gd name="connsiteY2" fmla="*/ 1452483 h 2327911"/>
                  <a:gd name="connsiteX3" fmla="*/ 16055 w 386160"/>
                  <a:gd name="connsiteY3" fmla="*/ 2327911 h 2327911"/>
                  <a:gd name="connsiteX4" fmla="*/ 287454 w 386160"/>
                  <a:gd name="connsiteY4" fmla="*/ 1410919 h 2327911"/>
                  <a:gd name="connsiteX0" fmla="*/ 287454 w 386160"/>
                  <a:gd name="connsiteY0" fmla="*/ 1410919 h 2327911"/>
                  <a:gd name="connsiteX1" fmla="*/ 327781 w 386160"/>
                  <a:gd name="connsiteY1" fmla="*/ 359 h 2327911"/>
                  <a:gd name="connsiteX2" fmla="*/ 378499 w 386160"/>
                  <a:gd name="connsiteY2" fmla="*/ 1452483 h 2327911"/>
                  <a:gd name="connsiteX3" fmla="*/ 16055 w 386160"/>
                  <a:gd name="connsiteY3" fmla="*/ 2327911 h 2327911"/>
                  <a:gd name="connsiteX4" fmla="*/ 287454 w 386160"/>
                  <a:gd name="connsiteY4" fmla="*/ 1410919 h 2327911"/>
                  <a:gd name="connsiteX0" fmla="*/ 124883 w 392574"/>
                  <a:gd name="connsiteY0" fmla="*/ 1199074 h 2329080"/>
                  <a:gd name="connsiteX1" fmla="*/ 341856 w 392574"/>
                  <a:gd name="connsiteY1" fmla="*/ 1528 h 2329080"/>
                  <a:gd name="connsiteX2" fmla="*/ 392574 w 392574"/>
                  <a:gd name="connsiteY2" fmla="*/ 1453652 h 2329080"/>
                  <a:gd name="connsiteX3" fmla="*/ 30130 w 392574"/>
                  <a:gd name="connsiteY3" fmla="*/ 2329080 h 2329080"/>
                  <a:gd name="connsiteX4" fmla="*/ 124883 w 392574"/>
                  <a:gd name="connsiteY4" fmla="*/ 1199074 h 2329080"/>
                  <a:gd name="connsiteX0" fmla="*/ 124883 w 343855"/>
                  <a:gd name="connsiteY0" fmla="*/ 1197550 h 2327556"/>
                  <a:gd name="connsiteX1" fmla="*/ 341856 w 343855"/>
                  <a:gd name="connsiteY1" fmla="*/ 4 h 2327556"/>
                  <a:gd name="connsiteX2" fmla="*/ 241906 w 343855"/>
                  <a:gd name="connsiteY2" fmla="*/ 1187160 h 2327556"/>
                  <a:gd name="connsiteX3" fmla="*/ 30130 w 343855"/>
                  <a:gd name="connsiteY3" fmla="*/ 2327556 h 2327556"/>
                  <a:gd name="connsiteX4" fmla="*/ 124883 w 343855"/>
                  <a:gd name="connsiteY4" fmla="*/ 1197550 h 2327556"/>
                  <a:gd name="connsiteX0" fmla="*/ 124883 w 344205"/>
                  <a:gd name="connsiteY0" fmla="*/ 1197549 h 2327555"/>
                  <a:gd name="connsiteX1" fmla="*/ 341856 w 344205"/>
                  <a:gd name="connsiteY1" fmla="*/ 3 h 2327555"/>
                  <a:gd name="connsiteX2" fmla="*/ 241906 w 344205"/>
                  <a:gd name="connsiteY2" fmla="*/ 1187159 h 2327555"/>
                  <a:gd name="connsiteX3" fmla="*/ 30130 w 344205"/>
                  <a:gd name="connsiteY3" fmla="*/ 2327555 h 2327555"/>
                  <a:gd name="connsiteX4" fmla="*/ 124883 w 344205"/>
                  <a:gd name="connsiteY4" fmla="*/ 1197549 h 2327555"/>
                  <a:gd name="connsiteX0" fmla="*/ 124883 w 344205"/>
                  <a:gd name="connsiteY0" fmla="*/ 1197549 h 2327555"/>
                  <a:gd name="connsiteX1" fmla="*/ 341856 w 344205"/>
                  <a:gd name="connsiteY1" fmla="*/ 3 h 2327555"/>
                  <a:gd name="connsiteX2" fmla="*/ 241906 w 344205"/>
                  <a:gd name="connsiteY2" fmla="*/ 1187159 h 2327555"/>
                  <a:gd name="connsiteX3" fmla="*/ 30130 w 344205"/>
                  <a:gd name="connsiteY3" fmla="*/ 2327555 h 2327555"/>
                  <a:gd name="connsiteX4" fmla="*/ 124883 w 344205"/>
                  <a:gd name="connsiteY4" fmla="*/ 1197549 h 2327555"/>
                  <a:gd name="connsiteX0" fmla="*/ 124209 w 343531"/>
                  <a:gd name="connsiteY0" fmla="*/ 1197549 h 2327555"/>
                  <a:gd name="connsiteX1" fmla="*/ 341182 w 343531"/>
                  <a:gd name="connsiteY1" fmla="*/ 3 h 2327555"/>
                  <a:gd name="connsiteX2" fmla="*/ 241232 w 343531"/>
                  <a:gd name="connsiteY2" fmla="*/ 1187159 h 2327555"/>
                  <a:gd name="connsiteX3" fmla="*/ 29456 w 343531"/>
                  <a:gd name="connsiteY3" fmla="*/ 2327555 h 2327555"/>
                  <a:gd name="connsiteX4" fmla="*/ 124209 w 343531"/>
                  <a:gd name="connsiteY4" fmla="*/ 1197549 h 2327555"/>
                  <a:gd name="connsiteX0" fmla="*/ 124209 w 344503"/>
                  <a:gd name="connsiteY0" fmla="*/ 1197887 h 2327893"/>
                  <a:gd name="connsiteX1" fmla="*/ 341182 w 344503"/>
                  <a:gd name="connsiteY1" fmla="*/ 341 h 2327893"/>
                  <a:gd name="connsiteX2" fmla="*/ 256818 w 344503"/>
                  <a:gd name="connsiteY2" fmla="*/ 1083588 h 2327893"/>
                  <a:gd name="connsiteX3" fmla="*/ 29456 w 344503"/>
                  <a:gd name="connsiteY3" fmla="*/ 2327893 h 2327893"/>
                  <a:gd name="connsiteX4" fmla="*/ 124209 w 344503"/>
                  <a:gd name="connsiteY4" fmla="*/ 1197887 h 2327893"/>
                  <a:gd name="connsiteX0" fmla="*/ 124209 w 345453"/>
                  <a:gd name="connsiteY0" fmla="*/ 1197891 h 2327897"/>
                  <a:gd name="connsiteX1" fmla="*/ 341182 w 345453"/>
                  <a:gd name="connsiteY1" fmla="*/ 345 h 2327897"/>
                  <a:gd name="connsiteX2" fmla="*/ 256818 w 345453"/>
                  <a:gd name="connsiteY2" fmla="*/ 1083592 h 2327897"/>
                  <a:gd name="connsiteX3" fmla="*/ 29456 w 345453"/>
                  <a:gd name="connsiteY3" fmla="*/ 2327897 h 2327897"/>
                  <a:gd name="connsiteX4" fmla="*/ 124209 w 345453"/>
                  <a:gd name="connsiteY4" fmla="*/ 1197891 h 2327897"/>
                  <a:gd name="connsiteX0" fmla="*/ 124209 w 344137"/>
                  <a:gd name="connsiteY0" fmla="*/ 1198038 h 2328044"/>
                  <a:gd name="connsiteX1" fmla="*/ 341182 w 344137"/>
                  <a:gd name="connsiteY1" fmla="*/ 492 h 2328044"/>
                  <a:gd name="connsiteX2" fmla="*/ 241231 w 344137"/>
                  <a:gd name="connsiteY2" fmla="*/ 1062957 h 2328044"/>
                  <a:gd name="connsiteX3" fmla="*/ 29456 w 344137"/>
                  <a:gd name="connsiteY3" fmla="*/ 2328044 h 2328044"/>
                  <a:gd name="connsiteX4" fmla="*/ 124209 w 344137"/>
                  <a:gd name="connsiteY4" fmla="*/ 1198038 h 2328044"/>
                  <a:gd name="connsiteX0" fmla="*/ 124209 w 374314"/>
                  <a:gd name="connsiteY0" fmla="*/ 1199284 h 2329290"/>
                  <a:gd name="connsiteX1" fmla="*/ 341182 w 374314"/>
                  <a:gd name="connsiteY1" fmla="*/ 1738 h 2329290"/>
                  <a:gd name="connsiteX2" fmla="*/ 241231 w 374314"/>
                  <a:gd name="connsiteY2" fmla="*/ 1064203 h 2329290"/>
                  <a:gd name="connsiteX3" fmla="*/ 29456 w 374314"/>
                  <a:gd name="connsiteY3" fmla="*/ 2329290 h 2329290"/>
                  <a:gd name="connsiteX4" fmla="*/ 124209 w 374314"/>
                  <a:gd name="connsiteY4" fmla="*/ 1199284 h 2329290"/>
                  <a:gd name="connsiteX0" fmla="*/ 124209 w 374314"/>
                  <a:gd name="connsiteY0" fmla="*/ 1199284 h 2329290"/>
                  <a:gd name="connsiteX1" fmla="*/ 341182 w 374314"/>
                  <a:gd name="connsiteY1" fmla="*/ 1738 h 2329290"/>
                  <a:gd name="connsiteX2" fmla="*/ 241231 w 374314"/>
                  <a:gd name="connsiteY2" fmla="*/ 1064203 h 2329290"/>
                  <a:gd name="connsiteX3" fmla="*/ 29456 w 374314"/>
                  <a:gd name="connsiteY3" fmla="*/ 2329290 h 2329290"/>
                  <a:gd name="connsiteX4" fmla="*/ 124209 w 374314"/>
                  <a:gd name="connsiteY4" fmla="*/ 1199284 h 2329290"/>
                  <a:gd name="connsiteX0" fmla="*/ 94753 w 344858"/>
                  <a:gd name="connsiteY0" fmla="*/ 1199284 h 2329290"/>
                  <a:gd name="connsiteX1" fmla="*/ 311726 w 344858"/>
                  <a:gd name="connsiteY1" fmla="*/ 1738 h 2329290"/>
                  <a:gd name="connsiteX2" fmla="*/ 211775 w 344858"/>
                  <a:gd name="connsiteY2" fmla="*/ 1064203 h 2329290"/>
                  <a:gd name="connsiteX3" fmla="*/ 0 w 344858"/>
                  <a:gd name="connsiteY3" fmla="*/ 2329290 h 2329290"/>
                  <a:gd name="connsiteX4" fmla="*/ 94753 w 344858"/>
                  <a:gd name="connsiteY4" fmla="*/ 1199284 h 232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58" h="2329290">
                    <a:moveTo>
                      <a:pt x="94753" y="1199284"/>
                    </a:moveTo>
                    <a:cubicBezTo>
                      <a:pt x="141511" y="816554"/>
                      <a:pt x="209095" y="45033"/>
                      <a:pt x="311726" y="1738"/>
                    </a:cubicBezTo>
                    <a:cubicBezTo>
                      <a:pt x="414357" y="-41557"/>
                      <a:pt x="249216" y="735159"/>
                      <a:pt x="211775" y="1064203"/>
                    </a:cubicBezTo>
                    <a:cubicBezTo>
                      <a:pt x="174334" y="1393247"/>
                      <a:pt x="99507" y="1762985"/>
                      <a:pt x="0" y="2329290"/>
                    </a:cubicBezTo>
                    <a:cubicBezTo>
                      <a:pt x="30380" y="1752594"/>
                      <a:pt x="47995" y="1582014"/>
                      <a:pt x="94753" y="1199284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4" name="Oval 11">
                <a:extLst>
                  <a:ext uri="{FF2B5EF4-FFF2-40B4-BE49-F238E27FC236}">
                    <a16:creationId xmlns:a16="http://schemas.microsoft.com/office/drawing/2014/main" id="{A5412023-2D8E-B0AF-1FED-B2257305E590}"/>
                  </a:ext>
                </a:extLst>
              </p:cNvPr>
              <p:cNvSpPr/>
              <p:nvPr/>
            </p:nvSpPr>
            <p:spPr>
              <a:xfrm>
                <a:off x="7952380" y="1640487"/>
                <a:ext cx="491388" cy="2018406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454441 w 553147"/>
                  <a:gd name="connsiteY0" fmla="*/ 1410902 h 2010971"/>
                  <a:gd name="connsiteX1" fmla="*/ 494768 w 553147"/>
                  <a:gd name="connsiteY1" fmla="*/ 342 h 2010971"/>
                  <a:gd name="connsiteX2" fmla="*/ 545486 w 553147"/>
                  <a:gd name="connsiteY2" fmla="*/ 1452466 h 2010971"/>
                  <a:gd name="connsiteX3" fmla="*/ 11591 w 553147"/>
                  <a:gd name="connsiteY3" fmla="*/ 2010971 h 2010971"/>
                  <a:gd name="connsiteX4" fmla="*/ 454441 w 553147"/>
                  <a:gd name="connsiteY4" fmla="*/ 1410902 h 2010971"/>
                  <a:gd name="connsiteX0" fmla="*/ 454441 w 553147"/>
                  <a:gd name="connsiteY0" fmla="*/ 1410902 h 2010971"/>
                  <a:gd name="connsiteX1" fmla="*/ 494768 w 553147"/>
                  <a:gd name="connsiteY1" fmla="*/ 342 h 2010971"/>
                  <a:gd name="connsiteX2" fmla="*/ 545486 w 553147"/>
                  <a:gd name="connsiteY2" fmla="*/ 1452466 h 2010971"/>
                  <a:gd name="connsiteX3" fmla="*/ 11591 w 553147"/>
                  <a:gd name="connsiteY3" fmla="*/ 2010971 h 2010971"/>
                  <a:gd name="connsiteX4" fmla="*/ 454441 w 553147"/>
                  <a:gd name="connsiteY4" fmla="*/ 1410902 h 2010971"/>
                  <a:gd name="connsiteX0" fmla="*/ 210947 w 556569"/>
                  <a:gd name="connsiteY0" fmla="*/ 1020621 h 2015544"/>
                  <a:gd name="connsiteX1" fmla="*/ 505851 w 556569"/>
                  <a:gd name="connsiteY1" fmla="*/ 4915 h 2015544"/>
                  <a:gd name="connsiteX2" fmla="*/ 556569 w 556569"/>
                  <a:gd name="connsiteY2" fmla="*/ 1457039 h 2015544"/>
                  <a:gd name="connsiteX3" fmla="*/ 22674 w 556569"/>
                  <a:gd name="connsiteY3" fmla="*/ 2015544 h 2015544"/>
                  <a:gd name="connsiteX4" fmla="*/ 210947 w 556569"/>
                  <a:gd name="connsiteY4" fmla="*/ 1020621 h 2015544"/>
                  <a:gd name="connsiteX0" fmla="*/ 210947 w 506324"/>
                  <a:gd name="connsiteY0" fmla="*/ 1016316 h 2011239"/>
                  <a:gd name="connsiteX1" fmla="*/ 505851 w 506324"/>
                  <a:gd name="connsiteY1" fmla="*/ 610 h 2011239"/>
                  <a:gd name="connsiteX2" fmla="*/ 286406 w 506324"/>
                  <a:gd name="connsiteY2" fmla="*/ 1161788 h 2011239"/>
                  <a:gd name="connsiteX3" fmla="*/ 22674 w 506324"/>
                  <a:gd name="connsiteY3" fmla="*/ 2011239 h 2011239"/>
                  <a:gd name="connsiteX4" fmla="*/ 210947 w 506324"/>
                  <a:gd name="connsiteY4" fmla="*/ 1016316 h 2011239"/>
                  <a:gd name="connsiteX0" fmla="*/ 210947 w 506368"/>
                  <a:gd name="connsiteY0" fmla="*/ 1016316 h 2011239"/>
                  <a:gd name="connsiteX1" fmla="*/ 505851 w 506368"/>
                  <a:gd name="connsiteY1" fmla="*/ 610 h 2011239"/>
                  <a:gd name="connsiteX2" fmla="*/ 286406 w 506368"/>
                  <a:gd name="connsiteY2" fmla="*/ 1161788 h 2011239"/>
                  <a:gd name="connsiteX3" fmla="*/ 22674 w 506368"/>
                  <a:gd name="connsiteY3" fmla="*/ 2011239 h 2011239"/>
                  <a:gd name="connsiteX4" fmla="*/ 210947 w 506368"/>
                  <a:gd name="connsiteY4" fmla="*/ 1016316 h 2011239"/>
                  <a:gd name="connsiteX0" fmla="*/ 210947 w 506518"/>
                  <a:gd name="connsiteY0" fmla="*/ 1016316 h 2011239"/>
                  <a:gd name="connsiteX1" fmla="*/ 505851 w 506518"/>
                  <a:gd name="connsiteY1" fmla="*/ 610 h 2011239"/>
                  <a:gd name="connsiteX2" fmla="*/ 286406 w 506518"/>
                  <a:gd name="connsiteY2" fmla="*/ 1161788 h 2011239"/>
                  <a:gd name="connsiteX3" fmla="*/ 22674 w 506518"/>
                  <a:gd name="connsiteY3" fmla="*/ 2011239 h 2011239"/>
                  <a:gd name="connsiteX4" fmla="*/ 210947 w 506518"/>
                  <a:gd name="connsiteY4" fmla="*/ 1016316 h 2011239"/>
                  <a:gd name="connsiteX0" fmla="*/ 210947 w 506110"/>
                  <a:gd name="connsiteY0" fmla="*/ 1016158 h 2011081"/>
                  <a:gd name="connsiteX1" fmla="*/ 505851 w 506110"/>
                  <a:gd name="connsiteY1" fmla="*/ 452 h 2011081"/>
                  <a:gd name="connsiteX2" fmla="*/ 260429 w 506110"/>
                  <a:gd name="connsiteY2" fmla="*/ 1140848 h 2011081"/>
                  <a:gd name="connsiteX3" fmla="*/ 22674 w 506110"/>
                  <a:gd name="connsiteY3" fmla="*/ 2011081 h 2011081"/>
                  <a:gd name="connsiteX4" fmla="*/ 210947 w 506110"/>
                  <a:gd name="connsiteY4" fmla="*/ 1016158 h 2011081"/>
                  <a:gd name="connsiteX0" fmla="*/ 210947 w 514062"/>
                  <a:gd name="connsiteY0" fmla="*/ 1023483 h 2018406"/>
                  <a:gd name="connsiteX1" fmla="*/ 505851 w 514062"/>
                  <a:gd name="connsiteY1" fmla="*/ 7777 h 2018406"/>
                  <a:gd name="connsiteX2" fmla="*/ 260429 w 514062"/>
                  <a:gd name="connsiteY2" fmla="*/ 1148173 h 2018406"/>
                  <a:gd name="connsiteX3" fmla="*/ 22674 w 514062"/>
                  <a:gd name="connsiteY3" fmla="*/ 2018406 h 2018406"/>
                  <a:gd name="connsiteX4" fmla="*/ 210947 w 514062"/>
                  <a:gd name="connsiteY4" fmla="*/ 1023483 h 2018406"/>
                  <a:gd name="connsiteX0" fmla="*/ 210947 w 514062"/>
                  <a:gd name="connsiteY0" fmla="*/ 1023483 h 2018406"/>
                  <a:gd name="connsiteX1" fmla="*/ 505851 w 514062"/>
                  <a:gd name="connsiteY1" fmla="*/ 7777 h 2018406"/>
                  <a:gd name="connsiteX2" fmla="*/ 260429 w 514062"/>
                  <a:gd name="connsiteY2" fmla="*/ 1148173 h 2018406"/>
                  <a:gd name="connsiteX3" fmla="*/ 22674 w 514062"/>
                  <a:gd name="connsiteY3" fmla="*/ 2018406 h 2018406"/>
                  <a:gd name="connsiteX4" fmla="*/ 210947 w 514062"/>
                  <a:gd name="connsiteY4" fmla="*/ 1023483 h 2018406"/>
                  <a:gd name="connsiteX0" fmla="*/ 188273 w 491388"/>
                  <a:gd name="connsiteY0" fmla="*/ 1023483 h 2018406"/>
                  <a:gd name="connsiteX1" fmla="*/ 483177 w 491388"/>
                  <a:gd name="connsiteY1" fmla="*/ 7777 h 2018406"/>
                  <a:gd name="connsiteX2" fmla="*/ 237755 w 491388"/>
                  <a:gd name="connsiteY2" fmla="*/ 1148173 h 2018406"/>
                  <a:gd name="connsiteX3" fmla="*/ 0 w 491388"/>
                  <a:gd name="connsiteY3" fmla="*/ 2018406 h 2018406"/>
                  <a:gd name="connsiteX4" fmla="*/ 188273 w 491388"/>
                  <a:gd name="connsiteY4" fmla="*/ 1023483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388" h="2018406">
                    <a:moveTo>
                      <a:pt x="188273" y="1023483"/>
                    </a:moveTo>
                    <a:cubicBezTo>
                      <a:pt x="268802" y="688378"/>
                      <a:pt x="428171" y="-85741"/>
                      <a:pt x="483177" y="7777"/>
                    </a:cubicBezTo>
                    <a:cubicBezTo>
                      <a:pt x="538183" y="101295"/>
                      <a:pt x="301172" y="819129"/>
                      <a:pt x="237755" y="1148173"/>
                    </a:cubicBezTo>
                    <a:cubicBezTo>
                      <a:pt x="174338" y="1477217"/>
                      <a:pt x="125484" y="1540423"/>
                      <a:pt x="0" y="2018406"/>
                    </a:cubicBezTo>
                    <a:cubicBezTo>
                      <a:pt x="66748" y="1467687"/>
                      <a:pt x="107744" y="1358588"/>
                      <a:pt x="188273" y="1023483"/>
                    </a:cubicBezTo>
                    <a:close/>
                  </a:path>
                </a:pathLst>
              </a:cu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94BDB59-C377-C2DE-0106-D873FAC11FA4}"/>
                </a:ext>
              </a:extLst>
            </p:cNvPr>
            <p:cNvGrpSpPr/>
            <p:nvPr/>
          </p:nvGrpSpPr>
          <p:grpSpPr>
            <a:xfrm rot="1331368">
              <a:off x="612518" y="-2074665"/>
              <a:ext cx="560048" cy="607037"/>
              <a:chOff x="5593552" y="1256149"/>
              <a:chExt cx="3754763" cy="3492051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04B56463-BC57-F2F0-FFC1-CC5F16F65A06}"/>
                  </a:ext>
                </a:extLst>
              </p:cNvPr>
              <p:cNvSpPr/>
              <p:nvPr/>
            </p:nvSpPr>
            <p:spPr>
              <a:xfrm>
                <a:off x="5593552" y="1256149"/>
                <a:ext cx="3754763" cy="3492051"/>
              </a:xfrm>
              <a:custGeom>
                <a:avLst/>
                <a:gdLst>
                  <a:gd name="connsiteX0" fmla="*/ 0 w 3616036"/>
                  <a:gd name="connsiteY0" fmla="*/ 1732684 h 3465367"/>
                  <a:gd name="connsiteX1" fmla="*/ 1808018 w 3616036"/>
                  <a:gd name="connsiteY1" fmla="*/ 0 h 3465367"/>
                  <a:gd name="connsiteX2" fmla="*/ 3616036 w 3616036"/>
                  <a:gd name="connsiteY2" fmla="*/ 1732684 h 3465367"/>
                  <a:gd name="connsiteX3" fmla="*/ 1808018 w 3616036"/>
                  <a:gd name="connsiteY3" fmla="*/ 3465368 h 3465367"/>
                  <a:gd name="connsiteX4" fmla="*/ 0 w 3616036"/>
                  <a:gd name="connsiteY4" fmla="*/ 1732684 h 3465367"/>
                  <a:gd name="connsiteX0" fmla="*/ 0 w 3590059"/>
                  <a:gd name="connsiteY0" fmla="*/ 2327280 h 3491007"/>
                  <a:gd name="connsiteX1" fmla="*/ 1782041 w 3590059"/>
                  <a:gd name="connsiteY1" fmla="*/ 7509 h 3491007"/>
                  <a:gd name="connsiteX2" fmla="*/ 3590059 w 3590059"/>
                  <a:gd name="connsiteY2" fmla="*/ 1740193 h 3491007"/>
                  <a:gd name="connsiteX3" fmla="*/ 1782041 w 3590059"/>
                  <a:gd name="connsiteY3" fmla="*/ 3472877 h 3491007"/>
                  <a:gd name="connsiteX4" fmla="*/ 0 w 3590059"/>
                  <a:gd name="connsiteY4" fmla="*/ 2327280 h 3491007"/>
                  <a:gd name="connsiteX0" fmla="*/ 0 w 3667991"/>
                  <a:gd name="connsiteY0" fmla="*/ 1567300 h 3466933"/>
                  <a:gd name="connsiteX1" fmla="*/ 1859973 w 3667991"/>
                  <a:gd name="connsiteY1" fmla="*/ 870 h 3466933"/>
                  <a:gd name="connsiteX2" fmla="*/ 3667991 w 3667991"/>
                  <a:gd name="connsiteY2" fmla="*/ 1733554 h 3466933"/>
                  <a:gd name="connsiteX3" fmla="*/ 1859973 w 3667991"/>
                  <a:gd name="connsiteY3" fmla="*/ 3466238 h 3466933"/>
                  <a:gd name="connsiteX4" fmla="*/ 0 w 3667991"/>
                  <a:gd name="connsiteY4" fmla="*/ 1567300 h 3466933"/>
                  <a:gd name="connsiteX0" fmla="*/ 0 w 3699164"/>
                  <a:gd name="connsiteY0" fmla="*/ 1566454 h 3465406"/>
                  <a:gd name="connsiteX1" fmla="*/ 1859973 w 3699164"/>
                  <a:gd name="connsiteY1" fmla="*/ 24 h 3465406"/>
                  <a:gd name="connsiteX2" fmla="*/ 3699164 w 3699164"/>
                  <a:gd name="connsiteY2" fmla="*/ 1540477 h 3465406"/>
                  <a:gd name="connsiteX3" fmla="*/ 1859973 w 3699164"/>
                  <a:gd name="connsiteY3" fmla="*/ 3465392 h 3465406"/>
                  <a:gd name="connsiteX4" fmla="*/ 0 w 3699164"/>
                  <a:gd name="connsiteY4" fmla="*/ 1566454 h 3465406"/>
                  <a:gd name="connsiteX0" fmla="*/ 92 w 3699256"/>
                  <a:gd name="connsiteY0" fmla="*/ 1592429 h 3491377"/>
                  <a:gd name="connsiteX1" fmla="*/ 1787329 w 3699256"/>
                  <a:gd name="connsiteY1" fmla="*/ 22 h 3491377"/>
                  <a:gd name="connsiteX2" fmla="*/ 3699256 w 3699256"/>
                  <a:gd name="connsiteY2" fmla="*/ 1566452 h 3491377"/>
                  <a:gd name="connsiteX3" fmla="*/ 1860065 w 3699256"/>
                  <a:gd name="connsiteY3" fmla="*/ 3491367 h 3491377"/>
                  <a:gd name="connsiteX4" fmla="*/ 92 w 3699256"/>
                  <a:gd name="connsiteY4" fmla="*/ 1592429 h 3491377"/>
                  <a:gd name="connsiteX0" fmla="*/ 10099 w 3709263"/>
                  <a:gd name="connsiteY0" fmla="*/ 1592429 h 3591606"/>
                  <a:gd name="connsiteX1" fmla="*/ 1797336 w 3709263"/>
                  <a:gd name="connsiteY1" fmla="*/ 22 h 3591606"/>
                  <a:gd name="connsiteX2" fmla="*/ 3709263 w 3709263"/>
                  <a:gd name="connsiteY2" fmla="*/ 1566452 h 3591606"/>
                  <a:gd name="connsiteX3" fmla="*/ 1870072 w 3709263"/>
                  <a:gd name="connsiteY3" fmla="*/ 3491367 h 3591606"/>
                  <a:gd name="connsiteX4" fmla="*/ 1106339 w 3709263"/>
                  <a:gd name="connsiteY4" fmla="*/ 3138077 h 3591606"/>
                  <a:gd name="connsiteX5" fmla="*/ 10099 w 3709263"/>
                  <a:gd name="connsiteY5" fmla="*/ 1592429 h 3591606"/>
                  <a:gd name="connsiteX0" fmla="*/ 22047 w 3721211"/>
                  <a:gd name="connsiteY0" fmla="*/ 1592429 h 3631701"/>
                  <a:gd name="connsiteX1" fmla="*/ 1809284 w 3721211"/>
                  <a:gd name="connsiteY1" fmla="*/ 22 h 3631701"/>
                  <a:gd name="connsiteX2" fmla="*/ 3721211 w 3721211"/>
                  <a:gd name="connsiteY2" fmla="*/ 1566452 h 3631701"/>
                  <a:gd name="connsiteX3" fmla="*/ 1882020 w 3721211"/>
                  <a:gd name="connsiteY3" fmla="*/ 3491367 h 3631701"/>
                  <a:gd name="connsiteX4" fmla="*/ 879296 w 3721211"/>
                  <a:gd name="connsiteY4" fmla="*/ 3273159 h 3631701"/>
                  <a:gd name="connsiteX5" fmla="*/ 22047 w 3721211"/>
                  <a:gd name="connsiteY5" fmla="*/ 1592429 h 3631701"/>
                  <a:gd name="connsiteX0" fmla="*/ 22047 w 3721211"/>
                  <a:gd name="connsiteY0" fmla="*/ 1592429 h 3575081"/>
                  <a:gd name="connsiteX1" fmla="*/ 1809284 w 3721211"/>
                  <a:gd name="connsiteY1" fmla="*/ 22 h 3575081"/>
                  <a:gd name="connsiteX2" fmla="*/ 3721211 w 3721211"/>
                  <a:gd name="connsiteY2" fmla="*/ 1566452 h 3575081"/>
                  <a:gd name="connsiteX3" fmla="*/ 1882020 w 3721211"/>
                  <a:gd name="connsiteY3" fmla="*/ 3491367 h 3575081"/>
                  <a:gd name="connsiteX4" fmla="*/ 879296 w 3721211"/>
                  <a:gd name="connsiteY4" fmla="*/ 3273159 h 3575081"/>
                  <a:gd name="connsiteX5" fmla="*/ 22047 w 3721211"/>
                  <a:gd name="connsiteY5" fmla="*/ 1592429 h 3575081"/>
                  <a:gd name="connsiteX0" fmla="*/ 16724 w 3715888"/>
                  <a:gd name="connsiteY0" fmla="*/ 1592429 h 3575081"/>
                  <a:gd name="connsiteX1" fmla="*/ 1803961 w 3715888"/>
                  <a:gd name="connsiteY1" fmla="*/ 22 h 3575081"/>
                  <a:gd name="connsiteX2" fmla="*/ 3715888 w 3715888"/>
                  <a:gd name="connsiteY2" fmla="*/ 1566452 h 3575081"/>
                  <a:gd name="connsiteX3" fmla="*/ 1876697 w 3715888"/>
                  <a:gd name="connsiteY3" fmla="*/ 3491367 h 3575081"/>
                  <a:gd name="connsiteX4" fmla="*/ 873973 w 3715888"/>
                  <a:gd name="connsiteY4" fmla="*/ 3273159 h 3575081"/>
                  <a:gd name="connsiteX5" fmla="*/ 16724 w 3715888"/>
                  <a:gd name="connsiteY5" fmla="*/ 1592429 h 3575081"/>
                  <a:gd name="connsiteX0" fmla="*/ 28338 w 3727502"/>
                  <a:gd name="connsiteY0" fmla="*/ 1592429 h 3589696"/>
                  <a:gd name="connsiteX1" fmla="*/ 1815575 w 3727502"/>
                  <a:gd name="connsiteY1" fmla="*/ 22 h 3589696"/>
                  <a:gd name="connsiteX2" fmla="*/ 3727502 w 3727502"/>
                  <a:gd name="connsiteY2" fmla="*/ 1566452 h 3589696"/>
                  <a:gd name="connsiteX3" fmla="*/ 1888311 w 3727502"/>
                  <a:gd name="connsiteY3" fmla="*/ 3491367 h 3589696"/>
                  <a:gd name="connsiteX4" fmla="*/ 885587 w 3727502"/>
                  <a:gd name="connsiteY4" fmla="*/ 3273159 h 3589696"/>
                  <a:gd name="connsiteX5" fmla="*/ 729723 w 3727502"/>
                  <a:gd name="connsiteY5" fmla="*/ 2961430 h 3589696"/>
                  <a:gd name="connsiteX6" fmla="*/ 28338 w 3727502"/>
                  <a:gd name="connsiteY6" fmla="*/ 1592429 h 3589696"/>
                  <a:gd name="connsiteX0" fmla="*/ 16836 w 3716000"/>
                  <a:gd name="connsiteY0" fmla="*/ 1592429 h 3589696"/>
                  <a:gd name="connsiteX1" fmla="*/ 1804073 w 3716000"/>
                  <a:gd name="connsiteY1" fmla="*/ 22 h 3589696"/>
                  <a:gd name="connsiteX2" fmla="*/ 3716000 w 3716000"/>
                  <a:gd name="connsiteY2" fmla="*/ 1566452 h 3589696"/>
                  <a:gd name="connsiteX3" fmla="*/ 1876809 w 3716000"/>
                  <a:gd name="connsiteY3" fmla="*/ 3491367 h 3589696"/>
                  <a:gd name="connsiteX4" fmla="*/ 874085 w 3716000"/>
                  <a:gd name="connsiteY4" fmla="*/ 3273159 h 3589696"/>
                  <a:gd name="connsiteX5" fmla="*/ 905257 w 3716000"/>
                  <a:gd name="connsiteY5" fmla="*/ 2873107 h 3589696"/>
                  <a:gd name="connsiteX6" fmla="*/ 16836 w 3716000"/>
                  <a:gd name="connsiteY6" fmla="*/ 1592429 h 3589696"/>
                  <a:gd name="connsiteX0" fmla="*/ 16836 w 3716000"/>
                  <a:gd name="connsiteY0" fmla="*/ 1592429 h 3589696"/>
                  <a:gd name="connsiteX1" fmla="*/ 1804073 w 3716000"/>
                  <a:gd name="connsiteY1" fmla="*/ 22 h 3589696"/>
                  <a:gd name="connsiteX2" fmla="*/ 3716000 w 3716000"/>
                  <a:gd name="connsiteY2" fmla="*/ 1566452 h 3589696"/>
                  <a:gd name="connsiteX3" fmla="*/ 1876809 w 3716000"/>
                  <a:gd name="connsiteY3" fmla="*/ 3491367 h 3589696"/>
                  <a:gd name="connsiteX4" fmla="*/ 874085 w 3716000"/>
                  <a:gd name="connsiteY4" fmla="*/ 3273159 h 3589696"/>
                  <a:gd name="connsiteX5" fmla="*/ 905257 w 3716000"/>
                  <a:gd name="connsiteY5" fmla="*/ 2873107 h 3589696"/>
                  <a:gd name="connsiteX6" fmla="*/ 16836 w 3716000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18709 w 3717873"/>
                  <a:gd name="connsiteY0" fmla="*/ 1592429 h 3589696"/>
                  <a:gd name="connsiteX1" fmla="*/ 1805946 w 3717873"/>
                  <a:gd name="connsiteY1" fmla="*/ 22 h 3589696"/>
                  <a:gd name="connsiteX2" fmla="*/ 3717873 w 3717873"/>
                  <a:gd name="connsiteY2" fmla="*/ 1566452 h 3589696"/>
                  <a:gd name="connsiteX3" fmla="*/ 1878682 w 3717873"/>
                  <a:gd name="connsiteY3" fmla="*/ 3491367 h 3589696"/>
                  <a:gd name="connsiteX4" fmla="*/ 875958 w 3717873"/>
                  <a:gd name="connsiteY4" fmla="*/ 3273159 h 3589696"/>
                  <a:gd name="connsiteX5" fmla="*/ 870762 w 3717873"/>
                  <a:gd name="connsiteY5" fmla="*/ 2836739 h 3589696"/>
                  <a:gd name="connsiteX6" fmla="*/ 18709 w 3717873"/>
                  <a:gd name="connsiteY6" fmla="*/ 1592429 h 3589696"/>
                  <a:gd name="connsiteX0" fmla="*/ 28702 w 3727866"/>
                  <a:gd name="connsiteY0" fmla="*/ 1592429 h 3589696"/>
                  <a:gd name="connsiteX1" fmla="*/ 1815939 w 3727866"/>
                  <a:gd name="connsiteY1" fmla="*/ 22 h 3589696"/>
                  <a:gd name="connsiteX2" fmla="*/ 3727866 w 3727866"/>
                  <a:gd name="connsiteY2" fmla="*/ 1566452 h 3589696"/>
                  <a:gd name="connsiteX3" fmla="*/ 1888675 w 3727866"/>
                  <a:gd name="connsiteY3" fmla="*/ 3491367 h 3589696"/>
                  <a:gd name="connsiteX4" fmla="*/ 885951 w 3727866"/>
                  <a:gd name="connsiteY4" fmla="*/ 3273159 h 3589696"/>
                  <a:gd name="connsiteX5" fmla="*/ 880755 w 3727866"/>
                  <a:gd name="connsiteY5" fmla="*/ 2836739 h 3589696"/>
                  <a:gd name="connsiteX6" fmla="*/ 28702 w 3727866"/>
                  <a:gd name="connsiteY6" fmla="*/ 1592429 h 3589696"/>
                  <a:gd name="connsiteX0" fmla="*/ 21498 w 3720662"/>
                  <a:gd name="connsiteY0" fmla="*/ 1592429 h 3589696"/>
                  <a:gd name="connsiteX1" fmla="*/ 1808735 w 3720662"/>
                  <a:gd name="connsiteY1" fmla="*/ 22 h 3589696"/>
                  <a:gd name="connsiteX2" fmla="*/ 3720662 w 3720662"/>
                  <a:gd name="connsiteY2" fmla="*/ 1566452 h 3589696"/>
                  <a:gd name="connsiteX3" fmla="*/ 1881471 w 3720662"/>
                  <a:gd name="connsiteY3" fmla="*/ 3491367 h 3589696"/>
                  <a:gd name="connsiteX4" fmla="*/ 878747 w 3720662"/>
                  <a:gd name="connsiteY4" fmla="*/ 3273159 h 3589696"/>
                  <a:gd name="connsiteX5" fmla="*/ 873551 w 3720662"/>
                  <a:gd name="connsiteY5" fmla="*/ 2836739 h 3589696"/>
                  <a:gd name="connsiteX6" fmla="*/ 21498 w 3720662"/>
                  <a:gd name="connsiteY6" fmla="*/ 1592429 h 3589696"/>
                  <a:gd name="connsiteX0" fmla="*/ 21498 w 3720662"/>
                  <a:gd name="connsiteY0" fmla="*/ 1592429 h 3573504"/>
                  <a:gd name="connsiteX1" fmla="*/ 1808735 w 3720662"/>
                  <a:gd name="connsiteY1" fmla="*/ 22 h 3573504"/>
                  <a:gd name="connsiteX2" fmla="*/ 3720662 w 3720662"/>
                  <a:gd name="connsiteY2" fmla="*/ 1566452 h 3573504"/>
                  <a:gd name="connsiteX3" fmla="*/ 1881471 w 3720662"/>
                  <a:gd name="connsiteY3" fmla="*/ 3491367 h 3573504"/>
                  <a:gd name="connsiteX4" fmla="*/ 878747 w 3720662"/>
                  <a:gd name="connsiteY4" fmla="*/ 3273159 h 3573504"/>
                  <a:gd name="connsiteX5" fmla="*/ 873551 w 3720662"/>
                  <a:gd name="connsiteY5" fmla="*/ 2836739 h 3573504"/>
                  <a:gd name="connsiteX6" fmla="*/ 21498 w 3720662"/>
                  <a:gd name="connsiteY6" fmla="*/ 1592429 h 3573504"/>
                  <a:gd name="connsiteX0" fmla="*/ 21498 w 3720662"/>
                  <a:gd name="connsiteY0" fmla="*/ 1592429 h 3573504"/>
                  <a:gd name="connsiteX1" fmla="*/ 1808735 w 3720662"/>
                  <a:gd name="connsiteY1" fmla="*/ 22 h 3573504"/>
                  <a:gd name="connsiteX2" fmla="*/ 3720662 w 3720662"/>
                  <a:gd name="connsiteY2" fmla="*/ 1566452 h 3573504"/>
                  <a:gd name="connsiteX3" fmla="*/ 1881471 w 3720662"/>
                  <a:gd name="connsiteY3" fmla="*/ 3491367 h 3573504"/>
                  <a:gd name="connsiteX4" fmla="*/ 878747 w 3720662"/>
                  <a:gd name="connsiteY4" fmla="*/ 3273159 h 3573504"/>
                  <a:gd name="connsiteX5" fmla="*/ 873551 w 3720662"/>
                  <a:gd name="connsiteY5" fmla="*/ 2836739 h 3573504"/>
                  <a:gd name="connsiteX6" fmla="*/ 21498 w 3720662"/>
                  <a:gd name="connsiteY6" fmla="*/ 1592429 h 3573504"/>
                  <a:gd name="connsiteX0" fmla="*/ 21498 w 3720662"/>
                  <a:gd name="connsiteY0" fmla="*/ 1592429 h 3492136"/>
                  <a:gd name="connsiteX1" fmla="*/ 1808735 w 3720662"/>
                  <a:gd name="connsiteY1" fmla="*/ 22 h 3492136"/>
                  <a:gd name="connsiteX2" fmla="*/ 3720662 w 3720662"/>
                  <a:gd name="connsiteY2" fmla="*/ 1566452 h 3492136"/>
                  <a:gd name="connsiteX3" fmla="*/ 1881471 w 3720662"/>
                  <a:gd name="connsiteY3" fmla="*/ 3491367 h 3492136"/>
                  <a:gd name="connsiteX4" fmla="*/ 878747 w 3720662"/>
                  <a:gd name="connsiteY4" fmla="*/ 3273159 h 3492136"/>
                  <a:gd name="connsiteX5" fmla="*/ 873551 w 3720662"/>
                  <a:gd name="connsiteY5" fmla="*/ 2836739 h 3492136"/>
                  <a:gd name="connsiteX6" fmla="*/ 21498 w 3720662"/>
                  <a:gd name="connsiteY6" fmla="*/ 1592429 h 3492136"/>
                  <a:gd name="connsiteX0" fmla="*/ 21498 w 3730278"/>
                  <a:gd name="connsiteY0" fmla="*/ 1592421 h 3500971"/>
                  <a:gd name="connsiteX1" fmla="*/ 1808735 w 3730278"/>
                  <a:gd name="connsiteY1" fmla="*/ 14 h 3500971"/>
                  <a:gd name="connsiteX2" fmla="*/ 3720662 w 3730278"/>
                  <a:gd name="connsiteY2" fmla="*/ 1566444 h 3500971"/>
                  <a:gd name="connsiteX3" fmla="*/ 2520511 w 3730278"/>
                  <a:gd name="connsiteY3" fmla="*/ 3257562 h 3500971"/>
                  <a:gd name="connsiteX4" fmla="*/ 1881471 w 3730278"/>
                  <a:gd name="connsiteY4" fmla="*/ 3491359 h 3500971"/>
                  <a:gd name="connsiteX5" fmla="*/ 878747 w 3730278"/>
                  <a:gd name="connsiteY5" fmla="*/ 3273151 h 3500971"/>
                  <a:gd name="connsiteX6" fmla="*/ 873551 w 3730278"/>
                  <a:gd name="connsiteY6" fmla="*/ 2836731 h 3500971"/>
                  <a:gd name="connsiteX7" fmla="*/ 21498 w 3730278"/>
                  <a:gd name="connsiteY7" fmla="*/ 1592421 h 3500971"/>
                  <a:gd name="connsiteX0" fmla="*/ 21498 w 3733792"/>
                  <a:gd name="connsiteY0" fmla="*/ 1592421 h 3492200"/>
                  <a:gd name="connsiteX1" fmla="*/ 1808735 w 3733792"/>
                  <a:gd name="connsiteY1" fmla="*/ 14 h 3492200"/>
                  <a:gd name="connsiteX2" fmla="*/ 3720662 w 3733792"/>
                  <a:gd name="connsiteY2" fmla="*/ 1566444 h 3492200"/>
                  <a:gd name="connsiteX3" fmla="*/ 2816652 w 3733792"/>
                  <a:gd name="connsiteY3" fmla="*/ 3164043 h 3492200"/>
                  <a:gd name="connsiteX4" fmla="*/ 1881471 w 3733792"/>
                  <a:gd name="connsiteY4" fmla="*/ 3491359 h 3492200"/>
                  <a:gd name="connsiteX5" fmla="*/ 878747 w 3733792"/>
                  <a:gd name="connsiteY5" fmla="*/ 3273151 h 3492200"/>
                  <a:gd name="connsiteX6" fmla="*/ 873551 w 3733792"/>
                  <a:gd name="connsiteY6" fmla="*/ 2836731 h 3492200"/>
                  <a:gd name="connsiteX7" fmla="*/ 21498 w 3733792"/>
                  <a:gd name="connsiteY7" fmla="*/ 1592421 h 3492200"/>
                  <a:gd name="connsiteX0" fmla="*/ 21498 w 3754783"/>
                  <a:gd name="connsiteY0" fmla="*/ 1592420 h 3492199"/>
                  <a:gd name="connsiteX1" fmla="*/ 1808735 w 3754783"/>
                  <a:gd name="connsiteY1" fmla="*/ 13 h 3492199"/>
                  <a:gd name="connsiteX2" fmla="*/ 3720662 w 3754783"/>
                  <a:gd name="connsiteY2" fmla="*/ 1566443 h 3492199"/>
                  <a:gd name="connsiteX3" fmla="*/ 3019275 w 3754783"/>
                  <a:gd name="connsiteY3" fmla="*/ 2945834 h 3492199"/>
                  <a:gd name="connsiteX4" fmla="*/ 2816652 w 3754783"/>
                  <a:gd name="connsiteY4" fmla="*/ 3164042 h 3492199"/>
                  <a:gd name="connsiteX5" fmla="*/ 1881471 w 3754783"/>
                  <a:gd name="connsiteY5" fmla="*/ 3491358 h 3492199"/>
                  <a:gd name="connsiteX6" fmla="*/ 878747 w 3754783"/>
                  <a:gd name="connsiteY6" fmla="*/ 3273150 h 3492199"/>
                  <a:gd name="connsiteX7" fmla="*/ 873551 w 3754783"/>
                  <a:gd name="connsiteY7" fmla="*/ 2836730 h 3492199"/>
                  <a:gd name="connsiteX8" fmla="*/ 21498 w 3754783"/>
                  <a:gd name="connsiteY8" fmla="*/ 1592420 h 3492199"/>
                  <a:gd name="connsiteX0" fmla="*/ 21498 w 3747881"/>
                  <a:gd name="connsiteY0" fmla="*/ 1592420 h 3492199"/>
                  <a:gd name="connsiteX1" fmla="*/ 1808735 w 3747881"/>
                  <a:gd name="connsiteY1" fmla="*/ 13 h 3492199"/>
                  <a:gd name="connsiteX2" fmla="*/ 3720662 w 3747881"/>
                  <a:gd name="connsiteY2" fmla="*/ 1566443 h 3492199"/>
                  <a:gd name="connsiteX3" fmla="*/ 2790675 w 3747881"/>
                  <a:gd name="connsiteY3" fmla="*/ 2795166 h 3492199"/>
                  <a:gd name="connsiteX4" fmla="*/ 2816652 w 3747881"/>
                  <a:gd name="connsiteY4" fmla="*/ 3164042 h 3492199"/>
                  <a:gd name="connsiteX5" fmla="*/ 1881471 w 3747881"/>
                  <a:gd name="connsiteY5" fmla="*/ 3491358 h 3492199"/>
                  <a:gd name="connsiteX6" fmla="*/ 878747 w 3747881"/>
                  <a:gd name="connsiteY6" fmla="*/ 3273150 h 3492199"/>
                  <a:gd name="connsiteX7" fmla="*/ 873551 w 3747881"/>
                  <a:gd name="connsiteY7" fmla="*/ 2836730 h 3492199"/>
                  <a:gd name="connsiteX8" fmla="*/ 21498 w 3747881"/>
                  <a:gd name="connsiteY8" fmla="*/ 1592420 h 3492199"/>
                  <a:gd name="connsiteX0" fmla="*/ 21498 w 3747881"/>
                  <a:gd name="connsiteY0" fmla="*/ 1592420 h 3492199"/>
                  <a:gd name="connsiteX1" fmla="*/ 1808735 w 3747881"/>
                  <a:gd name="connsiteY1" fmla="*/ 13 h 3492199"/>
                  <a:gd name="connsiteX2" fmla="*/ 3720662 w 3747881"/>
                  <a:gd name="connsiteY2" fmla="*/ 1566443 h 3492199"/>
                  <a:gd name="connsiteX3" fmla="*/ 2790675 w 3747881"/>
                  <a:gd name="connsiteY3" fmla="*/ 2795166 h 3492199"/>
                  <a:gd name="connsiteX4" fmla="*/ 2816652 w 3747881"/>
                  <a:gd name="connsiteY4" fmla="*/ 3164042 h 3492199"/>
                  <a:gd name="connsiteX5" fmla="*/ 1881471 w 3747881"/>
                  <a:gd name="connsiteY5" fmla="*/ 3491358 h 3492199"/>
                  <a:gd name="connsiteX6" fmla="*/ 878747 w 3747881"/>
                  <a:gd name="connsiteY6" fmla="*/ 3273150 h 3492199"/>
                  <a:gd name="connsiteX7" fmla="*/ 873551 w 3747881"/>
                  <a:gd name="connsiteY7" fmla="*/ 2836730 h 3492199"/>
                  <a:gd name="connsiteX8" fmla="*/ 21498 w 3747881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199"/>
                  <a:gd name="connsiteX1" fmla="*/ 1808735 w 3750822"/>
                  <a:gd name="connsiteY1" fmla="*/ 13 h 3492199"/>
                  <a:gd name="connsiteX2" fmla="*/ 3720662 w 3750822"/>
                  <a:gd name="connsiteY2" fmla="*/ 1566443 h 3492199"/>
                  <a:gd name="connsiteX3" fmla="*/ 2790675 w 3750822"/>
                  <a:gd name="connsiteY3" fmla="*/ 2795166 h 3492199"/>
                  <a:gd name="connsiteX4" fmla="*/ 2816652 w 3750822"/>
                  <a:gd name="connsiteY4" fmla="*/ 3164042 h 3492199"/>
                  <a:gd name="connsiteX5" fmla="*/ 1881471 w 3750822"/>
                  <a:gd name="connsiteY5" fmla="*/ 3491358 h 3492199"/>
                  <a:gd name="connsiteX6" fmla="*/ 878747 w 3750822"/>
                  <a:gd name="connsiteY6" fmla="*/ 3273150 h 3492199"/>
                  <a:gd name="connsiteX7" fmla="*/ 873551 w 3750822"/>
                  <a:gd name="connsiteY7" fmla="*/ 2836730 h 3492199"/>
                  <a:gd name="connsiteX8" fmla="*/ 21498 w 3750822"/>
                  <a:gd name="connsiteY8" fmla="*/ 1592420 h 3492199"/>
                  <a:gd name="connsiteX0" fmla="*/ 21498 w 3750822"/>
                  <a:gd name="connsiteY0" fmla="*/ 1592420 h 3492043"/>
                  <a:gd name="connsiteX1" fmla="*/ 1808735 w 3750822"/>
                  <a:gd name="connsiteY1" fmla="*/ 13 h 3492043"/>
                  <a:gd name="connsiteX2" fmla="*/ 3720662 w 3750822"/>
                  <a:gd name="connsiteY2" fmla="*/ 1566443 h 3492043"/>
                  <a:gd name="connsiteX3" fmla="*/ 2790675 w 3750822"/>
                  <a:gd name="connsiteY3" fmla="*/ 2795166 h 3492043"/>
                  <a:gd name="connsiteX4" fmla="*/ 2816652 w 3750822"/>
                  <a:gd name="connsiteY4" fmla="*/ 3164042 h 3492043"/>
                  <a:gd name="connsiteX5" fmla="*/ 1881471 w 3750822"/>
                  <a:gd name="connsiteY5" fmla="*/ 3491358 h 3492043"/>
                  <a:gd name="connsiteX6" fmla="*/ 878747 w 3750822"/>
                  <a:gd name="connsiteY6" fmla="*/ 3273150 h 3492043"/>
                  <a:gd name="connsiteX7" fmla="*/ 873551 w 3750822"/>
                  <a:gd name="connsiteY7" fmla="*/ 2836730 h 3492043"/>
                  <a:gd name="connsiteX8" fmla="*/ 21498 w 3750822"/>
                  <a:gd name="connsiteY8" fmla="*/ 1592420 h 3492043"/>
                  <a:gd name="connsiteX0" fmla="*/ 21498 w 3754763"/>
                  <a:gd name="connsiteY0" fmla="*/ 1592420 h 3492043"/>
                  <a:gd name="connsiteX1" fmla="*/ 1808735 w 3754763"/>
                  <a:gd name="connsiteY1" fmla="*/ 13 h 3492043"/>
                  <a:gd name="connsiteX2" fmla="*/ 3720662 w 3754763"/>
                  <a:gd name="connsiteY2" fmla="*/ 1566443 h 3492043"/>
                  <a:gd name="connsiteX3" fmla="*/ 2790675 w 3754763"/>
                  <a:gd name="connsiteY3" fmla="*/ 2795166 h 3492043"/>
                  <a:gd name="connsiteX4" fmla="*/ 2816652 w 3754763"/>
                  <a:gd name="connsiteY4" fmla="*/ 3164042 h 3492043"/>
                  <a:gd name="connsiteX5" fmla="*/ 1881471 w 3754763"/>
                  <a:gd name="connsiteY5" fmla="*/ 3491358 h 3492043"/>
                  <a:gd name="connsiteX6" fmla="*/ 878747 w 3754763"/>
                  <a:gd name="connsiteY6" fmla="*/ 3273150 h 3492043"/>
                  <a:gd name="connsiteX7" fmla="*/ 873551 w 3754763"/>
                  <a:gd name="connsiteY7" fmla="*/ 2836730 h 3492043"/>
                  <a:gd name="connsiteX8" fmla="*/ 21498 w 3754763"/>
                  <a:gd name="connsiteY8" fmla="*/ 1592420 h 3492043"/>
                  <a:gd name="connsiteX0" fmla="*/ 21498 w 3754763"/>
                  <a:gd name="connsiteY0" fmla="*/ 1592428 h 3492051"/>
                  <a:gd name="connsiteX1" fmla="*/ 1808735 w 3754763"/>
                  <a:gd name="connsiteY1" fmla="*/ 21 h 3492051"/>
                  <a:gd name="connsiteX2" fmla="*/ 3720662 w 3754763"/>
                  <a:gd name="connsiteY2" fmla="*/ 1566451 h 3492051"/>
                  <a:gd name="connsiteX3" fmla="*/ 2790675 w 3754763"/>
                  <a:gd name="connsiteY3" fmla="*/ 2795174 h 3492051"/>
                  <a:gd name="connsiteX4" fmla="*/ 2816652 w 3754763"/>
                  <a:gd name="connsiteY4" fmla="*/ 3164050 h 3492051"/>
                  <a:gd name="connsiteX5" fmla="*/ 1881471 w 3754763"/>
                  <a:gd name="connsiteY5" fmla="*/ 3491366 h 3492051"/>
                  <a:gd name="connsiteX6" fmla="*/ 878747 w 3754763"/>
                  <a:gd name="connsiteY6" fmla="*/ 3273158 h 3492051"/>
                  <a:gd name="connsiteX7" fmla="*/ 873551 w 3754763"/>
                  <a:gd name="connsiteY7" fmla="*/ 2836738 h 3492051"/>
                  <a:gd name="connsiteX8" fmla="*/ 21498 w 3754763"/>
                  <a:gd name="connsiteY8" fmla="*/ 1592428 h 349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54763" h="3492051">
                    <a:moveTo>
                      <a:pt x="21498" y="1592428"/>
                    </a:moveTo>
                    <a:cubicBezTo>
                      <a:pt x="151385" y="678029"/>
                      <a:pt x="1192208" y="4350"/>
                      <a:pt x="1808735" y="21"/>
                    </a:cubicBezTo>
                    <a:cubicBezTo>
                      <a:pt x="2425262" y="-4308"/>
                      <a:pt x="3643596" y="639063"/>
                      <a:pt x="3720662" y="1566451"/>
                    </a:cubicBezTo>
                    <a:cubicBezTo>
                      <a:pt x="3938005" y="2286021"/>
                      <a:pt x="3055643" y="2528908"/>
                      <a:pt x="2790675" y="2795174"/>
                    </a:cubicBezTo>
                    <a:cubicBezTo>
                      <a:pt x="2790676" y="3019876"/>
                      <a:pt x="2824446" y="2938047"/>
                      <a:pt x="2816652" y="3164050"/>
                    </a:cubicBezTo>
                    <a:cubicBezTo>
                      <a:pt x="2289313" y="3151062"/>
                      <a:pt x="2204455" y="3473181"/>
                      <a:pt x="1881471" y="3491366"/>
                    </a:cubicBezTo>
                    <a:cubicBezTo>
                      <a:pt x="1558487" y="3509551"/>
                      <a:pt x="1586194" y="3158859"/>
                      <a:pt x="878747" y="3273158"/>
                    </a:cubicBezTo>
                    <a:cubicBezTo>
                      <a:pt x="784362" y="3039362"/>
                      <a:pt x="886540" y="2924628"/>
                      <a:pt x="873551" y="2836738"/>
                    </a:cubicBezTo>
                    <a:cubicBezTo>
                      <a:pt x="372189" y="2515052"/>
                      <a:pt x="-108389" y="2506827"/>
                      <a:pt x="21498" y="1592428"/>
                    </a:cubicBezTo>
                    <a:close/>
                  </a:path>
                </a:pathLst>
              </a:custGeom>
              <a:solidFill>
                <a:srgbClr val="FCC2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05AA2FCD-16FB-AE6E-B3CE-DF7403BA333C}"/>
                      </a:ext>
                    </a:extLst>
                  </p14:cNvPr>
                  <p14:cNvContentPartPr/>
                  <p14:nvPr/>
                </p14:nvContentPartPr>
                <p14:xfrm>
                  <a:off x="7387715" y="2270356"/>
                  <a:ext cx="36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9367D51-FC3C-E190-1CA5-6433DB3EB5A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78715" y="226135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8" name="Oval 8">
                <a:extLst>
                  <a:ext uri="{FF2B5EF4-FFF2-40B4-BE49-F238E27FC236}">
                    <a16:creationId xmlns:a16="http://schemas.microsoft.com/office/drawing/2014/main" id="{6E208988-C5A5-B374-6525-C2C2565E7EE2}"/>
                  </a:ext>
                </a:extLst>
              </p:cNvPr>
              <p:cNvSpPr/>
              <p:nvPr/>
            </p:nvSpPr>
            <p:spPr>
              <a:xfrm>
                <a:off x="6057224" y="2155008"/>
                <a:ext cx="2764417" cy="1259068"/>
              </a:xfrm>
              <a:custGeom>
                <a:avLst/>
                <a:gdLst>
                  <a:gd name="connsiteX0" fmla="*/ 0 w 2265218"/>
                  <a:gd name="connsiteY0" fmla="*/ 1042032 h 2084064"/>
                  <a:gd name="connsiteX1" fmla="*/ 1132609 w 2265218"/>
                  <a:gd name="connsiteY1" fmla="*/ 0 h 2084064"/>
                  <a:gd name="connsiteX2" fmla="*/ 2265218 w 2265218"/>
                  <a:gd name="connsiteY2" fmla="*/ 1042032 h 2084064"/>
                  <a:gd name="connsiteX3" fmla="*/ 1132609 w 2265218"/>
                  <a:gd name="connsiteY3" fmla="*/ 2084064 h 2084064"/>
                  <a:gd name="connsiteX4" fmla="*/ 0 w 2265218"/>
                  <a:gd name="connsiteY4" fmla="*/ 1042032 h 2084064"/>
                  <a:gd name="connsiteX0" fmla="*/ 0 w 2265218"/>
                  <a:gd name="connsiteY0" fmla="*/ 1042032 h 2102059"/>
                  <a:gd name="connsiteX1" fmla="*/ 1132609 w 2265218"/>
                  <a:gd name="connsiteY1" fmla="*/ 0 h 2102059"/>
                  <a:gd name="connsiteX2" fmla="*/ 2265218 w 2265218"/>
                  <a:gd name="connsiteY2" fmla="*/ 1042032 h 2102059"/>
                  <a:gd name="connsiteX3" fmla="*/ 1132609 w 2265218"/>
                  <a:gd name="connsiteY3" fmla="*/ 2084064 h 2102059"/>
                  <a:gd name="connsiteX4" fmla="*/ 0 w 2265218"/>
                  <a:gd name="connsiteY4" fmla="*/ 1042032 h 2102059"/>
                  <a:gd name="connsiteX0" fmla="*/ 14807 w 2280025"/>
                  <a:gd name="connsiteY0" fmla="*/ 1042032 h 1847160"/>
                  <a:gd name="connsiteX1" fmla="*/ 1147416 w 2280025"/>
                  <a:gd name="connsiteY1" fmla="*/ 0 h 1847160"/>
                  <a:gd name="connsiteX2" fmla="*/ 2280025 w 2280025"/>
                  <a:gd name="connsiteY2" fmla="*/ 1042032 h 1847160"/>
                  <a:gd name="connsiteX3" fmla="*/ 705802 w 2280025"/>
                  <a:gd name="connsiteY3" fmla="*/ 1819096 h 1847160"/>
                  <a:gd name="connsiteX4" fmla="*/ 14807 w 2280025"/>
                  <a:gd name="connsiteY4" fmla="*/ 1042032 h 1847160"/>
                  <a:gd name="connsiteX0" fmla="*/ 10664 w 2275882"/>
                  <a:gd name="connsiteY0" fmla="*/ 1042032 h 1963554"/>
                  <a:gd name="connsiteX1" fmla="*/ 1143273 w 2275882"/>
                  <a:gd name="connsiteY1" fmla="*/ 0 h 1963554"/>
                  <a:gd name="connsiteX2" fmla="*/ 2275882 w 2275882"/>
                  <a:gd name="connsiteY2" fmla="*/ 1042032 h 1963554"/>
                  <a:gd name="connsiteX3" fmla="*/ 701659 w 2275882"/>
                  <a:gd name="connsiteY3" fmla="*/ 1819096 h 1963554"/>
                  <a:gd name="connsiteX4" fmla="*/ 10664 w 2275882"/>
                  <a:gd name="connsiteY4" fmla="*/ 1042032 h 1963554"/>
                  <a:gd name="connsiteX0" fmla="*/ 10664 w 2285342"/>
                  <a:gd name="connsiteY0" fmla="*/ 1042032 h 1912962"/>
                  <a:gd name="connsiteX1" fmla="*/ 1143273 w 2285342"/>
                  <a:gd name="connsiteY1" fmla="*/ 0 h 1912962"/>
                  <a:gd name="connsiteX2" fmla="*/ 2275882 w 2285342"/>
                  <a:gd name="connsiteY2" fmla="*/ 1042032 h 1912962"/>
                  <a:gd name="connsiteX3" fmla="*/ 1631646 w 2285342"/>
                  <a:gd name="connsiteY3" fmla="*/ 1813214 h 1912962"/>
                  <a:gd name="connsiteX4" fmla="*/ 701659 w 2285342"/>
                  <a:gd name="connsiteY4" fmla="*/ 1819096 h 1912962"/>
                  <a:gd name="connsiteX5" fmla="*/ 10664 w 2285342"/>
                  <a:gd name="connsiteY5" fmla="*/ 1042032 h 1912962"/>
                  <a:gd name="connsiteX0" fmla="*/ 10664 w 2284301"/>
                  <a:gd name="connsiteY0" fmla="*/ 1042032 h 1912962"/>
                  <a:gd name="connsiteX1" fmla="*/ 1143273 w 2284301"/>
                  <a:gd name="connsiteY1" fmla="*/ 0 h 1912962"/>
                  <a:gd name="connsiteX2" fmla="*/ 2275882 w 2284301"/>
                  <a:gd name="connsiteY2" fmla="*/ 1042032 h 1912962"/>
                  <a:gd name="connsiteX3" fmla="*/ 1631646 w 2284301"/>
                  <a:gd name="connsiteY3" fmla="*/ 1813214 h 1912962"/>
                  <a:gd name="connsiteX4" fmla="*/ 701659 w 2284301"/>
                  <a:gd name="connsiteY4" fmla="*/ 1819096 h 1912962"/>
                  <a:gd name="connsiteX5" fmla="*/ 10664 w 2284301"/>
                  <a:gd name="connsiteY5" fmla="*/ 1042032 h 1912962"/>
                  <a:gd name="connsiteX0" fmla="*/ 10664 w 2285342"/>
                  <a:gd name="connsiteY0" fmla="*/ 1042032 h 1912962"/>
                  <a:gd name="connsiteX1" fmla="*/ 1143273 w 2285342"/>
                  <a:gd name="connsiteY1" fmla="*/ 0 h 1912962"/>
                  <a:gd name="connsiteX2" fmla="*/ 2275882 w 2285342"/>
                  <a:gd name="connsiteY2" fmla="*/ 1042032 h 1912962"/>
                  <a:gd name="connsiteX3" fmla="*/ 1631646 w 2285342"/>
                  <a:gd name="connsiteY3" fmla="*/ 1813214 h 1912962"/>
                  <a:gd name="connsiteX4" fmla="*/ 701659 w 2285342"/>
                  <a:gd name="connsiteY4" fmla="*/ 1819096 h 1912962"/>
                  <a:gd name="connsiteX5" fmla="*/ 10664 w 2285342"/>
                  <a:gd name="connsiteY5" fmla="*/ 1042032 h 1912962"/>
                  <a:gd name="connsiteX0" fmla="*/ 10664 w 2284521"/>
                  <a:gd name="connsiteY0" fmla="*/ 1042032 h 1960547"/>
                  <a:gd name="connsiteX1" fmla="*/ 1143273 w 2284521"/>
                  <a:gd name="connsiteY1" fmla="*/ 0 h 1960547"/>
                  <a:gd name="connsiteX2" fmla="*/ 2275882 w 2284521"/>
                  <a:gd name="connsiteY2" fmla="*/ 1042032 h 1960547"/>
                  <a:gd name="connsiteX3" fmla="*/ 1631646 w 2284521"/>
                  <a:gd name="connsiteY3" fmla="*/ 1813214 h 1960547"/>
                  <a:gd name="connsiteX4" fmla="*/ 701659 w 2284521"/>
                  <a:gd name="connsiteY4" fmla="*/ 1819096 h 1960547"/>
                  <a:gd name="connsiteX5" fmla="*/ 10664 w 2284521"/>
                  <a:gd name="connsiteY5" fmla="*/ 1042032 h 1960547"/>
                  <a:gd name="connsiteX0" fmla="*/ 7135 w 2279516"/>
                  <a:gd name="connsiteY0" fmla="*/ 1042032 h 2050975"/>
                  <a:gd name="connsiteX1" fmla="*/ 1139744 w 2279516"/>
                  <a:gd name="connsiteY1" fmla="*/ 0 h 2050975"/>
                  <a:gd name="connsiteX2" fmla="*/ 2272353 w 2279516"/>
                  <a:gd name="connsiteY2" fmla="*/ 1042032 h 2050975"/>
                  <a:gd name="connsiteX3" fmla="*/ 1508621 w 2279516"/>
                  <a:gd name="connsiteY3" fmla="*/ 1937904 h 2050975"/>
                  <a:gd name="connsiteX4" fmla="*/ 698130 w 2279516"/>
                  <a:gd name="connsiteY4" fmla="*/ 1819096 h 2050975"/>
                  <a:gd name="connsiteX5" fmla="*/ 7135 w 2279516"/>
                  <a:gd name="connsiteY5" fmla="*/ 1042032 h 2050975"/>
                  <a:gd name="connsiteX0" fmla="*/ 3835 w 2276591"/>
                  <a:gd name="connsiteY0" fmla="*/ 1042032 h 2041743"/>
                  <a:gd name="connsiteX1" fmla="*/ 1136444 w 2276591"/>
                  <a:gd name="connsiteY1" fmla="*/ 0 h 2041743"/>
                  <a:gd name="connsiteX2" fmla="*/ 2269053 w 2276591"/>
                  <a:gd name="connsiteY2" fmla="*/ 1042032 h 2041743"/>
                  <a:gd name="connsiteX3" fmla="*/ 1505321 w 2276591"/>
                  <a:gd name="connsiteY3" fmla="*/ 1937904 h 2041743"/>
                  <a:gd name="connsiteX4" fmla="*/ 793544 w 2276591"/>
                  <a:gd name="connsiteY4" fmla="*/ 1923005 h 2041743"/>
                  <a:gd name="connsiteX5" fmla="*/ 3835 w 2276591"/>
                  <a:gd name="connsiteY5" fmla="*/ 1042032 h 2041743"/>
                  <a:gd name="connsiteX0" fmla="*/ 3896 w 2276652"/>
                  <a:gd name="connsiteY0" fmla="*/ 1042032 h 2057149"/>
                  <a:gd name="connsiteX1" fmla="*/ 1136505 w 2276652"/>
                  <a:gd name="connsiteY1" fmla="*/ 0 h 2057149"/>
                  <a:gd name="connsiteX2" fmla="*/ 2269114 w 2276652"/>
                  <a:gd name="connsiteY2" fmla="*/ 1042032 h 2057149"/>
                  <a:gd name="connsiteX3" fmla="*/ 1505382 w 2276652"/>
                  <a:gd name="connsiteY3" fmla="*/ 1937904 h 2057149"/>
                  <a:gd name="connsiteX4" fmla="*/ 793605 w 2276652"/>
                  <a:gd name="connsiteY4" fmla="*/ 1923005 h 2057149"/>
                  <a:gd name="connsiteX5" fmla="*/ 3896 w 2276652"/>
                  <a:gd name="connsiteY5" fmla="*/ 1042032 h 2057149"/>
                  <a:gd name="connsiteX0" fmla="*/ 2439 w 2275081"/>
                  <a:gd name="connsiteY0" fmla="*/ 1042032 h 2079305"/>
                  <a:gd name="connsiteX1" fmla="*/ 1135048 w 2275081"/>
                  <a:gd name="connsiteY1" fmla="*/ 0 h 2079305"/>
                  <a:gd name="connsiteX2" fmla="*/ 2267657 w 2275081"/>
                  <a:gd name="connsiteY2" fmla="*/ 1042032 h 2079305"/>
                  <a:gd name="connsiteX3" fmla="*/ 1503925 w 2275081"/>
                  <a:gd name="connsiteY3" fmla="*/ 1937904 h 2079305"/>
                  <a:gd name="connsiteX4" fmla="*/ 854493 w 2275081"/>
                  <a:gd name="connsiteY4" fmla="*/ 1959373 h 2079305"/>
                  <a:gd name="connsiteX5" fmla="*/ 2439 w 2275081"/>
                  <a:gd name="connsiteY5" fmla="*/ 1042032 h 2079305"/>
                  <a:gd name="connsiteX0" fmla="*/ 2387 w 2274754"/>
                  <a:gd name="connsiteY0" fmla="*/ 1042032 h 2076597"/>
                  <a:gd name="connsiteX1" fmla="*/ 1134996 w 2274754"/>
                  <a:gd name="connsiteY1" fmla="*/ 0 h 2076597"/>
                  <a:gd name="connsiteX2" fmla="*/ 2267605 w 2274754"/>
                  <a:gd name="connsiteY2" fmla="*/ 1042032 h 2076597"/>
                  <a:gd name="connsiteX3" fmla="*/ 1477896 w 2274754"/>
                  <a:gd name="connsiteY3" fmla="*/ 1963881 h 2076597"/>
                  <a:gd name="connsiteX4" fmla="*/ 854441 w 2274754"/>
                  <a:gd name="connsiteY4" fmla="*/ 1959373 h 2076597"/>
                  <a:gd name="connsiteX5" fmla="*/ 2387 w 2274754"/>
                  <a:gd name="connsiteY5" fmla="*/ 1042032 h 2076597"/>
                  <a:gd name="connsiteX0" fmla="*/ 2387 w 2274269"/>
                  <a:gd name="connsiteY0" fmla="*/ 1042032 h 2086647"/>
                  <a:gd name="connsiteX1" fmla="*/ 1134996 w 2274269"/>
                  <a:gd name="connsiteY1" fmla="*/ 0 h 2086647"/>
                  <a:gd name="connsiteX2" fmla="*/ 2267605 w 2274269"/>
                  <a:gd name="connsiteY2" fmla="*/ 1042032 h 2086647"/>
                  <a:gd name="connsiteX3" fmla="*/ 1477896 w 2274269"/>
                  <a:gd name="connsiteY3" fmla="*/ 1963881 h 2086647"/>
                  <a:gd name="connsiteX4" fmla="*/ 854441 w 2274269"/>
                  <a:gd name="connsiteY4" fmla="*/ 1959373 h 2086647"/>
                  <a:gd name="connsiteX5" fmla="*/ 2387 w 2274269"/>
                  <a:gd name="connsiteY5" fmla="*/ 1042032 h 2086647"/>
                  <a:gd name="connsiteX0" fmla="*/ 2387 w 2238710"/>
                  <a:gd name="connsiteY0" fmla="*/ 1042406 h 2083970"/>
                  <a:gd name="connsiteX1" fmla="*/ 1134996 w 2238710"/>
                  <a:gd name="connsiteY1" fmla="*/ 374 h 2083970"/>
                  <a:gd name="connsiteX2" fmla="*/ 2231236 w 2238710"/>
                  <a:gd name="connsiteY2" fmla="*/ 933302 h 2083970"/>
                  <a:gd name="connsiteX3" fmla="*/ 1477896 w 2238710"/>
                  <a:gd name="connsiteY3" fmla="*/ 1964255 h 2083970"/>
                  <a:gd name="connsiteX4" fmla="*/ 854441 w 2238710"/>
                  <a:gd name="connsiteY4" fmla="*/ 1959747 h 2083970"/>
                  <a:gd name="connsiteX5" fmla="*/ 2387 w 2238710"/>
                  <a:gd name="connsiteY5" fmla="*/ 1042406 h 2083970"/>
                  <a:gd name="connsiteX0" fmla="*/ 2387 w 2247763"/>
                  <a:gd name="connsiteY0" fmla="*/ 1042406 h 2083970"/>
                  <a:gd name="connsiteX1" fmla="*/ 1134996 w 2247763"/>
                  <a:gd name="connsiteY1" fmla="*/ 374 h 2083970"/>
                  <a:gd name="connsiteX2" fmla="*/ 2231236 w 2247763"/>
                  <a:gd name="connsiteY2" fmla="*/ 933302 h 2083970"/>
                  <a:gd name="connsiteX3" fmla="*/ 1477896 w 2247763"/>
                  <a:gd name="connsiteY3" fmla="*/ 1964255 h 2083970"/>
                  <a:gd name="connsiteX4" fmla="*/ 854441 w 2247763"/>
                  <a:gd name="connsiteY4" fmla="*/ 1959747 h 2083970"/>
                  <a:gd name="connsiteX5" fmla="*/ 2387 w 2247763"/>
                  <a:gd name="connsiteY5" fmla="*/ 1042406 h 2083970"/>
                  <a:gd name="connsiteX0" fmla="*/ 2387 w 2268171"/>
                  <a:gd name="connsiteY0" fmla="*/ 1042445 h 2084347"/>
                  <a:gd name="connsiteX1" fmla="*/ 1134996 w 2268171"/>
                  <a:gd name="connsiteY1" fmla="*/ 413 h 2084347"/>
                  <a:gd name="connsiteX2" fmla="*/ 2252018 w 2268171"/>
                  <a:gd name="connsiteY2" fmla="*/ 928145 h 2084347"/>
                  <a:gd name="connsiteX3" fmla="*/ 1477896 w 2268171"/>
                  <a:gd name="connsiteY3" fmla="*/ 1964294 h 2084347"/>
                  <a:gd name="connsiteX4" fmla="*/ 854441 w 2268171"/>
                  <a:gd name="connsiteY4" fmla="*/ 1959786 h 2084347"/>
                  <a:gd name="connsiteX5" fmla="*/ 2387 w 2268171"/>
                  <a:gd name="connsiteY5" fmla="*/ 1042445 h 2084347"/>
                  <a:gd name="connsiteX0" fmla="*/ 2018 w 2418470"/>
                  <a:gd name="connsiteY0" fmla="*/ 943328 h 2089931"/>
                  <a:gd name="connsiteX1" fmla="*/ 1285295 w 2418470"/>
                  <a:gd name="connsiteY1" fmla="*/ 9 h 2089931"/>
                  <a:gd name="connsiteX2" fmla="*/ 2402317 w 2418470"/>
                  <a:gd name="connsiteY2" fmla="*/ 927741 h 2089931"/>
                  <a:gd name="connsiteX3" fmla="*/ 1628195 w 2418470"/>
                  <a:gd name="connsiteY3" fmla="*/ 1963890 h 2089931"/>
                  <a:gd name="connsiteX4" fmla="*/ 1004740 w 2418470"/>
                  <a:gd name="connsiteY4" fmla="*/ 1959382 h 2089931"/>
                  <a:gd name="connsiteX5" fmla="*/ 2018 w 2418470"/>
                  <a:gd name="connsiteY5" fmla="*/ 943328 h 2089931"/>
                  <a:gd name="connsiteX0" fmla="*/ 2018 w 2479790"/>
                  <a:gd name="connsiteY0" fmla="*/ 943635 h 2095226"/>
                  <a:gd name="connsiteX1" fmla="*/ 1285295 w 2479790"/>
                  <a:gd name="connsiteY1" fmla="*/ 316 h 2095226"/>
                  <a:gd name="connsiteX2" fmla="*/ 2464663 w 2479790"/>
                  <a:gd name="connsiteY2" fmla="*/ 850117 h 2095226"/>
                  <a:gd name="connsiteX3" fmla="*/ 1628195 w 2479790"/>
                  <a:gd name="connsiteY3" fmla="*/ 1964197 h 2095226"/>
                  <a:gd name="connsiteX4" fmla="*/ 1004740 w 2479790"/>
                  <a:gd name="connsiteY4" fmla="*/ 1959689 h 2095226"/>
                  <a:gd name="connsiteX5" fmla="*/ 2018 w 2479790"/>
                  <a:gd name="connsiteY5" fmla="*/ 943635 h 2095226"/>
                  <a:gd name="connsiteX0" fmla="*/ 2018 w 2464663"/>
                  <a:gd name="connsiteY0" fmla="*/ 943635 h 2095226"/>
                  <a:gd name="connsiteX1" fmla="*/ 1285295 w 2464663"/>
                  <a:gd name="connsiteY1" fmla="*/ 316 h 2095226"/>
                  <a:gd name="connsiteX2" fmla="*/ 2464663 w 2464663"/>
                  <a:gd name="connsiteY2" fmla="*/ 850117 h 2095226"/>
                  <a:gd name="connsiteX3" fmla="*/ 1628195 w 2464663"/>
                  <a:gd name="connsiteY3" fmla="*/ 1964197 h 2095226"/>
                  <a:gd name="connsiteX4" fmla="*/ 1004740 w 2464663"/>
                  <a:gd name="connsiteY4" fmla="*/ 1959689 h 2095226"/>
                  <a:gd name="connsiteX5" fmla="*/ 2018 w 2464663"/>
                  <a:gd name="connsiteY5" fmla="*/ 943635 h 2095226"/>
                  <a:gd name="connsiteX0" fmla="*/ 2018 w 2620527"/>
                  <a:gd name="connsiteY0" fmla="*/ 944936 h 2103296"/>
                  <a:gd name="connsiteX1" fmla="*/ 1285295 w 2620527"/>
                  <a:gd name="connsiteY1" fmla="*/ 1617 h 2103296"/>
                  <a:gd name="connsiteX2" fmla="*/ 2620527 w 2620527"/>
                  <a:gd name="connsiteY2" fmla="*/ 747509 h 2103296"/>
                  <a:gd name="connsiteX3" fmla="*/ 1628195 w 2620527"/>
                  <a:gd name="connsiteY3" fmla="*/ 1965498 h 2103296"/>
                  <a:gd name="connsiteX4" fmla="*/ 1004740 w 2620527"/>
                  <a:gd name="connsiteY4" fmla="*/ 1960990 h 2103296"/>
                  <a:gd name="connsiteX5" fmla="*/ 2018 w 2620527"/>
                  <a:gd name="connsiteY5" fmla="*/ 944936 h 2103296"/>
                  <a:gd name="connsiteX0" fmla="*/ 3564 w 2622073"/>
                  <a:gd name="connsiteY0" fmla="*/ 1281991 h 2440351"/>
                  <a:gd name="connsiteX1" fmla="*/ 1385554 w 2622073"/>
                  <a:gd name="connsiteY1" fmla="*/ 968 h 2440351"/>
                  <a:gd name="connsiteX2" fmla="*/ 2622073 w 2622073"/>
                  <a:gd name="connsiteY2" fmla="*/ 1084564 h 2440351"/>
                  <a:gd name="connsiteX3" fmla="*/ 1629741 w 2622073"/>
                  <a:gd name="connsiteY3" fmla="*/ 2302553 h 2440351"/>
                  <a:gd name="connsiteX4" fmla="*/ 1006286 w 2622073"/>
                  <a:gd name="connsiteY4" fmla="*/ 2298045 h 2440351"/>
                  <a:gd name="connsiteX5" fmla="*/ 3564 w 2622073"/>
                  <a:gd name="connsiteY5" fmla="*/ 1281991 h 2440351"/>
                  <a:gd name="connsiteX0" fmla="*/ 3564 w 2622073"/>
                  <a:gd name="connsiteY0" fmla="*/ 1395361 h 2553721"/>
                  <a:gd name="connsiteX1" fmla="*/ 1182934 w 2622073"/>
                  <a:gd name="connsiteY1" fmla="*/ 176685 h 2553721"/>
                  <a:gd name="connsiteX2" fmla="*/ 1385554 w 2622073"/>
                  <a:gd name="connsiteY2" fmla="*/ 114338 h 2553721"/>
                  <a:gd name="connsiteX3" fmla="*/ 2622073 w 2622073"/>
                  <a:gd name="connsiteY3" fmla="*/ 1197934 h 2553721"/>
                  <a:gd name="connsiteX4" fmla="*/ 1629741 w 2622073"/>
                  <a:gd name="connsiteY4" fmla="*/ 2415923 h 2553721"/>
                  <a:gd name="connsiteX5" fmla="*/ 1006286 w 2622073"/>
                  <a:gd name="connsiteY5" fmla="*/ 2411415 h 2553721"/>
                  <a:gd name="connsiteX6" fmla="*/ 3564 w 2622073"/>
                  <a:gd name="connsiteY6" fmla="*/ 1395361 h 2553721"/>
                  <a:gd name="connsiteX0" fmla="*/ 3564 w 2622073"/>
                  <a:gd name="connsiteY0" fmla="*/ 1355724 h 2514084"/>
                  <a:gd name="connsiteX1" fmla="*/ 1182934 w 2622073"/>
                  <a:gd name="connsiteY1" fmla="*/ 137048 h 2514084"/>
                  <a:gd name="connsiteX2" fmla="*/ 1385554 w 2622073"/>
                  <a:gd name="connsiteY2" fmla="*/ 74701 h 2514084"/>
                  <a:gd name="connsiteX3" fmla="*/ 2622073 w 2622073"/>
                  <a:gd name="connsiteY3" fmla="*/ 1158297 h 2514084"/>
                  <a:gd name="connsiteX4" fmla="*/ 1629741 w 2622073"/>
                  <a:gd name="connsiteY4" fmla="*/ 2376286 h 2514084"/>
                  <a:gd name="connsiteX5" fmla="*/ 1006286 w 2622073"/>
                  <a:gd name="connsiteY5" fmla="*/ 2371778 h 2514084"/>
                  <a:gd name="connsiteX6" fmla="*/ 3564 w 2622073"/>
                  <a:gd name="connsiteY6" fmla="*/ 1355724 h 2514084"/>
                  <a:gd name="connsiteX0" fmla="*/ 1366 w 2619875"/>
                  <a:gd name="connsiteY0" fmla="*/ 1335009 h 2493369"/>
                  <a:gd name="connsiteX1" fmla="*/ 1232691 w 2619875"/>
                  <a:gd name="connsiteY1" fmla="*/ 194265 h 2493369"/>
                  <a:gd name="connsiteX2" fmla="*/ 1383356 w 2619875"/>
                  <a:gd name="connsiteY2" fmla="*/ 53986 h 2493369"/>
                  <a:gd name="connsiteX3" fmla="*/ 2619875 w 2619875"/>
                  <a:gd name="connsiteY3" fmla="*/ 1137582 h 2493369"/>
                  <a:gd name="connsiteX4" fmla="*/ 1627543 w 2619875"/>
                  <a:gd name="connsiteY4" fmla="*/ 2355571 h 2493369"/>
                  <a:gd name="connsiteX5" fmla="*/ 1004088 w 2619875"/>
                  <a:gd name="connsiteY5" fmla="*/ 2351063 h 2493369"/>
                  <a:gd name="connsiteX6" fmla="*/ 1366 w 2619875"/>
                  <a:gd name="connsiteY6" fmla="*/ 1335009 h 2493369"/>
                  <a:gd name="connsiteX0" fmla="*/ 91 w 2618600"/>
                  <a:gd name="connsiteY0" fmla="*/ 1366335 h 2524695"/>
                  <a:gd name="connsiteX1" fmla="*/ 1059966 w 2618600"/>
                  <a:gd name="connsiteY1" fmla="*/ 116487 h 2524695"/>
                  <a:gd name="connsiteX2" fmla="*/ 1382081 w 2618600"/>
                  <a:gd name="connsiteY2" fmla="*/ 85312 h 2524695"/>
                  <a:gd name="connsiteX3" fmla="*/ 2618600 w 2618600"/>
                  <a:gd name="connsiteY3" fmla="*/ 1168908 h 2524695"/>
                  <a:gd name="connsiteX4" fmla="*/ 1626268 w 2618600"/>
                  <a:gd name="connsiteY4" fmla="*/ 2386897 h 2524695"/>
                  <a:gd name="connsiteX5" fmla="*/ 1002813 w 2618600"/>
                  <a:gd name="connsiteY5" fmla="*/ 2382389 h 2524695"/>
                  <a:gd name="connsiteX6" fmla="*/ 91 w 2618600"/>
                  <a:gd name="connsiteY6" fmla="*/ 1366335 h 2524695"/>
                  <a:gd name="connsiteX0" fmla="*/ 91 w 2618600"/>
                  <a:gd name="connsiteY0" fmla="*/ 1328248 h 2486608"/>
                  <a:gd name="connsiteX1" fmla="*/ 1059966 w 2618600"/>
                  <a:gd name="connsiteY1" fmla="*/ 78400 h 2486608"/>
                  <a:gd name="connsiteX2" fmla="*/ 1382081 w 2618600"/>
                  <a:gd name="connsiteY2" fmla="*/ 47225 h 2486608"/>
                  <a:gd name="connsiteX3" fmla="*/ 2618600 w 2618600"/>
                  <a:gd name="connsiteY3" fmla="*/ 1130821 h 2486608"/>
                  <a:gd name="connsiteX4" fmla="*/ 1626268 w 2618600"/>
                  <a:gd name="connsiteY4" fmla="*/ 2348810 h 2486608"/>
                  <a:gd name="connsiteX5" fmla="*/ 1002813 w 2618600"/>
                  <a:gd name="connsiteY5" fmla="*/ 2344302 h 2486608"/>
                  <a:gd name="connsiteX6" fmla="*/ 91 w 2618600"/>
                  <a:gd name="connsiteY6" fmla="*/ 1328248 h 2486608"/>
                  <a:gd name="connsiteX0" fmla="*/ 91 w 2618600"/>
                  <a:gd name="connsiteY0" fmla="*/ 1281286 h 2439646"/>
                  <a:gd name="connsiteX1" fmla="*/ 1059966 w 2618600"/>
                  <a:gd name="connsiteY1" fmla="*/ 31438 h 2439646"/>
                  <a:gd name="connsiteX2" fmla="*/ 1382081 w 2618600"/>
                  <a:gd name="connsiteY2" fmla="*/ 263 h 2439646"/>
                  <a:gd name="connsiteX3" fmla="*/ 2618600 w 2618600"/>
                  <a:gd name="connsiteY3" fmla="*/ 1083859 h 2439646"/>
                  <a:gd name="connsiteX4" fmla="*/ 1626268 w 2618600"/>
                  <a:gd name="connsiteY4" fmla="*/ 2301848 h 2439646"/>
                  <a:gd name="connsiteX5" fmla="*/ 1002813 w 2618600"/>
                  <a:gd name="connsiteY5" fmla="*/ 2297340 h 2439646"/>
                  <a:gd name="connsiteX6" fmla="*/ 91 w 2618600"/>
                  <a:gd name="connsiteY6" fmla="*/ 1281286 h 2439646"/>
                  <a:gd name="connsiteX0" fmla="*/ 1185 w 2619694"/>
                  <a:gd name="connsiteY0" fmla="*/ 1281286 h 2439646"/>
                  <a:gd name="connsiteX1" fmla="*/ 806481 w 2619694"/>
                  <a:gd name="connsiteY1" fmla="*/ 260036 h 2439646"/>
                  <a:gd name="connsiteX2" fmla="*/ 1061060 w 2619694"/>
                  <a:gd name="connsiteY2" fmla="*/ 31438 h 2439646"/>
                  <a:gd name="connsiteX3" fmla="*/ 1383175 w 2619694"/>
                  <a:gd name="connsiteY3" fmla="*/ 263 h 2439646"/>
                  <a:gd name="connsiteX4" fmla="*/ 2619694 w 2619694"/>
                  <a:gd name="connsiteY4" fmla="*/ 1083859 h 2439646"/>
                  <a:gd name="connsiteX5" fmla="*/ 1627362 w 2619694"/>
                  <a:gd name="connsiteY5" fmla="*/ 2301848 h 2439646"/>
                  <a:gd name="connsiteX6" fmla="*/ 1003907 w 2619694"/>
                  <a:gd name="connsiteY6" fmla="*/ 2297340 h 2439646"/>
                  <a:gd name="connsiteX7" fmla="*/ 1185 w 2619694"/>
                  <a:gd name="connsiteY7" fmla="*/ 1281286 h 2439646"/>
                  <a:gd name="connsiteX0" fmla="*/ 1560 w 2620069"/>
                  <a:gd name="connsiteY0" fmla="*/ 1309720 h 2468080"/>
                  <a:gd name="connsiteX1" fmla="*/ 780879 w 2620069"/>
                  <a:gd name="connsiteY1" fmla="*/ 91042 h 2468080"/>
                  <a:gd name="connsiteX2" fmla="*/ 1061435 w 2620069"/>
                  <a:gd name="connsiteY2" fmla="*/ 59872 h 2468080"/>
                  <a:gd name="connsiteX3" fmla="*/ 1383550 w 2620069"/>
                  <a:gd name="connsiteY3" fmla="*/ 28697 h 2468080"/>
                  <a:gd name="connsiteX4" fmla="*/ 2620069 w 2620069"/>
                  <a:gd name="connsiteY4" fmla="*/ 1112293 h 2468080"/>
                  <a:gd name="connsiteX5" fmla="*/ 1627737 w 2620069"/>
                  <a:gd name="connsiteY5" fmla="*/ 2330282 h 2468080"/>
                  <a:gd name="connsiteX6" fmla="*/ 1004282 w 2620069"/>
                  <a:gd name="connsiteY6" fmla="*/ 2325774 h 2468080"/>
                  <a:gd name="connsiteX7" fmla="*/ 1560 w 2620069"/>
                  <a:gd name="connsiteY7" fmla="*/ 1309720 h 2468080"/>
                  <a:gd name="connsiteX0" fmla="*/ 10896 w 2629405"/>
                  <a:gd name="connsiteY0" fmla="*/ 1281286 h 2439646"/>
                  <a:gd name="connsiteX1" fmla="*/ 499271 w 2629405"/>
                  <a:gd name="connsiteY1" fmla="*/ 389922 h 2439646"/>
                  <a:gd name="connsiteX2" fmla="*/ 790215 w 2629405"/>
                  <a:gd name="connsiteY2" fmla="*/ 62608 h 2439646"/>
                  <a:gd name="connsiteX3" fmla="*/ 1070771 w 2629405"/>
                  <a:gd name="connsiteY3" fmla="*/ 31438 h 2439646"/>
                  <a:gd name="connsiteX4" fmla="*/ 1392886 w 2629405"/>
                  <a:gd name="connsiteY4" fmla="*/ 263 h 2439646"/>
                  <a:gd name="connsiteX5" fmla="*/ 2629405 w 2629405"/>
                  <a:gd name="connsiteY5" fmla="*/ 1083859 h 2439646"/>
                  <a:gd name="connsiteX6" fmla="*/ 1637073 w 2629405"/>
                  <a:gd name="connsiteY6" fmla="*/ 2301848 h 2439646"/>
                  <a:gd name="connsiteX7" fmla="*/ 1013618 w 2629405"/>
                  <a:gd name="connsiteY7" fmla="*/ 2297340 h 2439646"/>
                  <a:gd name="connsiteX8" fmla="*/ 10896 w 2629405"/>
                  <a:gd name="connsiteY8" fmla="*/ 1281286 h 2439646"/>
                  <a:gd name="connsiteX0" fmla="*/ 10029 w 2628538"/>
                  <a:gd name="connsiteY0" fmla="*/ 1281286 h 2439646"/>
                  <a:gd name="connsiteX1" fmla="*/ 513990 w 2628538"/>
                  <a:gd name="connsiteY1" fmla="*/ 202886 h 2439646"/>
                  <a:gd name="connsiteX2" fmla="*/ 789348 w 2628538"/>
                  <a:gd name="connsiteY2" fmla="*/ 62608 h 2439646"/>
                  <a:gd name="connsiteX3" fmla="*/ 1069904 w 2628538"/>
                  <a:gd name="connsiteY3" fmla="*/ 31438 h 2439646"/>
                  <a:gd name="connsiteX4" fmla="*/ 1392019 w 2628538"/>
                  <a:gd name="connsiteY4" fmla="*/ 263 h 2439646"/>
                  <a:gd name="connsiteX5" fmla="*/ 2628538 w 2628538"/>
                  <a:gd name="connsiteY5" fmla="*/ 1083859 h 2439646"/>
                  <a:gd name="connsiteX6" fmla="*/ 1636206 w 2628538"/>
                  <a:gd name="connsiteY6" fmla="*/ 2301848 h 2439646"/>
                  <a:gd name="connsiteX7" fmla="*/ 1012751 w 2628538"/>
                  <a:gd name="connsiteY7" fmla="*/ 2297340 h 2439646"/>
                  <a:gd name="connsiteX8" fmla="*/ 10029 w 2628538"/>
                  <a:gd name="connsiteY8" fmla="*/ 1281286 h 2439646"/>
                  <a:gd name="connsiteX0" fmla="*/ 23404 w 2641913"/>
                  <a:gd name="connsiteY0" fmla="*/ 1281286 h 2439646"/>
                  <a:gd name="connsiteX1" fmla="*/ 335132 w 2641913"/>
                  <a:gd name="connsiteY1" fmla="*/ 467854 h 2439646"/>
                  <a:gd name="connsiteX2" fmla="*/ 527365 w 2641913"/>
                  <a:gd name="connsiteY2" fmla="*/ 202886 h 2439646"/>
                  <a:gd name="connsiteX3" fmla="*/ 802723 w 2641913"/>
                  <a:gd name="connsiteY3" fmla="*/ 62608 h 2439646"/>
                  <a:gd name="connsiteX4" fmla="*/ 1083279 w 2641913"/>
                  <a:gd name="connsiteY4" fmla="*/ 31438 h 2439646"/>
                  <a:gd name="connsiteX5" fmla="*/ 1405394 w 2641913"/>
                  <a:gd name="connsiteY5" fmla="*/ 263 h 2439646"/>
                  <a:gd name="connsiteX6" fmla="*/ 2641913 w 2641913"/>
                  <a:gd name="connsiteY6" fmla="*/ 1083859 h 2439646"/>
                  <a:gd name="connsiteX7" fmla="*/ 1649581 w 2641913"/>
                  <a:gd name="connsiteY7" fmla="*/ 2301848 h 2439646"/>
                  <a:gd name="connsiteX8" fmla="*/ 1026126 w 2641913"/>
                  <a:gd name="connsiteY8" fmla="*/ 2297340 h 2439646"/>
                  <a:gd name="connsiteX9" fmla="*/ 23404 w 2641913"/>
                  <a:gd name="connsiteY9" fmla="*/ 1281286 h 2439646"/>
                  <a:gd name="connsiteX0" fmla="*/ 28237 w 2646746"/>
                  <a:gd name="connsiteY0" fmla="*/ 1281286 h 2439646"/>
                  <a:gd name="connsiteX1" fmla="*/ 298401 w 2646746"/>
                  <a:gd name="connsiteY1" fmla="*/ 379532 h 2439646"/>
                  <a:gd name="connsiteX2" fmla="*/ 532198 w 2646746"/>
                  <a:gd name="connsiteY2" fmla="*/ 202886 h 2439646"/>
                  <a:gd name="connsiteX3" fmla="*/ 807556 w 2646746"/>
                  <a:gd name="connsiteY3" fmla="*/ 62608 h 2439646"/>
                  <a:gd name="connsiteX4" fmla="*/ 1088112 w 2646746"/>
                  <a:gd name="connsiteY4" fmla="*/ 31438 h 2439646"/>
                  <a:gd name="connsiteX5" fmla="*/ 1410227 w 2646746"/>
                  <a:gd name="connsiteY5" fmla="*/ 263 h 2439646"/>
                  <a:gd name="connsiteX6" fmla="*/ 2646746 w 2646746"/>
                  <a:gd name="connsiteY6" fmla="*/ 1083859 h 2439646"/>
                  <a:gd name="connsiteX7" fmla="*/ 1654414 w 2646746"/>
                  <a:gd name="connsiteY7" fmla="*/ 2301848 h 2439646"/>
                  <a:gd name="connsiteX8" fmla="*/ 1030959 w 2646746"/>
                  <a:gd name="connsiteY8" fmla="*/ 2297340 h 2439646"/>
                  <a:gd name="connsiteX9" fmla="*/ 28237 w 2646746"/>
                  <a:gd name="connsiteY9" fmla="*/ 1281286 h 2439646"/>
                  <a:gd name="connsiteX0" fmla="*/ 49793 w 2668302"/>
                  <a:gd name="connsiteY0" fmla="*/ 1281286 h 2439646"/>
                  <a:gd name="connsiteX1" fmla="*/ 169290 w 2668302"/>
                  <a:gd name="connsiteY1" fmla="*/ 660086 h 2439646"/>
                  <a:gd name="connsiteX2" fmla="*/ 319957 w 2668302"/>
                  <a:gd name="connsiteY2" fmla="*/ 379532 h 2439646"/>
                  <a:gd name="connsiteX3" fmla="*/ 553754 w 2668302"/>
                  <a:gd name="connsiteY3" fmla="*/ 202886 h 2439646"/>
                  <a:gd name="connsiteX4" fmla="*/ 829112 w 2668302"/>
                  <a:gd name="connsiteY4" fmla="*/ 62608 h 2439646"/>
                  <a:gd name="connsiteX5" fmla="*/ 1109668 w 2668302"/>
                  <a:gd name="connsiteY5" fmla="*/ 31438 h 2439646"/>
                  <a:gd name="connsiteX6" fmla="*/ 1431783 w 2668302"/>
                  <a:gd name="connsiteY6" fmla="*/ 263 h 2439646"/>
                  <a:gd name="connsiteX7" fmla="*/ 2668302 w 2668302"/>
                  <a:gd name="connsiteY7" fmla="*/ 1083859 h 2439646"/>
                  <a:gd name="connsiteX8" fmla="*/ 1675970 w 2668302"/>
                  <a:gd name="connsiteY8" fmla="*/ 2301848 h 2439646"/>
                  <a:gd name="connsiteX9" fmla="*/ 1052515 w 2668302"/>
                  <a:gd name="connsiteY9" fmla="*/ 2297340 h 2439646"/>
                  <a:gd name="connsiteX10" fmla="*/ 49793 w 2668302"/>
                  <a:gd name="connsiteY10" fmla="*/ 1281286 h 2439646"/>
                  <a:gd name="connsiteX0" fmla="*/ 61241 w 2679750"/>
                  <a:gd name="connsiteY0" fmla="*/ 1281286 h 2439646"/>
                  <a:gd name="connsiteX1" fmla="*/ 133979 w 2679750"/>
                  <a:gd name="connsiteY1" fmla="*/ 592545 h 2439646"/>
                  <a:gd name="connsiteX2" fmla="*/ 331405 w 2679750"/>
                  <a:gd name="connsiteY2" fmla="*/ 379532 h 2439646"/>
                  <a:gd name="connsiteX3" fmla="*/ 565202 w 2679750"/>
                  <a:gd name="connsiteY3" fmla="*/ 202886 h 2439646"/>
                  <a:gd name="connsiteX4" fmla="*/ 840560 w 2679750"/>
                  <a:gd name="connsiteY4" fmla="*/ 62608 h 2439646"/>
                  <a:gd name="connsiteX5" fmla="*/ 1121116 w 2679750"/>
                  <a:gd name="connsiteY5" fmla="*/ 31438 h 2439646"/>
                  <a:gd name="connsiteX6" fmla="*/ 1443231 w 2679750"/>
                  <a:gd name="connsiteY6" fmla="*/ 263 h 2439646"/>
                  <a:gd name="connsiteX7" fmla="*/ 2679750 w 2679750"/>
                  <a:gd name="connsiteY7" fmla="*/ 1083859 h 2439646"/>
                  <a:gd name="connsiteX8" fmla="*/ 1687418 w 2679750"/>
                  <a:gd name="connsiteY8" fmla="*/ 2301848 h 2439646"/>
                  <a:gd name="connsiteX9" fmla="*/ 1063963 w 2679750"/>
                  <a:gd name="connsiteY9" fmla="*/ 2297340 h 2439646"/>
                  <a:gd name="connsiteX10" fmla="*/ 61241 w 2679750"/>
                  <a:gd name="connsiteY10" fmla="*/ 1281286 h 2439646"/>
                  <a:gd name="connsiteX0" fmla="*/ 93358 w 2711867"/>
                  <a:gd name="connsiteY0" fmla="*/ 1281286 h 2439646"/>
                  <a:gd name="connsiteX1" fmla="*/ 51796 w 2711867"/>
                  <a:gd name="connsiteY1" fmla="*/ 867904 h 2439646"/>
                  <a:gd name="connsiteX2" fmla="*/ 166096 w 2711867"/>
                  <a:gd name="connsiteY2" fmla="*/ 592545 h 2439646"/>
                  <a:gd name="connsiteX3" fmla="*/ 363522 w 2711867"/>
                  <a:gd name="connsiteY3" fmla="*/ 379532 h 2439646"/>
                  <a:gd name="connsiteX4" fmla="*/ 597319 w 2711867"/>
                  <a:gd name="connsiteY4" fmla="*/ 202886 h 2439646"/>
                  <a:gd name="connsiteX5" fmla="*/ 872677 w 2711867"/>
                  <a:gd name="connsiteY5" fmla="*/ 62608 h 2439646"/>
                  <a:gd name="connsiteX6" fmla="*/ 1153233 w 2711867"/>
                  <a:gd name="connsiteY6" fmla="*/ 31438 h 2439646"/>
                  <a:gd name="connsiteX7" fmla="*/ 1475348 w 2711867"/>
                  <a:gd name="connsiteY7" fmla="*/ 263 h 2439646"/>
                  <a:gd name="connsiteX8" fmla="*/ 2711867 w 2711867"/>
                  <a:gd name="connsiteY8" fmla="*/ 1083859 h 2439646"/>
                  <a:gd name="connsiteX9" fmla="*/ 1719535 w 2711867"/>
                  <a:gd name="connsiteY9" fmla="*/ 2301848 h 2439646"/>
                  <a:gd name="connsiteX10" fmla="*/ 1096080 w 2711867"/>
                  <a:gd name="connsiteY10" fmla="*/ 2297340 h 2439646"/>
                  <a:gd name="connsiteX11" fmla="*/ 93358 w 2711867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1286 h 2439646"/>
                  <a:gd name="connsiteX1" fmla="*/ 120758 w 2676920"/>
                  <a:gd name="connsiteY1" fmla="*/ 971813 h 2439646"/>
                  <a:gd name="connsiteX2" fmla="*/ 131149 w 2676920"/>
                  <a:gd name="connsiteY2" fmla="*/ 592545 h 2439646"/>
                  <a:gd name="connsiteX3" fmla="*/ 328575 w 2676920"/>
                  <a:gd name="connsiteY3" fmla="*/ 379532 h 2439646"/>
                  <a:gd name="connsiteX4" fmla="*/ 562372 w 2676920"/>
                  <a:gd name="connsiteY4" fmla="*/ 202886 h 2439646"/>
                  <a:gd name="connsiteX5" fmla="*/ 837730 w 2676920"/>
                  <a:gd name="connsiteY5" fmla="*/ 62608 h 2439646"/>
                  <a:gd name="connsiteX6" fmla="*/ 1118286 w 2676920"/>
                  <a:gd name="connsiteY6" fmla="*/ 31438 h 2439646"/>
                  <a:gd name="connsiteX7" fmla="*/ 1440401 w 2676920"/>
                  <a:gd name="connsiteY7" fmla="*/ 263 h 2439646"/>
                  <a:gd name="connsiteX8" fmla="*/ 2676920 w 2676920"/>
                  <a:gd name="connsiteY8" fmla="*/ 1083859 h 2439646"/>
                  <a:gd name="connsiteX9" fmla="*/ 1684588 w 2676920"/>
                  <a:gd name="connsiteY9" fmla="*/ 2301848 h 2439646"/>
                  <a:gd name="connsiteX10" fmla="*/ 1061133 w 2676920"/>
                  <a:gd name="connsiteY10" fmla="*/ 2297340 h 2439646"/>
                  <a:gd name="connsiteX11" fmla="*/ 58411 w 2676920"/>
                  <a:gd name="connsiteY11" fmla="*/ 1281286 h 2439646"/>
                  <a:gd name="connsiteX0" fmla="*/ 58411 w 2676920"/>
                  <a:gd name="connsiteY0" fmla="*/ 1283453 h 2441813"/>
                  <a:gd name="connsiteX1" fmla="*/ 120758 w 2676920"/>
                  <a:gd name="connsiteY1" fmla="*/ 973980 h 2441813"/>
                  <a:gd name="connsiteX2" fmla="*/ 131149 w 2676920"/>
                  <a:gd name="connsiteY2" fmla="*/ 594712 h 2441813"/>
                  <a:gd name="connsiteX3" fmla="*/ 328575 w 2676920"/>
                  <a:gd name="connsiteY3" fmla="*/ 381699 h 2441813"/>
                  <a:gd name="connsiteX4" fmla="*/ 562372 w 2676920"/>
                  <a:gd name="connsiteY4" fmla="*/ 205053 h 2441813"/>
                  <a:gd name="connsiteX5" fmla="*/ 837730 w 2676920"/>
                  <a:gd name="connsiteY5" fmla="*/ 64775 h 2441813"/>
                  <a:gd name="connsiteX6" fmla="*/ 1118286 w 2676920"/>
                  <a:gd name="connsiteY6" fmla="*/ 33605 h 2441813"/>
                  <a:gd name="connsiteX7" fmla="*/ 1440401 w 2676920"/>
                  <a:gd name="connsiteY7" fmla="*/ 2430 h 2441813"/>
                  <a:gd name="connsiteX8" fmla="*/ 2676920 w 2676920"/>
                  <a:gd name="connsiteY8" fmla="*/ 1086026 h 2441813"/>
                  <a:gd name="connsiteX9" fmla="*/ 1684588 w 2676920"/>
                  <a:gd name="connsiteY9" fmla="*/ 2304015 h 2441813"/>
                  <a:gd name="connsiteX10" fmla="*/ 1061133 w 2676920"/>
                  <a:gd name="connsiteY10" fmla="*/ 2299507 h 2441813"/>
                  <a:gd name="connsiteX11" fmla="*/ 58411 w 2676920"/>
                  <a:gd name="connsiteY11" fmla="*/ 1283453 h 244181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31149 w 2676920"/>
                  <a:gd name="connsiteY2" fmla="*/ 592322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328575 w 2676920"/>
                  <a:gd name="connsiteY3" fmla="*/ 379309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562372 w 2676920"/>
                  <a:gd name="connsiteY4" fmla="*/ 202663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837730 w 2676920"/>
                  <a:gd name="connsiteY5" fmla="*/ 62385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58462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281063 h 2439423"/>
                  <a:gd name="connsiteX1" fmla="*/ 120758 w 2676920"/>
                  <a:gd name="connsiteY1" fmla="*/ 971590 h 2439423"/>
                  <a:gd name="connsiteX2" fmla="*/ 141540 w 2676920"/>
                  <a:gd name="connsiteY2" fmla="*/ 571540 h 2439423"/>
                  <a:gd name="connsiteX3" fmla="*/ 271425 w 2676920"/>
                  <a:gd name="connsiteY3" fmla="*/ 555955 h 2439423"/>
                  <a:gd name="connsiteX4" fmla="*/ 287013 w 2676920"/>
                  <a:gd name="connsiteY4" fmla="*/ 363722 h 2439423"/>
                  <a:gd name="connsiteX5" fmla="*/ 474048 w 2676920"/>
                  <a:gd name="connsiteY5" fmla="*/ 394894 h 2439423"/>
                  <a:gd name="connsiteX6" fmla="*/ 1118286 w 2676920"/>
                  <a:gd name="connsiteY6" fmla="*/ 31215 h 2439423"/>
                  <a:gd name="connsiteX7" fmla="*/ 1440401 w 2676920"/>
                  <a:gd name="connsiteY7" fmla="*/ 40 h 2439423"/>
                  <a:gd name="connsiteX8" fmla="*/ 2676920 w 2676920"/>
                  <a:gd name="connsiteY8" fmla="*/ 1083636 h 2439423"/>
                  <a:gd name="connsiteX9" fmla="*/ 1684588 w 2676920"/>
                  <a:gd name="connsiteY9" fmla="*/ 2301625 h 2439423"/>
                  <a:gd name="connsiteX10" fmla="*/ 1061133 w 2676920"/>
                  <a:gd name="connsiteY10" fmla="*/ 2297117 h 2439423"/>
                  <a:gd name="connsiteX11" fmla="*/ 58411 w 2676920"/>
                  <a:gd name="connsiteY11" fmla="*/ 1281063 h 2439423"/>
                  <a:gd name="connsiteX0" fmla="*/ 58411 w 2676920"/>
                  <a:gd name="connsiteY0" fmla="*/ 1306670 h 2465030"/>
                  <a:gd name="connsiteX1" fmla="*/ 120758 w 2676920"/>
                  <a:gd name="connsiteY1" fmla="*/ 997197 h 2465030"/>
                  <a:gd name="connsiteX2" fmla="*/ 141540 w 2676920"/>
                  <a:gd name="connsiteY2" fmla="*/ 597147 h 2465030"/>
                  <a:gd name="connsiteX3" fmla="*/ 271425 w 2676920"/>
                  <a:gd name="connsiteY3" fmla="*/ 581562 h 2465030"/>
                  <a:gd name="connsiteX4" fmla="*/ 287013 w 2676920"/>
                  <a:gd name="connsiteY4" fmla="*/ 389329 h 2465030"/>
                  <a:gd name="connsiteX5" fmla="*/ 474048 w 2676920"/>
                  <a:gd name="connsiteY5" fmla="*/ 420501 h 2465030"/>
                  <a:gd name="connsiteX6" fmla="*/ 541590 w 2676920"/>
                  <a:gd name="connsiteY6" fmla="*/ 223077 h 2465030"/>
                  <a:gd name="connsiteX7" fmla="*/ 1440401 w 2676920"/>
                  <a:gd name="connsiteY7" fmla="*/ 25647 h 2465030"/>
                  <a:gd name="connsiteX8" fmla="*/ 2676920 w 2676920"/>
                  <a:gd name="connsiteY8" fmla="*/ 1109243 h 2465030"/>
                  <a:gd name="connsiteX9" fmla="*/ 1684588 w 2676920"/>
                  <a:gd name="connsiteY9" fmla="*/ 2327232 h 2465030"/>
                  <a:gd name="connsiteX10" fmla="*/ 1061133 w 2676920"/>
                  <a:gd name="connsiteY10" fmla="*/ 2322724 h 2465030"/>
                  <a:gd name="connsiteX11" fmla="*/ 58411 w 2676920"/>
                  <a:gd name="connsiteY11" fmla="*/ 1306670 h 2465030"/>
                  <a:gd name="connsiteX0" fmla="*/ 58411 w 2676920"/>
                  <a:gd name="connsiteY0" fmla="*/ 1306670 h 2465030"/>
                  <a:gd name="connsiteX1" fmla="*/ 120758 w 2676920"/>
                  <a:gd name="connsiteY1" fmla="*/ 997197 h 2465030"/>
                  <a:gd name="connsiteX2" fmla="*/ 141540 w 2676920"/>
                  <a:gd name="connsiteY2" fmla="*/ 597147 h 2465030"/>
                  <a:gd name="connsiteX3" fmla="*/ 271425 w 2676920"/>
                  <a:gd name="connsiteY3" fmla="*/ 581562 h 2465030"/>
                  <a:gd name="connsiteX4" fmla="*/ 287013 w 2676920"/>
                  <a:gd name="connsiteY4" fmla="*/ 389329 h 2465030"/>
                  <a:gd name="connsiteX5" fmla="*/ 474048 w 2676920"/>
                  <a:gd name="connsiteY5" fmla="*/ 420501 h 2465030"/>
                  <a:gd name="connsiteX6" fmla="*/ 541590 w 2676920"/>
                  <a:gd name="connsiteY6" fmla="*/ 223077 h 2465030"/>
                  <a:gd name="connsiteX7" fmla="*/ 1440401 w 2676920"/>
                  <a:gd name="connsiteY7" fmla="*/ 25647 h 2465030"/>
                  <a:gd name="connsiteX8" fmla="*/ 2676920 w 2676920"/>
                  <a:gd name="connsiteY8" fmla="*/ 1109243 h 2465030"/>
                  <a:gd name="connsiteX9" fmla="*/ 1684588 w 2676920"/>
                  <a:gd name="connsiteY9" fmla="*/ 2327232 h 2465030"/>
                  <a:gd name="connsiteX10" fmla="*/ 1061133 w 2676920"/>
                  <a:gd name="connsiteY10" fmla="*/ 2322724 h 2465030"/>
                  <a:gd name="connsiteX11" fmla="*/ 58411 w 2676920"/>
                  <a:gd name="connsiteY11" fmla="*/ 1306670 h 2465030"/>
                  <a:gd name="connsiteX0" fmla="*/ 58411 w 2676920"/>
                  <a:gd name="connsiteY0" fmla="*/ 1305885 h 2464245"/>
                  <a:gd name="connsiteX1" fmla="*/ 120758 w 2676920"/>
                  <a:gd name="connsiteY1" fmla="*/ 996412 h 2464245"/>
                  <a:gd name="connsiteX2" fmla="*/ 141540 w 2676920"/>
                  <a:gd name="connsiteY2" fmla="*/ 596362 h 2464245"/>
                  <a:gd name="connsiteX3" fmla="*/ 271425 w 2676920"/>
                  <a:gd name="connsiteY3" fmla="*/ 580777 h 2464245"/>
                  <a:gd name="connsiteX4" fmla="*/ 287013 w 2676920"/>
                  <a:gd name="connsiteY4" fmla="*/ 388544 h 2464245"/>
                  <a:gd name="connsiteX5" fmla="*/ 474048 w 2676920"/>
                  <a:gd name="connsiteY5" fmla="*/ 419716 h 2464245"/>
                  <a:gd name="connsiteX6" fmla="*/ 541590 w 2676920"/>
                  <a:gd name="connsiteY6" fmla="*/ 222292 h 2464245"/>
                  <a:gd name="connsiteX7" fmla="*/ 1440401 w 2676920"/>
                  <a:gd name="connsiteY7" fmla="*/ 24862 h 2464245"/>
                  <a:gd name="connsiteX8" fmla="*/ 2676920 w 2676920"/>
                  <a:gd name="connsiteY8" fmla="*/ 1108458 h 2464245"/>
                  <a:gd name="connsiteX9" fmla="*/ 1684588 w 2676920"/>
                  <a:gd name="connsiteY9" fmla="*/ 2326447 h 2464245"/>
                  <a:gd name="connsiteX10" fmla="*/ 1061133 w 2676920"/>
                  <a:gd name="connsiteY10" fmla="*/ 2321939 h 2464245"/>
                  <a:gd name="connsiteX11" fmla="*/ 58411 w 2676920"/>
                  <a:gd name="connsiteY11" fmla="*/ 1305885 h 2464245"/>
                  <a:gd name="connsiteX0" fmla="*/ 58411 w 2676920"/>
                  <a:gd name="connsiteY0" fmla="*/ 1300386 h 2458746"/>
                  <a:gd name="connsiteX1" fmla="*/ 120758 w 2676920"/>
                  <a:gd name="connsiteY1" fmla="*/ 990913 h 2458746"/>
                  <a:gd name="connsiteX2" fmla="*/ 141540 w 2676920"/>
                  <a:gd name="connsiteY2" fmla="*/ 590863 h 2458746"/>
                  <a:gd name="connsiteX3" fmla="*/ 271425 w 2676920"/>
                  <a:gd name="connsiteY3" fmla="*/ 575278 h 2458746"/>
                  <a:gd name="connsiteX4" fmla="*/ 287013 w 2676920"/>
                  <a:gd name="connsiteY4" fmla="*/ 383045 h 2458746"/>
                  <a:gd name="connsiteX5" fmla="*/ 474048 w 2676920"/>
                  <a:gd name="connsiteY5" fmla="*/ 414217 h 2458746"/>
                  <a:gd name="connsiteX6" fmla="*/ 671476 w 2676920"/>
                  <a:gd name="connsiteY6" fmla="*/ 289529 h 2458746"/>
                  <a:gd name="connsiteX7" fmla="*/ 1440401 w 2676920"/>
                  <a:gd name="connsiteY7" fmla="*/ 19363 h 2458746"/>
                  <a:gd name="connsiteX8" fmla="*/ 2676920 w 2676920"/>
                  <a:gd name="connsiteY8" fmla="*/ 1102959 h 2458746"/>
                  <a:gd name="connsiteX9" fmla="*/ 1684588 w 2676920"/>
                  <a:gd name="connsiteY9" fmla="*/ 2320948 h 2458746"/>
                  <a:gd name="connsiteX10" fmla="*/ 1061133 w 2676920"/>
                  <a:gd name="connsiteY10" fmla="*/ 2316440 h 2458746"/>
                  <a:gd name="connsiteX11" fmla="*/ 58411 w 2676920"/>
                  <a:gd name="connsiteY11" fmla="*/ 1300386 h 2458746"/>
                  <a:gd name="connsiteX0" fmla="*/ 58411 w 2676920"/>
                  <a:gd name="connsiteY0" fmla="*/ 1300386 h 2458746"/>
                  <a:gd name="connsiteX1" fmla="*/ 120758 w 2676920"/>
                  <a:gd name="connsiteY1" fmla="*/ 990913 h 2458746"/>
                  <a:gd name="connsiteX2" fmla="*/ 141540 w 2676920"/>
                  <a:gd name="connsiteY2" fmla="*/ 590863 h 2458746"/>
                  <a:gd name="connsiteX3" fmla="*/ 271425 w 2676920"/>
                  <a:gd name="connsiteY3" fmla="*/ 575278 h 2458746"/>
                  <a:gd name="connsiteX4" fmla="*/ 287013 w 2676920"/>
                  <a:gd name="connsiteY4" fmla="*/ 383045 h 2458746"/>
                  <a:gd name="connsiteX5" fmla="*/ 474048 w 2676920"/>
                  <a:gd name="connsiteY5" fmla="*/ 414217 h 2458746"/>
                  <a:gd name="connsiteX6" fmla="*/ 671476 w 2676920"/>
                  <a:gd name="connsiteY6" fmla="*/ 289529 h 2458746"/>
                  <a:gd name="connsiteX7" fmla="*/ 1440401 w 2676920"/>
                  <a:gd name="connsiteY7" fmla="*/ 19363 h 2458746"/>
                  <a:gd name="connsiteX8" fmla="*/ 2676920 w 2676920"/>
                  <a:gd name="connsiteY8" fmla="*/ 1102959 h 2458746"/>
                  <a:gd name="connsiteX9" fmla="*/ 1684588 w 2676920"/>
                  <a:gd name="connsiteY9" fmla="*/ 2320948 h 2458746"/>
                  <a:gd name="connsiteX10" fmla="*/ 1061133 w 2676920"/>
                  <a:gd name="connsiteY10" fmla="*/ 2316440 h 2458746"/>
                  <a:gd name="connsiteX11" fmla="*/ 58411 w 2676920"/>
                  <a:gd name="connsiteY11" fmla="*/ 1300386 h 2458746"/>
                  <a:gd name="connsiteX0" fmla="*/ 58411 w 2676920"/>
                  <a:gd name="connsiteY0" fmla="*/ 1316816 h 2475176"/>
                  <a:gd name="connsiteX1" fmla="*/ 120758 w 2676920"/>
                  <a:gd name="connsiteY1" fmla="*/ 1007343 h 2475176"/>
                  <a:gd name="connsiteX2" fmla="*/ 141540 w 2676920"/>
                  <a:gd name="connsiteY2" fmla="*/ 607293 h 2475176"/>
                  <a:gd name="connsiteX3" fmla="*/ 271425 w 2676920"/>
                  <a:gd name="connsiteY3" fmla="*/ 591708 h 2475176"/>
                  <a:gd name="connsiteX4" fmla="*/ 287013 w 2676920"/>
                  <a:gd name="connsiteY4" fmla="*/ 399475 h 2475176"/>
                  <a:gd name="connsiteX5" fmla="*/ 474048 w 2676920"/>
                  <a:gd name="connsiteY5" fmla="*/ 430647 h 2475176"/>
                  <a:gd name="connsiteX6" fmla="*/ 1232585 w 2676920"/>
                  <a:gd name="connsiteY6" fmla="*/ 124118 h 2475176"/>
                  <a:gd name="connsiteX7" fmla="*/ 1440401 w 2676920"/>
                  <a:gd name="connsiteY7" fmla="*/ 35793 h 2475176"/>
                  <a:gd name="connsiteX8" fmla="*/ 2676920 w 2676920"/>
                  <a:gd name="connsiteY8" fmla="*/ 1119389 h 2475176"/>
                  <a:gd name="connsiteX9" fmla="*/ 1684588 w 2676920"/>
                  <a:gd name="connsiteY9" fmla="*/ 2337378 h 2475176"/>
                  <a:gd name="connsiteX10" fmla="*/ 1061133 w 2676920"/>
                  <a:gd name="connsiteY10" fmla="*/ 2332870 h 2475176"/>
                  <a:gd name="connsiteX11" fmla="*/ 58411 w 2676920"/>
                  <a:gd name="connsiteY11" fmla="*/ 1316816 h 2475176"/>
                  <a:gd name="connsiteX0" fmla="*/ 58411 w 2676920"/>
                  <a:gd name="connsiteY0" fmla="*/ 1316816 h 2475176"/>
                  <a:gd name="connsiteX1" fmla="*/ 120758 w 2676920"/>
                  <a:gd name="connsiteY1" fmla="*/ 1007343 h 2475176"/>
                  <a:gd name="connsiteX2" fmla="*/ 141540 w 2676920"/>
                  <a:gd name="connsiteY2" fmla="*/ 607293 h 2475176"/>
                  <a:gd name="connsiteX3" fmla="*/ 271425 w 2676920"/>
                  <a:gd name="connsiteY3" fmla="*/ 591708 h 2475176"/>
                  <a:gd name="connsiteX4" fmla="*/ 287013 w 2676920"/>
                  <a:gd name="connsiteY4" fmla="*/ 399475 h 2475176"/>
                  <a:gd name="connsiteX5" fmla="*/ 474048 w 2676920"/>
                  <a:gd name="connsiteY5" fmla="*/ 430647 h 2475176"/>
                  <a:gd name="connsiteX6" fmla="*/ 1232585 w 2676920"/>
                  <a:gd name="connsiteY6" fmla="*/ 124118 h 2475176"/>
                  <a:gd name="connsiteX7" fmla="*/ 1440401 w 2676920"/>
                  <a:gd name="connsiteY7" fmla="*/ 35793 h 2475176"/>
                  <a:gd name="connsiteX8" fmla="*/ 2676920 w 2676920"/>
                  <a:gd name="connsiteY8" fmla="*/ 1119389 h 2475176"/>
                  <a:gd name="connsiteX9" fmla="*/ 1684588 w 2676920"/>
                  <a:gd name="connsiteY9" fmla="*/ 2337378 h 2475176"/>
                  <a:gd name="connsiteX10" fmla="*/ 1061133 w 2676920"/>
                  <a:gd name="connsiteY10" fmla="*/ 2332870 h 2475176"/>
                  <a:gd name="connsiteX11" fmla="*/ 58411 w 2676920"/>
                  <a:gd name="connsiteY11" fmla="*/ 1316816 h 2475176"/>
                  <a:gd name="connsiteX0" fmla="*/ 58411 w 2676920"/>
                  <a:gd name="connsiteY0" fmla="*/ 1340838 h 2499198"/>
                  <a:gd name="connsiteX1" fmla="*/ 120758 w 2676920"/>
                  <a:gd name="connsiteY1" fmla="*/ 1031365 h 2499198"/>
                  <a:gd name="connsiteX2" fmla="*/ 141540 w 2676920"/>
                  <a:gd name="connsiteY2" fmla="*/ 631315 h 2499198"/>
                  <a:gd name="connsiteX3" fmla="*/ 271425 w 2676920"/>
                  <a:gd name="connsiteY3" fmla="*/ 615730 h 2499198"/>
                  <a:gd name="connsiteX4" fmla="*/ 287013 w 2676920"/>
                  <a:gd name="connsiteY4" fmla="*/ 423497 h 2499198"/>
                  <a:gd name="connsiteX5" fmla="*/ 952030 w 2676920"/>
                  <a:gd name="connsiteY5" fmla="*/ 210483 h 2499198"/>
                  <a:gd name="connsiteX6" fmla="*/ 1232585 w 2676920"/>
                  <a:gd name="connsiteY6" fmla="*/ 148140 h 2499198"/>
                  <a:gd name="connsiteX7" fmla="*/ 1440401 w 2676920"/>
                  <a:gd name="connsiteY7" fmla="*/ 59815 h 2499198"/>
                  <a:gd name="connsiteX8" fmla="*/ 2676920 w 2676920"/>
                  <a:gd name="connsiteY8" fmla="*/ 1143411 h 2499198"/>
                  <a:gd name="connsiteX9" fmla="*/ 1684588 w 2676920"/>
                  <a:gd name="connsiteY9" fmla="*/ 2361400 h 2499198"/>
                  <a:gd name="connsiteX10" fmla="*/ 1061133 w 2676920"/>
                  <a:gd name="connsiteY10" fmla="*/ 2356892 h 2499198"/>
                  <a:gd name="connsiteX11" fmla="*/ 58411 w 2676920"/>
                  <a:gd name="connsiteY11" fmla="*/ 1340838 h 2499198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287013 w 2676920"/>
                  <a:gd name="connsiteY4" fmla="*/ 396533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287013 w 2676920"/>
                  <a:gd name="connsiteY4" fmla="*/ 396533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671476 w 2676920"/>
                  <a:gd name="connsiteY4" fmla="*/ 287428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13874 h 2472234"/>
                  <a:gd name="connsiteX1" fmla="*/ 120758 w 2676920"/>
                  <a:gd name="connsiteY1" fmla="*/ 1004401 h 2472234"/>
                  <a:gd name="connsiteX2" fmla="*/ 141540 w 2676920"/>
                  <a:gd name="connsiteY2" fmla="*/ 604351 h 2472234"/>
                  <a:gd name="connsiteX3" fmla="*/ 271425 w 2676920"/>
                  <a:gd name="connsiteY3" fmla="*/ 588766 h 2472234"/>
                  <a:gd name="connsiteX4" fmla="*/ 671476 w 2676920"/>
                  <a:gd name="connsiteY4" fmla="*/ 287428 h 2472234"/>
                  <a:gd name="connsiteX5" fmla="*/ 952030 w 2676920"/>
                  <a:gd name="connsiteY5" fmla="*/ 183519 h 2472234"/>
                  <a:gd name="connsiteX6" fmla="*/ 1232585 w 2676920"/>
                  <a:gd name="connsiteY6" fmla="*/ 121176 h 2472234"/>
                  <a:gd name="connsiteX7" fmla="*/ 1440401 w 2676920"/>
                  <a:gd name="connsiteY7" fmla="*/ 32851 h 2472234"/>
                  <a:gd name="connsiteX8" fmla="*/ 2676920 w 2676920"/>
                  <a:gd name="connsiteY8" fmla="*/ 1116447 h 2472234"/>
                  <a:gd name="connsiteX9" fmla="*/ 1684588 w 2676920"/>
                  <a:gd name="connsiteY9" fmla="*/ 2334436 h 2472234"/>
                  <a:gd name="connsiteX10" fmla="*/ 1061133 w 2676920"/>
                  <a:gd name="connsiteY10" fmla="*/ 2329928 h 2472234"/>
                  <a:gd name="connsiteX11" fmla="*/ 58411 w 2676920"/>
                  <a:gd name="connsiteY11" fmla="*/ 1313874 h 2472234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671476 w 2676920"/>
                  <a:gd name="connsiteY4" fmla="*/ 314524 h 2499330"/>
                  <a:gd name="connsiteX5" fmla="*/ 936444 w 2676920"/>
                  <a:gd name="connsiteY5" fmla="*/ 215810 h 2499330"/>
                  <a:gd name="connsiteX6" fmla="*/ 1232585 w 2676920"/>
                  <a:gd name="connsiteY6" fmla="*/ 148272 h 2499330"/>
                  <a:gd name="connsiteX7" fmla="*/ 1440401 w 2676920"/>
                  <a:gd name="connsiteY7" fmla="*/ 59947 h 2499330"/>
                  <a:gd name="connsiteX8" fmla="*/ 2676920 w 2676920"/>
                  <a:gd name="connsiteY8" fmla="*/ 1143543 h 2499330"/>
                  <a:gd name="connsiteX9" fmla="*/ 1684588 w 2676920"/>
                  <a:gd name="connsiteY9" fmla="*/ 2361532 h 2499330"/>
                  <a:gd name="connsiteX10" fmla="*/ 1061133 w 2676920"/>
                  <a:gd name="connsiteY10" fmla="*/ 2357024 h 2499330"/>
                  <a:gd name="connsiteX11" fmla="*/ 58411 w 2676920"/>
                  <a:gd name="connsiteY11" fmla="*/ 1340970 h 2499330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655890 w 2676920"/>
                  <a:gd name="connsiteY4" fmla="*/ 324915 h 2499330"/>
                  <a:gd name="connsiteX5" fmla="*/ 936444 w 2676920"/>
                  <a:gd name="connsiteY5" fmla="*/ 215810 h 2499330"/>
                  <a:gd name="connsiteX6" fmla="*/ 1232585 w 2676920"/>
                  <a:gd name="connsiteY6" fmla="*/ 148272 h 2499330"/>
                  <a:gd name="connsiteX7" fmla="*/ 1440401 w 2676920"/>
                  <a:gd name="connsiteY7" fmla="*/ 59947 h 2499330"/>
                  <a:gd name="connsiteX8" fmla="*/ 2676920 w 2676920"/>
                  <a:gd name="connsiteY8" fmla="*/ 1143543 h 2499330"/>
                  <a:gd name="connsiteX9" fmla="*/ 1684588 w 2676920"/>
                  <a:gd name="connsiteY9" fmla="*/ 2361532 h 2499330"/>
                  <a:gd name="connsiteX10" fmla="*/ 1061133 w 2676920"/>
                  <a:gd name="connsiteY10" fmla="*/ 2357024 h 2499330"/>
                  <a:gd name="connsiteX11" fmla="*/ 58411 w 2676920"/>
                  <a:gd name="connsiteY11" fmla="*/ 1340970 h 2499330"/>
                  <a:gd name="connsiteX0" fmla="*/ 58411 w 2676920"/>
                  <a:gd name="connsiteY0" fmla="*/ 1340970 h 2499330"/>
                  <a:gd name="connsiteX1" fmla="*/ 120758 w 2676920"/>
                  <a:gd name="connsiteY1" fmla="*/ 1031497 h 2499330"/>
                  <a:gd name="connsiteX2" fmla="*/ 141540 w 2676920"/>
                  <a:gd name="connsiteY2" fmla="*/ 631447 h 2499330"/>
                  <a:gd name="connsiteX3" fmla="*/ 271425 w 2676920"/>
                  <a:gd name="connsiteY3" fmla="*/ 615862 h 2499330"/>
                  <a:gd name="connsiteX4" fmla="*/ 936444 w 2676920"/>
                  <a:gd name="connsiteY4" fmla="*/ 215810 h 2499330"/>
                  <a:gd name="connsiteX5" fmla="*/ 1232585 w 2676920"/>
                  <a:gd name="connsiteY5" fmla="*/ 148272 h 2499330"/>
                  <a:gd name="connsiteX6" fmla="*/ 1440401 w 2676920"/>
                  <a:gd name="connsiteY6" fmla="*/ 59947 h 2499330"/>
                  <a:gd name="connsiteX7" fmla="*/ 2676920 w 2676920"/>
                  <a:gd name="connsiteY7" fmla="*/ 1143543 h 2499330"/>
                  <a:gd name="connsiteX8" fmla="*/ 1684588 w 2676920"/>
                  <a:gd name="connsiteY8" fmla="*/ 2361532 h 2499330"/>
                  <a:gd name="connsiteX9" fmla="*/ 1061133 w 2676920"/>
                  <a:gd name="connsiteY9" fmla="*/ 2357024 h 2499330"/>
                  <a:gd name="connsiteX10" fmla="*/ 58411 w 2676920"/>
                  <a:gd name="connsiteY10" fmla="*/ 1340970 h 2499330"/>
                  <a:gd name="connsiteX0" fmla="*/ 58411 w 2676920"/>
                  <a:gd name="connsiteY0" fmla="*/ 1352702 h 2511062"/>
                  <a:gd name="connsiteX1" fmla="*/ 120758 w 2676920"/>
                  <a:gd name="connsiteY1" fmla="*/ 1043229 h 2511062"/>
                  <a:gd name="connsiteX2" fmla="*/ 141540 w 2676920"/>
                  <a:gd name="connsiteY2" fmla="*/ 643179 h 2511062"/>
                  <a:gd name="connsiteX3" fmla="*/ 271425 w 2676920"/>
                  <a:gd name="connsiteY3" fmla="*/ 627594 h 2511062"/>
                  <a:gd name="connsiteX4" fmla="*/ 1232585 w 2676920"/>
                  <a:gd name="connsiteY4" fmla="*/ 160004 h 2511062"/>
                  <a:gd name="connsiteX5" fmla="*/ 1440401 w 2676920"/>
                  <a:gd name="connsiteY5" fmla="*/ 71679 h 2511062"/>
                  <a:gd name="connsiteX6" fmla="*/ 2676920 w 2676920"/>
                  <a:gd name="connsiteY6" fmla="*/ 1155275 h 2511062"/>
                  <a:gd name="connsiteX7" fmla="*/ 1684588 w 2676920"/>
                  <a:gd name="connsiteY7" fmla="*/ 2373264 h 2511062"/>
                  <a:gd name="connsiteX8" fmla="*/ 1061133 w 2676920"/>
                  <a:gd name="connsiteY8" fmla="*/ 2368756 h 2511062"/>
                  <a:gd name="connsiteX9" fmla="*/ 58411 w 2676920"/>
                  <a:gd name="connsiteY9" fmla="*/ 1352702 h 2511062"/>
                  <a:gd name="connsiteX0" fmla="*/ 58411 w 2676920"/>
                  <a:gd name="connsiteY0" fmla="*/ 1290532 h 2448892"/>
                  <a:gd name="connsiteX1" fmla="*/ 120758 w 2676920"/>
                  <a:gd name="connsiteY1" fmla="*/ 981059 h 2448892"/>
                  <a:gd name="connsiteX2" fmla="*/ 141540 w 2676920"/>
                  <a:gd name="connsiteY2" fmla="*/ 581009 h 2448892"/>
                  <a:gd name="connsiteX3" fmla="*/ 271425 w 2676920"/>
                  <a:gd name="connsiteY3" fmla="*/ 565424 h 2448892"/>
                  <a:gd name="connsiteX4" fmla="*/ 1440401 w 2676920"/>
                  <a:gd name="connsiteY4" fmla="*/ 9509 h 2448892"/>
                  <a:gd name="connsiteX5" fmla="*/ 2676920 w 2676920"/>
                  <a:gd name="connsiteY5" fmla="*/ 1093105 h 2448892"/>
                  <a:gd name="connsiteX6" fmla="*/ 1684588 w 2676920"/>
                  <a:gd name="connsiteY6" fmla="*/ 2311094 h 2448892"/>
                  <a:gd name="connsiteX7" fmla="*/ 1061133 w 2676920"/>
                  <a:gd name="connsiteY7" fmla="*/ 2306586 h 2448892"/>
                  <a:gd name="connsiteX8" fmla="*/ 58411 w 2676920"/>
                  <a:gd name="connsiteY8" fmla="*/ 1290532 h 2448892"/>
                  <a:gd name="connsiteX0" fmla="*/ 58411 w 2676920"/>
                  <a:gd name="connsiteY0" fmla="*/ 1229071 h 2387431"/>
                  <a:gd name="connsiteX1" fmla="*/ 120758 w 2676920"/>
                  <a:gd name="connsiteY1" fmla="*/ 919598 h 2387431"/>
                  <a:gd name="connsiteX2" fmla="*/ 141540 w 2676920"/>
                  <a:gd name="connsiteY2" fmla="*/ 519548 h 2387431"/>
                  <a:gd name="connsiteX3" fmla="*/ 271425 w 2676920"/>
                  <a:gd name="connsiteY3" fmla="*/ 503963 h 2387431"/>
                  <a:gd name="connsiteX4" fmla="*/ 1315710 w 2676920"/>
                  <a:gd name="connsiteY4" fmla="*/ 10394 h 2387431"/>
                  <a:gd name="connsiteX5" fmla="*/ 2676920 w 2676920"/>
                  <a:gd name="connsiteY5" fmla="*/ 1031644 h 2387431"/>
                  <a:gd name="connsiteX6" fmla="*/ 1684588 w 2676920"/>
                  <a:gd name="connsiteY6" fmla="*/ 2249633 h 2387431"/>
                  <a:gd name="connsiteX7" fmla="*/ 1061133 w 2676920"/>
                  <a:gd name="connsiteY7" fmla="*/ 2245125 h 2387431"/>
                  <a:gd name="connsiteX8" fmla="*/ 58411 w 2676920"/>
                  <a:gd name="connsiteY8" fmla="*/ 1229071 h 2387431"/>
                  <a:gd name="connsiteX0" fmla="*/ 58411 w 2676920"/>
                  <a:gd name="connsiteY0" fmla="*/ 1219642 h 2378002"/>
                  <a:gd name="connsiteX1" fmla="*/ 120758 w 2676920"/>
                  <a:gd name="connsiteY1" fmla="*/ 910169 h 2378002"/>
                  <a:gd name="connsiteX2" fmla="*/ 141540 w 2676920"/>
                  <a:gd name="connsiteY2" fmla="*/ 510119 h 2378002"/>
                  <a:gd name="connsiteX3" fmla="*/ 271425 w 2676920"/>
                  <a:gd name="connsiteY3" fmla="*/ 494534 h 2378002"/>
                  <a:gd name="connsiteX4" fmla="*/ 1315710 w 2676920"/>
                  <a:gd name="connsiteY4" fmla="*/ 965 h 2378002"/>
                  <a:gd name="connsiteX5" fmla="*/ 2676920 w 2676920"/>
                  <a:gd name="connsiteY5" fmla="*/ 1022215 h 2378002"/>
                  <a:gd name="connsiteX6" fmla="*/ 1684588 w 2676920"/>
                  <a:gd name="connsiteY6" fmla="*/ 2240204 h 2378002"/>
                  <a:gd name="connsiteX7" fmla="*/ 1061133 w 2676920"/>
                  <a:gd name="connsiteY7" fmla="*/ 2235696 h 2378002"/>
                  <a:gd name="connsiteX8" fmla="*/ 58411 w 2676920"/>
                  <a:gd name="connsiteY8" fmla="*/ 1219642 h 2378002"/>
                  <a:gd name="connsiteX0" fmla="*/ 58411 w 2676920"/>
                  <a:gd name="connsiteY0" fmla="*/ 1038096 h 2196456"/>
                  <a:gd name="connsiteX1" fmla="*/ 120758 w 2676920"/>
                  <a:gd name="connsiteY1" fmla="*/ 728623 h 2196456"/>
                  <a:gd name="connsiteX2" fmla="*/ 141540 w 2676920"/>
                  <a:gd name="connsiteY2" fmla="*/ 328573 h 2196456"/>
                  <a:gd name="connsiteX3" fmla="*/ 271425 w 2676920"/>
                  <a:gd name="connsiteY3" fmla="*/ 312988 h 2196456"/>
                  <a:gd name="connsiteX4" fmla="*/ 2152178 w 2676920"/>
                  <a:gd name="connsiteY4" fmla="*/ 1260 h 2196456"/>
                  <a:gd name="connsiteX5" fmla="*/ 2676920 w 2676920"/>
                  <a:gd name="connsiteY5" fmla="*/ 840669 h 2196456"/>
                  <a:gd name="connsiteX6" fmla="*/ 1684588 w 2676920"/>
                  <a:gd name="connsiteY6" fmla="*/ 2058658 h 2196456"/>
                  <a:gd name="connsiteX7" fmla="*/ 1061133 w 2676920"/>
                  <a:gd name="connsiteY7" fmla="*/ 2054150 h 2196456"/>
                  <a:gd name="connsiteX8" fmla="*/ 58411 w 2676920"/>
                  <a:gd name="connsiteY8" fmla="*/ 1038096 h 2196456"/>
                  <a:gd name="connsiteX0" fmla="*/ 58411 w 2676920"/>
                  <a:gd name="connsiteY0" fmla="*/ 1121327 h 2279687"/>
                  <a:gd name="connsiteX1" fmla="*/ 120758 w 2676920"/>
                  <a:gd name="connsiteY1" fmla="*/ 811854 h 2279687"/>
                  <a:gd name="connsiteX2" fmla="*/ 141540 w 2676920"/>
                  <a:gd name="connsiteY2" fmla="*/ 411804 h 2279687"/>
                  <a:gd name="connsiteX3" fmla="*/ 271425 w 2676920"/>
                  <a:gd name="connsiteY3" fmla="*/ 396219 h 2279687"/>
                  <a:gd name="connsiteX4" fmla="*/ 2152178 w 2676920"/>
                  <a:gd name="connsiteY4" fmla="*/ 84491 h 2279687"/>
                  <a:gd name="connsiteX5" fmla="*/ 2676920 w 2676920"/>
                  <a:gd name="connsiteY5" fmla="*/ 923900 h 2279687"/>
                  <a:gd name="connsiteX6" fmla="*/ 1684588 w 2676920"/>
                  <a:gd name="connsiteY6" fmla="*/ 2141889 h 2279687"/>
                  <a:gd name="connsiteX7" fmla="*/ 1061133 w 2676920"/>
                  <a:gd name="connsiteY7" fmla="*/ 2137381 h 2279687"/>
                  <a:gd name="connsiteX8" fmla="*/ 58411 w 2676920"/>
                  <a:gd name="connsiteY8" fmla="*/ 1121327 h 2279687"/>
                  <a:gd name="connsiteX0" fmla="*/ 58411 w 2676920"/>
                  <a:gd name="connsiteY0" fmla="*/ 1265495 h 2423855"/>
                  <a:gd name="connsiteX1" fmla="*/ 120758 w 2676920"/>
                  <a:gd name="connsiteY1" fmla="*/ 956022 h 2423855"/>
                  <a:gd name="connsiteX2" fmla="*/ 141540 w 2676920"/>
                  <a:gd name="connsiteY2" fmla="*/ 555972 h 2423855"/>
                  <a:gd name="connsiteX3" fmla="*/ 1185825 w 2676920"/>
                  <a:gd name="connsiteY3" fmla="*/ 15647 h 2423855"/>
                  <a:gd name="connsiteX4" fmla="*/ 2152178 w 2676920"/>
                  <a:gd name="connsiteY4" fmla="*/ 228659 h 2423855"/>
                  <a:gd name="connsiteX5" fmla="*/ 2676920 w 2676920"/>
                  <a:gd name="connsiteY5" fmla="*/ 1068068 h 2423855"/>
                  <a:gd name="connsiteX6" fmla="*/ 1684588 w 2676920"/>
                  <a:gd name="connsiteY6" fmla="*/ 2286057 h 2423855"/>
                  <a:gd name="connsiteX7" fmla="*/ 1061133 w 2676920"/>
                  <a:gd name="connsiteY7" fmla="*/ 2281549 h 2423855"/>
                  <a:gd name="connsiteX8" fmla="*/ 58411 w 2676920"/>
                  <a:gd name="connsiteY8" fmla="*/ 1265495 h 2423855"/>
                  <a:gd name="connsiteX0" fmla="*/ 58411 w 2676920"/>
                  <a:gd name="connsiteY0" fmla="*/ 1249963 h 2408323"/>
                  <a:gd name="connsiteX1" fmla="*/ 120758 w 2676920"/>
                  <a:gd name="connsiteY1" fmla="*/ 940490 h 2408323"/>
                  <a:gd name="connsiteX2" fmla="*/ 141540 w 2676920"/>
                  <a:gd name="connsiteY2" fmla="*/ 540440 h 2408323"/>
                  <a:gd name="connsiteX3" fmla="*/ 1185825 w 2676920"/>
                  <a:gd name="connsiteY3" fmla="*/ 115 h 2408323"/>
                  <a:gd name="connsiteX4" fmla="*/ 2152178 w 2676920"/>
                  <a:gd name="connsiteY4" fmla="*/ 213127 h 2408323"/>
                  <a:gd name="connsiteX5" fmla="*/ 2676920 w 2676920"/>
                  <a:gd name="connsiteY5" fmla="*/ 1052536 h 2408323"/>
                  <a:gd name="connsiteX6" fmla="*/ 1684588 w 2676920"/>
                  <a:gd name="connsiteY6" fmla="*/ 2270525 h 2408323"/>
                  <a:gd name="connsiteX7" fmla="*/ 1061133 w 2676920"/>
                  <a:gd name="connsiteY7" fmla="*/ 2266017 h 2408323"/>
                  <a:gd name="connsiteX8" fmla="*/ 58411 w 2676920"/>
                  <a:gd name="connsiteY8" fmla="*/ 1249963 h 2408323"/>
                  <a:gd name="connsiteX0" fmla="*/ 58411 w 2676920"/>
                  <a:gd name="connsiteY0" fmla="*/ 1255156 h 2413516"/>
                  <a:gd name="connsiteX1" fmla="*/ 120758 w 2676920"/>
                  <a:gd name="connsiteY1" fmla="*/ 945683 h 2413516"/>
                  <a:gd name="connsiteX2" fmla="*/ 141540 w 2676920"/>
                  <a:gd name="connsiteY2" fmla="*/ 545633 h 2413516"/>
                  <a:gd name="connsiteX3" fmla="*/ 1248170 w 2676920"/>
                  <a:gd name="connsiteY3" fmla="*/ 113 h 2413516"/>
                  <a:gd name="connsiteX4" fmla="*/ 2152178 w 2676920"/>
                  <a:gd name="connsiteY4" fmla="*/ 218320 h 2413516"/>
                  <a:gd name="connsiteX5" fmla="*/ 2676920 w 2676920"/>
                  <a:gd name="connsiteY5" fmla="*/ 1057729 h 2413516"/>
                  <a:gd name="connsiteX6" fmla="*/ 1684588 w 2676920"/>
                  <a:gd name="connsiteY6" fmla="*/ 2275718 h 2413516"/>
                  <a:gd name="connsiteX7" fmla="*/ 1061133 w 2676920"/>
                  <a:gd name="connsiteY7" fmla="*/ 2271210 h 2413516"/>
                  <a:gd name="connsiteX8" fmla="*/ 58411 w 2676920"/>
                  <a:gd name="connsiteY8" fmla="*/ 1255156 h 2413516"/>
                  <a:gd name="connsiteX0" fmla="*/ 58411 w 2676920"/>
                  <a:gd name="connsiteY0" fmla="*/ 1296934 h 2455294"/>
                  <a:gd name="connsiteX1" fmla="*/ 120758 w 2676920"/>
                  <a:gd name="connsiteY1" fmla="*/ 987461 h 2455294"/>
                  <a:gd name="connsiteX2" fmla="*/ 1248170 w 2676920"/>
                  <a:gd name="connsiteY2" fmla="*/ 41891 h 2455294"/>
                  <a:gd name="connsiteX3" fmla="*/ 2152178 w 2676920"/>
                  <a:gd name="connsiteY3" fmla="*/ 260098 h 2455294"/>
                  <a:gd name="connsiteX4" fmla="*/ 2676920 w 2676920"/>
                  <a:gd name="connsiteY4" fmla="*/ 1099507 h 2455294"/>
                  <a:gd name="connsiteX5" fmla="*/ 1684588 w 2676920"/>
                  <a:gd name="connsiteY5" fmla="*/ 2317496 h 2455294"/>
                  <a:gd name="connsiteX6" fmla="*/ 1061133 w 2676920"/>
                  <a:gd name="connsiteY6" fmla="*/ 2312988 h 2455294"/>
                  <a:gd name="connsiteX7" fmla="*/ 58411 w 2676920"/>
                  <a:gd name="connsiteY7" fmla="*/ 1296934 h 2455294"/>
                  <a:gd name="connsiteX0" fmla="*/ 11759 w 2630268"/>
                  <a:gd name="connsiteY0" fmla="*/ 1255672 h 2414032"/>
                  <a:gd name="connsiteX1" fmla="*/ 442984 w 2630268"/>
                  <a:gd name="connsiteY1" fmla="*/ 260399 h 2414032"/>
                  <a:gd name="connsiteX2" fmla="*/ 1201518 w 2630268"/>
                  <a:gd name="connsiteY2" fmla="*/ 629 h 2414032"/>
                  <a:gd name="connsiteX3" fmla="*/ 2105526 w 2630268"/>
                  <a:gd name="connsiteY3" fmla="*/ 218836 h 2414032"/>
                  <a:gd name="connsiteX4" fmla="*/ 2630268 w 2630268"/>
                  <a:gd name="connsiteY4" fmla="*/ 1058245 h 2414032"/>
                  <a:gd name="connsiteX5" fmla="*/ 1637936 w 2630268"/>
                  <a:gd name="connsiteY5" fmla="*/ 2276234 h 2414032"/>
                  <a:gd name="connsiteX6" fmla="*/ 1014481 w 2630268"/>
                  <a:gd name="connsiteY6" fmla="*/ 2271726 h 2414032"/>
                  <a:gd name="connsiteX7" fmla="*/ 11759 w 2630268"/>
                  <a:gd name="connsiteY7" fmla="*/ 1255672 h 2414032"/>
                  <a:gd name="connsiteX0" fmla="*/ 16959 w 2635468"/>
                  <a:gd name="connsiteY0" fmla="*/ 1255672 h 2414032"/>
                  <a:gd name="connsiteX1" fmla="*/ 448184 w 2635468"/>
                  <a:gd name="connsiteY1" fmla="*/ 260399 h 2414032"/>
                  <a:gd name="connsiteX2" fmla="*/ 1206718 w 2635468"/>
                  <a:gd name="connsiteY2" fmla="*/ 629 h 2414032"/>
                  <a:gd name="connsiteX3" fmla="*/ 2110726 w 2635468"/>
                  <a:gd name="connsiteY3" fmla="*/ 218836 h 2414032"/>
                  <a:gd name="connsiteX4" fmla="*/ 2635468 w 2635468"/>
                  <a:gd name="connsiteY4" fmla="*/ 1058245 h 2414032"/>
                  <a:gd name="connsiteX5" fmla="*/ 1643136 w 2635468"/>
                  <a:gd name="connsiteY5" fmla="*/ 2276234 h 2414032"/>
                  <a:gd name="connsiteX6" fmla="*/ 1019681 w 2635468"/>
                  <a:gd name="connsiteY6" fmla="*/ 2271726 h 2414032"/>
                  <a:gd name="connsiteX7" fmla="*/ 16959 w 2635468"/>
                  <a:gd name="connsiteY7" fmla="*/ 1255672 h 2414032"/>
                  <a:gd name="connsiteX0" fmla="*/ 18509 w 2637018"/>
                  <a:gd name="connsiteY0" fmla="*/ 1255672 h 2414032"/>
                  <a:gd name="connsiteX1" fmla="*/ 449734 w 2637018"/>
                  <a:gd name="connsiteY1" fmla="*/ 260399 h 2414032"/>
                  <a:gd name="connsiteX2" fmla="*/ 1208268 w 2637018"/>
                  <a:gd name="connsiteY2" fmla="*/ 629 h 2414032"/>
                  <a:gd name="connsiteX3" fmla="*/ 2112276 w 2637018"/>
                  <a:gd name="connsiteY3" fmla="*/ 218836 h 2414032"/>
                  <a:gd name="connsiteX4" fmla="*/ 2637018 w 2637018"/>
                  <a:gd name="connsiteY4" fmla="*/ 1058245 h 2414032"/>
                  <a:gd name="connsiteX5" fmla="*/ 1644686 w 2637018"/>
                  <a:gd name="connsiteY5" fmla="*/ 2276234 h 2414032"/>
                  <a:gd name="connsiteX6" fmla="*/ 1021231 w 2637018"/>
                  <a:gd name="connsiteY6" fmla="*/ 2271726 h 2414032"/>
                  <a:gd name="connsiteX7" fmla="*/ 18509 w 2637018"/>
                  <a:gd name="connsiteY7" fmla="*/ 1255672 h 2414032"/>
                  <a:gd name="connsiteX0" fmla="*/ 16781 w 2640485"/>
                  <a:gd name="connsiteY0" fmla="*/ 1266063 h 2413421"/>
                  <a:gd name="connsiteX1" fmla="*/ 453201 w 2640485"/>
                  <a:gd name="connsiteY1" fmla="*/ 260399 h 2413421"/>
                  <a:gd name="connsiteX2" fmla="*/ 1211735 w 2640485"/>
                  <a:gd name="connsiteY2" fmla="*/ 629 h 2413421"/>
                  <a:gd name="connsiteX3" fmla="*/ 2115743 w 2640485"/>
                  <a:gd name="connsiteY3" fmla="*/ 218836 h 2413421"/>
                  <a:gd name="connsiteX4" fmla="*/ 2640485 w 2640485"/>
                  <a:gd name="connsiteY4" fmla="*/ 1058245 h 2413421"/>
                  <a:gd name="connsiteX5" fmla="*/ 1648153 w 2640485"/>
                  <a:gd name="connsiteY5" fmla="*/ 2276234 h 2413421"/>
                  <a:gd name="connsiteX6" fmla="*/ 1024698 w 2640485"/>
                  <a:gd name="connsiteY6" fmla="*/ 2271726 h 2413421"/>
                  <a:gd name="connsiteX7" fmla="*/ 16781 w 2640485"/>
                  <a:gd name="connsiteY7" fmla="*/ 1266063 h 2413421"/>
                  <a:gd name="connsiteX0" fmla="*/ 20086 w 2643790"/>
                  <a:gd name="connsiteY0" fmla="*/ 1266063 h 2413421"/>
                  <a:gd name="connsiteX1" fmla="*/ 456506 w 2643790"/>
                  <a:gd name="connsiteY1" fmla="*/ 260399 h 2413421"/>
                  <a:gd name="connsiteX2" fmla="*/ 1215040 w 2643790"/>
                  <a:gd name="connsiteY2" fmla="*/ 629 h 2413421"/>
                  <a:gd name="connsiteX3" fmla="*/ 2119048 w 2643790"/>
                  <a:gd name="connsiteY3" fmla="*/ 218836 h 2413421"/>
                  <a:gd name="connsiteX4" fmla="*/ 2643790 w 2643790"/>
                  <a:gd name="connsiteY4" fmla="*/ 1058245 h 2413421"/>
                  <a:gd name="connsiteX5" fmla="*/ 1651458 w 2643790"/>
                  <a:gd name="connsiteY5" fmla="*/ 2276234 h 2413421"/>
                  <a:gd name="connsiteX6" fmla="*/ 1028003 w 2643790"/>
                  <a:gd name="connsiteY6" fmla="*/ 2271726 h 2413421"/>
                  <a:gd name="connsiteX7" fmla="*/ 20086 w 2643790"/>
                  <a:gd name="connsiteY7" fmla="*/ 1266063 h 2413421"/>
                  <a:gd name="connsiteX0" fmla="*/ 20086 w 2648516"/>
                  <a:gd name="connsiteY0" fmla="*/ 1266063 h 2413421"/>
                  <a:gd name="connsiteX1" fmla="*/ 456506 w 2648516"/>
                  <a:gd name="connsiteY1" fmla="*/ 260399 h 2413421"/>
                  <a:gd name="connsiteX2" fmla="*/ 1215040 w 2648516"/>
                  <a:gd name="connsiteY2" fmla="*/ 629 h 2413421"/>
                  <a:gd name="connsiteX3" fmla="*/ 2119048 w 2648516"/>
                  <a:gd name="connsiteY3" fmla="*/ 218836 h 2413421"/>
                  <a:gd name="connsiteX4" fmla="*/ 2643790 w 2648516"/>
                  <a:gd name="connsiteY4" fmla="*/ 1058245 h 2413421"/>
                  <a:gd name="connsiteX5" fmla="*/ 1651458 w 2648516"/>
                  <a:gd name="connsiteY5" fmla="*/ 2276234 h 2413421"/>
                  <a:gd name="connsiteX6" fmla="*/ 1028003 w 2648516"/>
                  <a:gd name="connsiteY6" fmla="*/ 2271726 h 2413421"/>
                  <a:gd name="connsiteX7" fmla="*/ 20086 w 2648516"/>
                  <a:gd name="connsiteY7" fmla="*/ 1266063 h 2413421"/>
                  <a:gd name="connsiteX0" fmla="*/ 20086 w 2645292"/>
                  <a:gd name="connsiteY0" fmla="*/ 1266063 h 2413421"/>
                  <a:gd name="connsiteX1" fmla="*/ 456506 w 2645292"/>
                  <a:gd name="connsiteY1" fmla="*/ 260399 h 2413421"/>
                  <a:gd name="connsiteX2" fmla="*/ 1215040 w 2645292"/>
                  <a:gd name="connsiteY2" fmla="*/ 629 h 2413421"/>
                  <a:gd name="connsiteX3" fmla="*/ 2119048 w 2645292"/>
                  <a:gd name="connsiteY3" fmla="*/ 218836 h 2413421"/>
                  <a:gd name="connsiteX4" fmla="*/ 2643790 w 2645292"/>
                  <a:gd name="connsiteY4" fmla="*/ 1058245 h 2413421"/>
                  <a:gd name="connsiteX5" fmla="*/ 1651458 w 2645292"/>
                  <a:gd name="connsiteY5" fmla="*/ 2276234 h 2413421"/>
                  <a:gd name="connsiteX6" fmla="*/ 1028003 w 2645292"/>
                  <a:gd name="connsiteY6" fmla="*/ 2271726 h 2413421"/>
                  <a:gd name="connsiteX7" fmla="*/ 20086 w 2645292"/>
                  <a:gd name="connsiteY7" fmla="*/ 1266063 h 2413421"/>
                  <a:gd name="connsiteX0" fmla="*/ 20086 w 2614170"/>
                  <a:gd name="connsiteY0" fmla="*/ 1265954 h 2418476"/>
                  <a:gd name="connsiteX1" fmla="*/ 456506 w 2614170"/>
                  <a:gd name="connsiteY1" fmla="*/ 260290 h 2418476"/>
                  <a:gd name="connsiteX2" fmla="*/ 1215040 w 2614170"/>
                  <a:gd name="connsiteY2" fmla="*/ 520 h 2418476"/>
                  <a:gd name="connsiteX3" fmla="*/ 2119048 w 2614170"/>
                  <a:gd name="connsiteY3" fmla="*/ 218727 h 2418476"/>
                  <a:gd name="connsiteX4" fmla="*/ 2612617 w 2614170"/>
                  <a:gd name="connsiteY4" fmla="*/ 980205 h 2418476"/>
                  <a:gd name="connsiteX5" fmla="*/ 1651458 w 2614170"/>
                  <a:gd name="connsiteY5" fmla="*/ 2276125 h 2418476"/>
                  <a:gd name="connsiteX6" fmla="*/ 1028003 w 2614170"/>
                  <a:gd name="connsiteY6" fmla="*/ 2271617 h 2418476"/>
                  <a:gd name="connsiteX7" fmla="*/ 20086 w 2614170"/>
                  <a:gd name="connsiteY7" fmla="*/ 1265954 h 2418476"/>
                  <a:gd name="connsiteX0" fmla="*/ 20086 w 2614170"/>
                  <a:gd name="connsiteY0" fmla="*/ 1265954 h 2418476"/>
                  <a:gd name="connsiteX1" fmla="*/ 456506 w 2614170"/>
                  <a:gd name="connsiteY1" fmla="*/ 260290 h 2418476"/>
                  <a:gd name="connsiteX2" fmla="*/ 1215040 w 2614170"/>
                  <a:gd name="connsiteY2" fmla="*/ 520 h 2418476"/>
                  <a:gd name="connsiteX3" fmla="*/ 2119048 w 2614170"/>
                  <a:gd name="connsiteY3" fmla="*/ 218727 h 2418476"/>
                  <a:gd name="connsiteX4" fmla="*/ 2612617 w 2614170"/>
                  <a:gd name="connsiteY4" fmla="*/ 980205 h 2418476"/>
                  <a:gd name="connsiteX5" fmla="*/ 1651458 w 2614170"/>
                  <a:gd name="connsiteY5" fmla="*/ 2276125 h 2418476"/>
                  <a:gd name="connsiteX6" fmla="*/ 1028003 w 2614170"/>
                  <a:gd name="connsiteY6" fmla="*/ 2271617 h 2418476"/>
                  <a:gd name="connsiteX7" fmla="*/ 20086 w 2614170"/>
                  <a:gd name="connsiteY7" fmla="*/ 1265954 h 2418476"/>
                  <a:gd name="connsiteX0" fmla="*/ 17620 w 2611704"/>
                  <a:gd name="connsiteY0" fmla="*/ 1265954 h 2418476"/>
                  <a:gd name="connsiteX1" fmla="*/ 454040 w 2611704"/>
                  <a:gd name="connsiteY1" fmla="*/ 260290 h 2418476"/>
                  <a:gd name="connsiteX2" fmla="*/ 1337265 w 2611704"/>
                  <a:gd name="connsiteY2" fmla="*/ 520 h 2418476"/>
                  <a:gd name="connsiteX3" fmla="*/ 2116582 w 2611704"/>
                  <a:gd name="connsiteY3" fmla="*/ 218727 h 2418476"/>
                  <a:gd name="connsiteX4" fmla="*/ 2610151 w 2611704"/>
                  <a:gd name="connsiteY4" fmla="*/ 980205 h 2418476"/>
                  <a:gd name="connsiteX5" fmla="*/ 1648992 w 2611704"/>
                  <a:gd name="connsiteY5" fmla="*/ 2276125 h 2418476"/>
                  <a:gd name="connsiteX6" fmla="*/ 1025537 w 2611704"/>
                  <a:gd name="connsiteY6" fmla="*/ 2271617 h 2418476"/>
                  <a:gd name="connsiteX7" fmla="*/ 17620 w 2611704"/>
                  <a:gd name="connsiteY7" fmla="*/ 1265954 h 2418476"/>
                  <a:gd name="connsiteX0" fmla="*/ 17620 w 2611704"/>
                  <a:gd name="connsiteY0" fmla="*/ 1266818 h 2419340"/>
                  <a:gd name="connsiteX1" fmla="*/ 454040 w 2611704"/>
                  <a:gd name="connsiteY1" fmla="*/ 261154 h 2419340"/>
                  <a:gd name="connsiteX2" fmla="*/ 1337265 w 2611704"/>
                  <a:gd name="connsiteY2" fmla="*/ 1384 h 2419340"/>
                  <a:gd name="connsiteX3" fmla="*/ 2116582 w 2611704"/>
                  <a:gd name="connsiteY3" fmla="*/ 219591 h 2419340"/>
                  <a:gd name="connsiteX4" fmla="*/ 2610151 w 2611704"/>
                  <a:gd name="connsiteY4" fmla="*/ 981069 h 2419340"/>
                  <a:gd name="connsiteX5" fmla="*/ 1648992 w 2611704"/>
                  <a:gd name="connsiteY5" fmla="*/ 2276989 h 2419340"/>
                  <a:gd name="connsiteX6" fmla="*/ 1025537 w 2611704"/>
                  <a:gd name="connsiteY6" fmla="*/ 2272481 h 2419340"/>
                  <a:gd name="connsiteX7" fmla="*/ 17620 w 2611704"/>
                  <a:gd name="connsiteY7" fmla="*/ 1266818 h 2419340"/>
                  <a:gd name="connsiteX0" fmla="*/ 4608 w 2598806"/>
                  <a:gd name="connsiteY0" fmla="*/ 1266818 h 2277503"/>
                  <a:gd name="connsiteX1" fmla="*/ 441028 w 2598806"/>
                  <a:gd name="connsiteY1" fmla="*/ 261154 h 2277503"/>
                  <a:gd name="connsiteX2" fmla="*/ 1324253 w 2598806"/>
                  <a:gd name="connsiteY2" fmla="*/ 1384 h 2277503"/>
                  <a:gd name="connsiteX3" fmla="*/ 2103570 w 2598806"/>
                  <a:gd name="connsiteY3" fmla="*/ 219591 h 2277503"/>
                  <a:gd name="connsiteX4" fmla="*/ 2597139 w 2598806"/>
                  <a:gd name="connsiteY4" fmla="*/ 981069 h 2277503"/>
                  <a:gd name="connsiteX5" fmla="*/ 1635980 w 2598806"/>
                  <a:gd name="connsiteY5" fmla="*/ 2276989 h 2277503"/>
                  <a:gd name="connsiteX6" fmla="*/ 695602 w 2598806"/>
                  <a:gd name="connsiteY6" fmla="*/ 830519 h 2277503"/>
                  <a:gd name="connsiteX7" fmla="*/ 4608 w 2598806"/>
                  <a:gd name="connsiteY7" fmla="*/ 1266818 h 2277503"/>
                  <a:gd name="connsiteX0" fmla="*/ 4608 w 2610525"/>
                  <a:gd name="connsiteY0" fmla="*/ 1266818 h 1280595"/>
                  <a:gd name="connsiteX1" fmla="*/ 441028 w 2610525"/>
                  <a:gd name="connsiteY1" fmla="*/ 261154 h 1280595"/>
                  <a:gd name="connsiteX2" fmla="*/ 1324253 w 2610525"/>
                  <a:gd name="connsiteY2" fmla="*/ 1384 h 1280595"/>
                  <a:gd name="connsiteX3" fmla="*/ 2103570 w 2610525"/>
                  <a:gd name="connsiteY3" fmla="*/ 219591 h 1280595"/>
                  <a:gd name="connsiteX4" fmla="*/ 2597139 w 2610525"/>
                  <a:gd name="connsiteY4" fmla="*/ 981069 h 1280595"/>
                  <a:gd name="connsiteX5" fmla="*/ 1573634 w 2610525"/>
                  <a:gd name="connsiteY5" fmla="*/ 614800 h 1280595"/>
                  <a:gd name="connsiteX6" fmla="*/ 695602 w 2610525"/>
                  <a:gd name="connsiteY6" fmla="*/ 830519 h 1280595"/>
                  <a:gd name="connsiteX7" fmla="*/ 4608 w 2610525"/>
                  <a:gd name="connsiteY7" fmla="*/ 1266818 h 1280595"/>
                  <a:gd name="connsiteX0" fmla="*/ 4608 w 2691839"/>
                  <a:gd name="connsiteY0" fmla="*/ 1267315 h 1281092"/>
                  <a:gd name="connsiteX1" fmla="*/ 441028 w 2691839"/>
                  <a:gd name="connsiteY1" fmla="*/ 261651 h 1281092"/>
                  <a:gd name="connsiteX2" fmla="*/ 1324253 w 2691839"/>
                  <a:gd name="connsiteY2" fmla="*/ 1881 h 1281092"/>
                  <a:gd name="connsiteX3" fmla="*/ 2103570 w 2691839"/>
                  <a:gd name="connsiteY3" fmla="*/ 220088 h 1281092"/>
                  <a:gd name="connsiteX4" fmla="*/ 2680266 w 2691839"/>
                  <a:gd name="connsiteY4" fmla="*/ 1123141 h 1281092"/>
                  <a:gd name="connsiteX5" fmla="*/ 1573634 w 2691839"/>
                  <a:gd name="connsiteY5" fmla="*/ 615297 h 1281092"/>
                  <a:gd name="connsiteX6" fmla="*/ 695602 w 2691839"/>
                  <a:gd name="connsiteY6" fmla="*/ 831016 h 1281092"/>
                  <a:gd name="connsiteX7" fmla="*/ 4608 w 2691839"/>
                  <a:gd name="connsiteY7" fmla="*/ 1267315 h 1281092"/>
                  <a:gd name="connsiteX0" fmla="*/ 3780 w 2768942"/>
                  <a:gd name="connsiteY0" fmla="*/ 1267315 h 1281092"/>
                  <a:gd name="connsiteX1" fmla="*/ 518131 w 2768942"/>
                  <a:gd name="connsiteY1" fmla="*/ 261651 h 1281092"/>
                  <a:gd name="connsiteX2" fmla="*/ 1401356 w 2768942"/>
                  <a:gd name="connsiteY2" fmla="*/ 1881 h 1281092"/>
                  <a:gd name="connsiteX3" fmla="*/ 2180673 w 2768942"/>
                  <a:gd name="connsiteY3" fmla="*/ 220088 h 1281092"/>
                  <a:gd name="connsiteX4" fmla="*/ 2757369 w 2768942"/>
                  <a:gd name="connsiteY4" fmla="*/ 1123141 h 1281092"/>
                  <a:gd name="connsiteX5" fmla="*/ 1650737 w 2768942"/>
                  <a:gd name="connsiteY5" fmla="*/ 615297 h 1281092"/>
                  <a:gd name="connsiteX6" fmla="*/ 772705 w 2768942"/>
                  <a:gd name="connsiteY6" fmla="*/ 831016 h 1281092"/>
                  <a:gd name="connsiteX7" fmla="*/ 3780 w 2768942"/>
                  <a:gd name="connsiteY7" fmla="*/ 1267315 h 1281092"/>
                  <a:gd name="connsiteX0" fmla="*/ 3644 w 2768806"/>
                  <a:gd name="connsiteY0" fmla="*/ 1267315 h 1272829"/>
                  <a:gd name="connsiteX1" fmla="*/ 517995 w 2768806"/>
                  <a:gd name="connsiteY1" fmla="*/ 261651 h 1272829"/>
                  <a:gd name="connsiteX2" fmla="*/ 1401220 w 2768806"/>
                  <a:gd name="connsiteY2" fmla="*/ 1881 h 1272829"/>
                  <a:gd name="connsiteX3" fmla="*/ 2180537 w 2768806"/>
                  <a:gd name="connsiteY3" fmla="*/ 220088 h 1272829"/>
                  <a:gd name="connsiteX4" fmla="*/ 2757233 w 2768806"/>
                  <a:gd name="connsiteY4" fmla="*/ 1123141 h 1272829"/>
                  <a:gd name="connsiteX5" fmla="*/ 1650601 w 2768806"/>
                  <a:gd name="connsiteY5" fmla="*/ 615297 h 1272829"/>
                  <a:gd name="connsiteX6" fmla="*/ 767373 w 2768806"/>
                  <a:gd name="connsiteY6" fmla="*/ 663223 h 1272829"/>
                  <a:gd name="connsiteX7" fmla="*/ 3644 w 2768806"/>
                  <a:gd name="connsiteY7" fmla="*/ 1267315 h 1272829"/>
                  <a:gd name="connsiteX0" fmla="*/ 3644 w 2764686"/>
                  <a:gd name="connsiteY0" fmla="*/ 1267315 h 1273070"/>
                  <a:gd name="connsiteX1" fmla="*/ 517995 w 2764686"/>
                  <a:gd name="connsiteY1" fmla="*/ 261651 h 1273070"/>
                  <a:gd name="connsiteX2" fmla="*/ 1401220 w 2764686"/>
                  <a:gd name="connsiteY2" fmla="*/ 1881 h 1273070"/>
                  <a:gd name="connsiteX3" fmla="*/ 2180537 w 2764686"/>
                  <a:gd name="connsiteY3" fmla="*/ 220088 h 1273070"/>
                  <a:gd name="connsiteX4" fmla="*/ 2757233 w 2764686"/>
                  <a:gd name="connsiteY4" fmla="*/ 1123141 h 1273070"/>
                  <a:gd name="connsiteX5" fmla="*/ 1770096 w 2764686"/>
                  <a:gd name="connsiteY5" fmla="*/ 457993 h 1273070"/>
                  <a:gd name="connsiteX6" fmla="*/ 767373 w 2764686"/>
                  <a:gd name="connsiteY6" fmla="*/ 663223 h 1273070"/>
                  <a:gd name="connsiteX7" fmla="*/ 3644 w 2764686"/>
                  <a:gd name="connsiteY7" fmla="*/ 1267315 h 1273070"/>
                  <a:gd name="connsiteX0" fmla="*/ 3375 w 2764417"/>
                  <a:gd name="connsiteY0" fmla="*/ 1267315 h 1270711"/>
                  <a:gd name="connsiteX1" fmla="*/ 517726 w 2764417"/>
                  <a:gd name="connsiteY1" fmla="*/ 261651 h 1270711"/>
                  <a:gd name="connsiteX2" fmla="*/ 1400951 w 2764417"/>
                  <a:gd name="connsiteY2" fmla="*/ 1881 h 1270711"/>
                  <a:gd name="connsiteX3" fmla="*/ 2180268 w 2764417"/>
                  <a:gd name="connsiteY3" fmla="*/ 220088 h 1270711"/>
                  <a:gd name="connsiteX4" fmla="*/ 2756964 w 2764417"/>
                  <a:gd name="connsiteY4" fmla="*/ 1123141 h 1270711"/>
                  <a:gd name="connsiteX5" fmla="*/ 1769827 w 2764417"/>
                  <a:gd name="connsiteY5" fmla="*/ 457993 h 1270711"/>
                  <a:gd name="connsiteX6" fmla="*/ 756714 w 2764417"/>
                  <a:gd name="connsiteY6" fmla="*/ 584570 h 1270711"/>
                  <a:gd name="connsiteX7" fmla="*/ 3375 w 2764417"/>
                  <a:gd name="connsiteY7" fmla="*/ 1267315 h 1270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4417" h="1270711">
                    <a:moveTo>
                      <a:pt x="3375" y="1267315"/>
                    </a:moveTo>
                    <a:cubicBezTo>
                      <a:pt x="-36456" y="1213495"/>
                      <a:pt x="284797" y="472557"/>
                      <a:pt x="517726" y="261651"/>
                    </a:cubicBezTo>
                    <a:cubicBezTo>
                      <a:pt x="750655" y="50745"/>
                      <a:pt x="1025147" y="14003"/>
                      <a:pt x="1400951" y="1881"/>
                    </a:cubicBezTo>
                    <a:cubicBezTo>
                      <a:pt x="1776755" y="-10241"/>
                      <a:pt x="1954266" y="33211"/>
                      <a:pt x="2180268" y="220088"/>
                    </a:cubicBezTo>
                    <a:cubicBezTo>
                      <a:pt x="2406270" y="406965"/>
                      <a:pt x="2825371" y="1083490"/>
                      <a:pt x="2756964" y="1123141"/>
                    </a:cubicBezTo>
                    <a:cubicBezTo>
                      <a:pt x="2688557" y="1162792"/>
                      <a:pt x="2103202" y="547755"/>
                      <a:pt x="1769827" y="457993"/>
                    </a:cubicBezTo>
                    <a:cubicBezTo>
                      <a:pt x="1436452" y="368231"/>
                      <a:pt x="1051123" y="449683"/>
                      <a:pt x="756714" y="584570"/>
                    </a:cubicBezTo>
                    <a:cubicBezTo>
                      <a:pt x="462305" y="719457"/>
                      <a:pt x="43206" y="1321135"/>
                      <a:pt x="3375" y="1267315"/>
                    </a:cubicBezTo>
                    <a:close/>
                  </a:path>
                </a:pathLst>
              </a:custGeom>
              <a:solidFill>
                <a:srgbClr val="FF904B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55C65EF-6AAC-85F4-0727-B5834AF43F39}"/>
                  </a:ext>
                </a:extLst>
              </p:cNvPr>
              <p:cNvSpPr/>
              <p:nvPr/>
            </p:nvSpPr>
            <p:spPr>
              <a:xfrm>
                <a:off x="6421117" y="4119558"/>
                <a:ext cx="633139" cy="428636"/>
              </a:xfrm>
              <a:custGeom>
                <a:avLst/>
                <a:gdLst>
                  <a:gd name="connsiteX0" fmla="*/ 0 w 529936"/>
                  <a:gd name="connsiteY0" fmla="*/ 376671 h 753341"/>
                  <a:gd name="connsiteX1" fmla="*/ 264968 w 529936"/>
                  <a:gd name="connsiteY1" fmla="*/ 0 h 753341"/>
                  <a:gd name="connsiteX2" fmla="*/ 529936 w 529936"/>
                  <a:gd name="connsiteY2" fmla="*/ 376671 h 753341"/>
                  <a:gd name="connsiteX3" fmla="*/ 264968 w 529936"/>
                  <a:gd name="connsiteY3" fmla="*/ 753342 h 753341"/>
                  <a:gd name="connsiteX4" fmla="*/ 0 w 529936"/>
                  <a:gd name="connsiteY4" fmla="*/ 376671 h 753341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499"/>
                  <a:gd name="connsiteX1" fmla="*/ 264968 w 846859"/>
                  <a:gd name="connsiteY1" fmla="*/ 113 h 753499"/>
                  <a:gd name="connsiteX2" fmla="*/ 846859 w 846859"/>
                  <a:gd name="connsiteY2" fmla="*/ 407957 h 753499"/>
                  <a:gd name="connsiteX3" fmla="*/ 264968 w 846859"/>
                  <a:gd name="connsiteY3" fmla="*/ 753455 h 753499"/>
                  <a:gd name="connsiteX4" fmla="*/ 0 w 846859"/>
                  <a:gd name="connsiteY4" fmla="*/ 376784 h 75349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79955 w 646260"/>
                  <a:gd name="connsiteY0" fmla="*/ 394866 h 407855"/>
                  <a:gd name="connsiteX1" fmla="*/ 64369 w 646260"/>
                  <a:gd name="connsiteY1" fmla="*/ 11 h 407855"/>
                  <a:gd name="connsiteX2" fmla="*/ 646260 w 646260"/>
                  <a:gd name="connsiteY2" fmla="*/ 407855 h 407855"/>
                  <a:gd name="connsiteX3" fmla="*/ 79955 w 646260"/>
                  <a:gd name="connsiteY3" fmla="*/ 394866 h 407855"/>
                  <a:gd name="connsiteX0" fmla="*/ 66834 w 633139"/>
                  <a:gd name="connsiteY0" fmla="*/ 415647 h 428636"/>
                  <a:gd name="connsiteX1" fmla="*/ 77225 w 633139"/>
                  <a:gd name="connsiteY1" fmla="*/ 10 h 428636"/>
                  <a:gd name="connsiteX2" fmla="*/ 633139 w 633139"/>
                  <a:gd name="connsiteY2" fmla="*/ 428636 h 428636"/>
                  <a:gd name="connsiteX3" fmla="*/ 66834 w 633139"/>
                  <a:gd name="connsiteY3" fmla="*/ 415647 h 42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139" h="428636">
                    <a:moveTo>
                      <a:pt x="66834" y="415647"/>
                    </a:moveTo>
                    <a:cubicBezTo>
                      <a:pt x="-30148" y="347673"/>
                      <a:pt x="-17159" y="-2155"/>
                      <a:pt x="77225" y="10"/>
                    </a:cubicBezTo>
                    <a:cubicBezTo>
                      <a:pt x="218368" y="5205"/>
                      <a:pt x="409735" y="220606"/>
                      <a:pt x="633139" y="428636"/>
                    </a:cubicBezTo>
                    <a:cubicBezTo>
                      <a:pt x="259066" y="324939"/>
                      <a:pt x="228759" y="420842"/>
                      <a:pt x="66834" y="415647"/>
                    </a:cubicBezTo>
                    <a:close/>
                  </a:path>
                </a:pathLst>
              </a:custGeom>
              <a:solidFill>
                <a:srgbClr val="FF90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0" name="Oval 9">
                <a:extLst>
                  <a:ext uri="{FF2B5EF4-FFF2-40B4-BE49-F238E27FC236}">
                    <a16:creationId xmlns:a16="http://schemas.microsoft.com/office/drawing/2014/main" id="{F3B7DF9C-8328-F4D3-3FE5-2AA2288555AB}"/>
                  </a:ext>
                </a:extLst>
              </p:cNvPr>
              <p:cNvSpPr/>
              <p:nvPr/>
            </p:nvSpPr>
            <p:spPr>
              <a:xfrm flipH="1">
                <a:off x="7906453" y="4058865"/>
                <a:ext cx="555504" cy="470997"/>
              </a:xfrm>
              <a:custGeom>
                <a:avLst/>
                <a:gdLst>
                  <a:gd name="connsiteX0" fmla="*/ 0 w 529936"/>
                  <a:gd name="connsiteY0" fmla="*/ 376671 h 753341"/>
                  <a:gd name="connsiteX1" fmla="*/ 264968 w 529936"/>
                  <a:gd name="connsiteY1" fmla="*/ 0 h 753341"/>
                  <a:gd name="connsiteX2" fmla="*/ 529936 w 529936"/>
                  <a:gd name="connsiteY2" fmla="*/ 376671 h 753341"/>
                  <a:gd name="connsiteX3" fmla="*/ 264968 w 529936"/>
                  <a:gd name="connsiteY3" fmla="*/ 753342 h 753341"/>
                  <a:gd name="connsiteX4" fmla="*/ 0 w 529936"/>
                  <a:gd name="connsiteY4" fmla="*/ 376671 h 753341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592"/>
                  <a:gd name="connsiteX1" fmla="*/ 264968 w 846859"/>
                  <a:gd name="connsiteY1" fmla="*/ 113 h 753592"/>
                  <a:gd name="connsiteX2" fmla="*/ 846859 w 846859"/>
                  <a:gd name="connsiteY2" fmla="*/ 407957 h 753592"/>
                  <a:gd name="connsiteX3" fmla="*/ 264968 w 846859"/>
                  <a:gd name="connsiteY3" fmla="*/ 753455 h 753592"/>
                  <a:gd name="connsiteX4" fmla="*/ 0 w 846859"/>
                  <a:gd name="connsiteY4" fmla="*/ 376784 h 753592"/>
                  <a:gd name="connsiteX0" fmla="*/ 0 w 846859"/>
                  <a:gd name="connsiteY0" fmla="*/ 376784 h 753499"/>
                  <a:gd name="connsiteX1" fmla="*/ 264968 w 846859"/>
                  <a:gd name="connsiteY1" fmla="*/ 113 h 753499"/>
                  <a:gd name="connsiteX2" fmla="*/ 846859 w 846859"/>
                  <a:gd name="connsiteY2" fmla="*/ 407957 h 753499"/>
                  <a:gd name="connsiteX3" fmla="*/ 264968 w 846859"/>
                  <a:gd name="connsiteY3" fmla="*/ 753455 h 753499"/>
                  <a:gd name="connsiteX4" fmla="*/ 0 w 846859"/>
                  <a:gd name="connsiteY4" fmla="*/ 376784 h 75349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10079"/>
                  <a:gd name="connsiteX1" fmla="*/ 265007 w 846898"/>
                  <a:gd name="connsiteY1" fmla="*/ 64 h 410079"/>
                  <a:gd name="connsiteX2" fmla="*/ 846898 w 846898"/>
                  <a:gd name="connsiteY2" fmla="*/ 407908 h 410079"/>
                  <a:gd name="connsiteX3" fmla="*/ 280593 w 846898"/>
                  <a:gd name="connsiteY3" fmla="*/ 394919 h 410079"/>
                  <a:gd name="connsiteX4" fmla="*/ 39 w 846898"/>
                  <a:gd name="connsiteY4" fmla="*/ 376735 h 410079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39 w 846898"/>
                  <a:gd name="connsiteY0" fmla="*/ 376735 h 407908"/>
                  <a:gd name="connsiteX1" fmla="*/ 265007 w 846898"/>
                  <a:gd name="connsiteY1" fmla="*/ 64 h 407908"/>
                  <a:gd name="connsiteX2" fmla="*/ 846898 w 846898"/>
                  <a:gd name="connsiteY2" fmla="*/ 407908 h 407908"/>
                  <a:gd name="connsiteX3" fmla="*/ 280593 w 846898"/>
                  <a:gd name="connsiteY3" fmla="*/ 394919 h 407908"/>
                  <a:gd name="connsiteX4" fmla="*/ 39 w 846898"/>
                  <a:gd name="connsiteY4" fmla="*/ 376735 h 407908"/>
                  <a:gd name="connsiteX0" fmla="*/ 79955 w 646260"/>
                  <a:gd name="connsiteY0" fmla="*/ 394866 h 407855"/>
                  <a:gd name="connsiteX1" fmla="*/ 64369 w 646260"/>
                  <a:gd name="connsiteY1" fmla="*/ 11 h 407855"/>
                  <a:gd name="connsiteX2" fmla="*/ 646260 w 646260"/>
                  <a:gd name="connsiteY2" fmla="*/ 407855 h 407855"/>
                  <a:gd name="connsiteX3" fmla="*/ 79955 w 646260"/>
                  <a:gd name="connsiteY3" fmla="*/ 394866 h 407855"/>
                  <a:gd name="connsiteX0" fmla="*/ 66834 w 633139"/>
                  <a:gd name="connsiteY0" fmla="*/ 415647 h 428636"/>
                  <a:gd name="connsiteX1" fmla="*/ 77225 w 633139"/>
                  <a:gd name="connsiteY1" fmla="*/ 10 h 428636"/>
                  <a:gd name="connsiteX2" fmla="*/ 633139 w 633139"/>
                  <a:gd name="connsiteY2" fmla="*/ 428636 h 428636"/>
                  <a:gd name="connsiteX3" fmla="*/ 66834 w 633139"/>
                  <a:gd name="connsiteY3" fmla="*/ 415647 h 428636"/>
                  <a:gd name="connsiteX0" fmla="*/ 65626 w 611149"/>
                  <a:gd name="connsiteY0" fmla="*/ 416001 h 496531"/>
                  <a:gd name="connsiteX1" fmla="*/ 76017 w 611149"/>
                  <a:gd name="connsiteY1" fmla="*/ 364 h 496531"/>
                  <a:gd name="connsiteX2" fmla="*/ 611149 w 611149"/>
                  <a:gd name="connsiteY2" fmla="*/ 496531 h 496531"/>
                  <a:gd name="connsiteX3" fmla="*/ 65626 w 611149"/>
                  <a:gd name="connsiteY3" fmla="*/ 416001 h 496531"/>
                  <a:gd name="connsiteX0" fmla="*/ 87514 w 586277"/>
                  <a:gd name="connsiteY0" fmla="*/ 385210 h 496913"/>
                  <a:gd name="connsiteX1" fmla="*/ 51145 w 586277"/>
                  <a:gd name="connsiteY1" fmla="*/ 746 h 496913"/>
                  <a:gd name="connsiteX2" fmla="*/ 586277 w 586277"/>
                  <a:gd name="connsiteY2" fmla="*/ 496913 h 496913"/>
                  <a:gd name="connsiteX3" fmla="*/ 87514 w 586277"/>
                  <a:gd name="connsiteY3" fmla="*/ 385210 h 496913"/>
                  <a:gd name="connsiteX0" fmla="*/ 56741 w 555504"/>
                  <a:gd name="connsiteY0" fmla="*/ 359294 h 470997"/>
                  <a:gd name="connsiteX1" fmla="*/ 82718 w 555504"/>
                  <a:gd name="connsiteY1" fmla="*/ 807 h 470997"/>
                  <a:gd name="connsiteX2" fmla="*/ 555504 w 555504"/>
                  <a:gd name="connsiteY2" fmla="*/ 470997 h 470997"/>
                  <a:gd name="connsiteX3" fmla="*/ 56741 w 555504"/>
                  <a:gd name="connsiteY3" fmla="*/ 359294 h 47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504" h="470997">
                    <a:moveTo>
                      <a:pt x="56741" y="359294"/>
                    </a:moveTo>
                    <a:cubicBezTo>
                      <a:pt x="-40241" y="291320"/>
                      <a:pt x="-409" y="-17810"/>
                      <a:pt x="82718" y="807"/>
                    </a:cubicBezTo>
                    <a:cubicBezTo>
                      <a:pt x="165845" y="19424"/>
                      <a:pt x="332100" y="262967"/>
                      <a:pt x="555504" y="470997"/>
                    </a:cubicBezTo>
                    <a:cubicBezTo>
                      <a:pt x="181431" y="367300"/>
                      <a:pt x="218666" y="364489"/>
                      <a:pt x="56741" y="359294"/>
                    </a:cubicBezTo>
                    <a:close/>
                  </a:path>
                </a:pathLst>
              </a:custGeom>
              <a:solidFill>
                <a:srgbClr val="FF90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1" name="Oval 11">
                <a:extLst>
                  <a:ext uri="{FF2B5EF4-FFF2-40B4-BE49-F238E27FC236}">
                    <a16:creationId xmlns:a16="http://schemas.microsoft.com/office/drawing/2014/main" id="{F0E83FC6-F2A2-BEDF-8134-57E4B445590B}"/>
                  </a:ext>
                </a:extLst>
              </p:cNvPr>
              <p:cNvSpPr/>
              <p:nvPr/>
            </p:nvSpPr>
            <p:spPr>
              <a:xfrm>
                <a:off x="7310145" y="1412769"/>
                <a:ext cx="129288" cy="2935815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88" h="2935815">
                    <a:moveTo>
                      <a:pt x="20640" y="1410955"/>
                    </a:moveTo>
                    <a:cubicBezTo>
                      <a:pt x="10249" y="921718"/>
                      <a:pt x="-37334" y="-22118"/>
                      <a:pt x="60967" y="395"/>
                    </a:cubicBezTo>
                    <a:cubicBezTo>
                      <a:pt x="159268" y="22908"/>
                      <a:pt x="101294" y="963282"/>
                      <a:pt x="111685" y="1452519"/>
                    </a:cubicBezTo>
                    <a:cubicBezTo>
                      <a:pt x="100222" y="1771172"/>
                      <a:pt x="144888" y="2525374"/>
                      <a:pt x="123313" y="2935815"/>
                    </a:cubicBezTo>
                    <a:cubicBezTo>
                      <a:pt x="34197" y="2494201"/>
                      <a:pt x="31031" y="1900192"/>
                      <a:pt x="20640" y="1410955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2" name="Oval 11">
                <a:extLst>
                  <a:ext uri="{FF2B5EF4-FFF2-40B4-BE49-F238E27FC236}">
                    <a16:creationId xmlns:a16="http://schemas.microsoft.com/office/drawing/2014/main" id="{A81C8D65-683A-9792-C304-7E5382E0A4C4}"/>
                  </a:ext>
                </a:extLst>
              </p:cNvPr>
              <p:cNvSpPr/>
              <p:nvPr/>
            </p:nvSpPr>
            <p:spPr>
              <a:xfrm>
                <a:off x="7577850" y="1395494"/>
                <a:ext cx="177397" cy="2639279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98244 w 196950"/>
                  <a:gd name="connsiteY0" fmla="*/ 1410937 h 2644852"/>
                  <a:gd name="connsiteX1" fmla="*/ 138571 w 196950"/>
                  <a:gd name="connsiteY1" fmla="*/ 377 h 2644852"/>
                  <a:gd name="connsiteX2" fmla="*/ 189289 w 196950"/>
                  <a:gd name="connsiteY2" fmla="*/ 1452501 h 2644852"/>
                  <a:gd name="connsiteX3" fmla="*/ 29467 w 196950"/>
                  <a:gd name="connsiteY3" fmla="*/ 2644852 h 2644852"/>
                  <a:gd name="connsiteX4" fmla="*/ 98244 w 196950"/>
                  <a:gd name="connsiteY4" fmla="*/ 1410937 h 2644852"/>
                  <a:gd name="connsiteX0" fmla="*/ 98244 w 196950"/>
                  <a:gd name="connsiteY0" fmla="*/ 1410937 h 2644852"/>
                  <a:gd name="connsiteX1" fmla="*/ 138571 w 196950"/>
                  <a:gd name="connsiteY1" fmla="*/ 377 h 2644852"/>
                  <a:gd name="connsiteX2" fmla="*/ 189289 w 196950"/>
                  <a:gd name="connsiteY2" fmla="*/ 1452501 h 2644852"/>
                  <a:gd name="connsiteX3" fmla="*/ 29467 w 196950"/>
                  <a:gd name="connsiteY3" fmla="*/ 2644852 h 2644852"/>
                  <a:gd name="connsiteX4" fmla="*/ 98244 w 196950"/>
                  <a:gd name="connsiteY4" fmla="*/ 1410937 h 2644852"/>
                  <a:gd name="connsiteX0" fmla="*/ 72764 w 171470"/>
                  <a:gd name="connsiteY0" fmla="*/ 1410937 h 2644852"/>
                  <a:gd name="connsiteX1" fmla="*/ 113091 w 171470"/>
                  <a:gd name="connsiteY1" fmla="*/ 377 h 2644852"/>
                  <a:gd name="connsiteX2" fmla="*/ 163809 w 171470"/>
                  <a:gd name="connsiteY2" fmla="*/ 1452501 h 2644852"/>
                  <a:gd name="connsiteX3" fmla="*/ 3987 w 171470"/>
                  <a:gd name="connsiteY3" fmla="*/ 2644852 h 2644852"/>
                  <a:gd name="connsiteX4" fmla="*/ 72764 w 171470"/>
                  <a:gd name="connsiteY4" fmla="*/ 1410937 h 2644852"/>
                  <a:gd name="connsiteX0" fmla="*/ 34624 w 167233"/>
                  <a:gd name="connsiteY0" fmla="*/ 1358799 h 2644668"/>
                  <a:gd name="connsiteX1" fmla="*/ 116515 w 167233"/>
                  <a:gd name="connsiteY1" fmla="*/ 193 h 2644668"/>
                  <a:gd name="connsiteX2" fmla="*/ 167233 w 167233"/>
                  <a:gd name="connsiteY2" fmla="*/ 1452317 h 2644668"/>
                  <a:gd name="connsiteX3" fmla="*/ 7411 w 167233"/>
                  <a:gd name="connsiteY3" fmla="*/ 2644668 h 2644668"/>
                  <a:gd name="connsiteX4" fmla="*/ 34624 w 167233"/>
                  <a:gd name="connsiteY4" fmla="*/ 1358799 h 2644668"/>
                  <a:gd name="connsiteX0" fmla="*/ 34624 w 119703"/>
                  <a:gd name="connsiteY0" fmla="*/ 1358636 h 2644505"/>
                  <a:gd name="connsiteX1" fmla="*/ 116515 w 119703"/>
                  <a:gd name="connsiteY1" fmla="*/ 30 h 2644505"/>
                  <a:gd name="connsiteX2" fmla="*/ 110083 w 119703"/>
                  <a:gd name="connsiteY2" fmla="*/ 1395004 h 2644505"/>
                  <a:gd name="connsiteX3" fmla="*/ 7411 w 119703"/>
                  <a:gd name="connsiteY3" fmla="*/ 2644505 h 2644505"/>
                  <a:gd name="connsiteX4" fmla="*/ 34624 w 119703"/>
                  <a:gd name="connsiteY4" fmla="*/ 1358636 h 2644505"/>
                  <a:gd name="connsiteX0" fmla="*/ 34624 w 123032"/>
                  <a:gd name="connsiteY0" fmla="*/ 1358636 h 2644505"/>
                  <a:gd name="connsiteX1" fmla="*/ 116515 w 123032"/>
                  <a:gd name="connsiteY1" fmla="*/ 30 h 2644505"/>
                  <a:gd name="connsiteX2" fmla="*/ 110083 w 123032"/>
                  <a:gd name="connsiteY2" fmla="*/ 1395004 h 2644505"/>
                  <a:gd name="connsiteX3" fmla="*/ 7411 w 123032"/>
                  <a:gd name="connsiteY3" fmla="*/ 2644505 h 2644505"/>
                  <a:gd name="connsiteX4" fmla="*/ 34624 w 123032"/>
                  <a:gd name="connsiteY4" fmla="*/ 1358636 h 2644505"/>
                  <a:gd name="connsiteX0" fmla="*/ 34624 w 120092"/>
                  <a:gd name="connsiteY0" fmla="*/ 1358606 h 2644475"/>
                  <a:gd name="connsiteX1" fmla="*/ 116515 w 120092"/>
                  <a:gd name="connsiteY1" fmla="*/ 0 h 2644475"/>
                  <a:gd name="connsiteX2" fmla="*/ 99692 w 120092"/>
                  <a:gd name="connsiteY2" fmla="*/ 1358605 h 2644475"/>
                  <a:gd name="connsiteX3" fmla="*/ 7411 w 120092"/>
                  <a:gd name="connsiteY3" fmla="*/ 2644475 h 2644475"/>
                  <a:gd name="connsiteX4" fmla="*/ 34624 w 120092"/>
                  <a:gd name="connsiteY4" fmla="*/ 1358606 h 2644475"/>
                  <a:gd name="connsiteX0" fmla="*/ 34863 w 130394"/>
                  <a:gd name="connsiteY0" fmla="*/ 1327433 h 2613302"/>
                  <a:gd name="connsiteX1" fmla="*/ 127145 w 130394"/>
                  <a:gd name="connsiteY1" fmla="*/ 0 h 2613302"/>
                  <a:gd name="connsiteX2" fmla="*/ 99931 w 130394"/>
                  <a:gd name="connsiteY2" fmla="*/ 1327432 h 2613302"/>
                  <a:gd name="connsiteX3" fmla="*/ 7650 w 130394"/>
                  <a:gd name="connsiteY3" fmla="*/ 2613302 h 2613302"/>
                  <a:gd name="connsiteX4" fmla="*/ 34863 w 130394"/>
                  <a:gd name="connsiteY4" fmla="*/ 1327433 h 2613302"/>
                  <a:gd name="connsiteX0" fmla="*/ 34625 w 121105"/>
                  <a:gd name="connsiteY0" fmla="*/ 1327433 h 2613302"/>
                  <a:gd name="connsiteX1" fmla="*/ 116516 w 121105"/>
                  <a:gd name="connsiteY1" fmla="*/ 0 h 2613302"/>
                  <a:gd name="connsiteX2" fmla="*/ 99693 w 121105"/>
                  <a:gd name="connsiteY2" fmla="*/ 1327432 h 2613302"/>
                  <a:gd name="connsiteX3" fmla="*/ 7412 w 121105"/>
                  <a:gd name="connsiteY3" fmla="*/ 2613302 h 2613302"/>
                  <a:gd name="connsiteX4" fmla="*/ 34625 w 121105"/>
                  <a:gd name="connsiteY4" fmla="*/ 1327433 h 2613302"/>
                  <a:gd name="connsiteX0" fmla="*/ 34625 w 155667"/>
                  <a:gd name="connsiteY0" fmla="*/ 1327433 h 2613302"/>
                  <a:gd name="connsiteX1" fmla="*/ 116516 w 155667"/>
                  <a:gd name="connsiteY1" fmla="*/ 0 h 2613302"/>
                  <a:gd name="connsiteX2" fmla="*/ 99693 w 155667"/>
                  <a:gd name="connsiteY2" fmla="*/ 1327432 h 2613302"/>
                  <a:gd name="connsiteX3" fmla="*/ 7412 w 155667"/>
                  <a:gd name="connsiteY3" fmla="*/ 2613302 h 2613302"/>
                  <a:gd name="connsiteX4" fmla="*/ 34625 w 155667"/>
                  <a:gd name="connsiteY4" fmla="*/ 1327433 h 2613302"/>
                  <a:gd name="connsiteX0" fmla="*/ 35245 w 177397"/>
                  <a:gd name="connsiteY0" fmla="*/ 1353410 h 2639279"/>
                  <a:gd name="connsiteX1" fmla="*/ 143113 w 177397"/>
                  <a:gd name="connsiteY1" fmla="*/ 0 h 2639279"/>
                  <a:gd name="connsiteX2" fmla="*/ 100313 w 177397"/>
                  <a:gd name="connsiteY2" fmla="*/ 1353409 h 2639279"/>
                  <a:gd name="connsiteX3" fmla="*/ 8032 w 177397"/>
                  <a:gd name="connsiteY3" fmla="*/ 2639279 h 2639279"/>
                  <a:gd name="connsiteX4" fmla="*/ 35245 w 177397"/>
                  <a:gd name="connsiteY4" fmla="*/ 1353410 h 263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397" h="2639279">
                    <a:moveTo>
                      <a:pt x="35245" y="1353410"/>
                    </a:moveTo>
                    <a:cubicBezTo>
                      <a:pt x="57759" y="913530"/>
                      <a:pt x="54336" y="0"/>
                      <a:pt x="143113" y="0"/>
                    </a:cubicBezTo>
                    <a:cubicBezTo>
                      <a:pt x="231890" y="0"/>
                      <a:pt x="122827" y="913529"/>
                      <a:pt x="100313" y="1353409"/>
                    </a:cubicBezTo>
                    <a:cubicBezTo>
                      <a:pt x="77800" y="1793289"/>
                      <a:pt x="86757" y="2228838"/>
                      <a:pt x="8032" y="2639279"/>
                    </a:cubicBezTo>
                    <a:cubicBezTo>
                      <a:pt x="-13543" y="2192469"/>
                      <a:pt x="12732" y="1793290"/>
                      <a:pt x="35245" y="1353410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3" name="Oval 11">
                <a:extLst>
                  <a:ext uri="{FF2B5EF4-FFF2-40B4-BE49-F238E27FC236}">
                    <a16:creationId xmlns:a16="http://schemas.microsoft.com/office/drawing/2014/main" id="{003FA329-147D-8A1D-435C-E5F840B4AA1B}"/>
                  </a:ext>
                </a:extLst>
              </p:cNvPr>
              <p:cNvSpPr/>
              <p:nvPr/>
            </p:nvSpPr>
            <p:spPr>
              <a:xfrm flipH="1">
                <a:off x="6890896" y="1433677"/>
                <a:ext cx="379052" cy="2701893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292465 w 391171"/>
                  <a:gd name="connsiteY0" fmla="*/ 1410941 h 2702005"/>
                  <a:gd name="connsiteX1" fmla="*/ 332792 w 391171"/>
                  <a:gd name="connsiteY1" fmla="*/ 381 h 2702005"/>
                  <a:gd name="connsiteX2" fmla="*/ 383510 w 391171"/>
                  <a:gd name="connsiteY2" fmla="*/ 1452505 h 2702005"/>
                  <a:gd name="connsiteX3" fmla="*/ 15870 w 391171"/>
                  <a:gd name="connsiteY3" fmla="*/ 2702005 h 2702005"/>
                  <a:gd name="connsiteX4" fmla="*/ 292465 w 391171"/>
                  <a:gd name="connsiteY4" fmla="*/ 1410941 h 2702005"/>
                  <a:gd name="connsiteX0" fmla="*/ 166102 w 392229"/>
                  <a:gd name="connsiteY0" fmla="*/ 1255638 h 2702565"/>
                  <a:gd name="connsiteX1" fmla="*/ 341511 w 392229"/>
                  <a:gd name="connsiteY1" fmla="*/ 941 h 2702565"/>
                  <a:gd name="connsiteX2" fmla="*/ 392229 w 392229"/>
                  <a:gd name="connsiteY2" fmla="*/ 1453065 h 2702565"/>
                  <a:gd name="connsiteX3" fmla="*/ 24589 w 392229"/>
                  <a:gd name="connsiteY3" fmla="*/ 2702565 h 2702565"/>
                  <a:gd name="connsiteX4" fmla="*/ 166102 w 392229"/>
                  <a:gd name="connsiteY4" fmla="*/ 1255638 h 2702565"/>
                  <a:gd name="connsiteX0" fmla="*/ 166102 w 344335"/>
                  <a:gd name="connsiteY0" fmla="*/ 1254700 h 2701627"/>
                  <a:gd name="connsiteX1" fmla="*/ 341511 w 344335"/>
                  <a:gd name="connsiteY1" fmla="*/ 3 h 2701627"/>
                  <a:gd name="connsiteX2" fmla="*/ 283125 w 344335"/>
                  <a:gd name="connsiteY2" fmla="*/ 1265090 h 2701627"/>
                  <a:gd name="connsiteX3" fmla="*/ 24589 w 344335"/>
                  <a:gd name="connsiteY3" fmla="*/ 2701627 h 2701627"/>
                  <a:gd name="connsiteX4" fmla="*/ 166102 w 344335"/>
                  <a:gd name="connsiteY4" fmla="*/ 1254700 h 2701627"/>
                  <a:gd name="connsiteX0" fmla="*/ 166102 w 345072"/>
                  <a:gd name="connsiteY0" fmla="*/ 1254700 h 2701627"/>
                  <a:gd name="connsiteX1" fmla="*/ 341511 w 345072"/>
                  <a:gd name="connsiteY1" fmla="*/ 3 h 2701627"/>
                  <a:gd name="connsiteX2" fmla="*/ 283125 w 345072"/>
                  <a:gd name="connsiteY2" fmla="*/ 1265090 h 2701627"/>
                  <a:gd name="connsiteX3" fmla="*/ 24589 w 345072"/>
                  <a:gd name="connsiteY3" fmla="*/ 2701627 h 2701627"/>
                  <a:gd name="connsiteX4" fmla="*/ 166102 w 345072"/>
                  <a:gd name="connsiteY4" fmla="*/ 1254700 h 2701627"/>
                  <a:gd name="connsiteX0" fmla="*/ 166102 w 346197"/>
                  <a:gd name="connsiteY0" fmla="*/ 1254700 h 2701627"/>
                  <a:gd name="connsiteX1" fmla="*/ 341511 w 346197"/>
                  <a:gd name="connsiteY1" fmla="*/ 3 h 2701627"/>
                  <a:gd name="connsiteX2" fmla="*/ 283125 w 346197"/>
                  <a:gd name="connsiteY2" fmla="*/ 1265090 h 2701627"/>
                  <a:gd name="connsiteX3" fmla="*/ 24589 w 346197"/>
                  <a:gd name="connsiteY3" fmla="*/ 2701627 h 2701627"/>
                  <a:gd name="connsiteX4" fmla="*/ 166102 w 346197"/>
                  <a:gd name="connsiteY4" fmla="*/ 1254700 h 2701627"/>
                  <a:gd name="connsiteX0" fmla="*/ 141519 w 321614"/>
                  <a:gd name="connsiteY0" fmla="*/ 1254700 h 2701627"/>
                  <a:gd name="connsiteX1" fmla="*/ 316928 w 321614"/>
                  <a:gd name="connsiteY1" fmla="*/ 3 h 2701627"/>
                  <a:gd name="connsiteX2" fmla="*/ 258542 w 321614"/>
                  <a:gd name="connsiteY2" fmla="*/ 1265090 h 2701627"/>
                  <a:gd name="connsiteX3" fmla="*/ 6 w 321614"/>
                  <a:gd name="connsiteY3" fmla="*/ 2701627 h 2701627"/>
                  <a:gd name="connsiteX4" fmla="*/ 141519 w 321614"/>
                  <a:gd name="connsiteY4" fmla="*/ 1254700 h 2701627"/>
                  <a:gd name="connsiteX0" fmla="*/ 141519 w 321614"/>
                  <a:gd name="connsiteY0" fmla="*/ 1254700 h 2701627"/>
                  <a:gd name="connsiteX1" fmla="*/ 316928 w 321614"/>
                  <a:gd name="connsiteY1" fmla="*/ 3 h 2701627"/>
                  <a:gd name="connsiteX2" fmla="*/ 258542 w 321614"/>
                  <a:gd name="connsiteY2" fmla="*/ 1265090 h 2701627"/>
                  <a:gd name="connsiteX3" fmla="*/ 6 w 321614"/>
                  <a:gd name="connsiteY3" fmla="*/ 2701627 h 2701627"/>
                  <a:gd name="connsiteX4" fmla="*/ 141519 w 321614"/>
                  <a:gd name="connsiteY4" fmla="*/ 1254700 h 2701627"/>
                  <a:gd name="connsiteX0" fmla="*/ 141513 w 321608"/>
                  <a:gd name="connsiteY0" fmla="*/ 1254700 h 2701627"/>
                  <a:gd name="connsiteX1" fmla="*/ 316922 w 321608"/>
                  <a:gd name="connsiteY1" fmla="*/ 3 h 2701627"/>
                  <a:gd name="connsiteX2" fmla="*/ 258536 w 321608"/>
                  <a:gd name="connsiteY2" fmla="*/ 1265090 h 2701627"/>
                  <a:gd name="connsiteX3" fmla="*/ 0 w 321608"/>
                  <a:gd name="connsiteY3" fmla="*/ 2701627 h 2701627"/>
                  <a:gd name="connsiteX4" fmla="*/ 141513 w 321608"/>
                  <a:gd name="connsiteY4" fmla="*/ 1254700 h 2701627"/>
                  <a:gd name="connsiteX0" fmla="*/ 141513 w 321608"/>
                  <a:gd name="connsiteY0" fmla="*/ 1254700 h 2701627"/>
                  <a:gd name="connsiteX1" fmla="*/ 316922 w 321608"/>
                  <a:gd name="connsiteY1" fmla="*/ 3 h 2701627"/>
                  <a:gd name="connsiteX2" fmla="*/ 258536 w 321608"/>
                  <a:gd name="connsiteY2" fmla="*/ 1265090 h 2701627"/>
                  <a:gd name="connsiteX3" fmla="*/ 0 w 321608"/>
                  <a:gd name="connsiteY3" fmla="*/ 2701627 h 2701627"/>
                  <a:gd name="connsiteX4" fmla="*/ 141513 w 321608"/>
                  <a:gd name="connsiteY4" fmla="*/ 1254700 h 2701627"/>
                  <a:gd name="connsiteX0" fmla="*/ 141513 w 342521"/>
                  <a:gd name="connsiteY0" fmla="*/ 1254700 h 2701627"/>
                  <a:gd name="connsiteX1" fmla="*/ 337704 w 342521"/>
                  <a:gd name="connsiteY1" fmla="*/ 3 h 2701627"/>
                  <a:gd name="connsiteX2" fmla="*/ 258536 w 342521"/>
                  <a:gd name="connsiteY2" fmla="*/ 1265090 h 2701627"/>
                  <a:gd name="connsiteX3" fmla="*/ 0 w 342521"/>
                  <a:gd name="connsiteY3" fmla="*/ 2701627 h 2701627"/>
                  <a:gd name="connsiteX4" fmla="*/ 141513 w 342521"/>
                  <a:gd name="connsiteY4" fmla="*/ 1254700 h 2701627"/>
                  <a:gd name="connsiteX0" fmla="*/ 141513 w 379052"/>
                  <a:gd name="connsiteY0" fmla="*/ 1254966 h 2701893"/>
                  <a:gd name="connsiteX1" fmla="*/ 337704 w 379052"/>
                  <a:gd name="connsiteY1" fmla="*/ 269 h 2701893"/>
                  <a:gd name="connsiteX2" fmla="*/ 258536 w 379052"/>
                  <a:gd name="connsiteY2" fmla="*/ 1265356 h 2701893"/>
                  <a:gd name="connsiteX3" fmla="*/ 0 w 379052"/>
                  <a:gd name="connsiteY3" fmla="*/ 2701893 h 2701893"/>
                  <a:gd name="connsiteX4" fmla="*/ 141513 w 379052"/>
                  <a:gd name="connsiteY4" fmla="*/ 1254966 h 2701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052" h="2701893">
                    <a:moveTo>
                      <a:pt x="141513" y="1254966"/>
                    </a:moveTo>
                    <a:cubicBezTo>
                      <a:pt x="197797" y="804695"/>
                      <a:pt x="229877" y="-17050"/>
                      <a:pt x="337704" y="269"/>
                    </a:cubicBezTo>
                    <a:cubicBezTo>
                      <a:pt x="445531" y="17588"/>
                      <a:pt x="314820" y="815085"/>
                      <a:pt x="258536" y="1265356"/>
                    </a:cubicBezTo>
                    <a:cubicBezTo>
                      <a:pt x="202252" y="1715627"/>
                      <a:pt x="73529" y="2275866"/>
                      <a:pt x="0" y="2701893"/>
                    </a:cubicBezTo>
                    <a:cubicBezTo>
                      <a:pt x="30380" y="2177152"/>
                      <a:pt x="85229" y="1705237"/>
                      <a:pt x="141513" y="1254966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4" name="Oval 11">
                <a:extLst>
                  <a:ext uri="{FF2B5EF4-FFF2-40B4-BE49-F238E27FC236}">
                    <a16:creationId xmlns:a16="http://schemas.microsoft.com/office/drawing/2014/main" id="{039EF9A3-059B-440C-1170-DA2410136F92}"/>
                  </a:ext>
                </a:extLst>
              </p:cNvPr>
              <p:cNvSpPr/>
              <p:nvPr/>
            </p:nvSpPr>
            <p:spPr>
              <a:xfrm>
                <a:off x="6542414" y="1621767"/>
                <a:ext cx="494678" cy="2269235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48550 w 175388"/>
                  <a:gd name="connsiteY0" fmla="*/ 1410618 h 2935478"/>
                  <a:gd name="connsiteX1" fmla="*/ 88877 w 175388"/>
                  <a:gd name="connsiteY1" fmla="*/ 58 h 2935478"/>
                  <a:gd name="connsiteX2" fmla="*/ 139595 w 175388"/>
                  <a:gd name="connsiteY2" fmla="*/ 1452182 h 2935478"/>
                  <a:gd name="connsiteX3" fmla="*/ 151223 w 175388"/>
                  <a:gd name="connsiteY3" fmla="*/ 2935478 h 2935478"/>
                  <a:gd name="connsiteX4" fmla="*/ 48550 w 175388"/>
                  <a:gd name="connsiteY4" fmla="*/ 1410618 h 2935478"/>
                  <a:gd name="connsiteX0" fmla="*/ 6003 w 325648"/>
                  <a:gd name="connsiteY0" fmla="*/ 1411852 h 2936712"/>
                  <a:gd name="connsiteX1" fmla="*/ 46330 w 325648"/>
                  <a:gd name="connsiteY1" fmla="*/ 1292 h 2936712"/>
                  <a:gd name="connsiteX2" fmla="*/ 325648 w 325648"/>
                  <a:gd name="connsiteY2" fmla="*/ 1193643 h 2936712"/>
                  <a:gd name="connsiteX3" fmla="*/ 108676 w 325648"/>
                  <a:gd name="connsiteY3" fmla="*/ 2936712 h 2936712"/>
                  <a:gd name="connsiteX4" fmla="*/ 6003 w 325648"/>
                  <a:gd name="connsiteY4" fmla="*/ 1411852 h 2936712"/>
                  <a:gd name="connsiteX0" fmla="*/ 6003 w 326049"/>
                  <a:gd name="connsiteY0" fmla="*/ 1411620 h 2936480"/>
                  <a:gd name="connsiteX1" fmla="*/ 46330 w 326049"/>
                  <a:gd name="connsiteY1" fmla="*/ 1060 h 2936480"/>
                  <a:gd name="connsiteX2" fmla="*/ 325648 w 326049"/>
                  <a:gd name="connsiteY2" fmla="*/ 1193411 h 2936480"/>
                  <a:gd name="connsiteX3" fmla="*/ 108676 w 326049"/>
                  <a:gd name="connsiteY3" fmla="*/ 2936480 h 2936480"/>
                  <a:gd name="connsiteX4" fmla="*/ 6003 w 326049"/>
                  <a:gd name="connsiteY4" fmla="*/ 1411620 h 2936480"/>
                  <a:gd name="connsiteX0" fmla="*/ 6003 w 326049"/>
                  <a:gd name="connsiteY0" fmla="*/ 1411620 h 2936480"/>
                  <a:gd name="connsiteX1" fmla="*/ 46330 w 326049"/>
                  <a:gd name="connsiteY1" fmla="*/ 1060 h 2936480"/>
                  <a:gd name="connsiteX2" fmla="*/ 325648 w 326049"/>
                  <a:gd name="connsiteY2" fmla="*/ 1193411 h 2936480"/>
                  <a:gd name="connsiteX3" fmla="*/ 108676 w 326049"/>
                  <a:gd name="connsiteY3" fmla="*/ 2936480 h 2936480"/>
                  <a:gd name="connsiteX4" fmla="*/ 6003 w 326049"/>
                  <a:gd name="connsiteY4" fmla="*/ 1411620 h 2936480"/>
                  <a:gd name="connsiteX0" fmla="*/ 209527 w 280133"/>
                  <a:gd name="connsiteY0" fmla="*/ 1244369 h 2935484"/>
                  <a:gd name="connsiteX1" fmla="*/ 472 w 280133"/>
                  <a:gd name="connsiteY1" fmla="*/ 64 h 2935484"/>
                  <a:gd name="connsiteX2" fmla="*/ 279790 w 280133"/>
                  <a:gd name="connsiteY2" fmla="*/ 1192415 h 2935484"/>
                  <a:gd name="connsiteX3" fmla="*/ 62818 w 280133"/>
                  <a:gd name="connsiteY3" fmla="*/ 2935484 h 2935484"/>
                  <a:gd name="connsiteX4" fmla="*/ 209527 w 280133"/>
                  <a:gd name="connsiteY4" fmla="*/ 1244369 h 2935484"/>
                  <a:gd name="connsiteX0" fmla="*/ 209939 w 280545"/>
                  <a:gd name="connsiteY0" fmla="*/ 1244369 h 2935484"/>
                  <a:gd name="connsiteX1" fmla="*/ 884 w 280545"/>
                  <a:gd name="connsiteY1" fmla="*/ 64 h 2935484"/>
                  <a:gd name="connsiteX2" fmla="*/ 280202 w 280545"/>
                  <a:gd name="connsiteY2" fmla="*/ 1192415 h 2935484"/>
                  <a:gd name="connsiteX3" fmla="*/ 63230 w 280545"/>
                  <a:gd name="connsiteY3" fmla="*/ 2935484 h 2935484"/>
                  <a:gd name="connsiteX4" fmla="*/ 209939 w 280545"/>
                  <a:gd name="connsiteY4" fmla="*/ 1244369 h 2935484"/>
                  <a:gd name="connsiteX0" fmla="*/ 209939 w 287107"/>
                  <a:gd name="connsiteY0" fmla="*/ 1244371 h 2935486"/>
                  <a:gd name="connsiteX1" fmla="*/ 884 w 287107"/>
                  <a:gd name="connsiteY1" fmla="*/ 66 h 2935486"/>
                  <a:gd name="connsiteX2" fmla="*/ 280202 w 287107"/>
                  <a:gd name="connsiteY2" fmla="*/ 1192417 h 2935486"/>
                  <a:gd name="connsiteX3" fmla="*/ 63230 w 287107"/>
                  <a:gd name="connsiteY3" fmla="*/ 2935486 h 2935486"/>
                  <a:gd name="connsiteX4" fmla="*/ 209939 w 287107"/>
                  <a:gd name="connsiteY4" fmla="*/ 1244371 h 2935486"/>
                  <a:gd name="connsiteX0" fmla="*/ 209745 w 486031"/>
                  <a:gd name="connsiteY0" fmla="*/ 1244372 h 2265273"/>
                  <a:gd name="connsiteX1" fmla="*/ 690 w 486031"/>
                  <a:gd name="connsiteY1" fmla="*/ 67 h 2265273"/>
                  <a:gd name="connsiteX2" fmla="*/ 280008 w 486031"/>
                  <a:gd name="connsiteY2" fmla="*/ 1192418 h 2265273"/>
                  <a:gd name="connsiteX3" fmla="*/ 483867 w 486031"/>
                  <a:gd name="connsiteY3" fmla="*/ 2265273 h 2265273"/>
                  <a:gd name="connsiteX4" fmla="*/ 209745 w 486031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09745 w 487022"/>
                  <a:gd name="connsiteY0" fmla="*/ 1244372 h 2265273"/>
                  <a:gd name="connsiteX1" fmla="*/ 690 w 487022"/>
                  <a:gd name="connsiteY1" fmla="*/ 67 h 2265273"/>
                  <a:gd name="connsiteX2" fmla="*/ 280008 w 487022"/>
                  <a:gd name="connsiteY2" fmla="*/ 1192418 h 2265273"/>
                  <a:gd name="connsiteX3" fmla="*/ 483867 w 487022"/>
                  <a:gd name="connsiteY3" fmla="*/ 2265273 h 2265273"/>
                  <a:gd name="connsiteX4" fmla="*/ 209745 w 487022"/>
                  <a:gd name="connsiteY4" fmla="*/ 1244372 h 2265273"/>
                  <a:gd name="connsiteX0" fmla="*/ 209745 w 487022"/>
                  <a:gd name="connsiteY0" fmla="*/ 1244372 h 2265273"/>
                  <a:gd name="connsiteX1" fmla="*/ 690 w 487022"/>
                  <a:gd name="connsiteY1" fmla="*/ 67 h 2265273"/>
                  <a:gd name="connsiteX2" fmla="*/ 280008 w 487022"/>
                  <a:gd name="connsiteY2" fmla="*/ 1192418 h 2265273"/>
                  <a:gd name="connsiteX3" fmla="*/ 483867 w 487022"/>
                  <a:gd name="connsiteY3" fmla="*/ 2265273 h 2265273"/>
                  <a:gd name="connsiteX4" fmla="*/ 209745 w 487022"/>
                  <a:gd name="connsiteY4" fmla="*/ 1244372 h 2265273"/>
                  <a:gd name="connsiteX0" fmla="*/ 209745 w 483867"/>
                  <a:gd name="connsiteY0" fmla="*/ 1244372 h 2265273"/>
                  <a:gd name="connsiteX1" fmla="*/ 690 w 483867"/>
                  <a:gd name="connsiteY1" fmla="*/ 67 h 2265273"/>
                  <a:gd name="connsiteX2" fmla="*/ 280008 w 483867"/>
                  <a:gd name="connsiteY2" fmla="*/ 1192418 h 2265273"/>
                  <a:gd name="connsiteX3" fmla="*/ 483867 w 483867"/>
                  <a:gd name="connsiteY3" fmla="*/ 2265273 h 2265273"/>
                  <a:gd name="connsiteX4" fmla="*/ 209745 w 483867"/>
                  <a:gd name="connsiteY4" fmla="*/ 1244372 h 2265273"/>
                  <a:gd name="connsiteX0" fmla="*/ 214920 w 489042"/>
                  <a:gd name="connsiteY0" fmla="*/ 1239178 h 2260079"/>
                  <a:gd name="connsiteX1" fmla="*/ 670 w 489042"/>
                  <a:gd name="connsiteY1" fmla="*/ 69 h 2260079"/>
                  <a:gd name="connsiteX2" fmla="*/ 285183 w 489042"/>
                  <a:gd name="connsiteY2" fmla="*/ 1187224 h 2260079"/>
                  <a:gd name="connsiteX3" fmla="*/ 489042 w 489042"/>
                  <a:gd name="connsiteY3" fmla="*/ 2260079 h 2260079"/>
                  <a:gd name="connsiteX4" fmla="*/ 214920 w 489042"/>
                  <a:gd name="connsiteY4" fmla="*/ 1239178 h 2260079"/>
                  <a:gd name="connsiteX0" fmla="*/ 163227 w 437349"/>
                  <a:gd name="connsiteY0" fmla="*/ 1265152 h 2286053"/>
                  <a:gd name="connsiteX1" fmla="*/ 931 w 437349"/>
                  <a:gd name="connsiteY1" fmla="*/ 66 h 2286053"/>
                  <a:gd name="connsiteX2" fmla="*/ 233490 w 437349"/>
                  <a:gd name="connsiteY2" fmla="*/ 1213198 h 2286053"/>
                  <a:gd name="connsiteX3" fmla="*/ 437349 w 437349"/>
                  <a:gd name="connsiteY3" fmla="*/ 2286053 h 2286053"/>
                  <a:gd name="connsiteX4" fmla="*/ 163227 w 437349"/>
                  <a:gd name="connsiteY4" fmla="*/ 1265152 h 2286053"/>
                  <a:gd name="connsiteX0" fmla="*/ 230454 w 504576"/>
                  <a:gd name="connsiteY0" fmla="*/ 1228787 h 2249688"/>
                  <a:gd name="connsiteX1" fmla="*/ 618 w 504576"/>
                  <a:gd name="connsiteY1" fmla="*/ 69 h 2249688"/>
                  <a:gd name="connsiteX2" fmla="*/ 300717 w 504576"/>
                  <a:gd name="connsiteY2" fmla="*/ 1176833 h 2249688"/>
                  <a:gd name="connsiteX3" fmla="*/ 504576 w 504576"/>
                  <a:gd name="connsiteY3" fmla="*/ 2249688 h 2249688"/>
                  <a:gd name="connsiteX4" fmla="*/ 230454 w 504576"/>
                  <a:gd name="connsiteY4" fmla="*/ 1228787 h 2249688"/>
                  <a:gd name="connsiteX0" fmla="*/ 199395 w 473517"/>
                  <a:gd name="connsiteY0" fmla="*/ 1244371 h 2265272"/>
                  <a:gd name="connsiteX1" fmla="*/ 732 w 473517"/>
                  <a:gd name="connsiteY1" fmla="*/ 67 h 2265272"/>
                  <a:gd name="connsiteX2" fmla="*/ 269658 w 473517"/>
                  <a:gd name="connsiteY2" fmla="*/ 1192417 h 2265272"/>
                  <a:gd name="connsiteX3" fmla="*/ 473517 w 473517"/>
                  <a:gd name="connsiteY3" fmla="*/ 2265272 h 2265272"/>
                  <a:gd name="connsiteX4" fmla="*/ 199395 w 473517"/>
                  <a:gd name="connsiteY4" fmla="*/ 1244371 h 2265272"/>
                  <a:gd name="connsiteX0" fmla="*/ 220556 w 494678"/>
                  <a:gd name="connsiteY0" fmla="*/ 1248334 h 2269235"/>
                  <a:gd name="connsiteX1" fmla="*/ 21893 w 494678"/>
                  <a:gd name="connsiteY1" fmla="*/ 4030 h 2269235"/>
                  <a:gd name="connsiteX2" fmla="*/ 290819 w 494678"/>
                  <a:gd name="connsiteY2" fmla="*/ 1196380 h 2269235"/>
                  <a:gd name="connsiteX3" fmla="*/ 494678 w 494678"/>
                  <a:gd name="connsiteY3" fmla="*/ 2269235 h 2269235"/>
                  <a:gd name="connsiteX4" fmla="*/ 220556 w 494678"/>
                  <a:gd name="connsiteY4" fmla="*/ 1248334 h 226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678" h="2269235">
                    <a:moveTo>
                      <a:pt x="220556" y="1248334"/>
                    </a:moveTo>
                    <a:cubicBezTo>
                      <a:pt x="141759" y="870800"/>
                      <a:pt x="-67749" y="75034"/>
                      <a:pt x="21893" y="4030"/>
                    </a:cubicBezTo>
                    <a:cubicBezTo>
                      <a:pt x="111535" y="-66974"/>
                      <a:pt x="212022" y="818846"/>
                      <a:pt x="290819" y="1196380"/>
                    </a:cubicBezTo>
                    <a:cubicBezTo>
                      <a:pt x="369616" y="1573914"/>
                      <a:pt x="422735" y="1765277"/>
                      <a:pt x="494678" y="2269235"/>
                    </a:cubicBezTo>
                    <a:cubicBezTo>
                      <a:pt x="358803" y="1812034"/>
                      <a:pt x="299353" y="1625868"/>
                      <a:pt x="220556" y="1248334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5" name="Oval 11">
                <a:extLst>
                  <a:ext uri="{FF2B5EF4-FFF2-40B4-BE49-F238E27FC236}">
                    <a16:creationId xmlns:a16="http://schemas.microsoft.com/office/drawing/2014/main" id="{5F7DAD40-202D-244D-D6F8-FA3FC7D2EDB1}"/>
                  </a:ext>
                </a:extLst>
              </p:cNvPr>
              <p:cNvSpPr/>
              <p:nvPr/>
            </p:nvSpPr>
            <p:spPr>
              <a:xfrm>
                <a:off x="6271112" y="1830277"/>
                <a:ext cx="561081" cy="1938147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55266 w 667708"/>
                  <a:gd name="connsiteY0" fmla="*/ 1410899 h 1964209"/>
                  <a:gd name="connsiteX1" fmla="*/ 95593 w 667708"/>
                  <a:gd name="connsiteY1" fmla="*/ 339 h 1964209"/>
                  <a:gd name="connsiteX2" fmla="*/ 146311 w 667708"/>
                  <a:gd name="connsiteY2" fmla="*/ 1452463 h 1964209"/>
                  <a:gd name="connsiteX3" fmla="*/ 667094 w 667708"/>
                  <a:gd name="connsiteY3" fmla="*/ 1964209 h 1964209"/>
                  <a:gd name="connsiteX4" fmla="*/ 55266 w 667708"/>
                  <a:gd name="connsiteY4" fmla="*/ 1410899 h 1964209"/>
                  <a:gd name="connsiteX0" fmla="*/ 44494 w 657417"/>
                  <a:gd name="connsiteY0" fmla="*/ 1417789 h 1971099"/>
                  <a:gd name="connsiteX1" fmla="*/ 84821 w 657417"/>
                  <a:gd name="connsiteY1" fmla="*/ 7229 h 1971099"/>
                  <a:gd name="connsiteX2" fmla="*/ 384921 w 657417"/>
                  <a:gd name="connsiteY2" fmla="*/ 960589 h 1971099"/>
                  <a:gd name="connsiteX3" fmla="*/ 656322 w 657417"/>
                  <a:gd name="connsiteY3" fmla="*/ 1971099 h 1971099"/>
                  <a:gd name="connsiteX4" fmla="*/ 44494 w 657417"/>
                  <a:gd name="connsiteY4" fmla="*/ 1417789 h 1971099"/>
                  <a:gd name="connsiteX0" fmla="*/ 44494 w 657417"/>
                  <a:gd name="connsiteY0" fmla="*/ 1416235 h 1969545"/>
                  <a:gd name="connsiteX1" fmla="*/ 84821 w 657417"/>
                  <a:gd name="connsiteY1" fmla="*/ 5675 h 1969545"/>
                  <a:gd name="connsiteX2" fmla="*/ 384921 w 657417"/>
                  <a:gd name="connsiteY2" fmla="*/ 959035 h 1969545"/>
                  <a:gd name="connsiteX3" fmla="*/ 656322 w 657417"/>
                  <a:gd name="connsiteY3" fmla="*/ 1969545 h 1969545"/>
                  <a:gd name="connsiteX4" fmla="*/ 44494 w 657417"/>
                  <a:gd name="connsiteY4" fmla="*/ 1416235 h 1969545"/>
                  <a:gd name="connsiteX0" fmla="*/ 44494 w 657764"/>
                  <a:gd name="connsiteY0" fmla="*/ 1416348 h 1969658"/>
                  <a:gd name="connsiteX1" fmla="*/ 84821 w 657764"/>
                  <a:gd name="connsiteY1" fmla="*/ 5788 h 1969658"/>
                  <a:gd name="connsiteX2" fmla="*/ 384921 w 657764"/>
                  <a:gd name="connsiteY2" fmla="*/ 959148 h 1969658"/>
                  <a:gd name="connsiteX3" fmla="*/ 656322 w 657764"/>
                  <a:gd name="connsiteY3" fmla="*/ 1969658 h 1969658"/>
                  <a:gd name="connsiteX4" fmla="*/ 44494 w 657764"/>
                  <a:gd name="connsiteY4" fmla="*/ 1416348 h 1969658"/>
                  <a:gd name="connsiteX0" fmla="*/ 200267 w 574546"/>
                  <a:gd name="connsiteY0" fmla="*/ 917038 h 1963916"/>
                  <a:gd name="connsiteX1" fmla="*/ 1603 w 574546"/>
                  <a:gd name="connsiteY1" fmla="*/ 46 h 1963916"/>
                  <a:gd name="connsiteX2" fmla="*/ 301703 w 574546"/>
                  <a:gd name="connsiteY2" fmla="*/ 953406 h 1963916"/>
                  <a:gd name="connsiteX3" fmla="*/ 573104 w 574546"/>
                  <a:gd name="connsiteY3" fmla="*/ 1963916 h 1963916"/>
                  <a:gd name="connsiteX4" fmla="*/ 200267 w 574546"/>
                  <a:gd name="connsiteY4" fmla="*/ 917038 h 1963916"/>
                  <a:gd name="connsiteX0" fmla="*/ 200267 w 574546"/>
                  <a:gd name="connsiteY0" fmla="*/ 917038 h 1963916"/>
                  <a:gd name="connsiteX1" fmla="*/ 1603 w 574546"/>
                  <a:gd name="connsiteY1" fmla="*/ 46 h 1963916"/>
                  <a:gd name="connsiteX2" fmla="*/ 301703 w 574546"/>
                  <a:gd name="connsiteY2" fmla="*/ 953406 h 1963916"/>
                  <a:gd name="connsiteX3" fmla="*/ 573104 w 574546"/>
                  <a:gd name="connsiteY3" fmla="*/ 1963916 h 1963916"/>
                  <a:gd name="connsiteX4" fmla="*/ 200267 w 574546"/>
                  <a:gd name="connsiteY4" fmla="*/ 917038 h 1963916"/>
                  <a:gd name="connsiteX0" fmla="*/ 200286 w 585083"/>
                  <a:gd name="connsiteY0" fmla="*/ 917038 h 1958720"/>
                  <a:gd name="connsiteX1" fmla="*/ 1622 w 585083"/>
                  <a:gd name="connsiteY1" fmla="*/ 46 h 1958720"/>
                  <a:gd name="connsiteX2" fmla="*/ 301722 w 585083"/>
                  <a:gd name="connsiteY2" fmla="*/ 953406 h 1958720"/>
                  <a:gd name="connsiteX3" fmla="*/ 583514 w 585083"/>
                  <a:gd name="connsiteY3" fmla="*/ 1958720 h 1958720"/>
                  <a:gd name="connsiteX4" fmla="*/ 200286 w 585083"/>
                  <a:gd name="connsiteY4" fmla="*/ 917038 h 1958720"/>
                  <a:gd name="connsiteX0" fmla="*/ 200286 w 585083"/>
                  <a:gd name="connsiteY0" fmla="*/ 917038 h 1958720"/>
                  <a:gd name="connsiteX1" fmla="*/ 1622 w 585083"/>
                  <a:gd name="connsiteY1" fmla="*/ 46 h 1958720"/>
                  <a:gd name="connsiteX2" fmla="*/ 301722 w 585083"/>
                  <a:gd name="connsiteY2" fmla="*/ 953406 h 1958720"/>
                  <a:gd name="connsiteX3" fmla="*/ 583514 w 585083"/>
                  <a:gd name="connsiteY3" fmla="*/ 1958720 h 1958720"/>
                  <a:gd name="connsiteX4" fmla="*/ 200286 w 585083"/>
                  <a:gd name="connsiteY4" fmla="*/ 917038 h 1958720"/>
                  <a:gd name="connsiteX0" fmla="*/ 200286 w 583514"/>
                  <a:gd name="connsiteY0" fmla="*/ 917038 h 1958720"/>
                  <a:gd name="connsiteX1" fmla="*/ 1622 w 583514"/>
                  <a:gd name="connsiteY1" fmla="*/ 46 h 1958720"/>
                  <a:gd name="connsiteX2" fmla="*/ 301722 w 583514"/>
                  <a:gd name="connsiteY2" fmla="*/ 953406 h 1958720"/>
                  <a:gd name="connsiteX3" fmla="*/ 583514 w 583514"/>
                  <a:gd name="connsiteY3" fmla="*/ 1958720 h 1958720"/>
                  <a:gd name="connsiteX4" fmla="*/ 200286 w 583514"/>
                  <a:gd name="connsiteY4" fmla="*/ 917038 h 1958720"/>
                  <a:gd name="connsiteX0" fmla="*/ 200286 w 583514"/>
                  <a:gd name="connsiteY0" fmla="*/ 917038 h 1958720"/>
                  <a:gd name="connsiteX1" fmla="*/ 1622 w 583514"/>
                  <a:gd name="connsiteY1" fmla="*/ 46 h 1958720"/>
                  <a:gd name="connsiteX2" fmla="*/ 301722 w 583514"/>
                  <a:gd name="connsiteY2" fmla="*/ 953406 h 1958720"/>
                  <a:gd name="connsiteX3" fmla="*/ 583514 w 583514"/>
                  <a:gd name="connsiteY3" fmla="*/ 1958720 h 1958720"/>
                  <a:gd name="connsiteX4" fmla="*/ 200286 w 583514"/>
                  <a:gd name="connsiteY4" fmla="*/ 917038 h 1958720"/>
                  <a:gd name="connsiteX0" fmla="*/ 159286 w 542514"/>
                  <a:gd name="connsiteY0" fmla="*/ 896258 h 1937940"/>
                  <a:gd name="connsiteX1" fmla="*/ 2185 w 542514"/>
                  <a:gd name="connsiteY1" fmla="*/ 48 h 1937940"/>
                  <a:gd name="connsiteX2" fmla="*/ 260722 w 542514"/>
                  <a:gd name="connsiteY2" fmla="*/ 932626 h 1937940"/>
                  <a:gd name="connsiteX3" fmla="*/ 542514 w 542514"/>
                  <a:gd name="connsiteY3" fmla="*/ 1937940 h 1937940"/>
                  <a:gd name="connsiteX4" fmla="*/ 159286 w 542514"/>
                  <a:gd name="connsiteY4" fmla="*/ 896258 h 1937940"/>
                  <a:gd name="connsiteX0" fmla="*/ 177853 w 561081"/>
                  <a:gd name="connsiteY0" fmla="*/ 896465 h 1938147"/>
                  <a:gd name="connsiteX1" fmla="*/ 20752 w 561081"/>
                  <a:gd name="connsiteY1" fmla="*/ 255 h 1938147"/>
                  <a:gd name="connsiteX2" fmla="*/ 279289 w 561081"/>
                  <a:gd name="connsiteY2" fmla="*/ 932833 h 1938147"/>
                  <a:gd name="connsiteX3" fmla="*/ 561081 w 561081"/>
                  <a:gd name="connsiteY3" fmla="*/ 1938147 h 1938147"/>
                  <a:gd name="connsiteX4" fmla="*/ 177853 w 561081"/>
                  <a:gd name="connsiteY4" fmla="*/ 896465 h 193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081" h="1938147">
                    <a:moveTo>
                      <a:pt x="177853" y="896465"/>
                    </a:moveTo>
                    <a:cubicBezTo>
                      <a:pt x="87798" y="573483"/>
                      <a:pt x="-53304" y="14975"/>
                      <a:pt x="20752" y="255"/>
                    </a:cubicBezTo>
                    <a:cubicBezTo>
                      <a:pt x="94808" y="-14465"/>
                      <a:pt x="189234" y="609851"/>
                      <a:pt x="279289" y="932833"/>
                    </a:cubicBezTo>
                    <a:cubicBezTo>
                      <a:pt x="369344" y="1255815"/>
                      <a:pt x="473552" y="1465360"/>
                      <a:pt x="561081" y="1938147"/>
                    </a:cubicBezTo>
                    <a:cubicBezTo>
                      <a:pt x="394033" y="1486142"/>
                      <a:pt x="267908" y="1219447"/>
                      <a:pt x="177853" y="896465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6" name="Oval 11">
                <a:extLst>
                  <a:ext uri="{FF2B5EF4-FFF2-40B4-BE49-F238E27FC236}">
                    <a16:creationId xmlns:a16="http://schemas.microsoft.com/office/drawing/2014/main" id="{CA428F9A-6BF8-4F5F-7C05-D15A0814C4DC}"/>
                  </a:ext>
                </a:extLst>
              </p:cNvPr>
              <p:cNvSpPr/>
              <p:nvPr/>
            </p:nvSpPr>
            <p:spPr>
              <a:xfrm>
                <a:off x="7760702" y="1493797"/>
                <a:ext cx="344858" cy="2329290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287454 w 386160"/>
                  <a:gd name="connsiteY0" fmla="*/ 1410919 h 2327911"/>
                  <a:gd name="connsiteX1" fmla="*/ 327781 w 386160"/>
                  <a:gd name="connsiteY1" fmla="*/ 359 h 2327911"/>
                  <a:gd name="connsiteX2" fmla="*/ 378499 w 386160"/>
                  <a:gd name="connsiteY2" fmla="*/ 1452483 h 2327911"/>
                  <a:gd name="connsiteX3" fmla="*/ 16055 w 386160"/>
                  <a:gd name="connsiteY3" fmla="*/ 2327911 h 2327911"/>
                  <a:gd name="connsiteX4" fmla="*/ 287454 w 386160"/>
                  <a:gd name="connsiteY4" fmla="*/ 1410919 h 2327911"/>
                  <a:gd name="connsiteX0" fmla="*/ 287454 w 386160"/>
                  <a:gd name="connsiteY0" fmla="*/ 1410919 h 2327911"/>
                  <a:gd name="connsiteX1" fmla="*/ 327781 w 386160"/>
                  <a:gd name="connsiteY1" fmla="*/ 359 h 2327911"/>
                  <a:gd name="connsiteX2" fmla="*/ 378499 w 386160"/>
                  <a:gd name="connsiteY2" fmla="*/ 1452483 h 2327911"/>
                  <a:gd name="connsiteX3" fmla="*/ 16055 w 386160"/>
                  <a:gd name="connsiteY3" fmla="*/ 2327911 h 2327911"/>
                  <a:gd name="connsiteX4" fmla="*/ 287454 w 386160"/>
                  <a:gd name="connsiteY4" fmla="*/ 1410919 h 2327911"/>
                  <a:gd name="connsiteX0" fmla="*/ 124883 w 392574"/>
                  <a:gd name="connsiteY0" fmla="*/ 1199074 h 2329080"/>
                  <a:gd name="connsiteX1" fmla="*/ 341856 w 392574"/>
                  <a:gd name="connsiteY1" fmla="*/ 1528 h 2329080"/>
                  <a:gd name="connsiteX2" fmla="*/ 392574 w 392574"/>
                  <a:gd name="connsiteY2" fmla="*/ 1453652 h 2329080"/>
                  <a:gd name="connsiteX3" fmla="*/ 30130 w 392574"/>
                  <a:gd name="connsiteY3" fmla="*/ 2329080 h 2329080"/>
                  <a:gd name="connsiteX4" fmla="*/ 124883 w 392574"/>
                  <a:gd name="connsiteY4" fmla="*/ 1199074 h 2329080"/>
                  <a:gd name="connsiteX0" fmla="*/ 124883 w 343855"/>
                  <a:gd name="connsiteY0" fmla="*/ 1197550 h 2327556"/>
                  <a:gd name="connsiteX1" fmla="*/ 341856 w 343855"/>
                  <a:gd name="connsiteY1" fmla="*/ 4 h 2327556"/>
                  <a:gd name="connsiteX2" fmla="*/ 241906 w 343855"/>
                  <a:gd name="connsiteY2" fmla="*/ 1187160 h 2327556"/>
                  <a:gd name="connsiteX3" fmla="*/ 30130 w 343855"/>
                  <a:gd name="connsiteY3" fmla="*/ 2327556 h 2327556"/>
                  <a:gd name="connsiteX4" fmla="*/ 124883 w 343855"/>
                  <a:gd name="connsiteY4" fmla="*/ 1197550 h 2327556"/>
                  <a:gd name="connsiteX0" fmla="*/ 124883 w 344205"/>
                  <a:gd name="connsiteY0" fmla="*/ 1197549 h 2327555"/>
                  <a:gd name="connsiteX1" fmla="*/ 341856 w 344205"/>
                  <a:gd name="connsiteY1" fmla="*/ 3 h 2327555"/>
                  <a:gd name="connsiteX2" fmla="*/ 241906 w 344205"/>
                  <a:gd name="connsiteY2" fmla="*/ 1187159 h 2327555"/>
                  <a:gd name="connsiteX3" fmla="*/ 30130 w 344205"/>
                  <a:gd name="connsiteY3" fmla="*/ 2327555 h 2327555"/>
                  <a:gd name="connsiteX4" fmla="*/ 124883 w 344205"/>
                  <a:gd name="connsiteY4" fmla="*/ 1197549 h 2327555"/>
                  <a:gd name="connsiteX0" fmla="*/ 124883 w 344205"/>
                  <a:gd name="connsiteY0" fmla="*/ 1197549 h 2327555"/>
                  <a:gd name="connsiteX1" fmla="*/ 341856 w 344205"/>
                  <a:gd name="connsiteY1" fmla="*/ 3 h 2327555"/>
                  <a:gd name="connsiteX2" fmla="*/ 241906 w 344205"/>
                  <a:gd name="connsiteY2" fmla="*/ 1187159 h 2327555"/>
                  <a:gd name="connsiteX3" fmla="*/ 30130 w 344205"/>
                  <a:gd name="connsiteY3" fmla="*/ 2327555 h 2327555"/>
                  <a:gd name="connsiteX4" fmla="*/ 124883 w 344205"/>
                  <a:gd name="connsiteY4" fmla="*/ 1197549 h 2327555"/>
                  <a:gd name="connsiteX0" fmla="*/ 124209 w 343531"/>
                  <a:gd name="connsiteY0" fmla="*/ 1197549 h 2327555"/>
                  <a:gd name="connsiteX1" fmla="*/ 341182 w 343531"/>
                  <a:gd name="connsiteY1" fmla="*/ 3 h 2327555"/>
                  <a:gd name="connsiteX2" fmla="*/ 241232 w 343531"/>
                  <a:gd name="connsiteY2" fmla="*/ 1187159 h 2327555"/>
                  <a:gd name="connsiteX3" fmla="*/ 29456 w 343531"/>
                  <a:gd name="connsiteY3" fmla="*/ 2327555 h 2327555"/>
                  <a:gd name="connsiteX4" fmla="*/ 124209 w 343531"/>
                  <a:gd name="connsiteY4" fmla="*/ 1197549 h 2327555"/>
                  <a:gd name="connsiteX0" fmla="*/ 124209 w 344503"/>
                  <a:gd name="connsiteY0" fmla="*/ 1197887 h 2327893"/>
                  <a:gd name="connsiteX1" fmla="*/ 341182 w 344503"/>
                  <a:gd name="connsiteY1" fmla="*/ 341 h 2327893"/>
                  <a:gd name="connsiteX2" fmla="*/ 256818 w 344503"/>
                  <a:gd name="connsiteY2" fmla="*/ 1083588 h 2327893"/>
                  <a:gd name="connsiteX3" fmla="*/ 29456 w 344503"/>
                  <a:gd name="connsiteY3" fmla="*/ 2327893 h 2327893"/>
                  <a:gd name="connsiteX4" fmla="*/ 124209 w 344503"/>
                  <a:gd name="connsiteY4" fmla="*/ 1197887 h 2327893"/>
                  <a:gd name="connsiteX0" fmla="*/ 124209 w 345453"/>
                  <a:gd name="connsiteY0" fmla="*/ 1197891 h 2327897"/>
                  <a:gd name="connsiteX1" fmla="*/ 341182 w 345453"/>
                  <a:gd name="connsiteY1" fmla="*/ 345 h 2327897"/>
                  <a:gd name="connsiteX2" fmla="*/ 256818 w 345453"/>
                  <a:gd name="connsiteY2" fmla="*/ 1083592 h 2327897"/>
                  <a:gd name="connsiteX3" fmla="*/ 29456 w 345453"/>
                  <a:gd name="connsiteY3" fmla="*/ 2327897 h 2327897"/>
                  <a:gd name="connsiteX4" fmla="*/ 124209 w 345453"/>
                  <a:gd name="connsiteY4" fmla="*/ 1197891 h 2327897"/>
                  <a:gd name="connsiteX0" fmla="*/ 124209 w 344137"/>
                  <a:gd name="connsiteY0" fmla="*/ 1198038 h 2328044"/>
                  <a:gd name="connsiteX1" fmla="*/ 341182 w 344137"/>
                  <a:gd name="connsiteY1" fmla="*/ 492 h 2328044"/>
                  <a:gd name="connsiteX2" fmla="*/ 241231 w 344137"/>
                  <a:gd name="connsiteY2" fmla="*/ 1062957 h 2328044"/>
                  <a:gd name="connsiteX3" fmla="*/ 29456 w 344137"/>
                  <a:gd name="connsiteY3" fmla="*/ 2328044 h 2328044"/>
                  <a:gd name="connsiteX4" fmla="*/ 124209 w 344137"/>
                  <a:gd name="connsiteY4" fmla="*/ 1198038 h 2328044"/>
                  <a:gd name="connsiteX0" fmla="*/ 124209 w 374314"/>
                  <a:gd name="connsiteY0" fmla="*/ 1199284 h 2329290"/>
                  <a:gd name="connsiteX1" fmla="*/ 341182 w 374314"/>
                  <a:gd name="connsiteY1" fmla="*/ 1738 h 2329290"/>
                  <a:gd name="connsiteX2" fmla="*/ 241231 w 374314"/>
                  <a:gd name="connsiteY2" fmla="*/ 1064203 h 2329290"/>
                  <a:gd name="connsiteX3" fmla="*/ 29456 w 374314"/>
                  <a:gd name="connsiteY3" fmla="*/ 2329290 h 2329290"/>
                  <a:gd name="connsiteX4" fmla="*/ 124209 w 374314"/>
                  <a:gd name="connsiteY4" fmla="*/ 1199284 h 2329290"/>
                  <a:gd name="connsiteX0" fmla="*/ 124209 w 374314"/>
                  <a:gd name="connsiteY0" fmla="*/ 1199284 h 2329290"/>
                  <a:gd name="connsiteX1" fmla="*/ 341182 w 374314"/>
                  <a:gd name="connsiteY1" fmla="*/ 1738 h 2329290"/>
                  <a:gd name="connsiteX2" fmla="*/ 241231 w 374314"/>
                  <a:gd name="connsiteY2" fmla="*/ 1064203 h 2329290"/>
                  <a:gd name="connsiteX3" fmla="*/ 29456 w 374314"/>
                  <a:gd name="connsiteY3" fmla="*/ 2329290 h 2329290"/>
                  <a:gd name="connsiteX4" fmla="*/ 124209 w 374314"/>
                  <a:gd name="connsiteY4" fmla="*/ 1199284 h 2329290"/>
                  <a:gd name="connsiteX0" fmla="*/ 94753 w 344858"/>
                  <a:gd name="connsiteY0" fmla="*/ 1199284 h 2329290"/>
                  <a:gd name="connsiteX1" fmla="*/ 311726 w 344858"/>
                  <a:gd name="connsiteY1" fmla="*/ 1738 h 2329290"/>
                  <a:gd name="connsiteX2" fmla="*/ 211775 w 344858"/>
                  <a:gd name="connsiteY2" fmla="*/ 1064203 h 2329290"/>
                  <a:gd name="connsiteX3" fmla="*/ 0 w 344858"/>
                  <a:gd name="connsiteY3" fmla="*/ 2329290 h 2329290"/>
                  <a:gd name="connsiteX4" fmla="*/ 94753 w 344858"/>
                  <a:gd name="connsiteY4" fmla="*/ 1199284 h 232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58" h="2329290">
                    <a:moveTo>
                      <a:pt x="94753" y="1199284"/>
                    </a:moveTo>
                    <a:cubicBezTo>
                      <a:pt x="141511" y="816554"/>
                      <a:pt x="209095" y="45033"/>
                      <a:pt x="311726" y="1738"/>
                    </a:cubicBezTo>
                    <a:cubicBezTo>
                      <a:pt x="414357" y="-41557"/>
                      <a:pt x="249216" y="735159"/>
                      <a:pt x="211775" y="1064203"/>
                    </a:cubicBezTo>
                    <a:cubicBezTo>
                      <a:pt x="174334" y="1393247"/>
                      <a:pt x="99507" y="1762985"/>
                      <a:pt x="0" y="2329290"/>
                    </a:cubicBezTo>
                    <a:cubicBezTo>
                      <a:pt x="30380" y="1752594"/>
                      <a:pt x="47995" y="1582014"/>
                      <a:pt x="94753" y="1199284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  <p:sp>
            <p:nvSpPr>
              <p:cNvPr id="237" name="Oval 11">
                <a:extLst>
                  <a:ext uri="{FF2B5EF4-FFF2-40B4-BE49-F238E27FC236}">
                    <a16:creationId xmlns:a16="http://schemas.microsoft.com/office/drawing/2014/main" id="{D475A90D-5F81-0D3F-2FCE-80CAD612B3AA}"/>
                  </a:ext>
                </a:extLst>
              </p:cNvPr>
              <p:cNvSpPr/>
              <p:nvPr/>
            </p:nvSpPr>
            <p:spPr>
              <a:xfrm>
                <a:off x="7952380" y="1640487"/>
                <a:ext cx="491388" cy="2018406"/>
              </a:xfrm>
              <a:custGeom>
                <a:avLst/>
                <a:gdLst>
                  <a:gd name="connsiteX0" fmla="*/ 0 w 153390"/>
                  <a:gd name="connsiteY0" fmla="*/ 1478101 h 2956202"/>
                  <a:gd name="connsiteX1" fmla="*/ 76695 w 153390"/>
                  <a:gd name="connsiteY1" fmla="*/ 0 h 2956202"/>
                  <a:gd name="connsiteX2" fmla="*/ 153390 w 153390"/>
                  <a:gd name="connsiteY2" fmla="*/ 1478101 h 2956202"/>
                  <a:gd name="connsiteX3" fmla="*/ 76695 w 153390"/>
                  <a:gd name="connsiteY3" fmla="*/ 2956202 h 2956202"/>
                  <a:gd name="connsiteX4" fmla="*/ 0 w 153390"/>
                  <a:gd name="connsiteY4" fmla="*/ 1478101 h 2956202"/>
                  <a:gd name="connsiteX0" fmla="*/ 0 w 159302"/>
                  <a:gd name="connsiteY0" fmla="*/ 1482353 h 2960454"/>
                  <a:gd name="connsiteX1" fmla="*/ 76695 w 159302"/>
                  <a:gd name="connsiteY1" fmla="*/ 4252 h 2960454"/>
                  <a:gd name="connsiteX2" fmla="*/ 145473 w 159302"/>
                  <a:gd name="connsiteY2" fmla="*/ 1048538 h 2960454"/>
                  <a:gd name="connsiteX3" fmla="*/ 153390 w 159302"/>
                  <a:gd name="connsiteY3" fmla="*/ 1482353 h 2960454"/>
                  <a:gd name="connsiteX4" fmla="*/ 76695 w 159302"/>
                  <a:gd name="connsiteY4" fmla="*/ 2960454 h 2960454"/>
                  <a:gd name="connsiteX5" fmla="*/ 0 w 159302"/>
                  <a:gd name="connsiteY5" fmla="*/ 1482353 h 2960454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60823"/>
                  <a:gd name="connsiteY0" fmla="*/ 1482353 h 2939672"/>
                  <a:gd name="connsiteX1" fmla="*/ 78216 w 160823"/>
                  <a:gd name="connsiteY1" fmla="*/ 4252 h 2939672"/>
                  <a:gd name="connsiteX2" fmla="*/ 146994 w 160823"/>
                  <a:gd name="connsiteY2" fmla="*/ 1048538 h 2939672"/>
                  <a:gd name="connsiteX3" fmla="*/ 154911 w 160823"/>
                  <a:gd name="connsiteY3" fmla="*/ 1482353 h 2939672"/>
                  <a:gd name="connsiteX4" fmla="*/ 140562 w 160823"/>
                  <a:gd name="connsiteY4" fmla="*/ 2939672 h 2939672"/>
                  <a:gd name="connsiteX5" fmla="*/ 1521 w 160823"/>
                  <a:gd name="connsiteY5" fmla="*/ 1482353 h 2939672"/>
                  <a:gd name="connsiteX0" fmla="*/ 1521 w 151198"/>
                  <a:gd name="connsiteY0" fmla="*/ 1482353 h 2939672"/>
                  <a:gd name="connsiteX1" fmla="*/ 78216 w 151198"/>
                  <a:gd name="connsiteY1" fmla="*/ 4252 h 2939672"/>
                  <a:gd name="connsiteX2" fmla="*/ 146994 w 151198"/>
                  <a:gd name="connsiteY2" fmla="*/ 1048538 h 2939672"/>
                  <a:gd name="connsiteX3" fmla="*/ 128934 w 151198"/>
                  <a:gd name="connsiteY3" fmla="*/ 1456376 h 2939672"/>
                  <a:gd name="connsiteX4" fmla="*/ 140562 w 151198"/>
                  <a:gd name="connsiteY4" fmla="*/ 2939672 h 2939672"/>
                  <a:gd name="connsiteX5" fmla="*/ 1521 w 151198"/>
                  <a:gd name="connsiteY5" fmla="*/ 1482353 h 2939672"/>
                  <a:gd name="connsiteX0" fmla="*/ 2003 w 115312"/>
                  <a:gd name="connsiteY0" fmla="*/ 1413657 h 2938517"/>
                  <a:gd name="connsiteX1" fmla="*/ 42330 w 115312"/>
                  <a:gd name="connsiteY1" fmla="*/ 3097 h 2938517"/>
                  <a:gd name="connsiteX2" fmla="*/ 111108 w 115312"/>
                  <a:gd name="connsiteY2" fmla="*/ 1047383 h 2938517"/>
                  <a:gd name="connsiteX3" fmla="*/ 93048 w 115312"/>
                  <a:gd name="connsiteY3" fmla="*/ 1455221 h 2938517"/>
                  <a:gd name="connsiteX4" fmla="*/ 104676 w 115312"/>
                  <a:gd name="connsiteY4" fmla="*/ 2938517 h 2938517"/>
                  <a:gd name="connsiteX5" fmla="*/ 2003 w 115312"/>
                  <a:gd name="connsiteY5" fmla="*/ 1413657 h 2938517"/>
                  <a:gd name="connsiteX0" fmla="*/ 1964 w 110919"/>
                  <a:gd name="connsiteY0" fmla="*/ 1453335 h 2978195"/>
                  <a:gd name="connsiteX1" fmla="*/ 42291 w 110919"/>
                  <a:gd name="connsiteY1" fmla="*/ 42775 h 2978195"/>
                  <a:gd name="connsiteX2" fmla="*/ 105873 w 110919"/>
                  <a:gd name="connsiteY2" fmla="*/ 468802 h 2978195"/>
                  <a:gd name="connsiteX3" fmla="*/ 93009 w 110919"/>
                  <a:gd name="connsiteY3" fmla="*/ 1494899 h 2978195"/>
                  <a:gd name="connsiteX4" fmla="*/ 104637 w 110919"/>
                  <a:gd name="connsiteY4" fmla="*/ 2978195 h 2978195"/>
                  <a:gd name="connsiteX5" fmla="*/ 1964 w 110919"/>
                  <a:gd name="connsiteY5" fmla="*/ 1453335 h 2978195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1873 w 110521"/>
                  <a:gd name="connsiteY0" fmla="*/ 1410599 h 2935459"/>
                  <a:gd name="connsiteX1" fmla="*/ 42200 w 110521"/>
                  <a:gd name="connsiteY1" fmla="*/ 39 h 2935459"/>
                  <a:gd name="connsiteX2" fmla="*/ 92918 w 110521"/>
                  <a:gd name="connsiteY2" fmla="*/ 1452163 h 2935459"/>
                  <a:gd name="connsiteX3" fmla="*/ 104546 w 110521"/>
                  <a:gd name="connsiteY3" fmla="*/ 2935459 h 2935459"/>
                  <a:gd name="connsiteX4" fmla="*/ 1873 w 110521"/>
                  <a:gd name="connsiteY4" fmla="*/ 1410599 h 2935459"/>
                  <a:gd name="connsiteX0" fmla="*/ 20640 w 129288"/>
                  <a:gd name="connsiteY0" fmla="*/ 1410955 h 2935815"/>
                  <a:gd name="connsiteX1" fmla="*/ 60967 w 129288"/>
                  <a:gd name="connsiteY1" fmla="*/ 395 h 2935815"/>
                  <a:gd name="connsiteX2" fmla="*/ 111685 w 129288"/>
                  <a:gd name="connsiteY2" fmla="*/ 1452519 h 2935815"/>
                  <a:gd name="connsiteX3" fmla="*/ 123313 w 129288"/>
                  <a:gd name="connsiteY3" fmla="*/ 2935815 h 2935815"/>
                  <a:gd name="connsiteX4" fmla="*/ 20640 w 129288"/>
                  <a:gd name="connsiteY4" fmla="*/ 1410955 h 2935815"/>
                  <a:gd name="connsiteX0" fmla="*/ 454441 w 553147"/>
                  <a:gd name="connsiteY0" fmla="*/ 1410902 h 2010971"/>
                  <a:gd name="connsiteX1" fmla="*/ 494768 w 553147"/>
                  <a:gd name="connsiteY1" fmla="*/ 342 h 2010971"/>
                  <a:gd name="connsiteX2" fmla="*/ 545486 w 553147"/>
                  <a:gd name="connsiteY2" fmla="*/ 1452466 h 2010971"/>
                  <a:gd name="connsiteX3" fmla="*/ 11591 w 553147"/>
                  <a:gd name="connsiteY3" fmla="*/ 2010971 h 2010971"/>
                  <a:gd name="connsiteX4" fmla="*/ 454441 w 553147"/>
                  <a:gd name="connsiteY4" fmla="*/ 1410902 h 2010971"/>
                  <a:gd name="connsiteX0" fmla="*/ 454441 w 553147"/>
                  <a:gd name="connsiteY0" fmla="*/ 1410902 h 2010971"/>
                  <a:gd name="connsiteX1" fmla="*/ 494768 w 553147"/>
                  <a:gd name="connsiteY1" fmla="*/ 342 h 2010971"/>
                  <a:gd name="connsiteX2" fmla="*/ 545486 w 553147"/>
                  <a:gd name="connsiteY2" fmla="*/ 1452466 h 2010971"/>
                  <a:gd name="connsiteX3" fmla="*/ 11591 w 553147"/>
                  <a:gd name="connsiteY3" fmla="*/ 2010971 h 2010971"/>
                  <a:gd name="connsiteX4" fmla="*/ 454441 w 553147"/>
                  <a:gd name="connsiteY4" fmla="*/ 1410902 h 2010971"/>
                  <a:gd name="connsiteX0" fmla="*/ 210947 w 556569"/>
                  <a:gd name="connsiteY0" fmla="*/ 1020621 h 2015544"/>
                  <a:gd name="connsiteX1" fmla="*/ 505851 w 556569"/>
                  <a:gd name="connsiteY1" fmla="*/ 4915 h 2015544"/>
                  <a:gd name="connsiteX2" fmla="*/ 556569 w 556569"/>
                  <a:gd name="connsiteY2" fmla="*/ 1457039 h 2015544"/>
                  <a:gd name="connsiteX3" fmla="*/ 22674 w 556569"/>
                  <a:gd name="connsiteY3" fmla="*/ 2015544 h 2015544"/>
                  <a:gd name="connsiteX4" fmla="*/ 210947 w 556569"/>
                  <a:gd name="connsiteY4" fmla="*/ 1020621 h 2015544"/>
                  <a:gd name="connsiteX0" fmla="*/ 210947 w 506324"/>
                  <a:gd name="connsiteY0" fmla="*/ 1016316 h 2011239"/>
                  <a:gd name="connsiteX1" fmla="*/ 505851 w 506324"/>
                  <a:gd name="connsiteY1" fmla="*/ 610 h 2011239"/>
                  <a:gd name="connsiteX2" fmla="*/ 286406 w 506324"/>
                  <a:gd name="connsiteY2" fmla="*/ 1161788 h 2011239"/>
                  <a:gd name="connsiteX3" fmla="*/ 22674 w 506324"/>
                  <a:gd name="connsiteY3" fmla="*/ 2011239 h 2011239"/>
                  <a:gd name="connsiteX4" fmla="*/ 210947 w 506324"/>
                  <a:gd name="connsiteY4" fmla="*/ 1016316 h 2011239"/>
                  <a:gd name="connsiteX0" fmla="*/ 210947 w 506368"/>
                  <a:gd name="connsiteY0" fmla="*/ 1016316 h 2011239"/>
                  <a:gd name="connsiteX1" fmla="*/ 505851 w 506368"/>
                  <a:gd name="connsiteY1" fmla="*/ 610 h 2011239"/>
                  <a:gd name="connsiteX2" fmla="*/ 286406 w 506368"/>
                  <a:gd name="connsiteY2" fmla="*/ 1161788 h 2011239"/>
                  <a:gd name="connsiteX3" fmla="*/ 22674 w 506368"/>
                  <a:gd name="connsiteY3" fmla="*/ 2011239 h 2011239"/>
                  <a:gd name="connsiteX4" fmla="*/ 210947 w 506368"/>
                  <a:gd name="connsiteY4" fmla="*/ 1016316 h 2011239"/>
                  <a:gd name="connsiteX0" fmla="*/ 210947 w 506518"/>
                  <a:gd name="connsiteY0" fmla="*/ 1016316 h 2011239"/>
                  <a:gd name="connsiteX1" fmla="*/ 505851 w 506518"/>
                  <a:gd name="connsiteY1" fmla="*/ 610 h 2011239"/>
                  <a:gd name="connsiteX2" fmla="*/ 286406 w 506518"/>
                  <a:gd name="connsiteY2" fmla="*/ 1161788 h 2011239"/>
                  <a:gd name="connsiteX3" fmla="*/ 22674 w 506518"/>
                  <a:gd name="connsiteY3" fmla="*/ 2011239 h 2011239"/>
                  <a:gd name="connsiteX4" fmla="*/ 210947 w 506518"/>
                  <a:gd name="connsiteY4" fmla="*/ 1016316 h 2011239"/>
                  <a:gd name="connsiteX0" fmla="*/ 210947 w 506110"/>
                  <a:gd name="connsiteY0" fmla="*/ 1016158 h 2011081"/>
                  <a:gd name="connsiteX1" fmla="*/ 505851 w 506110"/>
                  <a:gd name="connsiteY1" fmla="*/ 452 h 2011081"/>
                  <a:gd name="connsiteX2" fmla="*/ 260429 w 506110"/>
                  <a:gd name="connsiteY2" fmla="*/ 1140848 h 2011081"/>
                  <a:gd name="connsiteX3" fmla="*/ 22674 w 506110"/>
                  <a:gd name="connsiteY3" fmla="*/ 2011081 h 2011081"/>
                  <a:gd name="connsiteX4" fmla="*/ 210947 w 506110"/>
                  <a:gd name="connsiteY4" fmla="*/ 1016158 h 2011081"/>
                  <a:gd name="connsiteX0" fmla="*/ 210947 w 514062"/>
                  <a:gd name="connsiteY0" fmla="*/ 1023483 h 2018406"/>
                  <a:gd name="connsiteX1" fmla="*/ 505851 w 514062"/>
                  <a:gd name="connsiteY1" fmla="*/ 7777 h 2018406"/>
                  <a:gd name="connsiteX2" fmla="*/ 260429 w 514062"/>
                  <a:gd name="connsiteY2" fmla="*/ 1148173 h 2018406"/>
                  <a:gd name="connsiteX3" fmla="*/ 22674 w 514062"/>
                  <a:gd name="connsiteY3" fmla="*/ 2018406 h 2018406"/>
                  <a:gd name="connsiteX4" fmla="*/ 210947 w 514062"/>
                  <a:gd name="connsiteY4" fmla="*/ 1023483 h 2018406"/>
                  <a:gd name="connsiteX0" fmla="*/ 210947 w 514062"/>
                  <a:gd name="connsiteY0" fmla="*/ 1023483 h 2018406"/>
                  <a:gd name="connsiteX1" fmla="*/ 505851 w 514062"/>
                  <a:gd name="connsiteY1" fmla="*/ 7777 h 2018406"/>
                  <a:gd name="connsiteX2" fmla="*/ 260429 w 514062"/>
                  <a:gd name="connsiteY2" fmla="*/ 1148173 h 2018406"/>
                  <a:gd name="connsiteX3" fmla="*/ 22674 w 514062"/>
                  <a:gd name="connsiteY3" fmla="*/ 2018406 h 2018406"/>
                  <a:gd name="connsiteX4" fmla="*/ 210947 w 514062"/>
                  <a:gd name="connsiteY4" fmla="*/ 1023483 h 2018406"/>
                  <a:gd name="connsiteX0" fmla="*/ 188273 w 491388"/>
                  <a:gd name="connsiteY0" fmla="*/ 1023483 h 2018406"/>
                  <a:gd name="connsiteX1" fmla="*/ 483177 w 491388"/>
                  <a:gd name="connsiteY1" fmla="*/ 7777 h 2018406"/>
                  <a:gd name="connsiteX2" fmla="*/ 237755 w 491388"/>
                  <a:gd name="connsiteY2" fmla="*/ 1148173 h 2018406"/>
                  <a:gd name="connsiteX3" fmla="*/ 0 w 491388"/>
                  <a:gd name="connsiteY3" fmla="*/ 2018406 h 2018406"/>
                  <a:gd name="connsiteX4" fmla="*/ 188273 w 491388"/>
                  <a:gd name="connsiteY4" fmla="*/ 1023483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388" h="2018406">
                    <a:moveTo>
                      <a:pt x="188273" y="1023483"/>
                    </a:moveTo>
                    <a:cubicBezTo>
                      <a:pt x="268802" y="688378"/>
                      <a:pt x="428171" y="-85741"/>
                      <a:pt x="483177" y="7777"/>
                    </a:cubicBezTo>
                    <a:cubicBezTo>
                      <a:pt x="538183" y="101295"/>
                      <a:pt x="301172" y="819129"/>
                      <a:pt x="237755" y="1148173"/>
                    </a:cubicBezTo>
                    <a:cubicBezTo>
                      <a:pt x="174338" y="1477217"/>
                      <a:pt x="125484" y="1540423"/>
                      <a:pt x="0" y="2018406"/>
                    </a:cubicBezTo>
                    <a:cubicBezTo>
                      <a:pt x="66748" y="1467687"/>
                      <a:pt x="107744" y="1358588"/>
                      <a:pt x="188273" y="1023483"/>
                    </a:cubicBezTo>
                    <a:close/>
                  </a:path>
                </a:pathLst>
              </a:custGeom>
              <a:solidFill>
                <a:srgbClr val="FFB18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10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C20D39E19AF438255778717AB351F" ma:contentTypeVersion="11" ma:contentTypeDescription="Create a new document." ma:contentTypeScope="" ma:versionID="b236afc30b8ba011b13958f05c7243bf">
  <xsd:schema xmlns:xsd="http://www.w3.org/2001/XMLSchema" xmlns:xs="http://www.w3.org/2001/XMLSchema" xmlns:p="http://schemas.microsoft.com/office/2006/metadata/properties" xmlns:ns2="3ba32736-562b-4d50-a4f9-c89ebbc5a6a8" xmlns:ns3="f9b6bf38-5105-403e-b390-8bfff61e19f4" targetNamespace="http://schemas.microsoft.com/office/2006/metadata/properties" ma:root="true" ma:fieldsID="54866bea28b3d26c15d50dd7ca802e31" ns2:_="" ns3:_="">
    <xsd:import namespace="3ba32736-562b-4d50-a4f9-c89ebbc5a6a8"/>
    <xsd:import namespace="f9b6bf38-5105-403e-b390-8bfff61e1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32736-562b-4d50-a4f9-c89ebbc5a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bf38-5105-403e-b390-8bfff61e19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42fb22a-23c5-42ed-85da-a3a53a76b208}" ma:internalName="TaxCatchAll" ma:showField="CatchAllData" ma:web="f9b6bf38-5105-403e-b390-8bfff61e19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32736-562b-4d50-a4f9-c89ebbc5a6a8">
      <Terms xmlns="http://schemas.microsoft.com/office/infopath/2007/PartnerControls"/>
    </lcf76f155ced4ddcb4097134ff3c332f>
    <TaxCatchAll xmlns="f9b6bf38-5105-403e-b390-8bfff61e19f4" xsi:nil="true"/>
  </documentManagement>
</p:properties>
</file>

<file path=customXml/itemProps1.xml><?xml version="1.0" encoding="utf-8"?>
<ds:datastoreItem xmlns:ds="http://schemas.openxmlformats.org/officeDocument/2006/customXml" ds:itemID="{725E6F4A-7D42-4668-9352-BB0362674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32736-562b-4d50-a4f9-c89ebbc5a6a8"/>
    <ds:schemaRef ds:uri="f9b6bf38-5105-403e-b390-8bfff61e19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BB2137-5AC9-4E60-82B5-A1D13CC1D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470BC-1C30-4F74-9948-BBA8BBA5977A}">
  <ds:schemaRefs>
    <ds:schemaRef ds:uri="http://purl.org/dc/dcmitype/"/>
    <ds:schemaRef ds:uri="http://schemas.microsoft.com/office/2006/documentManagement/types"/>
    <ds:schemaRef ds:uri="http://purl.org/dc/elements/1.1/"/>
    <ds:schemaRef ds:uri="3ba32736-562b-4d50-a4f9-c89ebbc5a6a8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f9b6bf38-5105-403e-b390-8bfff61e19f4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Anaya</dc:creator>
  <cp:lastModifiedBy>Kryder, Kate</cp:lastModifiedBy>
  <cp:revision>4</cp:revision>
  <dcterms:created xsi:type="dcterms:W3CDTF">2023-07-07T12:33:45Z</dcterms:created>
  <dcterms:modified xsi:type="dcterms:W3CDTF">2023-08-12T17:02:07Z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0x01010027EC20D39E19AF438255778717AB351F</vt:lpwstr>
  </property>
  <property fmtid="{D5CDD505-2E9C-101B-9397-08002B2CF9AE}" pid="3" name="MediaServiceImageTags">
    <vt:lpwstr/>
  </property>
</Properties>
</file>