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/>
    <p:restoredTop sz="94648"/>
  </p:normalViewPr>
  <p:slideViewPr>
    <p:cSldViewPr snapToGrid="0">
      <p:cViewPr varScale="1">
        <p:scale>
          <a:sx n="86" d="100"/>
          <a:sy n="8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mmer Boost! A cartoon husky holding a computer">
            <a:extLst>
              <a:ext uri="{FF2B5EF4-FFF2-40B4-BE49-F238E27FC236}">
                <a16:creationId xmlns:a16="http://schemas.microsoft.com/office/drawing/2014/main" id="{BBFFAC84-F21D-91F5-E7C7-53FC2F805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44769"/>
            <a:ext cx="12192000" cy="7502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A8913-BF45-56C1-C133-4C2BB7CE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105" y="2165739"/>
            <a:ext cx="620174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088AB-4F83-94AB-4BF8-C55480189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106" y="4553339"/>
            <a:ext cx="6201747" cy="723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8ADE-EB03-1B5A-7539-49330987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B0E8-9B6D-55F7-82E0-70DB14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CEA9-EEDE-F48C-7311-FD3AAD08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08DB-12A1-D14C-EC5D-51937675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910A-1159-48C9-0742-9DCAAEC8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E40A3-52A9-FBB6-F307-AE071BB5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1D344-DE60-B347-4024-B7DC9898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EED1E-CF68-EE40-71A8-100778C3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ADFE2-6CBA-1E50-D683-9E64AC2C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DB9-138A-E496-CFA3-16502499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637-BF2F-AE0E-83B8-3CEB223B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408921"/>
            <a:ext cx="3932237" cy="14229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4758-CE1A-238F-B4A0-0DB44805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08921"/>
            <a:ext cx="6172200" cy="44521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F030-9BFF-D3AB-1E6F-A0366639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11150"/>
            <a:ext cx="3932237" cy="29578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A355-5E68-2C60-C4C1-52F5E9B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F012-9A28-14FA-5B13-2B7D1160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8F28-6068-D82C-87FA-017D8CF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F4F9-580B-5C17-2E64-C65C0ADF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DE870-2C12-E19D-88FC-A8A03317C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9B855-4BB4-9FBD-F401-EC040826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1BE-F581-20BE-0D56-060993F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13BA8-FA8A-EBD7-CA53-71EA68A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4B4EC-032C-1CBE-4512-6D3ABA0A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BE4C-C523-FBAD-BE3A-A1DAD4BF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DBE02-53CB-0391-83CE-C9E7CAED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C7DC-529D-36C6-D2D6-65B0B451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FD06-9CC0-0AC2-BF6F-75080409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EDEB-DE9B-1980-257E-4E3D917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8C1A1-612F-27C9-8383-A95B4B00D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FC980-E614-9F8E-5CFC-BA5C6E2F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B520-B101-F459-625B-E2A62DCD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E8C1-4D84-87CA-85AC-94676209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8979-F9AE-3BA9-04E0-8F9A1C63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husky holding a laptop">
            <a:extLst>
              <a:ext uri="{FF2B5EF4-FFF2-40B4-BE49-F238E27FC236}">
                <a16:creationId xmlns:a16="http://schemas.microsoft.com/office/drawing/2014/main" id="{C4B46BCC-1DED-240E-2C24-1A59E9F18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759071" cy="7853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A8913-BF45-56C1-C133-4C2BB7CE0E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2373085" y="550868"/>
            <a:ext cx="6201748" cy="1865761"/>
          </a:xfrm>
        </p:spPr>
        <p:txBody>
          <a:bodyPr wrap="square" lIns="0" anchor="b"/>
          <a:lstStyle>
            <a:lvl1pPr marL="131763" indent="0" algn="l">
              <a:tabLst/>
              <a:defRPr sz="6000"/>
            </a:lvl1pPr>
          </a:lstStyle>
          <a:p>
            <a:r>
              <a:rPr lang="en-US" dirty="0"/>
              <a:t>Ready for more Summer Boost?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82B88-8445-752D-80CB-F311D4891F95}"/>
              </a:ext>
            </a:extLst>
          </p:cNvPr>
          <p:cNvSpPr txBox="1"/>
          <p:nvPr userDrawn="1"/>
        </p:nvSpPr>
        <p:spPr>
          <a:xfrm>
            <a:off x="2533650" y="2527713"/>
            <a:ext cx="7748034" cy="3139321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2200" b="0" i="0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Visit </a:t>
            </a:r>
            <a:r>
              <a:rPr lang="en-US" sz="2200" b="1" i="1" u="none" strike="noStrike" baseline="0" dirty="0" err="1">
                <a:solidFill>
                  <a:srgbClr val="221E1F"/>
                </a:solidFill>
                <a:latin typeface="Avenir Medium" panose="02000503020000020003"/>
              </a:rPr>
              <a:t>tinyurl.com</a:t>
            </a:r>
            <a:r>
              <a:rPr lang="en-US" sz="2200" b="1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/</a:t>
            </a:r>
            <a:r>
              <a:rPr lang="en-US" sz="2200" b="1" i="1" u="none" strike="noStrike" baseline="0" dirty="0" err="1">
                <a:solidFill>
                  <a:srgbClr val="221E1F"/>
                </a:solidFill>
                <a:latin typeface="Avenir Medium" panose="02000503020000020003"/>
              </a:rPr>
              <a:t>NUSummerBoost</a:t>
            </a:r>
            <a:r>
              <a:rPr lang="en-US" sz="2200" b="1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 </a:t>
            </a:r>
            <a:r>
              <a:rPr lang="en-US" sz="2200" b="0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to sign up for more workshops and to explore asynchronous content to boost your summer!</a:t>
            </a:r>
          </a:p>
          <a:p>
            <a:endParaRPr lang="en-US" sz="2200" b="0" i="1" u="none" strike="noStrike" baseline="0" dirty="0">
              <a:solidFill>
                <a:srgbClr val="221E1F"/>
              </a:solidFill>
              <a:latin typeface="Avenir Medium" panose="020005030200000200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8/1 Top 5 Things to Know about the Library</a:t>
            </a:r>
          </a:p>
          <a:p>
            <a:pPr marL="744538" indent="-52388">
              <a:buFont typeface="Arial" panose="020B0604020202020204" pitchFamily="34" charset="0"/>
              <a:buNone/>
            </a:pPr>
            <a:r>
              <a:rPr lang="en-US" sz="2200" b="0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	Getting Started with Archives and Special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8/8 Introduction to Computational Text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8/15 Python for Absolute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1" u="none" strike="noStrike" baseline="0" dirty="0">
                <a:solidFill>
                  <a:srgbClr val="221E1F"/>
                </a:solidFill>
                <a:latin typeface="Avenir Medium" panose="02000503020000020003"/>
              </a:rPr>
              <a:t>8/22 Crash Course on Podcasting and Video Recording</a:t>
            </a:r>
            <a:endParaRPr lang="en-US" sz="2200" b="0" dirty="0">
              <a:latin typeface="Avenir Medium" panose="02000503020000020003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DBB8D8D-5852-F90D-B4CD-9293EF213DD4}"/>
              </a:ext>
            </a:extLst>
          </p:cNvPr>
          <p:cNvSpPr txBox="1">
            <a:spLocks/>
          </p:cNvSpPr>
          <p:nvPr userDrawn="1"/>
        </p:nvSpPr>
        <p:spPr>
          <a:xfrm>
            <a:off x="2137558" y="-3160516"/>
            <a:ext cx="6201748" cy="1865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venir Heavy"/>
                <a:ea typeface="+mj-ea"/>
                <a:cs typeface="+mj-cs"/>
              </a:defRPr>
            </a:lvl1pPr>
          </a:lstStyle>
          <a:p>
            <a:r>
              <a:rPr lang="en-US"/>
              <a:t>Ready for more Summer Boost?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99FD-D5A4-2816-305C-0D09F2B0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43EA-42BD-AA57-9E24-7F5CE77E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61DA-63CD-1DC8-043F-F9C80F5D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D6D5-DD64-A07F-4293-13B5A13A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49A9-5C31-BA78-6EFE-598906B7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99FD-D5A4-2816-305C-0D09F2B0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43EA-42BD-AA57-9E24-7F5CE77E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61DA-63CD-1DC8-043F-F9C80F5D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D6D5-DD64-A07F-4293-13B5A13A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49A9-5C31-BA78-6EFE-598906B7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299-D87C-C420-698F-FFE10ED4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46506-15DD-BD8A-8D62-2E57F244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7C16-97BC-BCF1-70B4-053AE0FB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CECF-68B8-0EC5-8223-241DE27B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618D-61A3-ABFA-BC27-04F10AC5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F4C9-71AE-FE57-F7BF-AEAFA562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8920-09A8-5C23-83DB-C376B59B0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5499F-05DA-6582-0D89-9C5AC024A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8B756-946E-BBF6-7351-930716BE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557E-0BDA-3948-7C12-03013FFC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D17E6-3DE7-AD3B-8681-4D60249B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F4C9-71AE-FE57-F7BF-AEAFA562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8920-09A8-5C23-83DB-C376B59B0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5499F-05DA-6582-0D89-9C5AC024A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8B756-946E-BBF6-7351-930716BE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557E-0BDA-3948-7C12-03013FFC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D17E6-3DE7-AD3B-8681-4D60249B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6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EC79-1CA3-E645-9168-9ECAA315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3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B778-192B-DE39-A227-F215F703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97EF-58E5-0CE5-7AE7-7C661E74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30966-3425-3D4C-AD2F-C78A4DF0E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DD38C-A11F-BD3C-C737-BF9948005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FEEC5-009C-96BD-4383-05A24DF8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D125F-724D-41B6-7C1B-B54EC49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CE0D-C4FF-C806-4967-6CDF0078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EC79-1CA3-E645-9168-9ECAA315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3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B778-192B-DE39-A227-F215F703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97EF-58E5-0CE5-7AE7-7C661E74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30966-3425-3D4C-AD2F-C78A4DF0E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DD38C-A11F-BD3C-C737-BF9948005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FEEC5-009C-96BD-4383-05A24DF8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D125F-724D-41B6-7C1B-B54EC49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CE0D-C4FF-C806-4967-6CDF0078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A4DB76-A282-A41E-A6DF-C5F64BD0ADD8}"/>
              </a:ext>
            </a:extLst>
          </p:cNvPr>
          <p:cNvSpPr/>
          <p:nvPr userDrawn="1"/>
        </p:nvSpPr>
        <p:spPr>
          <a:xfrm>
            <a:off x="0" y="0"/>
            <a:ext cx="12192000" cy="1338146"/>
          </a:xfrm>
          <a:prstGeom prst="rect">
            <a:avLst/>
          </a:prstGeom>
          <a:solidFill>
            <a:srgbClr val="5DC8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01976-12D2-BE3D-5F62-35A6C2AF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D749-06DD-F12B-DAF5-9B3866B9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7435"/>
            <a:ext cx="10515600" cy="458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8CE9-5C5D-2722-8CD5-826DE4E51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4DA3-4727-9843-9231-6AA76E11B3B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4086-D9D7-7894-1998-71063F5EA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302C-1B77-7719-51A0-BDAA8873D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9EAD-CC5D-3D4A-99A6-1776306F5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62" r:id="rId7"/>
    <p:sldLayoutId id="2147483653" r:id="rId8"/>
    <p:sldLayoutId id="214748366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venir Heav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Medium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Medium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Medium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Medium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SummerBoostPyth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AE8F-25D0-6BA5-0F60-7BE7FEC3D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34" y="3292281"/>
            <a:ext cx="8184995" cy="1134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venir Black" panose="02000503020000020003" pitchFamily="2" charset="0"/>
              </a:rPr>
              <a:t>Python for Absolute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16F0-D005-59A8-3217-16583359C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332" y="4488173"/>
            <a:ext cx="8054897" cy="1134753"/>
          </a:xfrm>
        </p:spPr>
        <p:txBody>
          <a:bodyPr>
            <a:norm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Kate </a:t>
            </a:r>
            <a:r>
              <a:rPr lang="en-US" dirty="0" err="1">
                <a:latin typeface="Avenir Medium" panose="02000503020000020003" pitchFamily="2" charset="0"/>
              </a:rPr>
              <a:t>Kryder</a:t>
            </a:r>
            <a:endParaRPr lang="en-US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6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3EF8-6494-67A4-2F94-739B4D72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834CA-FD6B-579E-4467-77D117924C31}"/>
              </a:ext>
            </a:extLst>
          </p:cNvPr>
          <p:cNvSpPr txBox="1"/>
          <p:nvPr/>
        </p:nvSpPr>
        <p:spPr>
          <a:xfrm>
            <a:off x="838200" y="1587434"/>
            <a:ext cx="10515599" cy="4589527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effectLst/>
                <a:latin typeface="Avenir Book" panose="02000503020000020003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bit.ly</a:t>
            </a:r>
            <a:r>
              <a:rPr lang="en-US" sz="3600" b="1" dirty="0">
                <a:effectLst/>
                <a:latin typeface="Avenir Book" panose="02000503020000020003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</a:t>
            </a:r>
            <a:r>
              <a:rPr lang="en-US" sz="3600" b="1" dirty="0" err="1">
                <a:effectLst/>
                <a:latin typeface="Avenir Book" panose="02000503020000020003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SummerBoostPython</a:t>
            </a:r>
            <a:endParaRPr lang="en-US" sz="3600" b="1" dirty="0">
              <a:effectLst/>
              <a:latin typeface="Avenir Book" panose="02000503020000020003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Avenir Book" panose="02000503020000020003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(note: the capitalization matters)</a:t>
            </a:r>
            <a:endParaRPr lang="en-US" sz="3600" dirty="0">
              <a:effectLst/>
              <a:latin typeface="Avenir Book" panose="02000503020000020003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8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FC4C-01D6-E444-A465-2E635C8C7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Ready for More Summer Boost?</a:t>
            </a:r>
          </a:p>
        </p:txBody>
      </p:sp>
    </p:spTree>
    <p:extLst>
      <p:ext uri="{BB962C8B-B14F-4D97-AF65-F5344CB8AC3E}">
        <p14:creationId xmlns:p14="http://schemas.microsoft.com/office/powerpoint/2010/main" val="183637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C20D39E19AF438255778717AB351F" ma:contentTypeVersion="11" ma:contentTypeDescription="Create a new document." ma:contentTypeScope="" ma:versionID="b236afc30b8ba011b13958f05c7243bf">
  <xsd:schema xmlns:xsd="http://www.w3.org/2001/XMLSchema" xmlns:xs="http://www.w3.org/2001/XMLSchema" xmlns:p="http://schemas.microsoft.com/office/2006/metadata/properties" xmlns:ns2="3ba32736-562b-4d50-a4f9-c89ebbc5a6a8" xmlns:ns3="f9b6bf38-5105-403e-b390-8bfff61e19f4" targetNamespace="http://schemas.microsoft.com/office/2006/metadata/properties" ma:root="true" ma:fieldsID="54866bea28b3d26c15d50dd7ca802e31" ns2:_="" ns3:_="">
    <xsd:import namespace="3ba32736-562b-4d50-a4f9-c89ebbc5a6a8"/>
    <xsd:import namespace="f9b6bf38-5105-403e-b390-8bfff61e19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32736-562b-4d50-a4f9-c89ebbc5a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9a8f194-becd-4f93-a34b-b9b3045b78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6bf38-5105-403e-b390-8bfff61e19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42fb22a-23c5-42ed-85da-a3a53a76b208}" ma:internalName="TaxCatchAll" ma:showField="CatchAllData" ma:web="f9b6bf38-5105-403e-b390-8bfff61e19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a32736-562b-4d50-a4f9-c89ebbc5a6a8">
      <Terms xmlns="http://schemas.microsoft.com/office/infopath/2007/PartnerControls"/>
    </lcf76f155ced4ddcb4097134ff3c332f>
    <TaxCatchAll xmlns="f9b6bf38-5105-403e-b390-8bfff61e19f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74785-66C6-4718-ABB4-D975F8612FD1}">
  <ds:schemaRefs>
    <ds:schemaRef ds:uri="3ba32736-562b-4d50-a4f9-c89ebbc5a6a8"/>
    <ds:schemaRef ds:uri="f9b6bf38-5105-403e-b390-8bfff61e19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9DCCDE8-4A1D-4AA5-9B42-D9DBFB0A35DA}">
  <ds:schemaRefs>
    <ds:schemaRef ds:uri="http://schemas.microsoft.com/office/2006/metadata/properties"/>
    <ds:schemaRef ds:uri="http://schemas.microsoft.com/office/infopath/2007/PartnerControls"/>
    <ds:schemaRef ds:uri="f9b6bf38-5105-403e-b390-8bfff61e19f4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ba32736-562b-4d50-a4f9-c89ebbc5a6a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93C706-EDF4-4391-980E-CA384EAAF2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Black</vt:lpstr>
      <vt:lpstr>Avenir Book</vt:lpstr>
      <vt:lpstr>Avenir Heavy</vt:lpstr>
      <vt:lpstr>Avenir Medium</vt:lpstr>
      <vt:lpstr>Calibri</vt:lpstr>
      <vt:lpstr>Office Theme</vt:lpstr>
      <vt:lpstr>Python for Absolute Beginners</vt:lpstr>
      <vt:lpstr>What do you need today?</vt:lpstr>
      <vt:lpstr>Ready for More Summer Boost?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Vautour, Kerri</dc:creator>
  <cp:lastModifiedBy>Kryder, Kate</cp:lastModifiedBy>
  <cp:revision>6</cp:revision>
  <dcterms:created xsi:type="dcterms:W3CDTF">2023-06-12T17:15:38Z</dcterms:created>
  <dcterms:modified xsi:type="dcterms:W3CDTF">2023-08-14T20:26:45Z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0x01010027EC20D39E19AF438255778717AB351F</vt:lpwstr>
  </property>
  <property fmtid="{D5CDD505-2E9C-101B-9397-08002B2CF9AE}" pid="3" name="MediaServiceImageTags">
    <vt:lpwstr/>
  </property>
</Properties>
</file>