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5AA6"/>
    <a:srgbClr val="00803B"/>
    <a:srgbClr val="32B824"/>
    <a:srgbClr val="FFFFFF"/>
    <a:srgbClr val="144A0E"/>
    <a:srgbClr val="1F7416"/>
    <a:srgbClr val="258A1A"/>
    <a:srgbClr val="299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1" d="100"/>
          <a:sy n="101" d="100"/>
        </p:scale>
        <p:origin x="1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>
                <a:latin typeface="PermianSansTypeface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18.06.2024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339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6585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490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47800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313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961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43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28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6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9A5D-2E1E-4122-8255-844A0375AB5C}" type="datetimeFigureOut">
              <a:rPr lang="ru-RU" smtClean="0"/>
              <a:pPr/>
              <a:t>18.06.2024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660"/>
            <a:ext cx="10515600" cy="427450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35327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3758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37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844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66410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70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5" name="Заголовок 1"/>
          <p:cNvSpPr txBox="1">
            <a:spLocks/>
          </p:cNvSpPr>
          <p:nvPr userDrawn="1"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6" name="Заголовок 1"/>
          <p:cNvSpPr txBox="1">
            <a:spLocks/>
          </p:cNvSpPr>
          <p:nvPr userDrawn="1"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22" name="Заголовок 1"/>
          <p:cNvSpPr txBox="1">
            <a:spLocks/>
          </p:cNvSpPr>
          <p:nvPr userDrawn="1"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66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689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81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 userDrawn="1"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472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340747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91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18.06.2024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43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530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3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5023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18.06.2024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0" r:id="rId3"/>
    <p:sldLayoutId id="2147483655" r:id="rId4"/>
    <p:sldLayoutId id="2147483651" r:id="rId5"/>
    <p:sldLayoutId id="2147483661" r:id="rId6"/>
    <p:sldLayoutId id="2147483654" r:id="rId7"/>
    <p:sldLayoutId id="2147483650" r:id="rId8"/>
    <p:sldLayoutId id="2147483679" r:id="rId9"/>
    <p:sldLayoutId id="2147483663" r:id="rId10"/>
    <p:sldLayoutId id="2147483652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53" r:id="rId17"/>
    <p:sldLayoutId id="2147483668" r:id="rId18"/>
    <p:sldLayoutId id="2147483656" r:id="rId19"/>
    <p:sldLayoutId id="2147483669" r:id="rId20"/>
    <p:sldLayoutId id="2147483674" r:id="rId21"/>
    <p:sldLayoutId id="2147483670" r:id="rId22"/>
    <p:sldLayoutId id="2147483671" r:id="rId23"/>
    <p:sldLayoutId id="2147483672" r:id="rId24"/>
    <p:sldLayoutId id="2147483673" r:id="rId25"/>
    <p:sldLayoutId id="2147483675" r:id="rId26"/>
    <p:sldLayoutId id="2147483676" r:id="rId27"/>
    <p:sldLayoutId id="2147483677" r:id="rId28"/>
    <p:sldLayoutId id="2147483678" r:id="rId29"/>
    <p:sldLayoutId id="2147483680" r:id="rId30"/>
    <p:sldLayoutId id="2147483657" r:id="rId3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3207" y="2611225"/>
            <a:ext cx="9418507" cy="1915577"/>
          </a:xfrm>
        </p:spPr>
        <p:txBody>
          <a:bodyPr>
            <a:noAutofit/>
          </a:bodyPr>
          <a:lstStyle/>
          <a:p>
            <a:r>
              <a:rPr lang="ru-RU" sz="4000" dirty="0"/>
              <a:t>Индивидуальный проект №2 по дисциплине «Языки программирования»</a:t>
            </a:r>
            <a:br>
              <a:rPr lang="ru-RU" sz="4000" dirty="0"/>
            </a:br>
            <a:r>
              <a:rPr lang="ru-RU" sz="4000" dirty="0"/>
              <a:t>Вариант-10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Казаков Николай Сергеевич ПМИ-10</a:t>
            </a:r>
          </a:p>
        </p:txBody>
      </p:sp>
    </p:spTree>
    <p:extLst>
      <p:ext uri="{BB962C8B-B14F-4D97-AF65-F5344CB8AC3E}">
        <p14:creationId xmlns:p14="http://schemas.microsoft.com/office/powerpoint/2010/main" val="224016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838200" y="2052735"/>
            <a:ext cx="10515600" cy="40734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/>
              <a:t>Задача</a:t>
            </a:r>
            <a:r>
              <a:rPr lang="ru-RU" dirty="0"/>
              <a:t>: Разработать консольное приложение на языке Python для управления очередью. Приложение должно предоставлять пользователю возможность выполнения основных операций над очередью через ввод команд. Взаимодействие с очередью должно включать добавление элементов, удаление элементов, просмотр первого элемента, определение размера очереди, очистку очереди и завершение работы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422171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797E8-F2B6-70A5-64C2-8BEF319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26E404-CF6B-6497-4EB6-8E6CE704F5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Изображение выглядит как текст, диаграмма, зарисовка, План">
            <a:extLst>
              <a:ext uri="{FF2B5EF4-FFF2-40B4-BE49-F238E27FC236}">
                <a16:creationId xmlns:a16="http://schemas.microsoft.com/office/drawing/2014/main" id="{B459AD4E-6F24-BC58-7057-DC9CF2056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34" y="1386291"/>
            <a:ext cx="10778931" cy="520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2B536-A918-79AE-6C0A-34155665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830458-2D1C-5215-4A59-EE06FA397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35135E-CADF-CD5A-15C2-D6CC9820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0665"/>
            <a:ext cx="6925642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0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E007A-5A31-F076-8C7B-AC652D30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2FC181-D2F0-65F6-6987-25488C1C2A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51660"/>
            <a:ext cx="4839375" cy="4274503"/>
          </a:xfrm>
        </p:spPr>
        <p:txBody>
          <a:bodyPr/>
          <a:lstStyle/>
          <a:p>
            <a:r>
              <a:rPr lang="ru-RU" dirty="0"/>
              <a:t>2 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31EE92-96D1-6F6B-B22E-2BBB2B30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0882"/>
            <a:ext cx="4839375" cy="3096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4F7F8-9145-15A2-2F6A-D529B4C21FC7}"/>
              </a:ext>
            </a:extLst>
          </p:cNvPr>
          <p:cNvSpPr txBox="1"/>
          <p:nvPr/>
        </p:nvSpPr>
        <p:spPr>
          <a:xfrm>
            <a:off x="6096000" y="1917662"/>
            <a:ext cx="4410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 Пример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EEB1AF-F824-FFC7-03B6-4B5055CD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0882"/>
            <a:ext cx="4715533" cy="214342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9D381A-259E-166B-82A5-9FAF8F9C3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07526"/>
            <a:ext cx="4572638" cy="4286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09B5D8-C95D-CFA9-7CBD-47C96CCE12F0}"/>
              </a:ext>
            </a:extLst>
          </p:cNvPr>
          <p:cNvSpPr txBox="1"/>
          <p:nvPr/>
        </p:nvSpPr>
        <p:spPr>
          <a:xfrm>
            <a:off x="6096000" y="4620658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 </a:t>
            </a:r>
            <a:r>
              <a:rPr lang="ru-RU" sz="2800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9120161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7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80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PermianSansTypeface</vt:lpstr>
      <vt:lpstr>PermianSerifTypeface</vt:lpstr>
      <vt:lpstr>Тема Office</vt:lpstr>
      <vt:lpstr>Индивидуальный проект №2 по дисциплине «Языки программирования» Вариант-10</vt:lpstr>
      <vt:lpstr>Постановка Задачи</vt:lpstr>
      <vt:lpstr>Блок-схема</vt:lpstr>
      <vt:lpstr>Пример работы программы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Масленникова</dc:creator>
  <cp:lastModifiedBy>FF</cp:lastModifiedBy>
  <cp:revision>34</cp:revision>
  <dcterms:created xsi:type="dcterms:W3CDTF">2020-05-17T17:29:28Z</dcterms:created>
  <dcterms:modified xsi:type="dcterms:W3CDTF">2024-06-18T05:46:07Z</dcterms:modified>
</cp:coreProperties>
</file>