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7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9090-B8F6-BE44-970F-EAA230474CA5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31AF8-4DF2-074C-B5BF-25F76A64E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87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31AF8-4DF2-074C-B5BF-25F76A64E8F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65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F113E-B0DD-4A47-AFC1-796B568E3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4B2B17E-92CE-4F44-901D-686BE5EA4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248C6B-C4E1-DA43-A8C0-9CC041B8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74F8-6C9C-364A-88B9-7F30DD820A4E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5802D7-B74A-9148-BDA7-2E379743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CF9CEC-47DC-884A-B025-11251F43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4364-F9D8-2145-B209-6D4C4F48D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27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8D907-081E-3841-836A-86EF667E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A44EF8-0EDA-214D-859D-0E8A80461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4B7ED5-4BF8-CB42-8119-FA7B138E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74F8-6C9C-364A-88B9-7F30DD820A4E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5FFDDE-CBA4-8345-9225-A1EC6DB9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1F00D-90AD-4343-9D57-049CFA7A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4364-F9D8-2145-B209-6D4C4F48D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4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980F27-54CF-1A4D-A1A2-646C46D34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DFD8DF-D16B-7B49-8CD6-91B14D6D0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4E8D28-CFE4-7A44-A3EC-BB591F4F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74F8-6C9C-364A-88B9-7F30DD820A4E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B479D-B99F-864D-9991-09B20C93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6192CE-2429-0445-BEB1-C668617C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4364-F9D8-2145-B209-6D4C4F48D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92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093E37-547D-9E4D-9085-4DE646CF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487AE-F143-0149-9F92-CFE26ADAF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AE8B9-CCB5-0A4D-BBD0-7AC54D5C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74F8-6C9C-364A-88B9-7F30DD820A4E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D5B8B-A487-8E41-A593-E7DD8D77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FC9E7-609A-804B-BEB2-B996C53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4364-F9D8-2145-B209-6D4C4F48D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2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D2749-B641-8042-B5C3-54747FF2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FDCA98-61C3-0B4B-B645-91567F56D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63BD1F-B05E-AE4D-8103-A6C9E350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74F8-6C9C-364A-88B9-7F30DD820A4E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2BB268-6C0E-1044-BC15-EF11303F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5A383-D263-2F44-9DC6-1FB1A39D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4364-F9D8-2145-B209-6D4C4F48D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81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988B76-7B14-104F-865C-C0171D3F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C9B2D-E2BC-F949-93B2-3C099DD75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490A0B-013C-4840-A844-D7A5EA426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3F3754-33D3-9F40-B84E-1F5FDF43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74F8-6C9C-364A-88B9-7F30DD820A4E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E07EB5-87EC-F84F-B33F-A6BAF193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159DB1-44CA-E74B-BA29-6B8EA0B1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4364-F9D8-2145-B209-6D4C4F48D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35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6066D-A274-3E49-8481-AD9FC813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FF4B97-CFCA-524B-B785-A9FA202A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A1A3D6-6CC9-C84D-A80E-65F9363F0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AF3A5B-3C4F-BA42-82A8-321B6D83E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FD1027-2C15-D142-9CD0-AC01E5A48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ADCFA1-61FE-C04F-9700-21462177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74F8-6C9C-364A-88B9-7F30DD820A4E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380402-0F98-5B46-A25A-F211B65A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DD770D-0672-9F46-BE33-E9B59579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4364-F9D8-2145-B209-6D4C4F48D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47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131E5-B98B-7940-9F8C-63E247F2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BDDC22-B973-894B-91D9-5D96BEF3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74F8-6C9C-364A-88B9-7F30DD820A4E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17A0E1-5D39-014C-8270-9B3F3AFB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AE4DEA-5736-F54B-9380-9A8DB017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4364-F9D8-2145-B209-6D4C4F48D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50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96B2F4-084B-7148-B333-96EBD1AF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74F8-6C9C-364A-88B9-7F30DD820A4E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7D7D69-2DED-564F-898F-C79659D5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AE410B-CBC4-864D-BC07-BA1FB2AB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4364-F9D8-2145-B209-6D4C4F48D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77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113A4-A202-9244-922B-8EFBB003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A0A81B-1235-C84C-B019-677BD85C3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8D190A-F250-A647-996D-142198629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ECDFD0-02E8-044E-9412-FB7EA7C6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74F8-6C9C-364A-88B9-7F30DD820A4E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D3BBFB-B4FE-5A4A-9C7B-27570895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CFD6C6-206A-F64E-B68D-435A7B85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4364-F9D8-2145-B209-6D4C4F48D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27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DF0AE-0525-E746-BAD0-97982B1B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0C7730-9DAD-444D-A8B9-7B0B37DE4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34FFB8-DA35-C844-96A5-09A633E04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4E1977-C250-A040-ACF9-91BF5A9E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74F8-6C9C-364A-88B9-7F30DD820A4E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36F095-25E7-EB42-9FF0-A13D216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1AF0C3-696F-C145-A267-4B2E2438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4364-F9D8-2145-B209-6D4C4F48D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21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E661F1-DC02-C249-A2E5-A744964E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66C7ED-CA6B-4E40-8281-246327DC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AB0A74-18EC-4342-B0DE-70CCF37C1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74F8-6C9C-364A-88B9-7F30DD820A4E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47BD5-71ED-624F-B565-72AC82F0A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06CE6A-284D-5A4C-AEDC-B0901941D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4364-F9D8-2145-B209-6D4C4F48D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63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183A5-27B8-7342-A4B0-C04FB7D71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Deep Learning</a:t>
            </a:r>
            <a:r>
              <a:rPr lang="en-US" altLang="ja-JP" sz="3600" dirty="0"/>
              <a:t> </a:t>
            </a:r>
            <a:r>
              <a:rPr kumimoji="1" lang="en-US" altLang="ja-JP" sz="3200" dirty="0"/>
              <a:t>by</a:t>
            </a:r>
            <a:r>
              <a:rPr kumimoji="1" lang="ja-JP" altLang="en-US" sz="3200"/>
              <a:t> </a:t>
            </a:r>
            <a:r>
              <a:rPr kumimoji="1" lang="en-US" altLang="ja-JP" sz="3200" dirty="0"/>
              <a:t>I. </a:t>
            </a:r>
            <a:r>
              <a:rPr kumimoji="1" lang="en-US" altLang="ja-JP" sz="3200" dirty="0" err="1"/>
              <a:t>Goodfellow</a:t>
            </a:r>
            <a:r>
              <a:rPr kumimoji="1" lang="en-US" altLang="ja-JP" sz="3200" dirty="0"/>
              <a:t>, et. al.</a:t>
            </a:r>
            <a:br>
              <a:rPr kumimoji="1" lang="en-US" altLang="ja-JP" sz="3200" dirty="0"/>
            </a:br>
            <a:r>
              <a:rPr lang="ja-JP" altLang="en-US" sz="3200"/>
              <a:t>第一回</a:t>
            </a:r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BA10764-7177-8147-84DF-4A90F3978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小林広明</a:t>
            </a:r>
          </a:p>
        </p:txBody>
      </p:sp>
    </p:spTree>
    <p:extLst>
      <p:ext uri="{BB962C8B-B14F-4D97-AF65-F5344CB8AC3E}">
        <p14:creationId xmlns:p14="http://schemas.microsoft.com/office/powerpoint/2010/main" val="142522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6D28C-0F2D-EF46-9CBD-476627C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02A07D-5D73-634F-BD55-7E305F729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小林広明（</a:t>
            </a:r>
            <a:r>
              <a:rPr kumimoji="1" lang="en-US" altLang="ja-JP" dirty="0"/>
              <a:t>Kobayashi Hiroaki</a:t>
            </a:r>
            <a:r>
              <a:rPr kumimoji="1" lang="ja-JP" altLang="en-US"/>
              <a:t>）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仕事で</a:t>
            </a:r>
            <a:r>
              <a:rPr kumimoji="1" lang="ja-JP" altLang="en-US"/>
              <a:t>機械学習を使っている＠京都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2015</a:t>
            </a:r>
            <a:r>
              <a:rPr kumimoji="1" lang="ja-JP" altLang="en-US"/>
              <a:t>年にデータ科学研究</a:t>
            </a:r>
            <a:r>
              <a:rPr kumimoji="1" lang="en-US" altLang="ja-JP" dirty="0"/>
              <a:t>G</a:t>
            </a:r>
            <a:r>
              <a:rPr kumimoji="1" lang="ja-JP" altLang="en-US"/>
              <a:t>を修了</a:t>
            </a:r>
            <a:endParaRPr kumimoji="1" lang="en-US" altLang="ja-JP" dirty="0"/>
          </a:p>
          <a:p>
            <a:pPr lvl="1"/>
            <a:r>
              <a:rPr lang="ja-JP" altLang="en-US"/>
              <a:t>森川先生の１つ下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70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6EB278-1A0F-B447-B872-E44DFEEC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テキストと読み方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F4440E-B254-F643-95A8-5D0715EC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テキストは</a:t>
            </a:r>
            <a:r>
              <a:rPr lang="en-US" altLang="ja-JP" dirty="0"/>
              <a:t> </a:t>
            </a:r>
            <a:r>
              <a:rPr lang="en-US" altLang="ja-JP" dirty="0" err="1"/>
              <a:t>Goodfellow</a:t>
            </a:r>
            <a:r>
              <a:rPr lang="en-US" altLang="ja-JP" dirty="0"/>
              <a:t> et al.(2016), </a:t>
            </a:r>
            <a:r>
              <a:rPr kumimoji="1" lang="en-US" altLang="ja-JP" dirty="0"/>
              <a:t>“Deep Learning”</a:t>
            </a:r>
          </a:p>
          <a:p>
            <a:endParaRPr kumimoji="1" lang="en-US" altLang="ja-JP" dirty="0"/>
          </a:p>
          <a:p>
            <a:r>
              <a:rPr lang="ja-JP" altLang="en-US"/>
              <a:t>文章が冗長のため、発表者の判断で結構</a:t>
            </a:r>
            <a:r>
              <a:rPr kumimoji="1" lang="ja-JP" altLang="en-US"/>
              <a:t>省</a:t>
            </a:r>
            <a:r>
              <a:rPr lang="ja-JP" altLang="en-US"/>
              <a:t>く</a:t>
            </a:r>
            <a:r>
              <a:rPr kumimoji="1" lang="ja-JP" altLang="en-US"/>
              <a:t>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後々</a:t>
            </a:r>
            <a:r>
              <a:rPr kumimoji="1" lang="ja-JP" altLang="en-US"/>
              <a:t>ではコードも書きたい</a:t>
            </a:r>
          </a:p>
        </p:txBody>
      </p:sp>
    </p:spTree>
    <p:extLst>
      <p:ext uri="{BB962C8B-B14F-4D97-AF65-F5344CB8AC3E}">
        <p14:creationId xmlns:p14="http://schemas.microsoft.com/office/powerpoint/2010/main" val="68599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80EC82-2328-B346-9DFC-DAB12B44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BAEE6F-B5A2-B845-9B77-0C5313E8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6.1~6.4</a:t>
            </a:r>
            <a:r>
              <a:rPr kumimoji="1" lang="ja-JP" altLang="en-US"/>
              <a:t>の範囲</a:t>
            </a:r>
            <a:r>
              <a:rPr kumimoji="1" lang="en-US" altLang="ja-JP" dirty="0"/>
              <a:t>(</a:t>
            </a:r>
            <a:r>
              <a:rPr kumimoji="1" lang="ja-JP" altLang="en-US"/>
              <a:t>だいたい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  <a:p>
            <a:r>
              <a:rPr lang="en" altLang="ja-JP" dirty="0"/>
              <a:t>Deep Feedforward Networks </a:t>
            </a:r>
            <a:r>
              <a:rPr lang="ja-JP" altLang="en-US"/>
              <a:t>の説明、例</a:t>
            </a:r>
            <a:endParaRPr kumimoji="1" lang="en-US" altLang="ja-JP" dirty="0"/>
          </a:p>
          <a:p>
            <a:r>
              <a:rPr lang="en-US" altLang="ja-JP" dirty="0"/>
              <a:t>Universal approximation theorem </a:t>
            </a:r>
            <a:r>
              <a:rPr lang="ja-JP" altLang="en-US"/>
              <a:t>の証明</a:t>
            </a:r>
            <a:r>
              <a:rPr lang="en-US" altLang="ja-JP" dirty="0"/>
              <a:t>[</a:t>
            </a:r>
            <a:r>
              <a:rPr lang="en-US" altLang="ja-JP" dirty="0" err="1"/>
              <a:t>Leshno</a:t>
            </a:r>
            <a:r>
              <a:rPr lang="en-US" altLang="ja-JP" dirty="0"/>
              <a:t> et al.(1993)] </a:t>
            </a:r>
          </a:p>
          <a:p>
            <a:endParaRPr kumimoji="1" lang="en-US" altLang="ja-JP" dirty="0"/>
          </a:p>
          <a:p>
            <a:r>
              <a:rPr lang="ja-JP" altLang="en-US"/>
              <a:t>６章の残り、</a:t>
            </a:r>
            <a:r>
              <a:rPr lang="en" altLang="ja-JP" dirty="0"/>
              <a:t>back-propagation</a:t>
            </a:r>
            <a:r>
              <a:rPr lang="ja-JP" altLang="en-US"/>
              <a:t> 関連は次回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90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B25A6-ABDF-4F45-BB0F-A6065AEC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09"/>
            <a:ext cx="10515600" cy="1325563"/>
          </a:xfrm>
        </p:spPr>
        <p:txBody>
          <a:bodyPr/>
          <a:lstStyle/>
          <a:p>
            <a:r>
              <a:rPr kumimoji="1" lang="ja-JP" altLang="en-US"/>
              <a:t>６章　</a:t>
            </a:r>
            <a:r>
              <a:rPr lang="en" altLang="ja-JP" dirty="0"/>
              <a:t>Deep Feedforward Networks</a:t>
            </a:r>
            <a:endParaRPr kumimoji="1" lang="ja-JP" altLang="en-US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5D65C10B-0C16-074F-BC9F-A3E8E70FE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5211" y="1329728"/>
            <a:ext cx="7544553" cy="3438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CBA4901-BA74-BF4B-8375-51E570D52038}"/>
                  </a:ext>
                </a:extLst>
              </p:cNvPr>
              <p:cNvSpPr txBox="1"/>
              <p:nvPr/>
            </p:nvSpPr>
            <p:spPr>
              <a:xfrm>
                <a:off x="2389665" y="5179431"/>
                <a:ext cx="304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CBA4901-BA74-BF4B-8375-51E570D52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665" y="5179431"/>
                <a:ext cx="304249" cy="430887"/>
              </a:xfrm>
              <a:prstGeom prst="rect">
                <a:avLst/>
              </a:prstGeom>
              <a:blipFill>
                <a:blip r:embed="rId4"/>
                <a:stretch>
                  <a:fillRect l="-8000" r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8EADC72-9CAD-064D-8EBE-5E5E2AE0AF47}"/>
                  </a:ext>
                </a:extLst>
              </p:cNvPr>
              <p:cNvSpPr txBox="1"/>
              <p:nvPr/>
            </p:nvSpPr>
            <p:spPr>
              <a:xfrm>
                <a:off x="4264591" y="5167713"/>
                <a:ext cx="2863989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8EADC72-9CAD-064D-8EBE-5E5E2AE0A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591" y="5167713"/>
                <a:ext cx="2863989" cy="486352"/>
              </a:xfrm>
              <a:prstGeom prst="rect">
                <a:avLst/>
              </a:prstGeom>
              <a:blipFill>
                <a:blip r:embed="rId5"/>
                <a:stretch>
                  <a:fillRect l="-2667" b="-25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B42FF97-C058-E042-90E4-467803291A14}"/>
                  </a:ext>
                </a:extLst>
              </p:cNvPr>
              <p:cNvSpPr txBox="1"/>
              <p:nvPr/>
            </p:nvSpPr>
            <p:spPr>
              <a:xfrm>
                <a:off x="8287376" y="5153433"/>
                <a:ext cx="3762890" cy="448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∘⋅⋅⋅∘</m:t>
                      </m:r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B42FF97-C058-E042-90E4-467803291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376" y="5153433"/>
                <a:ext cx="3762890" cy="448777"/>
              </a:xfrm>
              <a:prstGeom prst="rect">
                <a:avLst/>
              </a:prstGeom>
              <a:blipFill>
                <a:blip r:embed="rId6"/>
                <a:stretch>
                  <a:fillRect l="-2694" t="-5556" b="-30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BC1316A-95FD-7247-A545-AB8CC313F71A}"/>
                  </a:ext>
                </a:extLst>
              </p:cNvPr>
              <p:cNvSpPr txBox="1"/>
              <p:nvPr/>
            </p:nvSpPr>
            <p:spPr>
              <a:xfrm>
                <a:off x="7476260" y="5191776"/>
                <a:ext cx="4055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BC1316A-95FD-7247-A545-AB8CC313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60" y="5191776"/>
                <a:ext cx="405560" cy="430887"/>
              </a:xfrm>
              <a:prstGeom prst="rect">
                <a:avLst/>
              </a:prstGeom>
              <a:blipFill>
                <a:blip r:embed="rId7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F8D1FB6-93FD-1C4E-BCB4-CC19E93376E1}"/>
                  </a:ext>
                </a:extLst>
              </p:cNvPr>
              <p:cNvSpPr txBox="1"/>
              <p:nvPr/>
            </p:nvSpPr>
            <p:spPr>
              <a:xfrm>
                <a:off x="3176545" y="5191776"/>
                <a:ext cx="4055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F8D1FB6-93FD-1C4E-BCB4-CC19E9337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545" y="5191776"/>
                <a:ext cx="405560" cy="430887"/>
              </a:xfrm>
              <a:prstGeom prst="rect">
                <a:avLst/>
              </a:prstGeom>
              <a:blipFill>
                <a:blip r:embed="rId8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1692FE2-B8E8-5F4C-942A-5B349A859F7E}"/>
                  </a:ext>
                </a:extLst>
              </p:cNvPr>
              <p:cNvSpPr txBox="1"/>
              <p:nvPr/>
            </p:nvSpPr>
            <p:spPr>
              <a:xfrm>
                <a:off x="4264591" y="6045461"/>
                <a:ext cx="4701351" cy="494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1692FE2-B8E8-5F4C-942A-5B349A859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591" y="6045461"/>
                <a:ext cx="4701351" cy="494494"/>
              </a:xfrm>
              <a:prstGeom prst="rect">
                <a:avLst/>
              </a:prstGeom>
              <a:blipFill>
                <a:blip r:embed="rId9"/>
                <a:stretch>
                  <a:fillRect l="-1351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77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B25A6-ABDF-4F45-BB0F-A6065AEC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28" y="213396"/>
            <a:ext cx="10515600" cy="1325563"/>
          </a:xfrm>
        </p:spPr>
        <p:txBody>
          <a:bodyPr/>
          <a:lstStyle/>
          <a:p>
            <a:r>
              <a:rPr kumimoji="1" lang="ja-JP" altLang="en-US"/>
              <a:t>６章　</a:t>
            </a:r>
            <a:r>
              <a:rPr lang="en" altLang="ja-JP" dirty="0"/>
              <a:t>Deep Feedforward Networks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096A95BF-D4B3-E94D-90C2-7EB6B4FC0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64103"/>
                <a:ext cx="10627895" cy="4872790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/>
                  <a:t>input layer		: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(=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			</a:t>
                </a: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dirty="0"/>
                      <m:t>output</m:t>
                    </m:r>
                    <m:r>
                      <m:rPr>
                        <m:nor/>
                      </m:rPr>
                      <a:rPr lang="en-US" altLang="ja-JP" dirty="0"/>
                      <m:t> </m:t>
                    </m:r>
                    <m:r>
                      <m:rPr>
                        <m:nor/>
                      </m:rPr>
                      <a:rPr lang="en-US" altLang="ja-JP" dirty="0"/>
                      <m:t>layer</m:t>
                    </m:r>
                  </m:oMath>
                </a14:m>
                <a:r>
                  <a:rPr lang="en-US" altLang="ja-JP" dirty="0"/>
                  <a:t>		: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r>
                  <a:rPr lang="en-US" altLang="ja-JP" dirty="0"/>
                  <a:t>hidden layer		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solidFill>
                      <a:schemeClr val="tx1"/>
                    </a:solidFill>
                  </a:rPr>
                  <a:t>				      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=1,⋅⋅⋅,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ja-JP" dirty="0"/>
                  <a:t>-1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en-US" altLang="ja-JP" dirty="0"/>
                  <a:t>depth			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ja-JP" dirty="0"/>
                  <a:t>				(assumption)</a:t>
                </a:r>
              </a:p>
              <a:p>
                <a:r>
                  <a:rPr lang="en-US" altLang="ja-JP" dirty="0"/>
                  <a:t>activation function	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=1,⋅⋅⋅,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m:rPr>
                        <m:nor/>
                      </m:rPr>
                      <a:rPr lang="en-US" altLang="ja-JP" dirty="0"/>
                      <m:t>-1</m:t>
                    </m:r>
                  </m:oMath>
                </a14:m>
                <a:r>
                  <a:rPr lang="en-US" altLang="ja-JP" dirty="0"/>
                  <a:t>	(assumption)</a:t>
                </a:r>
              </a:p>
              <a:p>
                <a:r>
                  <a:rPr lang="en-US" altLang="ja-JP" dirty="0"/>
                  <a:t>weight (matrix)		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dirty="0"/>
                  <a:t>				(parameter)</a:t>
                </a:r>
              </a:p>
              <a:p>
                <a:r>
                  <a:rPr lang="en" altLang="ja-JP" dirty="0"/>
                  <a:t>bias				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dirty="0"/>
                  <a:t>				(parameter)</a:t>
                </a:r>
              </a:p>
              <a:p>
                <a:endParaRPr lang="ja-JP" altLang="en-US"/>
              </a:p>
            </p:txBody>
          </p:sp>
        </mc:Choice>
        <mc:Fallback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096A95BF-D4B3-E94D-90C2-7EB6B4FC0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64103"/>
                <a:ext cx="10627895" cy="4872790"/>
              </a:xfrm>
              <a:blipFill>
                <a:blip r:embed="rId2"/>
                <a:stretch>
                  <a:fillRect l="-955" t="-1818" b="-2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A176AF-58D4-8E4D-93D6-EDA1A9D87787}"/>
                  </a:ext>
                </a:extLst>
              </p:cNvPr>
              <p:cNvSpPr txBox="1"/>
              <p:nvPr/>
            </p:nvSpPr>
            <p:spPr>
              <a:xfrm>
                <a:off x="9411350" y="651788"/>
                <a:ext cx="2588144" cy="448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∘⋅⋅⋅∘</m:t>
                      </m:r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A176AF-58D4-8E4D-93D6-EDA1A9D87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350" y="651788"/>
                <a:ext cx="2588144" cy="448777"/>
              </a:xfrm>
              <a:prstGeom prst="rect">
                <a:avLst/>
              </a:prstGeom>
              <a:blipFill>
                <a:blip r:embed="rId3"/>
                <a:stretch>
                  <a:fillRect l="-3902" t="-5405" b="-270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60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D59E1-E615-BC4D-A167-A66AA032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問題設定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37E5BE6-E88C-E94A-BDF4-8451C6B1B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b="0" dirty="0"/>
                  <a:t>Assumption: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ja-JP" dirty="0"/>
                  <a:t> 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), 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kumimoji="1" lang="en-US" altLang="ja-JP" dirty="0"/>
                  <a:t>: </a:t>
                </a:r>
                <a:r>
                  <a:rPr kumimoji="1" lang="en-US" altLang="ja-JP" dirty="0" err="1"/>
                  <a:t>cdf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ja-JP" dirty="0"/>
                  <a:t>: true function</a:t>
                </a:r>
              </a:p>
              <a:p>
                <a:r>
                  <a:rPr kumimoji="1" lang="en-US" altLang="ja-JP" dirty="0"/>
                  <a:t>Data </a:t>
                </a:r>
                <a:r>
                  <a:rPr kumimoji="1" lang="ja-JP" altLang="en-US"/>
                  <a:t>から</a:t>
                </a:r>
                <a:r>
                  <a:rPr kumimoji="1" lang="en-US" altLang="ja-JP" dirty="0"/>
                  <a:t> DFN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∘⋅⋅⋅∘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を使って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を学習する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r>
                  <a:rPr lang="en" altLang="ja-JP" dirty="0"/>
                  <a:t>6.1 Example: Learning XOR</a:t>
                </a:r>
                <a:endParaRPr lang="en-US" altLang="ja-JP" dirty="0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37E5BE6-E88C-E94A-BDF4-8451C6B1B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39" r="-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07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AD46D-DDA5-BA4D-9E24-872C2400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1EBABF-F69E-7044-9AA9-B447AD552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90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10888</TotalTime>
  <Words>184</Words>
  <Application>Microsoft Macintosh PowerPoint</Application>
  <PresentationFormat>ワイド画面</PresentationFormat>
  <Paragraphs>47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Deep Learning by I. Goodfellow, et. al. 第一回</vt:lpstr>
      <vt:lpstr>自己紹介</vt:lpstr>
      <vt:lpstr>テキストと読み方</vt:lpstr>
      <vt:lpstr>本日の内容</vt:lpstr>
      <vt:lpstr>６章　Deep Feedforward Networks</vt:lpstr>
      <vt:lpstr>６章　Deep Feedforward Networks</vt:lpstr>
      <vt:lpstr>問題設定</vt:lpstr>
      <vt:lpstr>PowerPoint プレゼンテーション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by I. Goodfellow, et. al. 発表</dc:title>
  <dc:creator>小林 広明</dc:creator>
  <cp:lastModifiedBy>小林 広明</cp:lastModifiedBy>
  <cp:revision>23</cp:revision>
  <dcterms:created xsi:type="dcterms:W3CDTF">2018-04-17T09:51:32Z</dcterms:created>
  <dcterms:modified xsi:type="dcterms:W3CDTF">2018-05-11T10:51:55Z</dcterms:modified>
</cp:coreProperties>
</file>