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3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D"/>
    <a:srgbClr val="262626"/>
    <a:srgbClr val="FFFFFF"/>
    <a:srgbClr val="FD7576"/>
    <a:srgbClr val="34324B"/>
    <a:srgbClr val="D97855"/>
    <a:srgbClr val="4DB9DE"/>
    <a:srgbClr val="95B885"/>
    <a:srgbClr val="DE8714"/>
    <a:srgbClr val="ED4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FBD21-FC3E-4EA7-B05B-D560DB86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71101-E901-4735-B386-F5F9C3A51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19AD-1C9D-4866-A737-56BB97F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63193-E439-4D38-B3B0-7C553501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731B9-689E-493B-8464-280F60A2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34BC-BCE8-4626-97B8-BB19A32F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6C3D6-F17E-411B-8AC2-66B0C788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189CE-877A-417B-B5E1-3A859496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D592D-CA4B-4440-969E-AC799DC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FE37D-0894-45BC-8ED4-9DAF2BF2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CC683F-159D-40BA-AAFE-B72571EC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3BB13-048D-4836-AC4D-DB5D4B28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8902E-55FA-4233-B1C7-BC8F764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53FC4-B9CB-42CF-9361-D0B9CD58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1ABBB-1E54-4ADD-980B-E001120E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98ED1-D441-4DB5-8E3C-BE727DBD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C659E-08C5-496A-BDC8-9A8C87BF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EC434-AAC1-4F11-84FC-B0724809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1234C-5D8D-4319-877D-8CA6124C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9B006-BF57-4B71-B022-7EC05E19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BF98-F19F-4578-A88C-A2BD3821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D9BF3-CF82-4D08-AA20-B6DE7449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19A91-66B8-4A81-923B-5F74B287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9101D-BC0A-4C80-AF9E-2AE6E19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CC9D9-B99C-4724-87FB-9A1C1223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5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9EE06-43BA-4E23-BF1E-AD4CE8B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523FA-5D90-4698-B8A3-C5B6F993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27F47-7D2D-411A-A04C-81699AB5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511CC-D463-4EA3-8112-E5CC31F4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18605-30BB-4F94-881B-2107B8E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AE5D6-9500-448D-A713-A4E778FB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8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C98ED-8523-4F1F-8629-23B4B38D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47597-F632-4709-9EFA-35E7652D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A7A84-80B5-4EFE-BE6B-540A20C2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1ECCB-5E5A-4342-95B3-EA53F6311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B948C-D82B-415F-9F21-EDC324AC2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3F562-09ED-4487-ACE7-CDC5471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7169-F327-4AD5-A5BB-3D13ED0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85C7D-9C05-4C50-948D-62A00B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7905-7B05-4565-BE2C-AB8EA335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3E6528-A9E3-4F17-91F0-2E2C00AD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3EAC62-4FED-45F3-BAEE-FE5AAFF5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F7-043D-447A-A077-ADE13F87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9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E6C511-6FA7-4CD8-AE30-76D1D176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7905E-6F8E-4137-80C6-CBC300EB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C15A3-CE3A-4386-BEBE-70138F8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3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70D2-6731-437F-9A70-B706B7E4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0C637-953E-473C-A77F-9052577C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4080F-2077-4F24-8D72-C7075D10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4146A-2705-4EA7-B02D-ACF4FE5E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641E2-46CF-40F2-B7DB-0D39B27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8B7C0-6D75-464D-B1E4-D3B608D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4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CAF58-667D-41F0-9AC8-7A2179A0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C33CBA-B6F3-4E9F-9A21-9AF82613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204-C7B9-4553-AD72-6C1EAE91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A1361-A431-4296-8350-DB356273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991D4-0752-4A04-BD05-F0707456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7AE3F-55BC-402E-91A6-308E5C9D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1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DA6276-9A5E-45AC-A961-0C57389B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9FA7E-AB79-4602-9F24-B669CB8A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AFC30-9885-46D7-9AF9-BCA19D973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F107-7547-45AE-B2E4-FB67EA08BB14}" type="datetimeFigureOut">
              <a:rPr lang="ko-KR" altLang="en-US" smtClean="0"/>
              <a:t>2020-12-26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E08A-9379-400A-91E5-073231FF5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78B68-CE9B-42A0-AF5B-E9BFB222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8F23-AD66-4F42-B8E2-4314242039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11C80-AB9E-4F08-A68D-A2ED8F991110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D9785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D9785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1C9C7-C7AF-4594-9527-0EBF94206E62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95B88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DE8714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DE871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EEEEE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F4F4F4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F4F4F4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790F99-ADCA-4D83-A895-49B0224117E8}"/>
              </a:ext>
            </a:extLst>
          </p:cNvPr>
          <p:cNvCxnSpPr/>
          <p:nvPr/>
        </p:nvCxnSpPr>
        <p:spPr>
          <a:xfrm>
            <a:off x="6859955" y="3949700"/>
            <a:ext cx="1231900" cy="0"/>
          </a:xfrm>
          <a:prstGeom prst="line">
            <a:avLst/>
          </a:prstGeom>
          <a:ln>
            <a:solidFill>
              <a:srgbClr val="DE871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90665D-3CBB-4440-977B-E38698C325FA}"/>
              </a:ext>
            </a:extLst>
          </p:cNvPr>
          <p:cNvSpPr txBox="1"/>
          <p:nvPr/>
        </p:nvSpPr>
        <p:spPr>
          <a:xfrm>
            <a:off x="6794500" y="40513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81E4F9-48AE-4799-9399-74FD7EA7C566}"/>
              </a:ext>
            </a:extLst>
          </p:cNvPr>
          <p:cNvSpPr/>
          <p:nvPr/>
        </p:nvSpPr>
        <p:spPr>
          <a:xfrm>
            <a:off x="10351898" y="2241142"/>
            <a:ext cx="1361930" cy="37750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8CD33B-DD52-4CD3-98DE-7E449E512D08}"/>
              </a:ext>
            </a:extLst>
          </p:cNvPr>
          <p:cNvCxnSpPr>
            <a:cxnSpLocks/>
          </p:cNvCxnSpPr>
          <p:nvPr/>
        </p:nvCxnSpPr>
        <p:spPr>
          <a:xfrm>
            <a:off x="6859955" y="2982047"/>
            <a:ext cx="4968173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BC10B0-5D50-4B99-87C2-7F527B7DE158}"/>
              </a:ext>
            </a:extLst>
          </p:cNvPr>
          <p:cNvSpPr txBox="1"/>
          <p:nvPr/>
        </p:nvSpPr>
        <p:spPr>
          <a:xfrm>
            <a:off x="6743700" y="2023749"/>
            <a:ext cx="30053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DE8714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6" name="그래픽 35" descr="단일 톱니바퀴">
            <a:extLst>
              <a:ext uri="{FF2B5EF4-FFF2-40B4-BE49-F238E27FC236}">
                <a16:creationId xmlns:a16="http://schemas.microsoft.com/office/drawing/2014/main" id="{3FB26281-341E-4A83-A56A-BB705A979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9E0F72-9B84-496D-9F59-8C4718E33995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D9785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login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A1DF4676-8087-463E-9DF2-EF90A84E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E844EE-4FE4-4339-91A1-4068FF386E96}"/>
              </a:ext>
            </a:extLst>
          </p:cNvPr>
          <p:cNvSpPr/>
          <p:nvPr/>
        </p:nvSpPr>
        <p:spPr>
          <a:xfrm>
            <a:off x="9974597" y="6430543"/>
            <a:ext cx="558800" cy="45366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6C5CA9-C4A0-4E10-B5F2-F2F5E01C075A}"/>
              </a:ext>
            </a:extLst>
          </p:cNvPr>
          <p:cNvSpPr/>
          <p:nvPr/>
        </p:nvSpPr>
        <p:spPr>
          <a:xfrm>
            <a:off x="10533397" y="6431900"/>
            <a:ext cx="558800" cy="453664"/>
          </a:xfrm>
          <a:prstGeom prst="rect">
            <a:avLst/>
          </a:prstGeom>
          <a:solidFill>
            <a:srgbClr val="DE8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1CF45-361F-48C0-936B-F799F78D154B}"/>
              </a:ext>
            </a:extLst>
          </p:cNvPr>
          <p:cNvSpPr/>
          <p:nvPr/>
        </p:nvSpPr>
        <p:spPr>
          <a:xfrm>
            <a:off x="11092197" y="6430543"/>
            <a:ext cx="558800" cy="453664"/>
          </a:xfrm>
          <a:prstGeom prst="rect">
            <a:avLst/>
          </a:prstGeom>
          <a:solidFill>
            <a:srgbClr val="95B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A34E2A-5327-43C4-81B6-E487DE52077B}"/>
              </a:ext>
            </a:extLst>
          </p:cNvPr>
          <p:cNvSpPr/>
          <p:nvPr/>
        </p:nvSpPr>
        <p:spPr>
          <a:xfrm>
            <a:off x="11650997" y="6431761"/>
            <a:ext cx="558800" cy="452444"/>
          </a:xfrm>
          <a:prstGeom prst="rect">
            <a:avLst/>
          </a:prstGeom>
          <a:solidFill>
            <a:srgbClr val="D9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1C25F8-2C45-45B2-A677-827992278462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D9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8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11C80-AB9E-4F08-A68D-A2ED8F991110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232E41"/>
          </a:solidFill>
          <a:ln>
            <a:solidFill>
              <a:srgbClr val="010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EEEEEE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EEEEEE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1C9C7-C7AF-4594-9527-0EBF94206E62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E9E9E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ED515C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ED515C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EEEEE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F4F4F4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F4F4F4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790F99-ADCA-4D83-A895-49B0224117E8}"/>
              </a:ext>
            </a:extLst>
          </p:cNvPr>
          <p:cNvCxnSpPr/>
          <p:nvPr/>
        </p:nvCxnSpPr>
        <p:spPr>
          <a:xfrm>
            <a:off x="6859955" y="4292600"/>
            <a:ext cx="1231900" cy="0"/>
          </a:xfrm>
          <a:prstGeom prst="line">
            <a:avLst/>
          </a:prstGeom>
          <a:ln>
            <a:solidFill>
              <a:srgbClr val="ED515C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90665D-3CBB-4440-977B-E38698C325FA}"/>
              </a:ext>
            </a:extLst>
          </p:cNvPr>
          <p:cNvSpPr txBox="1"/>
          <p:nvPr/>
        </p:nvSpPr>
        <p:spPr>
          <a:xfrm>
            <a:off x="6794500" y="43942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81E4F9-48AE-4799-9399-74FD7EA7C566}"/>
              </a:ext>
            </a:extLst>
          </p:cNvPr>
          <p:cNvSpPr/>
          <p:nvPr/>
        </p:nvSpPr>
        <p:spPr>
          <a:xfrm>
            <a:off x="10351898" y="2584042"/>
            <a:ext cx="1361930" cy="377505"/>
          </a:xfrm>
          <a:prstGeom prst="rect">
            <a:avLst/>
          </a:prstGeom>
          <a:solidFill>
            <a:srgbClr val="232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8CD33B-DD52-4CD3-98DE-7E449E512D08}"/>
              </a:ext>
            </a:extLst>
          </p:cNvPr>
          <p:cNvCxnSpPr>
            <a:cxnSpLocks/>
          </p:cNvCxnSpPr>
          <p:nvPr/>
        </p:nvCxnSpPr>
        <p:spPr>
          <a:xfrm>
            <a:off x="6859955" y="3324947"/>
            <a:ext cx="4968173" cy="0"/>
          </a:xfrm>
          <a:prstGeom prst="line">
            <a:avLst/>
          </a:prstGeom>
          <a:ln>
            <a:solidFill>
              <a:srgbClr val="232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BC10B0-5D50-4B99-87C2-7F527B7DE158}"/>
              </a:ext>
            </a:extLst>
          </p:cNvPr>
          <p:cNvSpPr txBox="1"/>
          <p:nvPr/>
        </p:nvSpPr>
        <p:spPr>
          <a:xfrm>
            <a:off x="6743700" y="2366649"/>
            <a:ext cx="30053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ED515C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837AC-E1F6-4D27-9D12-5DDD6C9BB921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635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래픽 17" descr="단일 톱니바퀴">
            <a:extLst>
              <a:ext uri="{FF2B5EF4-FFF2-40B4-BE49-F238E27FC236}">
                <a16:creationId xmlns:a16="http://schemas.microsoft.com/office/drawing/2014/main" id="{E96B854D-1990-4B34-B149-DABDFC60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038E61-2A72-4180-A849-CCE38788763D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232E4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</a:t>
            </a:r>
            <a:r>
              <a:rPr lang="en-US" altLang="ko-KR" sz="1800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635AC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</a:t>
            </a:r>
            <a:r>
              <a:rPr lang="en-US" altLang="ko-KR" sz="1800" dirty="0">
                <a:solidFill>
                  <a:srgbClr val="635AC7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og in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2" name="그래픽 21" descr="사용자">
            <a:extLst>
              <a:ext uri="{FF2B5EF4-FFF2-40B4-BE49-F238E27FC236}">
                <a16:creationId xmlns:a16="http://schemas.microsoft.com/office/drawing/2014/main" id="{B09A50FB-F9EB-4B11-B008-5D6565EC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2E130D-2013-4DD7-A2A9-B670E308F67C}"/>
              </a:ext>
            </a:extLst>
          </p:cNvPr>
          <p:cNvSpPr/>
          <p:nvPr/>
        </p:nvSpPr>
        <p:spPr>
          <a:xfrm>
            <a:off x="11092197" y="6430543"/>
            <a:ext cx="558800" cy="453664"/>
          </a:xfrm>
          <a:prstGeom prst="rect">
            <a:avLst/>
          </a:prstGeom>
          <a:solidFill>
            <a:srgbClr val="ED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FC3CF-2B3A-432D-AEF2-3B8ED0052EAC}"/>
              </a:ext>
            </a:extLst>
          </p:cNvPr>
          <p:cNvSpPr/>
          <p:nvPr/>
        </p:nvSpPr>
        <p:spPr>
          <a:xfrm>
            <a:off x="11633200" y="6420332"/>
            <a:ext cx="558800" cy="463873"/>
          </a:xfrm>
          <a:prstGeom prst="rect">
            <a:avLst/>
          </a:prstGeom>
          <a:solidFill>
            <a:srgbClr val="232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5A1A1-0B1F-4E7D-A3E5-A2578E1BC9D2}"/>
              </a:ext>
            </a:extLst>
          </p:cNvPr>
          <p:cNvSpPr/>
          <p:nvPr/>
        </p:nvSpPr>
        <p:spPr>
          <a:xfrm>
            <a:off x="10533397" y="6430543"/>
            <a:ext cx="558800" cy="453664"/>
          </a:xfrm>
          <a:prstGeom prst="rect">
            <a:avLst/>
          </a:prstGeom>
          <a:solidFill>
            <a:srgbClr val="635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세계">
            <a:extLst>
              <a:ext uri="{FF2B5EF4-FFF2-40B4-BE49-F238E27FC236}">
                <a16:creationId xmlns:a16="http://schemas.microsoft.com/office/drawing/2014/main" id="{B96CB7F7-389B-4956-9D1A-B49A13C2F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4491" y="96328"/>
            <a:ext cx="380009" cy="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4641A7-EC86-4F7E-99AC-11B841EF6365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343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EEEEEE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EEEEEE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204D9-6B04-4322-8B6C-1C0AB023A2B0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FD75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EC85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FEC85D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0562EB6-AB7F-48C6-8505-3B608365B2C1}"/>
              </a:ext>
            </a:extLst>
          </p:cNvPr>
          <p:cNvCxnSpPr/>
          <p:nvPr/>
        </p:nvCxnSpPr>
        <p:spPr>
          <a:xfrm>
            <a:off x="6859955" y="3987800"/>
            <a:ext cx="1231900" cy="0"/>
          </a:xfrm>
          <a:prstGeom prst="line">
            <a:avLst/>
          </a:prstGeom>
          <a:ln>
            <a:solidFill>
              <a:srgbClr val="FEC85D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7D4542-0CFE-493F-9194-4E70DDB3C2F2}"/>
              </a:ext>
            </a:extLst>
          </p:cNvPr>
          <p:cNvSpPr txBox="1"/>
          <p:nvPr/>
        </p:nvSpPr>
        <p:spPr>
          <a:xfrm>
            <a:off x="6794500" y="40894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5DAA3-D25B-4CF8-B9CC-7748ECD3ADEB}"/>
              </a:ext>
            </a:extLst>
          </p:cNvPr>
          <p:cNvSpPr/>
          <p:nvPr/>
        </p:nvSpPr>
        <p:spPr>
          <a:xfrm>
            <a:off x="10351898" y="2279242"/>
            <a:ext cx="1361930" cy="377505"/>
          </a:xfrm>
          <a:prstGeom prst="rect">
            <a:avLst/>
          </a:prstGeom>
          <a:solidFill>
            <a:srgbClr val="34324B"/>
          </a:solidFill>
          <a:ln>
            <a:solidFill>
              <a:srgbClr val="343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EBC87-6F02-4041-8E6D-350895B0F316}"/>
              </a:ext>
            </a:extLst>
          </p:cNvPr>
          <p:cNvCxnSpPr>
            <a:cxnSpLocks/>
          </p:cNvCxnSpPr>
          <p:nvPr/>
        </p:nvCxnSpPr>
        <p:spPr>
          <a:xfrm>
            <a:off x="6859955" y="3020147"/>
            <a:ext cx="4968173" cy="0"/>
          </a:xfrm>
          <a:prstGeom prst="line">
            <a:avLst/>
          </a:prstGeom>
          <a:ln>
            <a:solidFill>
              <a:srgbClr val="343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9B3E40-4D10-4368-8713-F82FAF4951AC}"/>
              </a:ext>
            </a:extLst>
          </p:cNvPr>
          <p:cNvSpPr txBox="1"/>
          <p:nvPr/>
        </p:nvSpPr>
        <p:spPr>
          <a:xfrm>
            <a:off x="6743700" y="2061849"/>
            <a:ext cx="300535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DB9D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694F3-D046-49AF-98EB-D6F5EDC1EE90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FEC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4324B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34324B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34324B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34324B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3" name="그래픽 12" descr="단일 톱니바퀴">
            <a:extLst>
              <a:ext uri="{FF2B5EF4-FFF2-40B4-BE49-F238E27FC236}">
                <a16:creationId xmlns:a16="http://schemas.microsoft.com/office/drawing/2014/main" id="{17E5B16D-82DD-4D69-8C07-0FECC6F32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461675-4CC7-4D3F-8D1D-1CE5C1BD06D0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D757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</a:t>
            </a:r>
            <a:r>
              <a:rPr lang="en-US" altLang="ko-KR" sz="1800" dirty="0">
                <a:solidFill>
                  <a:srgbClr val="FFB73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login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C165AF91-4F0F-42F6-A738-AB46D3702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3F0760-E6D5-4956-AC8D-BED3B766CEA9}"/>
              </a:ext>
            </a:extLst>
          </p:cNvPr>
          <p:cNvSpPr/>
          <p:nvPr/>
        </p:nvSpPr>
        <p:spPr>
          <a:xfrm>
            <a:off x="9974597" y="6430543"/>
            <a:ext cx="558800" cy="453664"/>
          </a:xfrm>
          <a:prstGeom prst="rect">
            <a:avLst/>
          </a:prstGeom>
          <a:solidFill>
            <a:srgbClr val="FD7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40EF11-FA5E-4FE1-BB1C-54BB039A21B1}"/>
              </a:ext>
            </a:extLst>
          </p:cNvPr>
          <p:cNvSpPr/>
          <p:nvPr/>
        </p:nvSpPr>
        <p:spPr>
          <a:xfrm>
            <a:off x="10533397" y="6431900"/>
            <a:ext cx="558800" cy="453664"/>
          </a:xfrm>
          <a:prstGeom prst="rect">
            <a:avLst/>
          </a:prstGeom>
          <a:solidFill>
            <a:srgbClr val="FEC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1E0950-B45D-46E2-902F-8323548280B8}"/>
              </a:ext>
            </a:extLst>
          </p:cNvPr>
          <p:cNvSpPr/>
          <p:nvPr/>
        </p:nvSpPr>
        <p:spPr>
          <a:xfrm>
            <a:off x="11092197" y="6430543"/>
            <a:ext cx="558800" cy="453664"/>
          </a:xfrm>
          <a:prstGeom prst="rect">
            <a:avLst/>
          </a:prstGeom>
          <a:solidFill>
            <a:srgbClr val="4DB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AC899D-3668-41C1-9607-64040A37D732}"/>
              </a:ext>
            </a:extLst>
          </p:cNvPr>
          <p:cNvSpPr/>
          <p:nvPr/>
        </p:nvSpPr>
        <p:spPr>
          <a:xfrm>
            <a:off x="11633200" y="6430543"/>
            <a:ext cx="558800" cy="456154"/>
          </a:xfrm>
          <a:prstGeom prst="rect">
            <a:avLst/>
          </a:prstGeom>
          <a:solidFill>
            <a:srgbClr val="343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AA246-BF35-4808-B61F-8EC663F71428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00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E1EEF6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E1EEF6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59088-3855-48FE-8145-E0EE1DEBBBE5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E1EEF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1EEF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EC85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FEC85D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E1EEF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E1EEF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E1EEF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E1EEF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E1EEF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E1EEF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7CED73-0F4B-4242-94F8-21AF9FDC6F15}"/>
              </a:ext>
            </a:extLst>
          </p:cNvPr>
          <p:cNvCxnSpPr/>
          <p:nvPr/>
        </p:nvCxnSpPr>
        <p:spPr>
          <a:xfrm>
            <a:off x="6859955" y="3987800"/>
            <a:ext cx="1231900" cy="0"/>
          </a:xfrm>
          <a:prstGeom prst="line">
            <a:avLst/>
          </a:prstGeom>
          <a:ln>
            <a:solidFill>
              <a:srgbClr val="FCBE3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EED21-7C73-435C-B3C6-B2FCFAA95CA7}"/>
              </a:ext>
            </a:extLst>
          </p:cNvPr>
          <p:cNvSpPr txBox="1"/>
          <p:nvPr/>
        </p:nvSpPr>
        <p:spPr>
          <a:xfrm>
            <a:off x="6794500" y="40894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43B748-3B75-47BF-A7E3-759C487EE3C2}"/>
              </a:ext>
            </a:extLst>
          </p:cNvPr>
          <p:cNvSpPr/>
          <p:nvPr/>
        </p:nvSpPr>
        <p:spPr>
          <a:xfrm>
            <a:off x="10351898" y="2279242"/>
            <a:ext cx="1361930" cy="377505"/>
          </a:xfrm>
          <a:prstGeom prst="rect">
            <a:avLst/>
          </a:prstGeom>
          <a:solidFill>
            <a:srgbClr val="00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7E83F77-5FD2-4223-B009-B62DA4D091BE}"/>
              </a:ext>
            </a:extLst>
          </p:cNvPr>
          <p:cNvCxnSpPr>
            <a:cxnSpLocks/>
          </p:cNvCxnSpPr>
          <p:nvPr/>
        </p:nvCxnSpPr>
        <p:spPr>
          <a:xfrm>
            <a:off x="6859955" y="3020147"/>
            <a:ext cx="4968173" cy="0"/>
          </a:xfrm>
          <a:prstGeom prst="line">
            <a:avLst/>
          </a:prstGeom>
          <a:ln>
            <a:solidFill>
              <a:srgbClr val="00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6DFE1E-6940-4114-9CB5-637D2B02219C}"/>
              </a:ext>
            </a:extLst>
          </p:cNvPr>
          <p:cNvSpPr txBox="1"/>
          <p:nvPr/>
        </p:nvSpPr>
        <p:spPr>
          <a:xfrm>
            <a:off x="6743700" y="2061849"/>
            <a:ext cx="300535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5F2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BB2A9D-EF0A-48B6-B92F-2AA33B8C58CF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FF5F2E"/>
          </a:solidFill>
          <a:ln>
            <a:solidFill>
              <a:srgbClr val="FF5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7" name="그래픽 26" descr="단일 톱니바퀴">
            <a:extLst>
              <a:ext uri="{FF2B5EF4-FFF2-40B4-BE49-F238E27FC236}">
                <a16:creationId xmlns:a16="http://schemas.microsoft.com/office/drawing/2014/main" id="{42FA2044-678A-4C4B-97B9-28F0B024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5F8A21-5E27-43A5-9A47-A53D55ECCB70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5F2E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</a:t>
            </a:r>
            <a:r>
              <a:rPr lang="en-US" altLang="ko-KR" sz="1800" dirty="0">
                <a:solidFill>
                  <a:srgbClr val="004E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login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58D07CB4-CDEB-4BFA-9C96-3D1D2598F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1A5452-AA14-42F2-932D-21D4B325FFC7}"/>
              </a:ext>
            </a:extLst>
          </p:cNvPr>
          <p:cNvSpPr/>
          <p:nvPr/>
        </p:nvSpPr>
        <p:spPr>
          <a:xfrm>
            <a:off x="9961897" y="6417843"/>
            <a:ext cx="558800" cy="453664"/>
          </a:xfrm>
          <a:prstGeom prst="rect">
            <a:avLst/>
          </a:prstGeom>
          <a:solidFill>
            <a:srgbClr val="E1EEF6"/>
          </a:solidFill>
          <a:ln>
            <a:solidFill>
              <a:srgbClr val="00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6FE60-B17A-4103-870C-9FDFF0BD28C9}"/>
              </a:ext>
            </a:extLst>
          </p:cNvPr>
          <p:cNvSpPr/>
          <p:nvPr/>
        </p:nvSpPr>
        <p:spPr>
          <a:xfrm>
            <a:off x="10533397" y="6431900"/>
            <a:ext cx="558800" cy="453664"/>
          </a:xfrm>
          <a:prstGeom prst="rect">
            <a:avLst/>
          </a:prstGeom>
          <a:solidFill>
            <a:srgbClr val="FF5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1BDBA-44C2-4829-86E3-25DDF7D76DA4}"/>
              </a:ext>
            </a:extLst>
          </p:cNvPr>
          <p:cNvSpPr/>
          <p:nvPr/>
        </p:nvSpPr>
        <p:spPr>
          <a:xfrm>
            <a:off x="11092197" y="6430543"/>
            <a:ext cx="558800" cy="453664"/>
          </a:xfrm>
          <a:prstGeom prst="rect">
            <a:avLst/>
          </a:prstGeom>
          <a:solidFill>
            <a:srgbClr val="FC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A2B5D1-AB5D-4A8D-AF70-6EC87CE55B8A}"/>
              </a:ext>
            </a:extLst>
          </p:cNvPr>
          <p:cNvSpPr/>
          <p:nvPr/>
        </p:nvSpPr>
        <p:spPr>
          <a:xfrm>
            <a:off x="11633200" y="6430543"/>
            <a:ext cx="558800" cy="456154"/>
          </a:xfrm>
          <a:prstGeom prst="rect">
            <a:avLst/>
          </a:prstGeom>
          <a:solidFill>
            <a:srgbClr val="00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3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9D8BC0-8A72-486E-AF37-7534F053DB32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6A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EEEEEE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EEEEEE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62802-81FC-439A-89B3-EA1DA338CAE6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E9E9E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E9E9E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E9E9E9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E9E9E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43A8E8-A69B-42D2-9D90-C87364677254}"/>
              </a:ext>
            </a:extLst>
          </p:cNvPr>
          <p:cNvCxnSpPr/>
          <p:nvPr/>
        </p:nvCxnSpPr>
        <p:spPr>
          <a:xfrm>
            <a:off x="6859955" y="4191000"/>
            <a:ext cx="1231900" cy="0"/>
          </a:xfrm>
          <a:prstGeom prst="line">
            <a:avLst/>
          </a:prstGeom>
          <a:ln>
            <a:solidFill>
              <a:srgbClr val="FFB7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CDEB1-5C78-4222-9CD2-CD58632020B8}"/>
              </a:ext>
            </a:extLst>
          </p:cNvPr>
          <p:cNvSpPr txBox="1"/>
          <p:nvPr/>
        </p:nvSpPr>
        <p:spPr>
          <a:xfrm>
            <a:off x="6794500" y="42926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BB5138-55DE-4016-9FE8-28A5E7C9A382}"/>
              </a:ext>
            </a:extLst>
          </p:cNvPr>
          <p:cNvSpPr/>
          <p:nvPr/>
        </p:nvSpPr>
        <p:spPr>
          <a:xfrm>
            <a:off x="10351898" y="2482442"/>
            <a:ext cx="1361930" cy="377505"/>
          </a:xfrm>
          <a:prstGeom prst="rect">
            <a:avLst/>
          </a:prstGeom>
          <a:solidFill>
            <a:srgbClr val="6A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E9EF1D-DDB4-4907-B3B4-77A9099D9376}"/>
              </a:ext>
            </a:extLst>
          </p:cNvPr>
          <p:cNvCxnSpPr>
            <a:cxnSpLocks/>
          </p:cNvCxnSpPr>
          <p:nvPr/>
        </p:nvCxnSpPr>
        <p:spPr>
          <a:xfrm>
            <a:off x="6859955" y="3223347"/>
            <a:ext cx="4968173" cy="0"/>
          </a:xfrm>
          <a:prstGeom prst="line">
            <a:avLst/>
          </a:prstGeom>
          <a:ln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04BE8E-9B73-4D9F-B6F5-58F4F1796512}"/>
              </a:ext>
            </a:extLst>
          </p:cNvPr>
          <p:cNvSpPr txBox="1"/>
          <p:nvPr/>
        </p:nvSpPr>
        <p:spPr>
          <a:xfrm>
            <a:off x="6743700" y="2265049"/>
            <a:ext cx="300535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73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9713C-FABC-4BDD-8F15-7B6E578B088B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86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3" name="그래픽 12" descr="단일 톱니바퀴">
            <a:extLst>
              <a:ext uri="{FF2B5EF4-FFF2-40B4-BE49-F238E27FC236}">
                <a16:creationId xmlns:a16="http://schemas.microsoft.com/office/drawing/2014/main" id="{F0C2E79D-2EAC-43AF-AFA5-5AE6FA25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856A6-547A-4723-8440-57E36C438EE5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6AA3A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 </a:t>
            </a:r>
            <a:r>
              <a:rPr lang="en-US" altLang="ko-KR" sz="1800" dirty="0">
                <a:solidFill>
                  <a:srgbClr val="FFB73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login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58F2D2D8-EA18-42B5-ADFD-283D905F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CA913A-49D2-496F-8863-E54CF39FBD1B}"/>
              </a:ext>
            </a:extLst>
          </p:cNvPr>
          <p:cNvSpPr/>
          <p:nvPr/>
        </p:nvSpPr>
        <p:spPr>
          <a:xfrm>
            <a:off x="10533397" y="6431900"/>
            <a:ext cx="558800" cy="453664"/>
          </a:xfrm>
          <a:prstGeom prst="rect">
            <a:avLst/>
          </a:prstGeom>
          <a:solidFill>
            <a:srgbClr val="6A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4F2FA5-4671-403D-BF77-231AFD43BE63}"/>
              </a:ext>
            </a:extLst>
          </p:cNvPr>
          <p:cNvSpPr/>
          <p:nvPr/>
        </p:nvSpPr>
        <p:spPr>
          <a:xfrm>
            <a:off x="11092197" y="6430543"/>
            <a:ext cx="558800" cy="453664"/>
          </a:xfrm>
          <a:prstGeom prst="rect">
            <a:avLst/>
          </a:prstGeom>
          <a:solidFill>
            <a:srgbClr val="FFB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48DF32-3F62-4E74-8027-016DB5EDEAD9}"/>
              </a:ext>
            </a:extLst>
          </p:cNvPr>
          <p:cNvSpPr/>
          <p:nvPr/>
        </p:nvSpPr>
        <p:spPr>
          <a:xfrm>
            <a:off x="11633200" y="6420333"/>
            <a:ext cx="558800" cy="463874"/>
          </a:xfrm>
          <a:prstGeom prst="rect">
            <a:avLst/>
          </a:prstGeom>
          <a:solidFill>
            <a:srgbClr val="86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9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EE39C1-72B6-4873-A54F-6718D2291E9B}"/>
              </a:ext>
            </a:extLst>
          </p:cNvPr>
          <p:cNvSpPr/>
          <p:nvPr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rgbClr val="000342"/>
          </a:solidFill>
          <a:ln>
            <a:solidFill>
              <a:srgbClr val="010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sz="2800" b="1" dirty="0">
                <a:solidFill>
                  <a:srgbClr val="EEEEEE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</a:t>
            </a:r>
            <a:endParaRPr lang="ko-KR" altLang="en-US" sz="2800" b="1" dirty="0">
              <a:solidFill>
                <a:srgbClr val="EEEEEE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56395-425B-4199-BD3B-ECBD1D41AFEC}"/>
              </a:ext>
            </a:extLst>
          </p:cNvPr>
          <p:cNvSpPr txBox="1"/>
          <p:nvPr/>
        </p:nvSpPr>
        <p:spPr>
          <a:xfrm>
            <a:off x="2049244" y="1859339"/>
            <a:ext cx="2459256" cy="3139321"/>
          </a:xfrm>
          <a:prstGeom prst="rect">
            <a:avLst/>
          </a:prstGeom>
          <a:noFill/>
          <a:ln w="38100">
            <a:solidFill>
              <a:srgbClr val="E9E9E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Home</a:t>
            </a:r>
            <a:r>
              <a:rPr lang="ko-KR" altLang="en-US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</a:t>
            </a:r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DB163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</a:t>
            </a:r>
            <a:r>
              <a:rPr lang="en-US" altLang="ko-KR" b="1" i="0" dirty="0">
                <a:solidFill>
                  <a:srgbClr val="DB163A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ommunity</a:t>
            </a:r>
          </a:p>
          <a:p>
            <a:pPr algn="ctr"/>
            <a:r>
              <a:rPr lang="en-US" altLang="ko-KR" i="0" dirty="0">
                <a:solidFill>
                  <a:srgbClr val="EEEEEE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F4F4F4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</a:t>
            </a:r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aps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About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</a:t>
            </a:r>
          </a:p>
          <a:p>
            <a:pPr algn="ctr"/>
            <a:r>
              <a:rPr lang="en-US" altLang="ko-KR" i="0" dirty="0">
                <a:solidFill>
                  <a:srgbClr val="F4F4F4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Contact</a:t>
            </a:r>
          </a:p>
          <a:p>
            <a:pPr algn="ctr"/>
            <a:endParaRPr lang="ko-KR" altLang="en-US" dirty="0">
              <a:solidFill>
                <a:srgbClr val="F4F4F4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0A959B-13A7-4324-A33C-36DA557C035B}"/>
              </a:ext>
            </a:extLst>
          </p:cNvPr>
          <p:cNvCxnSpPr/>
          <p:nvPr/>
        </p:nvCxnSpPr>
        <p:spPr>
          <a:xfrm>
            <a:off x="6859955" y="3708400"/>
            <a:ext cx="1231900" cy="0"/>
          </a:xfrm>
          <a:prstGeom prst="line">
            <a:avLst/>
          </a:prstGeom>
          <a:ln>
            <a:solidFill>
              <a:srgbClr val="DB163A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EAA42-EC2D-44D2-BCD9-136FBBA5909D}"/>
              </a:ext>
            </a:extLst>
          </p:cNvPr>
          <p:cNvSpPr txBox="1"/>
          <p:nvPr/>
        </p:nvSpPr>
        <p:spPr>
          <a:xfrm>
            <a:off x="6794500" y="38100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Cheer  the  trip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EE4AE9-16AB-4A25-B0E7-D8E43CE10D33}"/>
              </a:ext>
            </a:extLst>
          </p:cNvPr>
          <p:cNvSpPr/>
          <p:nvPr/>
        </p:nvSpPr>
        <p:spPr>
          <a:xfrm>
            <a:off x="10351898" y="1999842"/>
            <a:ext cx="1361930" cy="377505"/>
          </a:xfrm>
          <a:prstGeom prst="rect">
            <a:avLst/>
          </a:prstGeom>
          <a:solidFill>
            <a:srgbClr val="000342"/>
          </a:solidFill>
          <a:ln>
            <a:solidFill>
              <a:srgbClr val="010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D4C81E-D3CA-4391-9965-D7EE65027E5B}"/>
              </a:ext>
            </a:extLst>
          </p:cNvPr>
          <p:cNvCxnSpPr>
            <a:cxnSpLocks/>
          </p:cNvCxnSpPr>
          <p:nvPr/>
        </p:nvCxnSpPr>
        <p:spPr>
          <a:xfrm>
            <a:off x="6859955" y="2740747"/>
            <a:ext cx="4968173" cy="0"/>
          </a:xfrm>
          <a:prstGeom prst="line">
            <a:avLst/>
          </a:prstGeom>
          <a:ln>
            <a:solidFill>
              <a:srgbClr val="000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994970-9C9A-4DDF-9921-F070ED77119B}"/>
              </a:ext>
            </a:extLst>
          </p:cNvPr>
          <p:cNvSpPr txBox="1"/>
          <p:nvPr/>
        </p:nvSpPr>
        <p:spPr>
          <a:xfrm>
            <a:off x="6743700" y="1782449"/>
            <a:ext cx="30053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DB163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NOV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Fireworks Festival in Busan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CF395C-AC66-4A27-A915-E5285B0B332D}"/>
              </a:ext>
            </a:extLst>
          </p:cNvPr>
          <p:cNvSpPr/>
          <p:nvPr/>
        </p:nvSpPr>
        <p:spPr>
          <a:xfrm>
            <a:off x="4492233" y="6127342"/>
            <a:ext cx="1361930" cy="377505"/>
          </a:xfrm>
          <a:prstGeom prst="rect">
            <a:avLst/>
          </a:prstGeom>
          <a:solidFill>
            <a:srgbClr val="DB1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Learn</a:t>
            </a:r>
            <a:r>
              <a:rPr lang="en-US" altLang="ko-KR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EEEE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More</a:t>
            </a:r>
            <a:endParaRPr lang="ko-KR" altLang="en-US" sz="1600" dirty="0">
              <a:solidFill>
                <a:srgbClr val="EEEEE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76BE9-0127-4370-8464-C0E3EEF3FE38}"/>
              </a:ext>
            </a:extLst>
          </p:cNvPr>
          <p:cNvSpPr txBox="1"/>
          <p:nvPr/>
        </p:nvSpPr>
        <p:spPr>
          <a:xfrm>
            <a:off x="6743700" y="119706"/>
            <a:ext cx="5156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DB163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MAIN                               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login     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join</a:t>
            </a:r>
            <a:r>
              <a:rPr lang="en-US" altLang="ko-KR" i="0" dirty="0">
                <a:solidFill>
                  <a:srgbClr val="868686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</a:t>
            </a:r>
            <a:endParaRPr lang="ko-KR" altLang="en-US" dirty="0">
              <a:solidFill>
                <a:srgbClr val="86868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45C3B086-DE18-4F78-A86C-C0C02731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6519" y="109029"/>
            <a:ext cx="380009" cy="380009"/>
          </a:xfrm>
          <a:prstGeom prst="rect">
            <a:avLst/>
          </a:prstGeom>
        </p:spPr>
      </p:pic>
      <p:pic>
        <p:nvPicPr>
          <p:cNvPr id="32" name="그래픽 31" descr="단일 톱니바퀴">
            <a:extLst>
              <a:ext uri="{FF2B5EF4-FFF2-40B4-BE49-F238E27FC236}">
                <a16:creationId xmlns:a16="http://schemas.microsoft.com/office/drawing/2014/main" id="{9498482E-EA0C-4D13-B03B-908826BD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5" y="47264"/>
            <a:ext cx="512655" cy="51265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10EBF4-DF4C-4473-8221-DCE990257F04}"/>
              </a:ext>
            </a:extLst>
          </p:cNvPr>
          <p:cNvSpPr/>
          <p:nvPr/>
        </p:nvSpPr>
        <p:spPr>
          <a:xfrm>
            <a:off x="11092200" y="6430543"/>
            <a:ext cx="558800" cy="453664"/>
          </a:xfrm>
          <a:prstGeom prst="rect">
            <a:avLst/>
          </a:prstGeom>
          <a:solidFill>
            <a:srgbClr val="DB1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45AC90-D2CB-4F07-AAB5-75B529788A30}"/>
              </a:ext>
            </a:extLst>
          </p:cNvPr>
          <p:cNvSpPr/>
          <p:nvPr/>
        </p:nvSpPr>
        <p:spPr>
          <a:xfrm>
            <a:off x="11651000" y="6431900"/>
            <a:ext cx="558800" cy="453664"/>
          </a:xfrm>
          <a:prstGeom prst="rect">
            <a:avLst/>
          </a:prstGeom>
          <a:solidFill>
            <a:srgbClr val="000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9E8A7E-8E5E-4D87-BA97-3E0743BD5AA7}"/>
              </a:ext>
            </a:extLst>
          </p:cNvPr>
          <p:cNvSpPr/>
          <p:nvPr/>
        </p:nvSpPr>
        <p:spPr>
          <a:xfrm>
            <a:off x="10533400" y="6430543"/>
            <a:ext cx="558800" cy="453664"/>
          </a:xfrm>
          <a:prstGeom prst="rect">
            <a:avLst/>
          </a:prstGeom>
          <a:solidFill>
            <a:srgbClr val="E9E9E9"/>
          </a:solidFill>
          <a:ln>
            <a:solidFill>
              <a:srgbClr val="000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3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151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08서울남산체 B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지원이쁜이</dc:creator>
  <cp:lastModifiedBy>지원이쁜이</cp:lastModifiedBy>
  <cp:revision>17</cp:revision>
  <dcterms:created xsi:type="dcterms:W3CDTF">2020-12-26T05:47:32Z</dcterms:created>
  <dcterms:modified xsi:type="dcterms:W3CDTF">2020-12-26T08:15:54Z</dcterms:modified>
</cp:coreProperties>
</file>