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67" r:id="rId3"/>
    <p:sldId id="268" r:id="rId4"/>
    <p:sldId id="279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CHOICE OF SMARTPHONE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PREFERRED SMARTPHONE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D5A-4381-8C6A-A00995E1E0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5A-4381-8C6A-A00995E1E0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5A-4381-8C6A-A00995E1E0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2D5A-4381-8C6A-A00995E1E0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D5A-4381-8C6A-A00995E1E05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D5A-4381-8C6A-A00995E1E0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Windows</c:v>
                </c:pt>
                <c:pt idx="2">
                  <c:v>IOS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84.8</c:v>
                </c:pt>
                <c:pt idx="1">
                  <c:v>2.5</c:v>
                </c:pt>
                <c:pt idx="2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A-4381-8C6A-A00995E1E0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D5A-4381-8C6A-A00995E1E0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5A-4381-8C6A-A00995E1E0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D5A-4381-8C6A-A00995E1E0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2D5A-4381-8C6A-A00995E1E0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D5A-4381-8C6A-A00995E1E05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2D5A-4381-8C6A-A00995E1E05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Windows</c:v>
                </c:pt>
                <c:pt idx="2">
                  <c:v>IOS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2D5A-4381-8C6A-A00995E1E0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D5A-4381-8C6A-A00995E1E0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D5A-4381-8C6A-A00995E1E0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D5A-4381-8C6A-A00995E1E0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D5A-4381-8C6A-A00995E1E0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2D5A-4381-8C6A-A00995E1E05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2D5A-4381-8C6A-A00995E1E05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Windows</c:v>
                </c:pt>
                <c:pt idx="2">
                  <c:v>IOS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2D5A-4381-8C6A-A00995E1E05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often do you patronise the free shuttle service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A5-46DD-9432-94789B5558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A5-46DD-9432-94789B5558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A5-46DD-9432-94789B5558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A5-46DD-9432-94789B55585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2A5-46DD-9432-94789B55585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2A5-46DD-9432-94789B55585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2A5-46DD-9432-94789B55585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32A5-46DD-9432-94789B55585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Often</c:v>
                </c:pt>
                <c:pt idx="1">
                  <c:v>Not often</c:v>
                </c:pt>
                <c:pt idx="2">
                  <c:v>Sometimes</c:v>
                </c:pt>
                <c:pt idx="3">
                  <c:v>Very often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21.3</c:v>
                </c:pt>
                <c:pt idx="1">
                  <c:v>20.3</c:v>
                </c:pt>
                <c:pt idx="2">
                  <c:v>24.7</c:v>
                </c:pt>
                <c:pt idx="3">
                  <c:v>33.700000000000003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5-46DD-9432-94789B5558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LONG DO YOU WAIT FOR THE SHUTTLE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0917-4EE3-8187-409257036A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17-4EE3-8187-409257036A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917-4EE3-8187-409257036A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17-4EE3-8187-409257036AF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0917-4EE3-8187-409257036AF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917-4EE3-8187-409257036AF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0917-4EE3-8187-409257036AF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917-4EE3-8187-409257036AF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&lt;5 mins</c:v>
                </c:pt>
                <c:pt idx="1">
                  <c:v>5-10 mins</c:v>
                </c:pt>
                <c:pt idx="2">
                  <c:v>10-15 mins</c:v>
                </c:pt>
                <c:pt idx="3">
                  <c:v>&gt;15 mins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6.9</c:v>
                </c:pt>
                <c:pt idx="1">
                  <c:v>31.6</c:v>
                </c:pt>
                <c:pt idx="2">
                  <c:v>34.4</c:v>
                </c:pt>
                <c:pt idx="3">
                  <c:v>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5-46DD-9432-94789B5558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IF THERE WERE AN APP THAT WOULD TELL YOU THE NEARNESS OF THE SHUTTLE WOULD YOU DOWNLOAD IT?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CC4-4B77-9D98-0ABD2303FA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C4-4B77-9D98-0ABD2303FA7D}"/>
              </c:ext>
            </c:extLst>
          </c:dPt>
          <c:dLbls>
            <c:dLbl>
              <c:idx val="0"/>
              <c:layout>
                <c:manualLayout>
                  <c:x val="0.119708994708994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06349206349197E-2"/>
                      <c:h val="0.108977266817570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CC4-4B77-9D98-0ABD2303FA7D}"/>
                </c:ext>
              </c:extLst>
            </c:dLbl>
            <c:dLbl>
              <c:idx val="1"/>
              <c:layout>
                <c:manualLayout>
                  <c:x val="-0.13227513227513232"/>
                  <c:y val="6.26721729099058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C4-4B77-9D98-0ABD2303FA7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96.2</c:v>
                </c:pt>
                <c:pt idx="1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5-46DD-9432-94789B5558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baseline="0" dirty="0" smtClean="0"/>
              <a:t> would you use such an app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often do you patronise the free shuttle service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6748-4F98-AE9C-6764C39A00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48-4F98-AE9C-6764C39A00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748-4F98-AE9C-6764C39A00F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6748-4F98-AE9C-6764C39A00F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748-4F98-AE9C-6764C39A00F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748-4F98-AE9C-6764C39A00F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Often</c:v>
                </c:pt>
                <c:pt idx="1">
                  <c:v>Not often</c:v>
                </c:pt>
                <c:pt idx="2">
                  <c:v>Sometimes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81.099999999999994</c:v>
                </c:pt>
                <c:pt idx="1">
                  <c:v>13.4</c:v>
                </c:pt>
                <c:pt idx="2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5-46DD-9432-94789B5558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ishuttle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KODAH INC with dinho productions.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51" y="2225819"/>
            <a:ext cx="2930434" cy="29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51114"/>
          </a:xfrm>
        </p:spPr>
        <p:txBody>
          <a:bodyPr/>
          <a:lstStyle/>
          <a:p>
            <a:pPr algn="ctr"/>
            <a:r>
              <a:rPr lang="en-US" dirty="0" smtClean="0"/>
              <a:t>Features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48229"/>
            <a:ext cx="9601200" cy="4978400"/>
          </a:xfrm>
        </p:spPr>
        <p:txBody>
          <a:bodyPr/>
          <a:lstStyle/>
          <a:p>
            <a:r>
              <a:rPr lang="en-US" dirty="0" smtClean="0"/>
              <a:t>Track location of the bus in real time.</a:t>
            </a:r>
          </a:p>
          <a:p>
            <a:r>
              <a:rPr lang="en-US" dirty="0" smtClean="0"/>
              <a:t>Give the estimated time of arrival of  bus to your current  shuttle terminal.</a:t>
            </a:r>
          </a:p>
          <a:p>
            <a:r>
              <a:rPr lang="en-US" dirty="0" smtClean="0"/>
              <a:t>Log in/Sign Up page</a:t>
            </a:r>
          </a:p>
          <a:p>
            <a:r>
              <a:rPr lang="en-US" dirty="0" smtClean="0"/>
              <a:t>Driver Interface</a:t>
            </a:r>
          </a:p>
          <a:p>
            <a:r>
              <a:rPr lang="en-US" dirty="0" smtClean="0"/>
              <a:t>Student Interface</a:t>
            </a:r>
          </a:p>
          <a:p>
            <a:r>
              <a:rPr lang="en-US" dirty="0" err="1" smtClean="0"/>
              <a:t>Backend:Java</a:t>
            </a:r>
            <a:endParaRPr lang="en-US" dirty="0" smtClean="0"/>
          </a:p>
          <a:p>
            <a:r>
              <a:rPr lang="en-US" smtClean="0"/>
              <a:t>Frontend:Java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Prototype( SIGN IN PROCESS FOR DRIVER)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0107" y="1750423"/>
            <a:ext cx="2314575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87" y="1728653"/>
            <a:ext cx="2684076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36" y="1750423"/>
            <a:ext cx="2496229" cy="40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Prototype( SIGN IN PROCESS </a:t>
            </a:r>
            <a:r>
              <a:rPr lang="en-US" dirty="0" smtClean="0"/>
              <a:t>For Users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806" y="1750423"/>
            <a:ext cx="2458011" cy="409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36" y="1750423"/>
            <a:ext cx="2496229" cy="40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dirty="0" smtClean="0"/>
              <a:t>THANK YOU.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2651760"/>
            <a:ext cx="6191794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04285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CONTENT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114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  <a:p>
            <a:r>
              <a:rPr lang="en-US" sz="3600" dirty="0" smtClean="0"/>
              <a:t>Is it worth it?</a:t>
            </a:r>
            <a:endParaRPr lang="en-US" sz="3600" dirty="0"/>
          </a:p>
          <a:p>
            <a:r>
              <a:rPr lang="en-US" sz="3600" dirty="0" smtClean="0"/>
              <a:t>Model Specification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  </a:t>
            </a:r>
            <a:r>
              <a:rPr lang="en-US" sz="3200" dirty="0" err="1" smtClean="0"/>
              <a:t>iShuttle</a:t>
            </a:r>
            <a:r>
              <a:rPr lang="en-US" sz="3200" dirty="0" smtClean="0"/>
              <a:t> app is an app designed to track the current location of shuttles  on campus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iShuttle</a:t>
            </a:r>
            <a:r>
              <a:rPr lang="en-US" sz="3200" dirty="0" smtClean="0"/>
              <a:t> app would also be able to give an estimate of the time the next shuttle would arrive.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iShuttle</a:t>
            </a:r>
            <a:r>
              <a:rPr lang="en-US" sz="3200" dirty="0" smtClean="0"/>
              <a:t> app would be developed for android users since from our surveys it carried a larger percentage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Is it worth it?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target group were the students on KNUST campus so we conducted a survey on the relevance of </a:t>
            </a:r>
            <a:r>
              <a:rPr lang="en-US" sz="2800" dirty="0"/>
              <a:t>o</a:t>
            </a:r>
            <a:r>
              <a:rPr lang="en-US" sz="2800" dirty="0" smtClean="0"/>
              <a:t>ur app and how it would help them make life and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“marks” </a:t>
            </a:r>
            <a:r>
              <a:rPr lang="en-US" sz="2800" dirty="0" smtClean="0"/>
              <a:t>saving decisions.</a:t>
            </a:r>
          </a:p>
          <a:p>
            <a:r>
              <a:rPr lang="en-US" sz="2800" dirty="0" smtClean="0"/>
              <a:t>We used google forms to create a questionnaire and take down peoples responses</a:t>
            </a:r>
          </a:p>
          <a:p>
            <a:r>
              <a:rPr lang="en-US" sz="2800" dirty="0" smtClean="0"/>
              <a:t>Our responses are in the following slides.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502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415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Is it worth it?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431740"/>
              </p:ext>
            </p:extLst>
          </p:nvPr>
        </p:nvGraphicFramePr>
        <p:xfrm>
          <a:off x="968828" y="796834"/>
          <a:ext cx="9601200" cy="5355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52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9658"/>
            <a:ext cx="9601200" cy="8273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Is it worth it?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521955"/>
              </p:ext>
            </p:extLst>
          </p:nvPr>
        </p:nvGraphicFramePr>
        <p:xfrm>
          <a:off x="1295400" y="885371"/>
          <a:ext cx="9601200" cy="526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9658"/>
            <a:ext cx="9601200" cy="8273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Is it worth it?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07672"/>
              </p:ext>
            </p:extLst>
          </p:nvPr>
        </p:nvGraphicFramePr>
        <p:xfrm>
          <a:off x="1295400" y="885371"/>
          <a:ext cx="9601200" cy="526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9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9658"/>
            <a:ext cx="9601200" cy="8273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Is it worth it?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56696"/>
              </p:ext>
            </p:extLst>
          </p:nvPr>
        </p:nvGraphicFramePr>
        <p:xfrm>
          <a:off x="1295400" y="885371"/>
          <a:ext cx="9601200" cy="526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75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9658"/>
            <a:ext cx="9601200" cy="8273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Is it worth it?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2579"/>
              </p:ext>
            </p:extLst>
          </p:nvPr>
        </p:nvGraphicFramePr>
        <p:xfrm>
          <a:off x="1295400" y="885371"/>
          <a:ext cx="9601200" cy="526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7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455</TotalTime>
  <Words>233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</vt:lpstr>
      <vt:lpstr>Red Line Business 16x9</vt:lpstr>
      <vt:lpstr>ishuttle</vt:lpstr>
      <vt:lpstr>CONTENT </vt:lpstr>
      <vt:lpstr>Introduction</vt:lpstr>
      <vt:lpstr>Is it worth it?</vt:lpstr>
      <vt:lpstr>Is it worth it?</vt:lpstr>
      <vt:lpstr>Is it worth it?</vt:lpstr>
      <vt:lpstr>Is it worth it?</vt:lpstr>
      <vt:lpstr>Is it worth it?</vt:lpstr>
      <vt:lpstr>Is it worth it?</vt:lpstr>
      <vt:lpstr>Features of the app</vt:lpstr>
      <vt:lpstr>Prototype( SIGN IN PROCESS FOR DRIVER)</vt:lpstr>
      <vt:lpstr>Prototype( SIGN IN PROCESS For Users )</vt:lpstr>
      <vt:lpstr>Any questions?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1.</dc:title>
  <dc:creator>Misan</dc:creator>
  <cp:lastModifiedBy>Windows User</cp:lastModifiedBy>
  <cp:revision>24</cp:revision>
  <dcterms:created xsi:type="dcterms:W3CDTF">2018-01-31T14:21:39Z</dcterms:created>
  <dcterms:modified xsi:type="dcterms:W3CDTF">2018-02-09T11:33:36Z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