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9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76" r:id="rId7"/>
    <p:sldId id="277" r:id="rId8"/>
    <p:sldId id="279" r:id="rId9"/>
    <p:sldId id="278" r:id="rId10"/>
    <p:sldId id="280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9" d="100"/>
          <a:sy n="89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2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76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4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6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7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6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3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2564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BASED LEARNING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GROUP-2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Step-3: Split the dataset into training and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</a:t>
            </a:r>
            <a:r>
              <a:rPr lang="en-US" dirty="0"/>
              <a:t>we imported </a:t>
            </a:r>
            <a:r>
              <a:rPr lang="en-US" dirty="0" err="1" smtClean="0"/>
              <a:t>train_test_split</a:t>
            </a:r>
            <a:r>
              <a:rPr lang="en-US" dirty="0" smtClean="0"/>
              <a:t> from </a:t>
            </a:r>
            <a:r>
              <a:rPr lang="en-US" dirty="0" err="1" smtClean="0"/>
              <a:t>sklearn.model_selection</a:t>
            </a:r>
            <a:endParaRPr lang="en-US" dirty="0" smtClean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x_train,x_test,y_train,y_test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</a:t>
            </a:r>
            <a:r>
              <a:rPr lang="en-IN" dirty="0" err="1"/>
              <a:t>x,y,test_size</a:t>
            </a:r>
            <a:r>
              <a:rPr lang="en-IN" dirty="0"/>
              <a:t> = 0.2)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x_train.shape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x_test.shape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06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#Step : </a:t>
            </a:r>
            <a:r>
              <a:rPr lang="en-IN" dirty="0" smtClean="0"/>
              <a:t>4,5</a:t>
            </a:r>
            <a:endParaRPr lang="en-IN" dirty="0"/>
          </a:p>
          <a:p>
            <a:r>
              <a:rPr lang="en-IN" dirty="0"/>
              <a:t>#Create Linear regression model </a:t>
            </a:r>
            <a:endParaRPr lang="en-IN" dirty="0" smtClean="0"/>
          </a:p>
          <a:p>
            <a:r>
              <a:rPr lang="en-US" dirty="0" smtClean="0"/>
              <a:t>To create linear regression model we imported </a:t>
            </a:r>
            <a:r>
              <a:rPr lang="en-US" dirty="0" err="1" smtClean="0"/>
              <a:t>linearregression</a:t>
            </a:r>
            <a:r>
              <a:rPr lang="en-US" dirty="0" smtClean="0"/>
              <a:t> from </a:t>
            </a:r>
            <a:r>
              <a:rPr lang="en-US" dirty="0" err="1" smtClean="0"/>
              <a:t>sklearn.linear_model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LinearRegression</a:t>
            </a:r>
            <a:endParaRPr lang="en-IN" dirty="0"/>
          </a:p>
          <a:p>
            <a:r>
              <a:rPr lang="en-IN" dirty="0" err="1"/>
              <a:t>clf</a:t>
            </a:r>
            <a:r>
              <a:rPr lang="en-IN" dirty="0"/>
              <a:t> = </a:t>
            </a:r>
            <a:r>
              <a:rPr lang="en-IN" dirty="0" err="1"/>
              <a:t>LinearRegression</a:t>
            </a:r>
            <a:r>
              <a:rPr lang="en-IN" dirty="0"/>
              <a:t>()</a:t>
            </a:r>
          </a:p>
          <a:p>
            <a:r>
              <a:rPr lang="en-IN" dirty="0" err="1"/>
              <a:t>clf.fit</a:t>
            </a:r>
            <a:r>
              <a:rPr lang="en-IN" dirty="0"/>
              <a:t>(</a:t>
            </a:r>
            <a:r>
              <a:rPr lang="en-IN" dirty="0" err="1"/>
              <a:t>x_train,y_train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5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#STEP-6: Train the model and make predictions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this we made the predictions</a:t>
            </a:r>
          </a:p>
          <a:p>
            <a:r>
              <a:rPr lang="en-US" dirty="0"/>
              <a:t>#Step : 6</a:t>
            </a:r>
          </a:p>
          <a:p>
            <a:r>
              <a:rPr lang="en-US" dirty="0"/>
              <a:t>#train the model and making predictions</a:t>
            </a:r>
          </a:p>
          <a:p>
            <a:pPr marL="0" indent="0">
              <a:buNone/>
            </a:pPr>
            <a:r>
              <a:rPr lang="en-US" dirty="0"/>
              <a:t>print('testing -  ',</a:t>
            </a:r>
            <a:r>
              <a:rPr lang="en-US" dirty="0" err="1"/>
              <a:t>clf.score</a:t>
            </a:r>
            <a:r>
              <a:rPr lang="en-US" dirty="0"/>
              <a:t>(</a:t>
            </a:r>
            <a:r>
              <a:rPr lang="en-US" dirty="0" err="1"/>
              <a:t>x_test,y_test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print('training - ',</a:t>
            </a:r>
            <a:r>
              <a:rPr lang="en-US" dirty="0" err="1"/>
              <a:t>clf.score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Here we got training accuracy as 0.31514 and testing accuracy as 0.349411</a:t>
            </a:r>
          </a:p>
          <a:p>
            <a:pPr marL="0" indent="0">
              <a:buNone/>
            </a:pPr>
            <a:r>
              <a:rPr lang="en-US" dirty="0" smtClean="0"/>
              <a:t>Because we selected only one feature and trained and tested the data based on only one feature so we got less test and train accuracy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62" y="5162550"/>
            <a:ext cx="37052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#step-8: </a:t>
            </a:r>
            <a:r>
              <a:rPr lang="en-IN" dirty="0" smtClean="0"/>
              <a:t>Plot </a:t>
            </a:r>
            <a:r>
              <a:rPr lang="en-IN" dirty="0"/>
              <a:t>outputs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Here we plotted the linear regression graph and we got a straight line for the target variable</a:t>
            </a:r>
          </a:p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df.iloc</a:t>
            </a:r>
            <a:r>
              <a:rPr lang="en-IN" dirty="0"/>
              <a:t>[:, 0].</a:t>
            </a:r>
            <a:r>
              <a:rPr lang="en-IN" dirty="0" err="1"/>
              <a:t>values.reshape</a:t>
            </a:r>
            <a:r>
              <a:rPr lang="en-IN" dirty="0"/>
              <a:t>(-1, 1)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df.iloc</a:t>
            </a:r>
            <a:r>
              <a:rPr lang="en-IN" dirty="0"/>
              <a:t>[:, 1].</a:t>
            </a:r>
            <a:r>
              <a:rPr lang="en-IN" dirty="0" err="1"/>
              <a:t>values.reshape</a:t>
            </a:r>
            <a:r>
              <a:rPr lang="en-IN" dirty="0"/>
              <a:t>(-1, 1)</a:t>
            </a:r>
          </a:p>
          <a:p>
            <a:pPr marL="0" indent="0">
              <a:buNone/>
            </a:pPr>
            <a:r>
              <a:rPr lang="en-IN" dirty="0" err="1"/>
              <a:t>linear_regressor</a:t>
            </a:r>
            <a:r>
              <a:rPr lang="en-IN" dirty="0"/>
              <a:t> = </a:t>
            </a:r>
            <a:r>
              <a:rPr lang="en-IN" dirty="0" err="1"/>
              <a:t>LinearRegression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linear_regressor.fit</a:t>
            </a:r>
            <a:r>
              <a:rPr lang="en-IN" dirty="0"/>
              <a:t>(X, Y)</a:t>
            </a:r>
          </a:p>
          <a:p>
            <a:pPr marL="0" indent="0">
              <a:buNone/>
            </a:pPr>
            <a:r>
              <a:rPr lang="en-IN" dirty="0" err="1"/>
              <a:t>Y_pred</a:t>
            </a:r>
            <a:r>
              <a:rPr lang="en-IN" dirty="0"/>
              <a:t> = </a:t>
            </a:r>
            <a:r>
              <a:rPr lang="en-IN" dirty="0" err="1"/>
              <a:t>linear_regressor.predict</a:t>
            </a:r>
            <a:r>
              <a:rPr lang="en-IN" dirty="0"/>
              <a:t>(X)</a:t>
            </a:r>
          </a:p>
          <a:p>
            <a:pPr marL="0" indent="0">
              <a:buNone/>
            </a:pPr>
            <a:r>
              <a:rPr lang="en-IN" dirty="0" err="1"/>
              <a:t>plt.scatter</a:t>
            </a:r>
            <a:r>
              <a:rPr lang="en-IN" dirty="0"/>
              <a:t>(X,Y, </a:t>
            </a:r>
            <a:r>
              <a:rPr lang="en-IN" dirty="0" err="1"/>
              <a:t>color</a:t>
            </a:r>
            <a:r>
              <a:rPr lang="en-IN" dirty="0"/>
              <a:t>='red', label='X')</a:t>
            </a:r>
          </a:p>
          <a:p>
            <a:pPr marL="0" indent="0">
              <a:buNone/>
            </a:pPr>
            <a:r>
              <a:rPr lang="en-IN" dirty="0" err="1"/>
              <a:t>plt.plot</a:t>
            </a:r>
            <a:r>
              <a:rPr lang="en-IN" dirty="0"/>
              <a:t>(X, </a:t>
            </a:r>
            <a:r>
              <a:rPr lang="en-IN" dirty="0" err="1"/>
              <a:t>Y_pred</a:t>
            </a:r>
            <a:r>
              <a:rPr lang="en-IN" dirty="0"/>
              <a:t>, </a:t>
            </a:r>
            <a:r>
              <a:rPr lang="en-IN" dirty="0" err="1"/>
              <a:t>color</a:t>
            </a:r>
            <a:r>
              <a:rPr lang="en-IN" dirty="0"/>
              <a:t>='green', label='</a:t>
            </a:r>
            <a:r>
              <a:rPr lang="en-IN" dirty="0" err="1"/>
              <a:t>Y_pred</a:t>
            </a:r>
            <a:r>
              <a:rPr lang="en-IN" dirty="0"/>
              <a:t>', marker='+', </a:t>
            </a:r>
            <a:r>
              <a:rPr lang="en-IN" dirty="0" err="1"/>
              <a:t>markersize</a:t>
            </a:r>
            <a:r>
              <a:rPr lang="en-IN" dirty="0"/>
              <a:t>=14)</a:t>
            </a:r>
          </a:p>
          <a:p>
            <a:pPr marL="0" indent="0">
              <a:buNone/>
            </a:pPr>
            <a:r>
              <a:rPr lang="en-IN" dirty="0" err="1"/>
              <a:t>plt.legend</a:t>
            </a:r>
            <a:r>
              <a:rPr lang="en-IN" dirty="0"/>
              <a:t>(title="Linear Regression Model")</a:t>
            </a:r>
          </a:p>
        </p:txBody>
      </p:sp>
    </p:spTree>
    <p:extLst>
      <p:ext uri="{BB962C8B-B14F-4D97-AF65-F5344CB8AC3E}">
        <p14:creationId xmlns:p14="http://schemas.microsoft.com/office/powerpoint/2010/main" val="35400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Plotted graph: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25" y="2139156"/>
            <a:ext cx="60769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9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if2">
            <a:hlinkClick r:id="" action="ppaction://media"/>
          </p:cNvPr>
          <p:cNvPicPr>
            <a:picLocks noGrp="1" noChangeAspect="1"/>
          </p:cNvPicPr>
          <p:nvPr>
            <p:ph idx="4294967295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0038" y="1592262"/>
            <a:ext cx="6113462" cy="4096429"/>
          </a:xfrm>
        </p:spPr>
      </p:pic>
    </p:spTree>
    <p:extLst>
      <p:ext uri="{BB962C8B-B14F-4D97-AF65-F5344CB8AC3E}">
        <p14:creationId xmlns:p14="http://schemas.microsoft.com/office/powerpoint/2010/main" val="293805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PROJECT-11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225" y="1825625"/>
            <a:ext cx="82755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3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“linearity” in algebra refers to a linear relationship between two or more variables. If we draw this relationship in a </a:t>
            </a:r>
            <a:r>
              <a:rPr lang="en-US" dirty="0" smtClean="0"/>
              <a:t>two dimensional </a:t>
            </a:r>
            <a:r>
              <a:rPr lang="en-US" dirty="0"/>
              <a:t>space (between two variables), we get a straight </a:t>
            </a:r>
            <a:r>
              <a:rPr lang="en-US" dirty="0" smtClean="0"/>
              <a:t>line</a:t>
            </a:r>
          </a:p>
          <a:p>
            <a:r>
              <a:rPr lang="en-US" dirty="0"/>
              <a:t>Linear regression performs the task to predict a dependent variable value (y) based on a given independent variable (x).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Y = m * X + C</a:t>
            </a:r>
            <a:endParaRPr lang="en-IN" dirty="0"/>
          </a:p>
        </p:txBody>
      </p:sp>
      <p:pic>
        <p:nvPicPr>
          <p:cNvPr id="1026" name="Picture 2" descr="Linear Regression in 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146" y="4066106"/>
            <a:ext cx="2467984" cy="246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9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: https://scikitlearn.org/stable/modules/generated/</a:t>
            </a:r>
            <a:r>
              <a:rPr lang="en-IN" dirty="0" err="1"/>
              <a:t>sklearn.datasets.load_diabetes.html#sklearn</a:t>
            </a:r>
            <a:r>
              <a:rPr lang="en-IN" dirty="0"/>
              <a:t>. </a:t>
            </a:r>
            <a:r>
              <a:rPr lang="en-IN" dirty="0" err="1" smtClean="0"/>
              <a:t>datasets.load_diabetes</a:t>
            </a:r>
            <a:endParaRPr lang="en-IN" dirty="0" smtClean="0"/>
          </a:p>
          <a:p>
            <a:r>
              <a:rPr lang="en-US" dirty="0" smtClean="0"/>
              <a:t>Diabetes Dataset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76" y="3624801"/>
            <a:ext cx="5605894" cy="2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err="1" smtClean="0"/>
              <a:t>Sklearn</a:t>
            </a:r>
            <a:endParaRPr lang="en-US" dirty="0" smtClean="0"/>
          </a:p>
          <a:p>
            <a:r>
              <a:rPr lang="en-US" dirty="0" err="1" smtClean="0"/>
              <a:t>Mathplotlib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13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Step-1: </a:t>
            </a:r>
            <a:r>
              <a:rPr lang="en-IN" dirty="0"/>
              <a:t>Load diabetes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/>
              <a:t>sklearn.datasets</a:t>
            </a:r>
            <a:r>
              <a:rPr lang="en-IN" dirty="0"/>
              <a:t> import </a:t>
            </a:r>
            <a:r>
              <a:rPr lang="en-IN" dirty="0" err="1"/>
              <a:t>load_diabetes</a:t>
            </a:r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load_diabetes</a:t>
            </a:r>
            <a:r>
              <a:rPr lang="en-IN" dirty="0"/>
              <a:t>()</a:t>
            </a:r>
          </a:p>
          <a:p>
            <a:r>
              <a:rPr lang="en-IN" dirty="0" err="1"/>
              <a:t>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7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1850" y="546931"/>
            <a:ext cx="106395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df.head</a:t>
            </a:r>
            <a:r>
              <a:rPr lang="en-IN" dirty="0" smtClean="0"/>
              <a:t>() #head is used to get first 5 rows</a:t>
            </a:r>
          </a:p>
          <a:p>
            <a:endParaRPr lang="en-US" dirty="0"/>
          </a:p>
          <a:p>
            <a:r>
              <a:rPr lang="en-IN" dirty="0"/>
              <a:t>df.info</a:t>
            </a:r>
            <a:r>
              <a:rPr lang="en-IN" dirty="0" smtClean="0"/>
              <a:t>() #used to print summary of a dataset</a:t>
            </a:r>
            <a:endParaRPr lang="en-US" b="1" dirty="0"/>
          </a:p>
          <a:p>
            <a:endParaRPr lang="en-US" b="1" dirty="0" smtClean="0"/>
          </a:p>
          <a:p>
            <a:r>
              <a:rPr lang="en-IN" dirty="0" err="1" smtClean="0"/>
              <a:t>df.shape</a:t>
            </a:r>
            <a:r>
              <a:rPr lang="en-IN" dirty="0" smtClean="0"/>
              <a:t> #to get the shape of the dataset </a:t>
            </a:r>
          </a:p>
          <a:p>
            <a:endParaRPr lang="en-US" dirty="0"/>
          </a:p>
          <a:p>
            <a:r>
              <a:rPr lang="en-IN" dirty="0" err="1" smtClean="0"/>
              <a:t>df.columns</a:t>
            </a:r>
            <a:r>
              <a:rPr lang="en-IN" dirty="0" smtClean="0"/>
              <a:t> #to know what columns are there in dataset</a:t>
            </a:r>
          </a:p>
          <a:p>
            <a:endParaRPr lang="en-US" dirty="0"/>
          </a:p>
          <a:p>
            <a:r>
              <a:rPr lang="en-US" dirty="0" err="1" smtClean="0"/>
              <a:t>df.dtypes</a:t>
            </a:r>
            <a:r>
              <a:rPr lang="en-US" dirty="0" smtClean="0"/>
              <a:t> #used to find the </a:t>
            </a:r>
            <a:r>
              <a:rPr lang="en-US" dirty="0" err="1" smtClean="0"/>
              <a:t>dtypes</a:t>
            </a:r>
            <a:r>
              <a:rPr lang="en-US" dirty="0" smtClean="0"/>
              <a:t> in the </a:t>
            </a:r>
            <a:r>
              <a:rPr lang="en-US" dirty="0" err="1" smtClean="0"/>
              <a:t>dataframe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df</a:t>
            </a:r>
            <a:r>
              <a:rPr lang="en-US" dirty="0" smtClean="0"/>
              <a:t>= </a:t>
            </a:r>
            <a:r>
              <a:rPr lang="en-US" dirty="0" err="1" smtClean="0"/>
              <a:t>df.drop_duplicates</a:t>
            </a:r>
            <a:r>
              <a:rPr lang="en-US" dirty="0" smtClean="0"/>
              <a:t>() #</a:t>
            </a:r>
            <a:r>
              <a:rPr lang="en-US" dirty="0" err="1" smtClean="0"/>
              <a:t>drop_duplicates</a:t>
            </a:r>
            <a:r>
              <a:rPr lang="en-US" dirty="0" smtClean="0"/>
              <a:t>() helps in removing duplicates from the data frame</a:t>
            </a:r>
          </a:p>
          <a:p>
            <a:endParaRPr lang="en-US" dirty="0"/>
          </a:p>
          <a:p>
            <a:r>
              <a:rPr lang="en-US" dirty="0" err="1" smtClean="0"/>
              <a:t>df.isnull</a:t>
            </a:r>
            <a:r>
              <a:rPr lang="en-US" dirty="0"/>
              <a:t>().sum</a:t>
            </a:r>
            <a:r>
              <a:rPr lang="en-US" dirty="0" smtClean="0"/>
              <a:t>() </a:t>
            </a:r>
            <a:r>
              <a:rPr lang="en-US" dirty="0"/>
              <a:t>#checking for missing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 there are no missing values we can continue </a:t>
            </a:r>
          </a:p>
          <a:p>
            <a:r>
              <a:rPr lang="en-US" dirty="0" smtClean="0"/>
              <a:t>With the process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91" y="3851260"/>
            <a:ext cx="2472805" cy="21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Step-2: </a:t>
            </a:r>
            <a:r>
              <a:rPr lang="en-IN" dirty="0"/>
              <a:t>Use only one feature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choose which feature should be used we used correlation function and plotted the scatter plot</a:t>
            </a:r>
          </a:p>
          <a:p>
            <a:r>
              <a:rPr lang="en-IN" dirty="0" err="1"/>
              <a:t>df.corr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%</a:t>
            </a:r>
            <a:r>
              <a:rPr lang="en-IN" dirty="0" err="1"/>
              <a:t>matplotlib</a:t>
            </a:r>
            <a:r>
              <a:rPr lang="en-IN" dirty="0"/>
              <a:t> inline</a:t>
            </a:r>
          </a:p>
          <a:p>
            <a:pPr marL="0" indent="0">
              <a:buNone/>
            </a:pPr>
            <a:r>
              <a:rPr lang="en-IN" dirty="0"/>
              <a:t>q = list(</a:t>
            </a:r>
            <a:r>
              <a:rPr lang="en-IN" dirty="0" err="1"/>
              <a:t>df.columns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 smtClean="0"/>
              <a:t>q.pop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 err="1"/>
              <a:t>i</a:t>
            </a:r>
            <a:r>
              <a:rPr lang="en-IN" dirty="0"/>
              <a:t> in q: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</a:t>
            </a:r>
            <a:r>
              <a:rPr lang="en-IN" dirty="0"/>
              <a:t>print(</a:t>
            </a:r>
            <a:r>
              <a:rPr lang="en-IN" dirty="0" err="1"/>
              <a:t>i</a:t>
            </a:r>
            <a:r>
              <a:rPr lang="en-IN" dirty="0"/>
              <a:t>+' -'+' target</a:t>
            </a:r>
            <a:r>
              <a:rPr lang="en-IN" dirty="0" smtClean="0"/>
              <a:t>')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plt.scatter</a:t>
            </a:r>
            <a:r>
              <a:rPr lang="en-IN" dirty="0" smtClean="0"/>
              <a:t>(</a:t>
            </a:r>
            <a:r>
              <a:rPr lang="en-IN" dirty="0" err="1" smtClean="0"/>
              <a:t>df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/>
              <a:t>],</a:t>
            </a:r>
            <a:r>
              <a:rPr lang="en-IN" dirty="0" err="1"/>
              <a:t>df</a:t>
            </a:r>
            <a:r>
              <a:rPr lang="en-IN" dirty="0"/>
              <a:t>['target</a:t>
            </a:r>
            <a:r>
              <a:rPr lang="en-IN" dirty="0" smtClean="0"/>
              <a:t>'])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plt.show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967" y="2757532"/>
            <a:ext cx="5035165" cy="316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6647" y="2430924"/>
            <a:ext cx="73835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#Using 1 feature</a:t>
            </a:r>
          </a:p>
          <a:p>
            <a:r>
              <a:rPr lang="en-US" dirty="0"/>
              <a:t># correlation between </a:t>
            </a:r>
            <a:r>
              <a:rPr lang="en-US" dirty="0" err="1"/>
              <a:t>bmi</a:t>
            </a:r>
            <a:r>
              <a:rPr lang="en-US" dirty="0"/>
              <a:t> and target is 0.586</a:t>
            </a:r>
          </a:p>
          <a:p>
            <a:r>
              <a:rPr lang="en-US" dirty="0"/>
              <a:t># chose </a:t>
            </a:r>
            <a:r>
              <a:rPr lang="en-US" dirty="0" err="1"/>
              <a:t>bmi</a:t>
            </a:r>
            <a:r>
              <a:rPr lang="en-US" dirty="0"/>
              <a:t> as independent variable (x)</a:t>
            </a:r>
          </a:p>
          <a:p>
            <a:r>
              <a:rPr lang="en-US" dirty="0"/>
              <a:t># target as dependent variable (y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x=</a:t>
            </a:r>
            <a:r>
              <a:rPr lang="en-US" dirty="0" err="1"/>
              <a:t>df.drop</a:t>
            </a:r>
            <a:r>
              <a:rPr lang="en-US" dirty="0"/>
              <a:t>(columns=['sex','age','bp','s1','s2','s3','s4','s5','s6','target'])</a:t>
            </a:r>
          </a:p>
          <a:p>
            <a:r>
              <a:rPr lang="en-US" dirty="0"/>
              <a:t>y = </a:t>
            </a:r>
            <a:r>
              <a:rPr lang="en-US" dirty="0" err="1"/>
              <a:t>df</a:t>
            </a:r>
            <a:r>
              <a:rPr lang="en-US" dirty="0"/>
              <a:t>['target</a:t>
            </a:r>
            <a:r>
              <a:rPr lang="en-US" dirty="0" smtClean="0"/>
              <a:t>']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so dropped remaining all features except </a:t>
            </a:r>
            <a:r>
              <a:rPr lang="en-US" dirty="0" err="1" smtClean="0"/>
              <a:t>bmi</a:t>
            </a:r>
            <a:r>
              <a:rPr lang="en-US" dirty="0" smtClean="0"/>
              <a:t> as we selected </a:t>
            </a:r>
            <a:r>
              <a:rPr lang="en-US" dirty="0" err="1" smtClean="0"/>
              <a:t>bmi</a:t>
            </a:r>
            <a:r>
              <a:rPr lang="en-US" dirty="0" smtClean="0"/>
              <a:t> as our independent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8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5B3C4-7FB6-414C-8C24-8862C0E6C9F3}">
  <ds:schemaRefs>
    <ds:schemaRef ds:uri="http://purl.org/dc/dcmitype/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566</Words>
  <Application>Microsoft Office PowerPoint</Application>
  <PresentationFormat>Widescreen</PresentationFormat>
  <Paragraphs>92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PROJECT BASED LEARNING</vt:lpstr>
      <vt:lpstr>PROJECT-11</vt:lpstr>
      <vt:lpstr>LINEAR REGRESSION:</vt:lpstr>
      <vt:lpstr>DATA SET USED:</vt:lpstr>
      <vt:lpstr>Libraries used:</vt:lpstr>
      <vt:lpstr>Step-1: Load diabetes dataset</vt:lpstr>
      <vt:lpstr>PowerPoint Presentation</vt:lpstr>
      <vt:lpstr>Step-2: Use only one feature </vt:lpstr>
      <vt:lpstr>PowerPoint Presentation</vt:lpstr>
      <vt:lpstr>Step-3: Split the dataset into training and testing</vt:lpstr>
      <vt:lpstr>PowerPoint Presentation</vt:lpstr>
      <vt:lpstr>#STEP-6: Train the model and make predictions</vt:lpstr>
      <vt:lpstr>#step-8: Plot outputs </vt:lpstr>
      <vt:lpstr>Plotted graph: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2021-12-19T04:33:00Z</dcterms:created>
  <dcterms:modified xsi:type="dcterms:W3CDTF">2021-12-20T11:35:10Z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