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2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02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78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0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44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96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5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2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01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6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3C02-958D-4237-948A-FB75817A02B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B34D43-9187-4227-BDE0-8BF0A7665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8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rt.spring.io/&#1073;&#1091;&#1083;&#1086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Курсова робота з предмету </a:t>
            </a:r>
            <a:r>
              <a:rPr lang="ru-RU" dirty="0" err="1"/>
              <a:t>к</a:t>
            </a:r>
            <a:r>
              <a:rPr lang="ru-RU" dirty="0" err="1" smtClean="0"/>
              <a:t>онструювання</a:t>
            </a:r>
            <a:r>
              <a:rPr lang="ru-RU" dirty="0" smtClean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Студент групи ПД-34 Кравчук Владислав Олегович</a:t>
            </a:r>
            <a:r>
              <a:rPr lang="ru-RU" dirty="0" err="1"/>
              <a:t>Конструювання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2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 мою суб’єктивну думку з поставленою </a:t>
            </a:r>
            <a:r>
              <a:rPr lang="uk-UA" dirty="0" err="1" smtClean="0"/>
              <a:t>задачою</a:t>
            </a:r>
            <a:r>
              <a:rPr lang="uk-UA" dirty="0" smtClean="0"/>
              <a:t> я справився хоч і не ідеально, але основу самої програми </a:t>
            </a:r>
            <a:r>
              <a:rPr lang="ru-RU" dirty="0" smtClean="0"/>
              <a:t>для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 smtClean="0"/>
              <a:t>сімейного</a:t>
            </a:r>
            <a:r>
              <a:rPr lang="ru-RU" dirty="0" smtClean="0"/>
              <a:t> бюджету </a:t>
            </a:r>
            <a:r>
              <a:rPr lang="ru-RU" dirty="0" err="1" smtClean="0"/>
              <a:t>була</a:t>
            </a:r>
            <a:r>
              <a:rPr lang="ru-RU" dirty="0" smtClean="0"/>
              <a:t> створена.</a:t>
            </a:r>
          </a:p>
        </p:txBody>
      </p:sp>
    </p:spTree>
    <p:extLst>
      <p:ext uri="{BB962C8B-B14F-4D97-AF65-F5344CB8AC3E}">
        <p14:creationId xmlns:p14="http://schemas.microsoft.com/office/powerpoint/2010/main" val="38491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0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 smtClean="0"/>
              <a:t>системи</a:t>
            </a:r>
            <a:endParaRPr lang="ru-RU" dirty="0"/>
          </a:p>
          <a:p>
            <a:r>
              <a:rPr lang="uk-UA" dirty="0" smtClean="0"/>
              <a:t>2.Реалізація АРІ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err="1"/>
              <a:t>Підключення</a:t>
            </a:r>
            <a:r>
              <a:rPr lang="ru-RU" dirty="0"/>
              <a:t> </a:t>
            </a:r>
            <a:r>
              <a:rPr lang="en-US" dirty="0"/>
              <a:t>Swagger,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з ролями, </a:t>
            </a:r>
            <a:r>
              <a:rPr lang="en-US" dirty="0"/>
              <a:t>Docker </a:t>
            </a:r>
            <a:r>
              <a:rPr lang="en-US" dirty="0" smtClean="0"/>
              <a:t>Compose</a:t>
            </a:r>
            <a:endParaRPr lang="uk-UA" dirty="0" smtClean="0"/>
          </a:p>
          <a:p>
            <a:r>
              <a:rPr lang="uk-UA" dirty="0" smtClean="0"/>
              <a:t>4.</a:t>
            </a:r>
            <a:r>
              <a:rPr lang="ru-RU" dirty="0"/>
              <a:t> </a:t>
            </a:r>
            <a:r>
              <a:rPr lang="ru-RU" dirty="0" err="1"/>
              <a:t>Інтеграційне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 smtClean="0"/>
              <a:t>системи</a:t>
            </a:r>
            <a:endParaRPr lang="uk-UA" dirty="0" smtClean="0"/>
          </a:p>
          <a:p>
            <a:r>
              <a:rPr lang="uk-UA" dirty="0" smtClean="0"/>
              <a:t>висновок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1.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Тут буде </a:t>
            </a:r>
            <a:r>
              <a:rPr lang="uk-UA" dirty="0" err="1" smtClean="0"/>
              <a:t>зображенно</a:t>
            </a:r>
            <a:r>
              <a:rPr lang="uk-UA" dirty="0" smtClean="0"/>
              <a:t> діаграма послідовності по </a:t>
            </a:r>
            <a:r>
              <a:rPr lang="en-US" dirty="0" smtClean="0"/>
              <a:t>User stories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0329"/>
            <a:ext cx="3775148" cy="2791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70" y="2984066"/>
            <a:ext cx="4427332" cy="30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ERD </a:t>
            </a:r>
            <a:r>
              <a:rPr lang="ru-RU" sz="2400" dirty="0" err="1">
                <a:solidFill>
                  <a:schemeClr val="tx1"/>
                </a:solidFill>
              </a:rPr>
              <a:t>бази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даних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та діаграма класів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9" y="1634835"/>
            <a:ext cx="5147307" cy="38814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89" y="1634835"/>
            <a:ext cx="4092247" cy="2930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2789" y="5590595"/>
            <a:ext cx="52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Зображення </a:t>
            </a:r>
            <a:r>
              <a:rPr lang="en-US" dirty="0" smtClean="0"/>
              <a:t>ERD </a:t>
            </a:r>
            <a:r>
              <a:rPr lang="uk-UA" dirty="0" smtClean="0"/>
              <a:t>бази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91563" y="4869941"/>
            <a:ext cx="308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Зображення діаграми класів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2.Реалізація АРІ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початку була підготовлення БД під назвою </a:t>
            </a:r>
            <a:r>
              <a:rPr lang="en-US" dirty="0" err="1" smtClean="0"/>
              <a:t>FamilyBD</a:t>
            </a:r>
            <a:r>
              <a:rPr lang="uk-UA" dirty="0" smtClean="0"/>
              <a:t>, та з сайту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start.spring.io/</a:t>
            </a:r>
            <a:r>
              <a:rPr lang="uk-UA" dirty="0" smtClean="0">
                <a:hlinkClick r:id="rId2"/>
              </a:rPr>
              <a:t>було</a:t>
            </a:r>
            <a:r>
              <a:rPr lang="uk-UA" dirty="0" smtClean="0"/>
              <a:t> створено проект з необхідними </a:t>
            </a:r>
            <a:r>
              <a:rPr lang="uk-UA" dirty="0" err="1" smtClean="0"/>
              <a:t>залежностями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Всі таблиці в базі даних було створено в програмі та при відсутності таблиць у БД програма автоматично створить їх</a:t>
            </a:r>
            <a:r>
              <a:rPr lang="en-US" dirty="0" smtClean="0"/>
              <a:t>, </a:t>
            </a:r>
            <a:r>
              <a:rPr lang="uk-UA" dirty="0" smtClean="0"/>
              <a:t>приклад цього буде надано нижче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81" y="4100975"/>
            <a:ext cx="4793479" cy="2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Контролери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До моделей було створено контролери з функціями які вони </a:t>
            </a:r>
            <a:r>
              <a:rPr lang="uk-UA" dirty="0" err="1" smtClean="0"/>
              <a:t>повінні</a:t>
            </a:r>
            <a:r>
              <a:rPr lang="uk-UA" dirty="0" smtClean="0"/>
              <a:t> виконувати, декілька прикладів будуть подані нижче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25010"/>
            <a:ext cx="5006851" cy="28163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191006"/>
            <a:ext cx="5067300" cy="2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Написання сервісів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2208599"/>
            <a:ext cx="5446764" cy="3063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26" y="2208599"/>
            <a:ext cx="5617580" cy="30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Підключення</a:t>
            </a:r>
            <a:r>
              <a:rPr lang="ru-RU" dirty="0"/>
              <a:t> </a:t>
            </a:r>
            <a:r>
              <a:rPr lang="en-US" dirty="0"/>
              <a:t>Swagger,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з ролями, </a:t>
            </a:r>
            <a:r>
              <a:rPr lang="en-US" dirty="0"/>
              <a:t>Docker Compose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Було </a:t>
            </a:r>
            <a:r>
              <a:rPr lang="uk-UA" dirty="0" err="1" smtClean="0"/>
              <a:t>підключенна</a:t>
            </a:r>
            <a:r>
              <a:rPr lang="uk-UA" dirty="0" smtClean="0"/>
              <a:t> </a:t>
            </a:r>
            <a:r>
              <a:rPr lang="en-US" dirty="0" smtClean="0"/>
              <a:t>Swagger</a:t>
            </a:r>
            <a:r>
              <a:rPr lang="uk-UA" dirty="0" smtClean="0"/>
              <a:t> система, але у випадку моєї програми вона дає </a:t>
            </a:r>
            <a:r>
              <a:rPr lang="uk-UA" dirty="0" err="1" smtClean="0"/>
              <a:t>адмінам</a:t>
            </a:r>
            <a:r>
              <a:rPr lang="uk-UA" dirty="0" smtClean="0"/>
              <a:t> переглядати інформацію в певній таблиці по </a:t>
            </a:r>
            <a:r>
              <a:rPr lang="en-US" dirty="0" smtClean="0"/>
              <a:t>ID</a:t>
            </a:r>
            <a:r>
              <a:rPr lang="uk-UA" dirty="0" smtClean="0"/>
              <a:t>, також був створений </a:t>
            </a:r>
            <a:r>
              <a:rPr lang="en-US" dirty="0" smtClean="0"/>
              <a:t>Docker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3291580"/>
            <a:ext cx="6340302" cy="35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Інтеграційне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56" y="2160588"/>
            <a:ext cx="515652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207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Курсова робота з предмету конструювання програмного забезпечення </vt:lpstr>
      <vt:lpstr>План </vt:lpstr>
      <vt:lpstr>1. Проектування інформаційної системи </vt:lpstr>
      <vt:lpstr>ERD бази даних та діаграма класів</vt:lpstr>
      <vt:lpstr>2.Реалізація АРІ</vt:lpstr>
      <vt:lpstr>Контролери</vt:lpstr>
      <vt:lpstr>Написання сервісів</vt:lpstr>
      <vt:lpstr>Підключення Swagger, системи авторизації з ролями, Docker Compose </vt:lpstr>
      <vt:lpstr>Інтеграційне тестування системи </vt:lpstr>
      <vt:lpstr>Висновок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предмету конструювання програмного забезпечення </dc:title>
  <dc:creator>Пользователь Acer</dc:creator>
  <cp:lastModifiedBy>Пользователь Acer</cp:lastModifiedBy>
  <cp:revision>6</cp:revision>
  <dcterms:created xsi:type="dcterms:W3CDTF">2024-05-30T08:48:39Z</dcterms:created>
  <dcterms:modified xsi:type="dcterms:W3CDTF">2024-05-30T09:38:20Z</dcterms:modified>
</cp:coreProperties>
</file>