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89893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8989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89893_0_1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89893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889893_0_3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889893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89893_0_4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89893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67" y="6727600"/>
            <a:ext cx="12192000" cy="1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559233" y="1538927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415600" y="1890400"/>
            <a:ext cx="11360800" cy="42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446167"/>
            <a:ext cx="5393600" cy="2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50" name="Google Shape;50;p9"/>
          <p:cNvSpPr txBox="1"/>
          <p:nvPr>
            <p:ph type="subTitle" idx="1"/>
          </p:nvPr>
        </p:nvSpPr>
        <p:spPr>
          <a:xfrm>
            <a:off x="354000" y="3793600"/>
            <a:ext cx="5393600" cy="1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833815" y="155"/>
            <a:ext cx="10524000" cy="247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>
                <a:latin typeface="Segoe UI" panose="020B0502040204020203" pitchFamily="34" charset="0"/>
                <a:cs typeface="Segoe UI" panose="020B0502040204020203" pitchFamily="34" charset="0"/>
              </a:rPr>
              <a:t>Proposed UI and design </a:t>
            </a:r>
            <a:endParaRPr lang="en-GB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>
                <a:latin typeface="Segoe UI" panose="020B0502040204020203" pitchFamily="34" charset="0"/>
                <a:cs typeface="Segoe UI" panose="020B0502040204020203" pitchFamily="34" charset="0"/>
              </a:rPr>
              <a:t>Flowchart-</a:t>
            </a:r>
            <a:endParaRPr lang="en-GB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840800" y="4304500"/>
            <a:ext cx="10524000" cy="169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 i="1" u="sng">
                <a:latin typeface="Bahnschrift Condensed" panose="020B0502040204020203" charset="0"/>
                <a:ea typeface="Playfair Display"/>
                <a:cs typeface="Bahnschrift Condensed" panose="020B0502040204020203" charset="0"/>
                <a:sym typeface="Playfair Display"/>
              </a:rPr>
              <a:t>Team : KODO SHINOBI</a:t>
            </a:r>
            <a:endParaRPr b="1" i="1" u="sng">
              <a:latin typeface="Bahnschrift Condensed" panose="020B0502040204020203" charset="0"/>
              <a:ea typeface="Playfair Display"/>
              <a:cs typeface="Bahnschrift Condensed" panose="020B0502040204020203" charset="0"/>
              <a:sym typeface="Playfair Dis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 i="1" u="sng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DOMAIN :- Detection of event in CCTV Camera</a:t>
            </a:r>
            <a:endParaRPr lang="en-GB" b="1" i="1" u="sng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06601" y="2654003"/>
            <a:ext cx="2189383" cy="16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36483" y="1730469"/>
            <a:ext cx="4485132" cy="339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USER INTERFACE DESIGN:-</a:t>
            </a:r>
            <a:endParaRPr lang="en-GB" b="1"/>
          </a:p>
        </p:txBody>
      </p:sp>
      <p:sp>
        <p:nvSpPr>
          <p:cNvPr id="77" name="Google Shape;77;p14"/>
          <p:cNvSpPr txBox="1"/>
          <p:nvPr>
            <p:ph type="body" idx="1"/>
          </p:nvPr>
        </p:nvSpPr>
        <p:spPr>
          <a:xfrm>
            <a:off x="415290" y="1815465"/>
            <a:ext cx="5339080" cy="4529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D" sz="12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ID" sz="12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5625" y="1714500"/>
            <a:ext cx="569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The interface will look like :</a:t>
            </a:r>
            <a:endParaRPr lang="en-IN" altLang="en-US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Picture 3" descr="Event 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120" y="2112010"/>
            <a:ext cx="1936750" cy="3872230"/>
          </a:xfrm>
          <a:prstGeom prst="rect">
            <a:avLst/>
          </a:prstGeom>
        </p:spPr>
      </p:pic>
      <p:pic>
        <p:nvPicPr>
          <p:cNvPr id="5" name="Picture 4" descr="—Pngtree—mobile phone mockup_58257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1755140"/>
            <a:ext cx="4651375" cy="46513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466465" y="2978150"/>
            <a:ext cx="148082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26530" y="2240915"/>
            <a:ext cx="1305560" cy="77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979545" y="3838575"/>
            <a:ext cx="148082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16295" y="3497580"/>
            <a:ext cx="1473835" cy="568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96665" y="5561965"/>
            <a:ext cx="1150620" cy="48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35725" y="4879975"/>
            <a:ext cx="855980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056765" y="3392170"/>
            <a:ext cx="146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 chosen to be analyzed</a:t>
            </a:r>
            <a:endParaRPr lang="en-IN" altLang="en-US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874635" y="2028190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features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474585" y="3258820"/>
            <a:ext cx="2021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the model on the media</a:t>
            </a:r>
            <a:endParaRPr lang="en-IN" altLang="en-US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338060" y="4643120"/>
            <a:ext cx="2393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with detected objects</a:t>
            </a:r>
            <a:endParaRPr lang="en-IN" altLang="en-US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350770" y="4250690"/>
            <a:ext cx="1697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file localy from device</a:t>
            </a:r>
            <a:endParaRPr lang="en-IN" altLang="en-US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768475" y="5413375"/>
            <a:ext cx="204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 of object name with accuracy percent</a:t>
            </a:r>
            <a:endParaRPr lang="en-IN" altLang="en-US" sz="1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 idx="4294967295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will be 3 steps:-</a:t>
            </a:r>
            <a:endParaRPr lang="en-GB"/>
          </a:p>
        </p:txBody>
      </p:sp>
      <p:grpSp>
        <p:nvGrpSpPr>
          <p:cNvPr id="83" name="Google Shape;83;p15"/>
          <p:cNvGrpSpPr/>
          <p:nvPr/>
        </p:nvGrpSpPr>
        <p:grpSpPr>
          <a:xfrm>
            <a:off x="575767" y="1790033"/>
            <a:ext cx="3577733" cy="4403600"/>
            <a:chOff x="431825" y="1342525"/>
            <a:chExt cx="2683300" cy="3302700"/>
          </a:xfrm>
        </p:grpSpPr>
        <p:sp>
          <p:nvSpPr>
            <p:cNvPr id="84" name="Google Shape;84;p15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15"/>
          <p:cNvSpPr txBox="1"/>
          <p:nvPr>
            <p:ph type="body" idx="4294967295"/>
          </p:nvPr>
        </p:nvSpPr>
        <p:spPr>
          <a:xfrm>
            <a:off x="652256" y="1783633"/>
            <a:ext cx="4660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1143567" y="2019633"/>
            <a:ext cx="0" cy="6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5"/>
          <p:cNvSpPr txBox="1"/>
          <p:nvPr>
            <p:ph type="body" idx="4294967295"/>
          </p:nvPr>
        </p:nvSpPr>
        <p:spPr>
          <a:xfrm>
            <a:off x="1245167" y="1783633"/>
            <a:ext cx="28024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Uploading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type="body" idx="4294967295"/>
          </p:nvPr>
        </p:nvSpPr>
        <p:spPr>
          <a:xfrm>
            <a:off x="677500" y="3025267"/>
            <a:ext cx="3374400" cy="31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65"/>
              <a:t>First of all, the video footage from a cctv camera will be uploaded in the software. </a:t>
            </a:r>
            <a:endParaRPr sz="1865"/>
          </a:p>
        </p:txBody>
      </p:sp>
      <p:grpSp>
        <p:nvGrpSpPr>
          <p:cNvPr id="90" name="Google Shape;90;p15"/>
          <p:cNvGrpSpPr/>
          <p:nvPr/>
        </p:nvGrpSpPr>
        <p:grpSpPr>
          <a:xfrm>
            <a:off x="4295733" y="1790033"/>
            <a:ext cx="3564004" cy="4403600"/>
            <a:chOff x="3221800" y="1342525"/>
            <a:chExt cx="2673003" cy="3302700"/>
          </a:xfrm>
        </p:grpSpPr>
        <p:sp>
          <p:nvSpPr>
            <p:cNvPr id="91" name="Google Shape;91;p15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15"/>
          <p:cNvSpPr txBox="1"/>
          <p:nvPr>
            <p:ph type="body" idx="4294967295"/>
          </p:nvPr>
        </p:nvSpPr>
        <p:spPr>
          <a:xfrm>
            <a:off x="4367689" y="1783633"/>
            <a:ext cx="4660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4863400" y="2019633"/>
            <a:ext cx="0" cy="6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/>
          <p:nvPr>
            <p:ph type="body" idx="4294967295"/>
          </p:nvPr>
        </p:nvSpPr>
        <p:spPr>
          <a:xfrm>
            <a:off x="4965000" y="1790033"/>
            <a:ext cx="28024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Analysizing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>
            <p:ph type="body" idx="4294967295"/>
          </p:nvPr>
        </p:nvSpPr>
        <p:spPr>
          <a:xfrm>
            <a:off x="4392933" y="3025267"/>
            <a:ext cx="3374400" cy="31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65"/>
              <a:t>After receiving the footage will be divided into different frames and will be analysed properly</a:t>
            </a:r>
            <a:endParaRPr sz="1865"/>
          </a:p>
        </p:txBody>
      </p:sp>
      <p:grpSp>
        <p:nvGrpSpPr>
          <p:cNvPr id="97" name="Google Shape;97;p15"/>
          <p:cNvGrpSpPr/>
          <p:nvPr/>
        </p:nvGrpSpPr>
        <p:grpSpPr>
          <a:xfrm>
            <a:off x="8009500" y="1790033"/>
            <a:ext cx="3564000" cy="4403600"/>
            <a:chOff x="6007125" y="1342525"/>
            <a:chExt cx="2673000" cy="3302700"/>
          </a:xfrm>
        </p:grpSpPr>
        <p:sp>
          <p:nvSpPr>
            <p:cNvPr id="98" name="Google Shape;98;p15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5"/>
          <p:cNvSpPr txBox="1"/>
          <p:nvPr>
            <p:ph type="body" idx="4294967295"/>
          </p:nvPr>
        </p:nvSpPr>
        <p:spPr>
          <a:xfrm>
            <a:off x="8078323" y="1783633"/>
            <a:ext cx="4660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8569633" y="2019633"/>
            <a:ext cx="0" cy="6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5"/>
          <p:cNvSpPr txBox="1"/>
          <p:nvPr>
            <p:ph type="body" idx="4294967295"/>
          </p:nvPr>
        </p:nvSpPr>
        <p:spPr>
          <a:xfrm>
            <a:off x="8671233" y="1790033"/>
            <a:ext cx="2802400" cy="10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Event and Alert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type="body" idx="4294967295"/>
          </p:nvPr>
        </p:nvSpPr>
        <p:spPr>
          <a:xfrm>
            <a:off x="8103552" y="3025267"/>
            <a:ext cx="3374400" cy="31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65"/>
              <a:t>After proper analysis of footage the software will declare about the accident or event that has occured. </a:t>
            </a:r>
            <a:endParaRPr sz="1865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45169" y="4273111"/>
            <a:ext cx="1685031" cy="165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1800" y="4496633"/>
            <a:ext cx="2359389" cy="142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569633" y="4496633"/>
            <a:ext cx="2119579" cy="142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Analysing phase:-</a:t>
            </a:r>
            <a:endParaRPr lang="en-GB"/>
          </a:p>
        </p:txBody>
      </p:sp>
      <p:sp>
        <p:nvSpPr>
          <p:cNvPr id="112" name="Google Shape;112;p16"/>
          <p:cNvSpPr txBox="1"/>
          <p:nvPr>
            <p:ph type="body" idx="1"/>
          </p:nvPr>
        </p:nvSpPr>
        <p:spPr>
          <a:xfrm>
            <a:off x="415600" y="1890400"/>
            <a:ext cx="113608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While analysing the footage this software will:-</a:t>
            </a:r>
            <a:endParaRPr lang="en-GB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Analysis and predict about the event occurred (whether it a car accident or bank robbery etc) </a:t>
            </a:r>
            <a:endParaRPr lang="en-GB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Show the weapon involved in case of crime, detect smoke or fire. </a:t>
            </a:r>
            <a:endParaRPr b="1"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-GB" b="1"/>
              <a:t>Show the number of people involved (uses crowd counting) </a:t>
            </a:r>
            <a:endParaRPr b="1"/>
          </a:p>
          <a:p>
            <a:pPr marL="457200" lvl="0" indent="-361950" algn="l" rtl="0">
              <a:spcBef>
                <a:spcPts val="1600"/>
              </a:spcBef>
              <a:spcAft>
                <a:spcPts val="1600"/>
              </a:spcAft>
              <a:buSzPts val="2100"/>
              <a:buAutoNum type="arabicPeriod"/>
            </a:pPr>
            <a:r>
              <a:rPr lang="en-GB" b="1"/>
              <a:t>Further we shall be adding additional information regarding their age and sex.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67970" y="1018177"/>
            <a:ext cx="5393600" cy="227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Baskerville Old Face" panose="02020602080505020303" charset="0"/>
                <a:cs typeface="Baskerville Old Face" panose="02020602080505020303" charset="0"/>
              </a:rPr>
              <a:t>Event Detection software</a:t>
            </a:r>
            <a:endParaRPr lang="en-GB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18" name="Google Shape;118;p17"/>
          <p:cNvSpPr txBox="1"/>
          <p:nvPr>
            <p:ph type="subTitle" idx="1"/>
          </p:nvPr>
        </p:nvSpPr>
        <p:spPr>
          <a:xfrm>
            <a:off x="367970" y="3364975"/>
            <a:ext cx="5393600" cy="189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The f</a:t>
            </a:r>
            <a:r>
              <a:rPr lang="en-GB" b="1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uture belong to us. It's time to upgrade ourselves and security measures. </a:t>
            </a:r>
            <a:endParaRPr lang="en-GB" b="1">
              <a:solidFill>
                <a:schemeClr val="tx1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2" name="Picture 1" descr="samples_000000"/>
          <p:cNvPicPr>
            <a:picLocks noChangeAspect="1"/>
          </p:cNvPicPr>
          <p:nvPr/>
        </p:nvPicPr>
        <p:blipFill>
          <a:blip r:embed="rId1"/>
          <a:srcRect l="9538" t="21144" r="10012" b="17646"/>
          <a:stretch>
            <a:fillRect/>
          </a:stretch>
        </p:blipFill>
        <p:spPr>
          <a:xfrm>
            <a:off x="6085205" y="0"/>
            <a:ext cx="3322955" cy="278574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447530" y="35560"/>
            <a:ext cx="2738120" cy="271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085205" y="2785745"/>
            <a:ext cx="6106795" cy="4072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Presentation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Segoe UI</vt:lpstr>
      <vt:lpstr>Bahnschrift Condensed</vt:lpstr>
      <vt:lpstr>Playfair Display</vt:lpstr>
      <vt:lpstr>Segoe Print</vt:lpstr>
      <vt:lpstr>Oswald</vt:lpstr>
      <vt:lpstr>Baskerville Old Face</vt:lpstr>
      <vt:lpstr>Bell MT</vt:lpstr>
      <vt:lpstr>Office Theme</vt:lpstr>
      <vt:lpstr>Flowchart-</vt:lpstr>
      <vt:lpstr>USER INTERFACE DESIGN:-</vt:lpstr>
      <vt:lpstr>There will be 3 steps:-</vt:lpstr>
      <vt:lpstr>Analysing phase:-</vt:lpstr>
      <vt:lpstr>Event Detection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UI and design Flowchart-</dc:title>
  <dc:creator/>
  <cp:lastModifiedBy>user</cp:lastModifiedBy>
  <cp:revision>1</cp:revision>
  <dcterms:created xsi:type="dcterms:W3CDTF">2021-10-30T12:30:15Z</dcterms:created>
  <dcterms:modified xsi:type="dcterms:W3CDTF">2021-10-30T12:30:16Z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A2E930B711F5444A901F8E1343BD37BB</vt:lpwstr>
  </property>
  <property fmtid="{D5CDD505-2E9C-101B-9397-08002B2CF9AE}" pid="3" name="KSOProductBuildVer">
    <vt:lpwstr>1033-11.2.0.10307</vt:lpwstr>
  </property>
</Properties>
</file>