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tanzy/Desktop/OESON/Project%20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tanzy/Desktop/OESON/Project%20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tanzy/Desktop/OESON/Project%20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tanzy\Desktop\OESON\Project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anzy/Desktop/OESON/Project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anzy/Desktop/OESON/Project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\stanzy\Desktop\OESON\Project%201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\stanzy\Desktop\OESON\Project%201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\stanzy\Desktop\OESON\Project%201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\stanzy\Desktop\OESON\Project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combined!$A$1</c:f>
              <c:strCache>
                <c:ptCount val="1"/>
                <c:pt idx="0">
                  <c:v>MSFT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combined!$A$2:$A$1279</c:f>
              <c:numCache>
                <c:formatCode>General</c:formatCode>
                <c:ptCount val="1278"/>
                <c:pt idx="0">
                  <c:v>86.129997000000003</c:v>
                </c:pt>
                <c:pt idx="1">
                  <c:v>86.059997999999993</c:v>
                </c:pt>
                <c:pt idx="2">
                  <c:v>86.589995999999999</c:v>
                </c:pt>
                <c:pt idx="3">
                  <c:v>87.660004000000001</c:v>
                </c:pt>
                <c:pt idx="4">
                  <c:v>88.199996999999996</c:v>
                </c:pt>
                <c:pt idx="5">
                  <c:v>88.650002000000001</c:v>
                </c:pt>
                <c:pt idx="6">
                  <c:v>87.860000999999997</c:v>
                </c:pt>
                <c:pt idx="7">
                  <c:v>88.129997000000003</c:v>
                </c:pt>
                <c:pt idx="8">
                  <c:v>88.669998000000007</c:v>
                </c:pt>
                <c:pt idx="9">
                  <c:v>90.099997999999999</c:v>
                </c:pt>
                <c:pt idx="10">
                  <c:v>89.080001999999993</c:v>
                </c:pt>
                <c:pt idx="11">
                  <c:v>89.800003000000004</c:v>
                </c:pt>
                <c:pt idx="12">
                  <c:v>90.139999000000003</c:v>
                </c:pt>
                <c:pt idx="13">
                  <c:v>90</c:v>
                </c:pt>
                <c:pt idx="14">
                  <c:v>91.900002000000001</c:v>
                </c:pt>
                <c:pt idx="15">
                  <c:v>92.550003000000004</c:v>
                </c:pt>
                <c:pt idx="16">
                  <c:v>92.470000999999996</c:v>
                </c:pt>
                <c:pt idx="17">
                  <c:v>93.120002999999997</c:v>
                </c:pt>
                <c:pt idx="18">
                  <c:v>95.139999000000003</c:v>
                </c:pt>
                <c:pt idx="19">
                  <c:v>93.300003000000004</c:v>
                </c:pt>
                <c:pt idx="20">
                  <c:v>93.75</c:v>
                </c:pt>
                <c:pt idx="21">
                  <c:v>94.790001000000004</c:v>
                </c:pt>
                <c:pt idx="22">
                  <c:v>93.639999000000003</c:v>
                </c:pt>
                <c:pt idx="23">
                  <c:v>90.559997999999993</c:v>
                </c:pt>
                <c:pt idx="24">
                  <c:v>86.889999000000003</c:v>
                </c:pt>
                <c:pt idx="25">
                  <c:v>90.489998</c:v>
                </c:pt>
                <c:pt idx="26">
                  <c:v>89.709998999999996</c:v>
                </c:pt>
                <c:pt idx="27">
                  <c:v>86.300003000000004</c:v>
                </c:pt>
                <c:pt idx="28">
                  <c:v>88.739998</c:v>
                </c:pt>
                <c:pt idx="29">
                  <c:v>88.93</c:v>
                </c:pt>
                <c:pt idx="30">
                  <c:v>88.510002</c:v>
                </c:pt>
                <c:pt idx="31">
                  <c:v>91.209998999999996</c:v>
                </c:pt>
                <c:pt idx="32">
                  <c:v>92.449996999999996</c:v>
                </c:pt>
                <c:pt idx="33">
                  <c:v>91.480002999999996</c:v>
                </c:pt>
                <c:pt idx="34">
                  <c:v>92.980002999999996</c:v>
                </c:pt>
                <c:pt idx="35">
                  <c:v>92.050003000000004</c:v>
                </c:pt>
                <c:pt idx="36">
                  <c:v>93.599997999999999</c:v>
                </c:pt>
                <c:pt idx="37">
                  <c:v>94.400002000000001</c:v>
                </c:pt>
                <c:pt idx="38">
                  <c:v>95.739998</c:v>
                </c:pt>
                <c:pt idx="39">
                  <c:v>94.839995999999999</c:v>
                </c:pt>
                <c:pt idx="40">
                  <c:v>93.989998</c:v>
                </c:pt>
                <c:pt idx="41">
                  <c:v>91.580001999999993</c:v>
                </c:pt>
                <c:pt idx="42">
                  <c:v>92.339995999999999</c:v>
                </c:pt>
                <c:pt idx="43">
                  <c:v>94.339995999999999</c:v>
                </c:pt>
                <c:pt idx="44">
                  <c:v>93.160004000000001</c:v>
                </c:pt>
                <c:pt idx="45">
                  <c:v>94.269997000000004</c:v>
                </c:pt>
                <c:pt idx="46">
                  <c:v>95.290001000000004</c:v>
                </c:pt>
                <c:pt idx="47">
                  <c:v>96.5</c:v>
                </c:pt>
                <c:pt idx="48">
                  <c:v>97</c:v>
                </c:pt>
                <c:pt idx="49">
                  <c:v>95.120002999999997</c:v>
                </c:pt>
                <c:pt idx="50">
                  <c:v>93.529999000000004</c:v>
                </c:pt>
                <c:pt idx="51">
                  <c:v>94.68</c:v>
                </c:pt>
                <c:pt idx="52">
                  <c:v>93.739998</c:v>
                </c:pt>
                <c:pt idx="53">
                  <c:v>93.050003000000004</c:v>
                </c:pt>
                <c:pt idx="54">
                  <c:v>92.93</c:v>
                </c:pt>
                <c:pt idx="55">
                  <c:v>91.269997000000004</c:v>
                </c:pt>
                <c:pt idx="56">
                  <c:v>89.5</c:v>
                </c:pt>
                <c:pt idx="57">
                  <c:v>90.610000999999997</c:v>
                </c:pt>
                <c:pt idx="58">
                  <c:v>94.940002000000007</c:v>
                </c:pt>
                <c:pt idx="59">
                  <c:v>89.82</c:v>
                </c:pt>
                <c:pt idx="60">
                  <c:v>90.18</c:v>
                </c:pt>
                <c:pt idx="61">
                  <c:v>90.470000999999996</c:v>
                </c:pt>
                <c:pt idx="62">
                  <c:v>89.580001999999993</c:v>
                </c:pt>
                <c:pt idx="63">
                  <c:v>87.849997999999999</c:v>
                </c:pt>
                <c:pt idx="64">
                  <c:v>92.440002000000007</c:v>
                </c:pt>
                <c:pt idx="65">
                  <c:v>91.489998</c:v>
                </c:pt>
                <c:pt idx="66">
                  <c:v>91.040001000000004</c:v>
                </c:pt>
                <c:pt idx="67">
                  <c:v>92.389999000000003</c:v>
                </c:pt>
                <c:pt idx="68">
                  <c:v>92.010002</c:v>
                </c:pt>
                <c:pt idx="69">
                  <c:v>92.43</c:v>
                </c:pt>
                <c:pt idx="70">
                  <c:v>94.050003000000004</c:v>
                </c:pt>
                <c:pt idx="71">
                  <c:v>94.07</c:v>
                </c:pt>
                <c:pt idx="72">
                  <c:v>95</c:v>
                </c:pt>
                <c:pt idx="73">
                  <c:v>96.220000999999996</c:v>
                </c:pt>
                <c:pt idx="74">
                  <c:v>96.440002000000007</c:v>
                </c:pt>
                <c:pt idx="75">
                  <c:v>95.910004000000001</c:v>
                </c:pt>
                <c:pt idx="76">
                  <c:v>95.739998</c:v>
                </c:pt>
                <c:pt idx="77">
                  <c:v>96.239998</c:v>
                </c:pt>
                <c:pt idx="78">
                  <c:v>93.300003000000004</c:v>
                </c:pt>
                <c:pt idx="79">
                  <c:v>93.550003000000004</c:v>
                </c:pt>
                <c:pt idx="80">
                  <c:v>97.599997999999999</c:v>
                </c:pt>
                <c:pt idx="81">
                  <c:v>96.330001999999993</c:v>
                </c:pt>
                <c:pt idx="82">
                  <c:v>93.209998999999996</c:v>
                </c:pt>
                <c:pt idx="83">
                  <c:v>94.989998</c:v>
                </c:pt>
                <c:pt idx="84">
                  <c:v>92.959998999999996</c:v>
                </c:pt>
                <c:pt idx="85">
                  <c:v>93.32</c:v>
                </c:pt>
                <c:pt idx="86">
                  <c:v>95.169998000000007</c:v>
                </c:pt>
                <c:pt idx="87">
                  <c:v>95.849997999999999</c:v>
                </c:pt>
                <c:pt idx="88">
                  <c:v>96.010002</c:v>
                </c:pt>
                <c:pt idx="89">
                  <c:v>97.459998999999996</c:v>
                </c:pt>
                <c:pt idx="90">
                  <c:v>97.800003000000004</c:v>
                </c:pt>
                <c:pt idx="91">
                  <c:v>97.919998000000007</c:v>
                </c:pt>
                <c:pt idx="92">
                  <c:v>97.239998</c:v>
                </c:pt>
                <c:pt idx="93">
                  <c:v>97.360000999999997</c:v>
                </c:pt>
                <c:pt idx="94">
                  <c:v>96.760002</c:v>
                </c:pt>
                <c:pt idx="95">
                  <c:v>96.010002</c:v>
                </c:pt>
                <c:pt idx="96">
                  <c:v>97</c:v>
                </c:pt>
                <c:pt idx="97">
                  <c:v>97.68</c:v>
                </c:pt>
                <c:pt idx="98">
                  <c:v>96.709998999999996</c:v>
                </c:pt>
                <c:pt idx="99">
                  <c:v>98.730002999999996</c:v>
                </c:pt>
                <c:pt idx="100">
                  <c:v>98.300003000000004</c:v>
                </c:pt>
                <c:pt idx="101">
                  <c:v>97.839995999999999</c:v>
                </c:pt>
                <c:pt idx="102">
                  <c:v>98.309997999999993</c:v>
                </c:pt>
                <c:pt idx="103">
                  <c:v>99.290001000000004</c:v>
                </c:pt>
                <c:pt idx="104">
                  <c:v>99.279999000000004</c:v>
                </c:pt>
                <c:pt idx="105">
                  <c:v>101.260002</c:v>
                </c:pt>
                <c:pt idx="106">
                  <c:v>102</c:v>
                </c:pt>
                <c:pt idx="107">
                  <c:v>102.480003</c:v>
                </c:pt>
                <c:pt idx="108">
                  <c:v>102.650002</c:v>
                </c:pt>
                <c:pt idx="109">
                  <c:v>101.089996</c:v>
                </c:pt>
                <c:pt idx="110">
                  <c:v>101.010002</c:v>
                </c:pt>
                <c:pt idx="111">
                  <c:v>101.099998</c:v>
                </c:pt>
                <c:pt idx="112">
                  <c:v>101.720001</c:v>
                </c:pt>
                <c:pt idx="113">
                  <c:v>101.650002</c:v>
                </c:pt>
                <c:pt idx="114">
                  <c:v>101.510002</c:v>
                </c:pt>
                <c:pt idx="115">
                  <c:v>100.010002</c:v>
                </c:pt>
                <c:pt idx="116">
                  <c:v>99.650002000000001</c:v>
                </c:pt>
                <c:pt idx="117">
                  <c:v>101.370003</c:v>
                </c:pt>
                <c:pt idx="118">
                  <c:v>102.08000199999999</c:v>
                </c:pt>
                <c:pt idx="119">
                  <c:v>100.410004</c:v>
                </c:pt>
                <c:pt idx="120">
                  <c:v>100</c:v>
                </c:pt>
                <c:pt idx="121">
                  <c:v>98.82</c:v>
                </c:pt>
                <c:pt idx="122">
                  <c:v>99.580001999999993</c:v>
                </c:pt>
                <c:pt idx="123">
                  <c:v>97.379997000000003</c:v>
                </c:pt>
                <c:pt idx="124">
                  <c:v>98.93</c:v>
                </c:pt>
                <c:pt idx="125">
                  <c:v>98.099997999999999</c:v>
                </c:pt>
                <c:pt idx="126">
                  <c:v>100.480003</c:v>
                </c:pt>
                <c:pt idx="127">
                  <c:v>99.5</c:v>
                </c:pt>
                <c:pt idx="128">
                  <c:v>99.889999000000003</c:v>
                </c:pt>
                <c:pt idx="129">
                  <c:v>101.650002</c:v>
                </c:pt>
                <c:pt idx="130">
                  <c:v>102</c:v>
                </c:pt>
                <c:pt idx="131">
                  <c:v>101.150002</c:v>
                </c:pt>
                <c:pt idx="132">
                  <c:v>102.769997</c:v>
                </c:pt>
                <c:pt idx="133">
                  <c:v>104.370003</c:v>
                </c:pt>
                <c:pt idx="134">
                  <c:v>105.400002</c:v>
                </c:pt>
                <c:pt idx="135">
                  <c:v>104.610001</c:v>
                </c:pt>
                <c:pt idx="136">
                  <c:v>105.94000200000001</c:v>
                </c:pt>
                <c:pt idx="137">
                  <c:v>104.93</c:v>
                </c:pt>
                <c:pt idx="138">
                  <c:v>108.08000199999999</c:v>
                </c:pt>
                <c:pt idx="139">
                  <c:v>106.300003</c:v>
                </c:pt>
                <c:pt idx="140">
                  <c:v>108.57</c:v>
                </c:pt>
                <c:pt idx="141">
                  <c:v>107.959999</c:v>
                </c:pt>
                <c:pt idx="142">
                  <c:v>110.739998</c:v>
                </c:pt>
                <c:pt idx="143">
                  <c:v>110.18</c:v>
                </c:pt>
                <c:pt idx="144">
                  <c:v>107.19000200000001</c:v>
                </c:pt>
                <c:pt idx="145">
                  <c:v>106.489998</c:v>
                </c:pt>
                <c:pt idx="146">
                  <c:v>106.029999</c:v>
                </c:pt>
                <c:pt idx="147">
                  <c:v>105.400002</c:v>
                </c:pt>
                <c:pt idx="148">
                  <c:v>107.800003</c:v>
                </c:pt>
                <c:pt idx="149">
                  <c:v>108.120003</c:v>
                </c:pt>
                <c:pt idx="150">
                  <c:v>108.55999799999999</c:v>
                </c:pt>
                <c:pt idx="151">
                  <c:v>109.33000199999999</c:v>
                </c:pt>
                <c:pt idx="152">
                  <c:v>109.709999</c:v>
                </c:pt>
                <c:pt idx="153">
                  <c:v>109.41999800000001</c:v>
                </c:pt>
                <c:pt idx="154">
                  <c:v>109.239998</c:v>
                </c:pt>
                <c:pt idx="155">
                  <c:v>108.55999799999999</c:v>
                </c:pt>
                <c:pt idx="156">
                  <c:v>108.489998</c:v>
                </c:pt>
                <c:pt idx="157">
                  <c:v>108.300003</c:v>
                </c:pt>
                <c:pt idx="158">
                  <c:v>107.360001</c:v>
                </c:pt>
                <c:pt idx="159">
                  <c:v>107.510002</c:v>
                </c:pt>
                <c:pt idx="160">
                  <c:v>106.91999800000001</c:v>
                </c:pt>
                <c:pt idx="161">
                  <c:v>105.849998</c:v>
                </c:pt>
                <c:pt idx="162">
                  <c:v>107.150002</c:v>
                </c:pt>
                <c:pt idx="163">
                  <c:v>107.66999800000001</c:v>
                </c:pt>
                <c:pt idx="164">
                  <c:v>109.269997</c:v>
                </c:pt>
                <c:pt idx="165">
                  <c:v>109.94000200000001</c:v>
                </c:pt>
                <c:pt idx="166">
                  <c:v>110.449997</c:v>
                </c:pt>
                <c:pt idx="167">
                  <c:v>111.66999800000001</c:v>
                </c:pt>
                <c:pt idx="168">
                  <c:v>111.69000200000001</c:v>
                </c:pt>
                <c:pt idx="169">
                  <c:v>110.849998</c:v>
                </c:pt>
                <c:pt idx="170">
                  <c:v>111.010002</c:v>
                </c:pt>
                <c:pt idx="171">
                  <c:v>108.25</c:v>
                </c:pt>
                <c:pt idx="172">
                  <c:v>108.230003</c:v>
                </c:pt>
                <c:pt idx="173">
                  <c:v>108.839996</c:v>
                </c:pt>
                <c:pt idx="174">
                  <c:v>108.900002</c:v>
                </c:pt>
                <c:pt idx="175">
                  <c:v>111.43</c:v>
                </c:pt>
                <c:pt idx="176">
                  <c:v>112.120003</c:v>
                </c:pt>
                <c:pt idx="177">
                  <c:v>113.360001</c:v>
                </c:pt>
                <c:pt idx="178">
                  <c:v>113.69000200000001</c:v>
                </c:pt>
                <c:pt idx="179">
                  <c:v>112.19000200000001</c:v>
                </c:pt>
                <c:pt idx="180">
                  <c:v>113.050003</c:v>
                </c:pt>
                <c:pt idx="181">
                  <c:v>112.279999</c:v>
                </c:pt>
                <c:pt idx="182">
                  <c:v>114</c:v>
                </c:pt>
                <c:pt idx="183">
                  <c:v>113.029999</c:v>
                </c:pt>
                <c:pt idx="184">
                  <c:v>114.800003</c:v>
                </c:pt>
                <c:pt idx="185">
                  <c:v>114.470001</c:v>
                </c:pt>
                <c:pt idx="186">
                  <c:v>114.779999</c:v>
                </c:pt>
                <c:pt idx="187">
                  <c:v>114.19000200000001</c:v>
                </c:pt>
                <c:pt idx="188">
                  <c:v>114.75</c:v>
                </c:pt>
                <c:pt idx="189">
                  <c:v>115.300003</c:v>
                </c:pt>
                <c:pt idx="190">
                  <c:v>115.41999800000001</c:v>
                </c:pt>
                <c:pt idx="191">
                  <c:v>114.610001</c:v>
                </c:pt>
                <c:pt idx="192">
                  <c:v>112.629997</c:v>
                </c:pt>
                <c:pt idx="193">
                  <c:v>111.660004</c:v>
                </c:pt>
                <c:pt idx="194">
                  <c:v>111.139999</c:v>
                </c:pt>
                <c:pt idx="195">
                  <c:v>111.239998</c:v>
                </c:pt>
                <c:pt idx="196">
                  <c:v>105.349998</c:v>
                </c:pt>
                <c:pt idx="197">
                  <c:v>109.010002</c:v>
                </c:pt>
                <c:pt idx="198">
                  <c:v>108.910004</c:v>
                </c:pt>
                <c:pt idx="199">
                  <c:v>109.540001</c:v>
                </c:pt>
                <c:pt idx="200">
                  <c:v>111.68</c:v>
                </c:pt>
                <c:pt idx="201">
                  <c:v>110.099998</c:v>
                </c:pt>
                <c:pt idx="202">
                  <c:v>108.93</c:v>
                </c:pt>
                <c:pt idx="203">
                  <c:v>109.32</c:v>
                </c:pt>
                <c:pt idx="204">
                  <c:v>107.769997</c:v>
                </c:pt>
                <c:pt idx="205">
                  <c:v>108.410004</c:v>
                </c:pt>
                <c:pt idx="206">
                  <c:v>106.550003</c:v>
                </c:pt>
                <c:pt idx="207">
                  <c:v>105.69000200000001</c:v>
                </c:pt>
                <c:pt idx="208">
                  <c:v>108.110001</c:v>
                </c:pt>
                <c:pt idx="209">
                  <c:v>103.660004</c:v>
                </c:pt>
                <c:pt idx="210">
                  <c:v>105.44000200000001</c:v>
                </c:pt>
                <c:pt idx="211">
                  <c:v>107.050003</c:v>
                </c:pt>
                <c:pt idx="212">
                  <c:v>106.480003</c:v>
                </c:pt>
                <c:pt idx="213">
                  <c:v>106.370003</c:v>
                </c:pt>
                <c:pt idx="214">
                  <c:v>107.379997</c:v>
                </c:pt>
                <c:pt idx="215">
                  <c:v>109.44000200000001</c:v>
                </c:pt>
                <c:pt idx="216">
                  <c:v>111.800003</c:v>
                </c:pt>
                <c:pt idx="217">
                  <c:v>110.849998</c:v>
                </c:pt>
                <c:pt idx="218">
                  <c:v>109.41999800000001</c:v>
                </c:pt>
                <c:pt idx="219">
                  <c:v>107.550003</c:v>
                </c:pt>
                <c:pt idx="220">
                  <c:v>108.099998</c:v>
                </c:pt>
                <c:pt idx="221">
                  <c:v>104.989998</c:v>
                </c:pt>
                <c:pt idx="222">
                  <c:v>107.08000199999999</c:v>
                </c:pt>
                <c:pt idx="223">
                  <c:v>108.269997</c:v>
                </c:pt>
                <c:pt idx="224">
                  <c:v>101.800003</c:v>
                </c:pt>
                <c:pt idx="225">
                  <c:v>103.599998</c:v>
                </c:pt>
                <c:pt idx="226">
                  <c:v>102.16999800000001</c:v>
                </c:pt>
                <c:pt idx="227">
                  <c:v>104.790001</c:v>
                </c:pt>
                <c:pt idx="228">
                  <c:v>106.269997</c:v>
                </c:pt>
                <c:pt idx="229">
                  <c:v>107.889999</c:v>
                </c:pt>
                <c:pt idx="230">
                  <c:v>110.33000199999999</c:v>
                </c:pt>
                <c:pt idx="231">
                  <c:v>110.699997</c:v>
                </c:pt>
                <c:pt idx="232">
                  <c:v>113</c:v>
                </c:pt>
                <c:pt idx="233">
                  <c:v>111.94000200000001</c:v>
                </c:pt>
                <c:pt idx="234">
                  <c:v>105.82</c:v>
                </c:pt>
                <c:pt idx="235">
                  <c:v>108.379997</c:v>
                </c:pt>
                <c:pt idx="236">
                  <c:v>104.800003</c:v>
                </c:pt>
                <c:pt idx="237">
                  <c:v>109.800003</c:v>
                </c:pt>
                <c:pt idx="238">
                  <c:v>110.889999</c:v>
                </c:pt>
                <c:pt idx="239">
                  <c:v>109.58000199999999</c:v>
                </c:pt>
                <c:pt idx="240">
                  <c:v>108.25</c:v>
                </c:pt>
                <c:pt idx="241">
                  <c:v>105.410004</c:v>
                </c:pt>
                <c:pt idx="242">
                  <c:v>103.75</c:v>
                </c:pt>
                <c:pt idx="243">
                  <c:v>103.650002</c:v>
                </c:pt>
                <c:pt idx="244">
                  <c:v>103.050003</c:v>
                </c:pt>
                <c:pt idx="245">
                  <c:v>101.629997</c:v>
                </c:pt>
                <c:pt idx="246">
                  <c:v>97.68</c:v>
                </c:pt>
                <c:pt idx="247">
                  <c:v>95.139999000000003</c:v>
                </c:pt>
                <c:pt idx="248">
                  <c:v>99.300003000000004</c:v>
                </c:pt>
                <c:pt idx="249">
                  <c:v>102.089996</c:v>
                </c:pt>
                <c:pt idx="250">
                  <c:v>101.290001</c:v>
                </c:pt>
                <c:pt idx="251">
                  <c:v>99.550003000000004</c:v>
                </c:pt>
                <c:pt idx="252">
                  <c:v>100.099998</c:v>
                </c:pt>
                <c:pt idx="253">
                  <c:v>99.720000999999996</c:v>
                </c:pt>
                <c:pt idx="254">
                  <c:v>101.639999</c:v>
                </c:pt>
                <c:pt idx="255">
                  <c:v>103.040001</c:v>
                </c:pt>
                <c:pt idx="256">
                  <c:v>103.860001</c:v>
                </c:pt>
                <c:pt idx="257">
                  <c:v>103.220001</c:v>
                </c:pt>
                <c:pt idx="258">
                  <c:v>103.19000200000001</c:v>
                </c:pt>
                <c:pt idx="259">
                  <c:v>101.900002</c:v>
                </c:pt>
                <c:pt idx="260">
                  <c:v>102.510002</c:v>
                </c:pt>
                <c:pt idx="261">
                  <c:v>105.260002</c:v>
                </c:pt>
                <c:pt idx="262">
                  <c:v>105</c:v>
                </c:pt>
                <c:pt idx="263">
                  <c:v>107.459999</c:v>
                </c:pt>
                <c:pt idx="264">
                  <c:v>106.75</c:v>
                </c:pt>
                <c:pt idx="265">
                  <c:v>106.120003</c:v>
                </c:pt>
                <c:pt idx="266">
                  <c:v>106.860001</c:v>
                </c:pt>
                <c:pt idx="267">
                  <c:v>107.239998</c:v>
                </c:pt>
                <c:pt idx="268">
                  <c:v>106.260002</c:v>
                </c:pt>
                <c:pt idx="269">
                  <c:v>104.879997</c:v>
                </c:pt>
                <c:pt idx="270">
                  <c:v>104.620003</c:v>
                </c:pt>
                <c:pt idx="271">
                  <c:v>103.800003</c:v>
                </c:pt>
                <c:pt idx="272">
                  <c:v>103.779999</c:v>
                </c:pt>
                <c:pt idx="273">
                  <c:v>102.870003</c:v>
                </c:pt>
                <c:pt idx="274">
                  <c:v>106.05999799999999</c:v>
                </c:pt>
                <c:pt idx="275">
                  <c:v>107</c:v>
                </c:pt>
                <c:pt idx="276">
                  <c:v>105.19000200000001</c:v>
                </c:pt>
                <c:pt idx="277">
                  <c:v>104.389999</c:v>
                </c:pt>
                <c:pt idx="278">
                  <c:v>106.199997</c:v>
                </c:pt>
                <c:pt idx="279">
                  <c:v>106.139999</c:v>
                </c:pt>
                <c:pt idx="280">
                  <c:v>107.5</c:v>
                </c:pt>
                <c:pt idx="281">
                  <c:v>106.30999799999999</c:v>
                </c:pt>
                <c:pt idx="282">
                  <c:v>107.910004</c:v>
                </c:pt>
                <c:pt idx="283">
                  <c:v>107.790001</c:v>
                </c:pt>
                <c:pt idx="284">
                  <c:v>107.860001</c:v>
                </c:pt>
                <c:pt idx="285">
                  <c:v>106.900002</c:v>
                </c:pt>
                <c:pt idx="286">
                  <c:v>110.050003</c:v>
                </c:pt>
                <c:pt idx="287">
                  <c:v>111.760002</c:v>
                </c:pt>
                <c:pt idx="288">
                  <c:v>111.260002</c:v>
                </c:pt>
                <c:pt idx="289">
                  <c:v>111.69000200000001</c:v>
                </c:pt>
                <c:pt idx="290">
                  <c:v>112.040001</c:v>
                </c:pt>
                <c:pt idx="291">
                  <c:v>112.889999</c:v>
                </c:pt>
                <c:pt idx="292">
                  <c:v>113.019997</c:v>
                </c:pt>
                <c:pt idx="293">
                  <c:v>112.25</c:v>
                </c:pt>
                <c:pt idx="294">
                  <c:v>111.870003</c:v>
                </c:pt>
                <c:pt idx="295">
                  <c:v>111.400002</c:v>
                </c:pt>
                <c:pt idx="296">
                  <c:v>109.160004</c:v>
                </c:pt>
                <c:pt idx="297">
                  <c:v>110.989998</c:v>
                </c:pt>
                <c:pt idx="298">
                  <c:v>112.82</c:v>
                </c:pt>
                <c:pt idx="299">
                  <c:v>114.129997</c:v>
                </c:pt>
                <c:pt idx="300">
                  <c:v>114.540001</c:v>
                </c:pt>
                <c:pt idx="301">
                  <c:v>115.339996</c:v>
                </c:pt>
                <c:pt idx="302">
                  <c:v>116.16999800000001</c:v>
                </c:pt>
                <c:pt idx="303">
                  <c:v>118.089996</c:v>
                </c:pt>
                <c:pt idx="304">
                  <c:v>117.389999</c:v>
                </c:pt>
                <c:pt idx="305">
                  <c:v>117.139999</c:v>
                </c:pt>
                <c:pt idx="306">
                  <c:v>119.5</c:v>
                </c:pt>
                <c:pt idx="307">
                  <c:v>116.55999799999999</c:v>
                </c:pt>
                <c:pt idx="308">
                  <c:v>118.620003</c:v>
                </c:pt>
                <c:pt idx="309">
                  <c:v>117.879997</c:v>
                </c:pt>
                <c:pt idx="310">
                  <c:v>117.44000200000001</c:v>
                </c:pt>
                <c:pt idx="311">
                  <c:v>118.07</c:v>
                </c:pt>
                <c:pt idx="312">
                  <c:v>118.949997</c:v>
                </c:pt>
                <c:pt idx="313">
                  <c:v>119.05999799999999</c:v>
                </c:pt>
                <c:pt idx="314">
                  <c:v>119.860001</c:v>
                </c:pt>
                <c:pt idx="315">
                  <c:v>120.099998</c:v>
                </c:pt>
                <c:pt idx="316">
                  <c:v>119.389999</c:v>
                </c:pt>
                <c:pt idx="317">
                  <c:v>119.80999799999999</c:v>
                </c:pt>
                <c:pt idx="318">
                  <c:v>118.629997</c:v>
                </c:pt>
                <c:pt idx="319">
                  <c:v>119.760002</c:v>
                </c:pt>
                <c:pt idx="320">
                  <c:v>120.540001</c:v>
                </c:pt>
                <c:pt idx="321">
                  <c:v>120.639999</c:v>
                </c:pt>
                <c:pt idx="322">
                  <c:v>120.94000200000001</c:v>
                </c:pt>
                <c:pt idx="323">
                  <c:v>121.639999</c:v>
                </c:pt>
                <c:pt idx="324">
                  <c:v>121.239998</c:v>
                </c:pt>
                <c:pt idx="325">
                  <c:v>122.19000200000001</c:v>
                </c:pt>
                <c:pt idx="326">
                  <c:v>122.620003</c:v>
                </c:pt>
                <c:pt idx="327">
                  <c:v>124.099998</c:v>
                </c:pt>
                <c:pt idx="328">
                  <c:v>125.790001</c:v>
                </c:pt>
                <c:pt idx="329">
                  <c:v>130.05999800000001</c:v>
                </c:pt>
                <c:pt idx="330">
                  <c:v>129.699997</c:v>
                </c:pt>
                <c:pt idx="331">
                  <c:v>129.89999399999999</c:v>
                </c:pt>
                <c:pt idx="332">
                  <c:v>129.80999800000001</c:v>
                </c:pt>
                <c:pt idx="333">
                  <c:v>130.529999</c:v>
                </c:pt>
                <c:pt idx="334">
                  <c:v>127.980003</c:v>
                </c:pt>
                <c:pt idx="335">
                  <c:v>127.360001</c:v>
                </c:pt>
                <c:pt idx="336">
                  <c:v>126.389999</c:v>
                </c:pt>
                <c:pt idx="337">
                  <c:v>126.459999</c:v>
                </c:pt>
                <c:pt idx="338">
                  <c:v>125.44000200000001</c:v>
                </c:pt>
                <c:pt idx="339">
                  <c:v>124.290001</c:v>
                </c:pt>
                <c:pt idx="340">
                  <c:v>124.910004</c:v>
                </c:pt>
                <c:pt idx="341">
                  <c:v>124.110001</c:v>
                </c:pt>
                <c:pt idx="342">
                  <c:v>123.870003</c:v>
                </c:pt>
                <c:pt idx="343">
                  <c:v>124.260002</c:v>
                </c:pt>
                <c:pt idx="344">
                  <c:v>126.75</c:v>
                </c:pt>
                <c:pt idx="345">
                  <c:v>128.30999800000001</c:v>
                </c:pt>
                <c:pt idx="346">
                  <c:v>126.519997</c:v>
                </c:pt>
                <c:pt idx="347">
                  <c:v>127.43</c:v>
                </c:pt>
                <c:pt idx="348">
                  <c:v>126.620003</c:v>
                </c:pt>
                <c:pt idx="349">
                  <c:v>126.199997</c:v>
                </c:pt>
                <c:pt idx="350">
                  <c:v>126.910004</c:v>
                </c:pt>
                <c:pt idx="351">
                  <c:v>126.980003</c:v>
                </c:pt>
                <c:pt idx="352">
                  <c:v>125.379997</c:v>
                </c:pt>
                <c:pt idx="353">
                  <c:v>125.260002</c:v>
                </c:pt>
                <c:pt idx="354">
                  <c:v>124.230003</c:v>
                </c:pt>
                <c:pt idx="355">
                  <c:v>123.849998</c:v>
                </c:pt>
                <c:pt idx="356">
                  <c:v>121.279999</c:v>
                </c:pt>
                <c:pt idx="357">
                  <c:v>124.949997</c:v>
                </c:pt>
                <c:pt idx="358">
                  <c:v>126.44000200000001</c:v>
                </c:pt>
                <c:pt idx="359">
                  <c:v>129.19000199999999</c:v>
                </c:pt>
                <c:pt idx="360">
                  <c:v>132.39999399999999</c:v>
                </c:pt>
                <c:pt idx="361">
                  <c:v>133.88000500000001</c:v>
                </c:pt>
                <c:pt idx="362">
                  <c:v>131.39999399999999</c:v>
                </c:pt>
                <c:pt idx="363">
                  <c:v>131.979996</c:v>
                </c:pt>
                <c:pt idx="364">
                  <c:v>132.259995</c:v>
                </c:pt>
                <c:pt idx="365">
                  <c:v>132.63000500000001</c:v>
                </c:pt>
                <c:pt idx="366">
                  <c:v>134.19000199999999</c:v>
                </c:pt>
                <c:pt idx="367">
                  <c:v>135</c:v>
                </c:pt>
                <c:pt idx="368">
                  <c:v>137.449997</c:v>
                </c:pt>
                <c:pt idx="369">
                  <c:v>136.58000200000001</c:v>
                </c:pt>
                <c:pt idx="370">
                  <c:v>137</c:v>
                </c:pt>
                <c:pt idx="371">
                  <c:v>137.25</c:v>
                </c:pt>
                <c:pt idx="372">
                  <c:v>134.35000600000001</c:v>
                </c:pt>
                <c:pt idx="373">
                  <c:v>134.13999899999999</c:v>
                </c:pt>
                <c:pt idx="374">
                  <c:v>134.570007</c:v>
                </c:pt>
                <c:pt idx="375">
                  <c:v>136.63000500000001</c:v>
                </c:pt>
                <c:pt idx="376">
                  <c:v>136.11999499999999</c:v>
                </c:pt>
                <c:pt idx="377">
                  <c:v>136.800003</c:v>
                </c:pt>
                <c:pt idx="378">
                  <c:v>135.94000199999999</c:v>
                </c:pt>
                <c:pt idx="379">
                  <c:v>136.39999399999999</c:v>
                </c:pt>
                <c:pt idx="380">
                  <c:v>136</c:v>
                </c:pt>
                <c:pt idx="381">
                  <c:v>137.13000500000001</c:v>
                </c:pt>
                <c:pt idx="382">
                  <c:v>138.199997</c:v>
                </c:pt>
                <c:pt idx="383">
                  <c:v>138.85000600000001</c:v>
                </c:pt>
                <c:pt idx="384">
                  <c:v>139.44000199999999</c:v>
                </c:pt>
                <c:pt idx="385">
                  <c:v>138.96000699999999</c:v>
                </c:pt>
                <c:pt idx="386">
                  <c:v>137.699997</c:v>
                </c:pt>
                <c:pt idx="387">
                  <c:v>135.550003</c:v>
                </c:pt>
                <c:pt idx="388">
                  <c:v>140.220001</c:v>
                </c:pt>
                <c:pt idx="389">
                  <c:v>137.41000399999999</c:v>
                </c:pt>
                <c:pt idx="390">
                  <c:v>139.759995</c:v>
                </c:pt>
                <c:pt idx="391">
                  <c:v>138.89999399999999</c:v>
                </c:pt>
                <c:pt idx="392">
                  <c:v>140.429993</c:v>
                </c:pt>
                <c:pt idx="393">
                  <c:v>140.36999499999999</c:v>
                </c:pt>
                <c:pt idx="394">
                  <c:v>141.5</c:v>
                </c:pt>
                <c:pt idx="395">
                  <c:v>140.13999899999999</c:v>
                </c:pt>
                <c:pt idx="396">
                  <c:v>140.33000200000001</c:v>
                </c:pt>
                <c:pt idx="397">
                  <c:v>137</c:v>
                </c:pt>
                <c:pt idx="398">
                  <c:v>138.08999600000001</c:v>
                </c:pt>
                <c:pt idx="399">
                  <c:v>133.300003</c:v>
                </c:pt>
                <c:pt idx="400">
                  <c:v>133.800003</c:v>
                </c:pt>
                <c:pt idx="401">
                  <c:v>133.78999300000001</c:v>
                </c:pt>
                <c:pt idx="402">
                  <c:v>136.60000600000001</c:v>
                </c:pt>
                <c:pt idx="403">
                  <c:v>138.61000100000001</c:v>
                </c:pt>
                <c:pt idx="404">
                  <c:v>137.070007</c:v>
                </c:pt>
                <c:pt idx="405">
                  <c:v>136.050003</c:v>
                </c:pt>
                <c:pt idx="406">
                  <c:v>136.36000100000001</c:v>
                </c:pt>
                <c:pt idx="407">
                  <c:v>134.38999899999999</c:v>
                </c:pt>
                <c:pt idx="408">
                  <c:v>134.88000500000001</c:v>
                </c:pt>
                <c:pt idx="409">
                  <c:v>137.85000600000001</c:v>
                </c:pt>
                <c:pt idx="410">
                  <c:v>138.21000699999999</c:v>
                </c:pt>
                <c:pt idx="411">
                  <c:v>138.550003</c:v>
                </c:pt>
                <c:pt idx="412">
                  <c:v>138.66000399999999</c:v>
                </c:pt>
                <c:pt idx="413">
                  <c:v>137.19000199999999</c:v>
                </c:pt>
                <c:pt idx="414">
                  <c:v>134.990005</c:v>
                </c:pt>
                <c:pt idx="415">
                  <c:v>136.38999899999999</c:v>
                </c:pt>
                <c:pt idx="416">
                  <c:v>134.88000500000001</c:v>
                </c:pt>
                <c:pt idx="417">
                  <c:v>137.25</c:v>
                </c:pt>
                <c:pt idx="418">
                  <c:v>139.14999399999999</c:v>
                </c:pt>
                <c:pt idx="419">
                  <c:v>136.61000100000001</c:v>
                </c:pt>
                <c:pt idx="420">
                  <c:v>137.300003</c:v>
                </c:pt>
                <c:pt idx="421">
                  <c:v>139.11000100000001</c:v>
                </c:pt>
                <c:pt idx="422">
                  <c:v>140.029999</c:v>
                </c:pt>
                <c:pt idx="423">
                  <c:v>139.58999600000001</c:v>
                </c:pt>
                <c:pt idx="424">
                  <c:v>136.800003</c:v>
                </c:pt>
                <c:pt idx="425">
                  <c:v>135.91000399999999</c:v>
                </c:pt>
                <c:pt idx="426">
                  <c:v>137.85000600000001</c:v>
                </c:pt>
                <c:pt idx="427">
                  <c:v>137.779999</c:v>
                </c:pt>
                <c:pt idx="428">
                  <c:v>135.83000200000001</c:v>
                </c:pt>
                <c:pt idx="429">
                  <c:v>136.96000699999999</c:v>
                </c:pt>
                <c:pt idx="430">
                  <c:v>137.36000100000001</c:v>
                </c:pt>
                <c:pt idx="431">
                  <c:v>140.300003</c:v>
                </c:pt>
                <c:pt idx="432">
                  <c:v>141.009995</c:v>
                </c:pt>
                <c:pt idx="433">
                  <c:v>139.229996</c:v>
                </c:pt>
                <c:pt idx="434">
                  <c:v>140.36000100000001</c:v>
                </c:pt>
                <c:pt idx="435">
                  <c:v>137.5</c:v>
                </c:pt>
                <c:pt idx="436">
                  <c:v>139.44000199999999</c:v>
                </c:pt>
                <c:pt idx="437">
                  <c:v>140.14999399999999</c:v>
                </c:pt>
                <c:pt idx="438">
                  <c:v>138.050003</c:v>
                </c:pt>
                <c:pt idx="439">
                  <c:v>139.66000399999999</c:v>
                </c:pt>
                <c:pt idx="440">
                  <c:v>136.25</c:v>
                </c:pt>
                <c:pt idx="441">
                  <c:v>134.949997</c:v>
                </c:pt>
                <c:pt idx="442">
                  <c:v>136.75</c:v>
                </c:pt>
                <c:pt idx="443">
                  <c:v>137.13999899999999</c:v>
                </c:pt>
                <c:pt idx="444">
                  <c:v>137.08000200000001</c:v>
                </c:pt>
                <c:pt idx="445">
                  <c:v>137.46000699999999</c:v>
                </c:pt>
                <c:pt idx="446">
                  <c:v>138.490005</c:v>
                </c:pt>
                <c:pt idx="447">
                  <c:v>140.11999499999999</c:v>
                </c:pt>
                <c:pt idx="448">
                  <c:v>139.69000199999999</c:v>
                </c:pt>
                <c:pt idx="449">
                  <c:v>140.05999800000001</c:v>
                </c:pt>
                <c:pt idx="450">
                  <c:v>140.78999300000001</c:v>
                </c:pt>
                <c:pt idx="451">
                  <c:v>140.949997</c:v>
                </c:pt>
                <c:pt idx="452">
                  <c:v>139.759995</c:v>
                </c:pt>
                <c:pt idx="453">
                  <c:v>138.449997</c:v>
                </c:pt>
                <c:pt idx="454">
                  <c:v>138.970001</c:v>
                </c:pt>
                <c:pt idx="455">
                  <c:v>136.88000500000001</c:v>
                </c:pt>
                <c:pt idx="456">
                  <c:v>139.38999899999999</c:v>
                </c:pt>
                <c:pt idx="457">
                  <c:v>139.33999600000001</c:v>
                </c:pt>
                <c:pt idx="458">
                  <c:v>144.39999399999999</c:v>
                </c:pt>
                <c:pt idx="459">
                  <c:v>144.08000200000001</c:v>
                </c:pt>
                <c:pt idx="460">
                  <c:v>143.520004</c:v>
                </c:pt>
                <c:pt idx="461">
                  <c:v>144.89999399999999</c:v>
                </c:pt>
                <c:pt idx="462">
                  <c:v>144.259995</c:v>
                </c:pt>
                <c:pt idx="463">
                  <c:v>144.83000200000001</c:v>
                </c:pt>
                <c:pt idx="464">
                  <c:v>144.970001</c:v>
                </c:pt>
                <c:pt idx="465">
                  <c:v>144.36999499999999</c:v>
                </c:pt>
                <c:pt idx="466">
                  <c:v>143.83999600000001</c:v>
                </c:pt>
                <c:pt idx="467">
                  <c:v>143.979996</c:v>
                </c:pt>
                <c:pt idx="468">
                  <c:v>145.33999600000001</c:v>
                </c:pt>
                <c:pt idx="469">
                  <c:v>146.279999</c:v>
                </c:pt>
                <c:pt idx="470">
                  <c:v>146.740005</c:v>
                </c:pt>
                <c:pt idx="471">
                  <c:v>147.020004</c:v>
                </c:pt>
                <c:pt idx="472">
                  <c:v>148.929993</c:v>
                </c:pt>
                <c:pt idx="473">
                  <c:v>150.070007</c:v>
                </c:pt>
                <c:pt idx="474">
                  <c:v>150.88000500000001</c:v>
                </c:pt>
                <c:pt idx="475">
                  <c:v>150.30999800000001</c:v>
                </c:pt>
                <c:pt idx="476">
                  <c:v>149.39999399999999</c:v>
                </c:pt>
                <c:pt idx="477">
                  <c:v>150.070007</c:v>
                </c:pt>
                <c:pt idx="478">
                  <c:v>150</c:v>
                </c:pt>
                <c:pt idx="479">
                  <c:v>151.36000100000001</c:v>
                </c:pt>
                <c:pt idx="480">
                  <c:v>152.33000200000001</c:v>
                </c:pt>
                <c:pt idx="481">
                  <c:v>152.10000600000001</c:v>
                </c:pt>
                <c:pt idx="482">
                  <c:v>151.80999800000001</c:v>
                </c:pt>
                <c:pt idx="483">
                  <c:v>147.490005</c:v>
                </c:pt>
                <c:pt idx="484">
                  <c:v>150.13999899999999</c:v>
                </c:pt>
                <c:pt idx="485">
                  <c:v>150.050003</c:v>
                </c:pt>
                <c:pt idx="486">
                  <c:v>150.990005</c:v>
                </c:pt>
                <c:pt idx="487">
                  <c:v>151.070007</c:v>
                </c:pt>
                <c:pt idx="488">
                  <c:v>151.28999300000001</c:v>
                </c:pt>
                <c:pt idx="489">
                  <c:v>151.53999300000001</c:v>
                </c:pt>
                <c:pt idx="490">
                  <c:v>151.64999399999999</c:v>
                </c:pt>
                <c:pt idx="491">
                  <c:v>153</c:v>
                </c:pt>
                <c:pt idx="492">
                  <c:v>155.11000100000001</c:v>
                </c:pt>
                <c:pt idx="493">
                  <c:v>155.449997</c:v>
                </c:pt>
                <c:pt idx="494">
                  <c:v>154.300003</c:v>
                </c:pt>
                <c:pt idx="495">
                  <c:v>154</c:v>
                </c:pt>
                <c:pt idx="496">
                  <c:v>157.35000600000001</c:v>
                </c:pt>
                <c:pt idx="497">
                  <c:v>158.11999499999999</c:v>
                </c:pt>
                <c:pt idx="498">
                  <c:v>157.479996</c:v>
                </c:pt>
                <c:pt idx="499">
                  <c:v>157.55999800000001</c:v>
                </c:pt>
                <c:pt idx="500">
                  <c:v>159.449997</c:v>
                </c:pt>
                <c:pt idx="501">
                  <c:v>158.990005</c:v>
                </c:pt>
                <c:pt idx="502">
                  <c:v>156.770004</c:v>
                </c:pt>
                <c:pt idx="503">
                  <c:v>158.779999</c:v>
                </c:pt>
                <c:pt idx="504">
                  <c:v>158.320007</c:v>
                </c:pt>
                <c:pt idx="505">
                  <c:v>157.08000200000001</c:v>
                </c:pt>
                <c:pt idx="506">
                  <c:v>159.320007</c:v>
                </c:pt>
                <c:pt idx="507">
                  <c:v>158.929993</c:v>
                </c:pt>
                <c:pt idx="508">
                  <c:v>161.83999600000001</c:v>
                </c:pt>
                <c:pt idx="509">
                  <c:v>162.820007</c:v>
                </c:pt>
                <c:pt idx="510">
                  <c:v>161.759995</c:v>
                </c:pt>
                <c:pt idx="511">
                  <c:v>163.38999899999999</c:v>
                </c:pt>
                <c:pt idx="512">
                  <c:v>162.61999499999999</c:v>
                </c:pt>
                <c:pt idx="513">
                  <c:v>164.35000600000001</c:v>
                </c:pt>
                <c:pt idx="514">
                  <c:v>167.41999799999999</c:v>
                </c:pt>
                <c:pt idx="515">
                  <c:v>166.679993</c:v>
                </c:pt>
                <c:pt idx="516">
                  <c:v>167.39999399999999</c:v>
                </c:pt>
                <c:pt idx="517">
                  <c:v>166.19000199999999</c:v>
                </c:pt>
                <c:pt idx="518">
                  <c:v>167.509995</c:v>
                </c:pt>
                <c:pt idx="519">
                  <c:v>161.14999399999999</c:v>
                </c:pt>
                <c:pt idx="520">
                  <c:v>163.779999</c:v>
                </c:pt>
                <c:pt idx="521">
                  <c:v>167.83999600000001</c:v>
                </c:pt>
                <c:pt idx="522">
                  <c:v>174.050003</c:v>
                </c:pt>
                <c:pt idx="523">
                  <c:v>172.21000699999999</c:v>
                </c:pt>
                <c:pt idx="524">
                  <c:v>170.429993</c:v>
                </c:pt>
                <c:pt idx="525">
                  <c:v>177.13999899999999</c:v>
                </c:pt>
                <c:pt idx="526">
                  <c:v>184.029999</c:v>
                </c:pt>
                <c:pt idx="527">
                  <c:v>180.970001</c:v>
                </c:pt>
                <c:pt idx="528">
                  <c:v>182.85000600000001</c:v>
                </c:pt>
                <c:pt idx="529">
                  <c:v>183.58000200000001</c:v>
                </c:pt>
                <c:pt idx="530">
                  <c:v>190.64999399999999</c:v>
                </c:pt>
                <c:pt idx="531">
                  <c:v>185.58000200000001</c:v>
                </c:pt>
                <c:pt idx="532">
                  <c:v>183.08000200000001</c:v>
                </c:pt>
                <c:pt idx="533">
                  <c:v>183.25</c:v>
                </c:pt>
                <c:pt idx="534">
                  <c:v>185.61000100000001</c:v>
                </c:pt>
                <c:pt idx="535">
                  <c:v>188.05999800000001</c:v>
                </c:pt>
                <c:pt idx="536">
                  <c:v>186.949997</c:v>
                </c:pt>
                <c:pt idx="537">
                  <c:v>183.16999799999999</c:v>
                </c:pt>
                <c:pt idx="538">
                  <c:v>167.770004</c:v>
                </c:pt>
                <c:pt idx="539">
                  <c:v>174.199997</c:v>
                </c:pt>
                <c:pt idx="540">
                  <c:v>169.71000699999999</c:v>
                </c:pt>
                <c:pt idx="541">
                  <c:v>163.320007</c:v>
                </c:pt>
                <c:pt idx="542">
                  <c:v>152.41000399999999</c:v>
                </c:pt>
                <c:pt idx="543">
                  <c:v>165.30999800000001</c:v>
                </c:pt>
                <c:pt idx="544">
                  <c:v>173.800003</c:v>
                </c:pt>
                <c:pt idx="545">
                  <c:v>168.490005</c:v>
                </c:pt>
                <c:pt idx="546">
                  <c:v>166.050003</c:v>
                </c:pt>
                <c:pt idx="547">
                  <c:v>162.61000100000001</c:v>
                </c:pt>
                <c:pt idx="548">
                  <c:v>151</c:v>
                </c:pt>
                <c:pt idx="549">
                  <c:v>158.16000399999999</c:v>
                </c:pt>
                <c:pt idx="550">
                  <c:v>157.13000500000001</c:v>
                </c:pt>
                <c:pt idx="551">
                  <c:v>145.300003</c:v>
                </c:pt>
                <c:pt idx="552">
                  <c:v>147.5</c:v>
                </c:pt>
                <c:pt idx="553">
                  <c:v>140</c:v>
                </c:pt>
                <c:pt idx="554">
                  <c:v>140</c:v>
                </c:pt>
                <c:pt idx="555">
                  <c:v>138</c:v>
                </c:pt>
                <c:pt idx="556">
                  <c:v>142.770004</c:v>
                </c:pt>
                <c:pt idx="557">
                  <c:v>146</c:v>
                </c:pt>
                <c:pt idx="558">
                  <c:v>137.009995</c:v>
                </c:pt>
                <c:pt idx="559">
                  <c:v>143.75</c:v>
                </c:pt>
                <c:pt idx="560">
                  <c:v>148.91000399999999</c:v>
                </c:pt>
                <c:pt idx="561">
                  <c:v>148.39999399999999</c:v>
                </c:pt>
                <c:pt idx="562">
                  <c:v>151.75</c:v>
                </c:pt>
                <c:pt idx="563">
                  <c:v>152.44000199999999</c:v>
                </c:pt>
                <c:pt idx="564">
                  <c:v>159.39999399999999</c:v>
                </c:pt>
                <c:pt idx="565">
                  <c:v>153</c:v>
                </c:pt>
                <c:pt idx="566">
                  <c:v>151.86000100000001</c:v>
                </c:pt>
                <c:pt idx="567">
                  <c:v>155.10000600000001</c:v>
                </c:pt>
                <c:pt idx="568">
                  <c:v>160.320007</c:v>
                </c:pt>
                <c:pt idx="569">
                  <c:v>169.58999600000001</c:v>
                </c:pt>
                <c:pt idx="570">
                  <c:v>165.66999799999999</c:v>
                </c:pt>
                <c:pt idx="571">
                  <c:v>166.36000100000001</c:v>
                </c:pt>
                <c:pt idx="572">
                  <c:v>164.35000600000001</c:v>
                </c:pt>
                <c:pt idx="573">
                  <c:v>169</c:v>
                </c:pt>
                <c:pt idx="574">
                  <c:v>171.199997</c:v>
                </c:pt>
                <c:pt idx="575">
                  <c:v>174.300003</c:v>
                </c:pt>
                <c:pt idx="576">
                  <c:v>179.5</c:v>
                </c:pt>
                <c:pt idx="577">
                  <c:v>176.63000500000001</c:v>
                </c:pt>
                <c:pt idx="578">
                  <c:v>173.5</c:v>
                </c:pt>
                <c:pt idx="579">
                  <c:v>171.38999899999999</c:v>
                </c:pt>
                <c:pt idx="580">
                  <c:v>174.11000100000001</c:v>
                </c:pt>
                <c:pt idx="581">
                  <c:v>172.05999800000001</c:v>
                </c:pt>
                <c:pt idx="582">
                  <c:v>176.58999600000001</c:v>
                </c:pt>
                <c:pt idx="583">
                  <c:v>175.58999600000001</c:v>
                </c:pt>
                <c:pt idx="584">
                  <c:v>173.220001</c:v>
                </c:pt>
                <c:pt idx="585">
                  <c:v>180</c:v>
                </c:pt>
                <c:pt idx="586">
                  <c:v>175.800003</c:v>
                </c:pt>
                <c:pt idx="587">
                  <c:v>174.490005</c:v>
                </c:pt>
                <c:pt idx="588">
                  <c:v>180.61999499999999</c:v>
                </c:pt>
                <c:pt idx="589">
                  <c:v>182.08000200000001</c:v>
                </c:pt>
                <c:pt idx="590">
                  <c:v>184.16999799999999</c:v>
                </c:pt>
                <c:pt idx="591">
                  <c:v>184.979996</c:v>
                </c:pt>
                <c:pt idx="592">
                  <c:v>183.14999399999999</c:v>
                </c:pt>
                <c:pt idx="593">
                  <c:v>186.800003</c:v>
                </c:pt>
                <c:pt idx="594">
                  <c:v>182.550003</c:v>
                </c:pt>
                <c:pt idx="595">
                  <c:v>177.53999300000001</c:v>
                </c:pt>
                <c:pt idx="596">
                  <c:v>179.05999800000001</c:v>
                </c:pt>
                <c:pt idx="597">
                  <c:v>185.75</c:v>
                </c:pt>
                <c:pt idx="598">
                  <c:v>185.029999</c:v>
                </c:pt>
                <c:pt idx="599">
                  <c:v>184.80999800000001</c:v>
                </c:pt>
                <c:pt idx="600">
                  <c:v>185.39999399999999</c:v>
                </c:pt>
                <c:pt idx="601">
                  <c:v>183.19000199999999</c:v>
                </c:pt>
                <c:pt idx="602">
                  <c:v>186.33999600000001</c:v>
                </c:pt>
                <c:pt idx="603">
                  <c:v>180.199997</c:v>
                </c:pt>
                <c:pt idx="604">
                  <c:v>180.740005</c:v>
                </c:pt>
                <c:pt idx="605">
                  <c:v>182.729996</c:v>
                </c:pt>
                <c:pt idx="606">
                  <c:v>182.53999300000001</c:v>
                </c:pt>
                <c:pt idx="607">
                  <c:v>184.25</c:v>
                </c:pt>
                <c:pt idx="608">
                  <c:v>184.820007</c:v>
                </c:pt>
                <c:pt idx="609">
                  <c:v>184.300003</c:v>
                </c:pt>
                <c:pt idx="610">
                  <c:v>182.61999499999999</c:v>
                </c:pt>
                <c:pt idx="611">
                  <c:v>185.94000199999999</c:v>
                </c:pt>
                <c:pt idx="612">
                  <c:v>188</c:v>
                </c:pt>
                <c:pt idx="613">
                  <c:v>191.13000500000001</c:v>
                </c:pt>
                <c:pt idx="614">
                  <c:v>193.13000500000001</c:v>
                </c:pt>
                <c:pt idx="615">
                  <c:v>190.53999300000001</c:v>
                </c:pt>
                <c:pt idx="616">
                  <c:v>184.58000200000001</c:v>
                </c:pt>
                <c:pt idx="617">
                  <c:v>192.88999899999999</c:v>
                </c:pt>
                <c:pt idx="618">
                  <c:v>195.029999</c:v>
                </c:pt>
                <c:pt idx="619">
                  <c:v>194</c:v>
                </c:pt>
                <c:pt idx="620">
                  <c:v>198.58999600000001</c:v>
                </c:pt>
                <c:pt idx="621">
                  <c:v>195.78999300000001</c:v>
                </c:pt>
                <c:pt idx="622">
                  <c:v>202.08999600000001</c:v>
                </c:pt>
                <c:pt idx="623">
                  <c:v>201.60000600000001</c:v>
                </c:pt>
                <c:pt idx="624">
                  <c:v>197.800003</c:v>
                </c:pt>
                <c:pt idx="625">
                  <c:v>199.729996</c:v>
                </c:pt>
                <c:pt idx="626">
                  <c:v>195.779999</c:v>
                </c:pt>
                <c:pt idx="627">
                  <c:v>197.88000500000001</c:v>
                </c:pt>
                <c:pt idx="628">
                  <c:v>203.13999899999999</c:v>
                </c:pt>
                <c:pt idx="629">
                  <c:v>205.679993</c:v>
                </c:pt>
                <c:pt idx="630">
                  <c:v>208.83000200000001</c:v>
                </c:pt>
                <c:pt idx="631">
                  <c:v>210.449997</c:v>
                </c:pt>
                <c:pt idx="632">
                  <c:v>210.070007</c:v>
                </c:pt>
                <c:pt idx="633">
                  <c:v>216.33000200000001</c:v>
                </c:pt>
                <c:pt idx="634">
                  <c:v>213.61999499999999</c:v>
                </c:pt>
                <c:pt idx="635">
                  <c:v>214.479996</c:v>
                </c:pt>
                <c:pt idx="636">
                  <c:v>206.13000500000001</c:v>
                </c:pt>
                <c:pt idx="637">
                  <c:v>209.55999800000001</c:v>
                </c:pt>
                <c:pt idx="638">
                  <c:v>205.39999399999999</c:v>
                </c:pt>
                <c:pt idx="639">
                  <c:v>204.470001</c:v>
                </c:pt>
                <c:pt idx="640">
                  <c:v>205</c:v>
                </c:pt>
                <c:pt idx="641">
                  <c:v>213.66000399999999</c:v>
                </c:pt>
                <c:pt idx="642">
                  <c:v>209.199997</c:v>
                </c:pt>
                <c:pt idx="643">
                  <c:v>207.19000199999999</c:v>
                </c:pt>
                <c:pt idx="644">
                  <c:v>200.41999799999999</c:v>
                </c:pt>
                <c:pt idx="645">
                  <c:v>201.470001</c:v>
                </c:pt>
                <c:pt idx="646">
                  <c:v>203.61000100000001</c:v>
                </c:pt>
                <c:pt idx="647">
                  <c:v>202.5</c:v>
                </c:pt>
                <c:pt idx="648">
                  <c:v>201</c:v>
                </c:pt>
                <c:pt idx="649">
                  <c:v>204.39999399999999</c:v>
                </c:pt>
                <c:pt idx="650">
                  <c:v>211.520004</c:v>
                </c:pt>
                <c:pt idx="651">
                  <c:v>214.16999799999999</c:v>
                </c:pt>
                <c:pt idx="652">
                  <c:v>214.89999399999999</c:v>
                </c:pt>
                <c:pt idx="653">
                  <c:v>212.33999600000001</c:v>
                </c:pt>
                <c:pt idx="654">
                  <c:v>214.85000600000001</c:v>
                </c:pt>
                <c:pt idx="655">
                  <c:v>211.66999799999999</c:v>
                </c:pt>
                <c:pt idx="656">
                  <c:v>207.16000399999999</c:v>
                </c:pt>
                <c:pt idx="657">
                  <c:v>205.28999300000001</c:v>
                </c:pt>
                <c:pt idx="658">
                  <c:v>209.44000199999999</c:v>
                </c:pt>
                <c:pt idx="659">
                  <c:v>208.759995</c:v>
                </c:pt>
                <c:pt idx="660">
                  <c:v>209.60000600000001</c:v>
                </c:pt>
                <c:pt idx="661">
                  <c:v>210.529999</c:v>
                </c:pt>
                <c:pt idx="662">
                  <c:v>211.490005</c:v>
                </c:pt>
                <c:pt idx="663">
                  <c:v>209.53999300000001</c:v>
                </c:pt>
                <c:pt idx="664">
                  <c:v>213.86000100000001</c:v>
                </c:pt>
                <c:pt idx="665">
                  <c:v>214.78999300000001</c:v>
                </c:pt>
                <c:pt idx="666">
                  <c:v>213.10000600000001</c:v>
                </c:pt>
                <c:pt idx="667">
                  <c:v>217.88000500000001</c:v>
                </c:pt>
                <c:pt idx="668">
                  <c:v>222.88999899999999</c:v>
                </c:pt>
                <c:pt idx="669">
                  <c:v>228.179993</c:v>
                </c:pt>
                <c:pt idx="670">
                  <c:v>227</c:v>
                </c:pt>
                <c:pt idx="671">
                  <c:v>225.509995</c:v>
                </c:pt>
                <c:pt idx="672">
                  <c:v>227.970001</c:v>
                </c:pt>
                <c:pt idx="673">
                  <c:v>229.270004</c:v>
                </c:pt>
                <c:pt idx="674">
                  <c:v>215.10000600000001</c:v>
                </c:pt>
                <c:pt idx="675">
                  <c:v>206.5</c:v>
                </c:pt>
                <c:pt idx="676">
                  <c:v>207.60000600000001</c:v>
                </c:pt>
                <c:pt idx="677">
                  <c:v>213.39999399999999</c:v>
                </c:pt>
                <c:pt idx="678">
                  <c:v>207.199997</c:v>
                </c:pt>
                <c:pt idx="679">
                  <c:v>204.240005</c:v>
                </c:pt>
                <c:pt idx="680">
                  <c:v>208.41999799999999</c:v>
                </c:pt>
                <c:pt idx="681">
                  <c:v>210.61999499999999</c:v>
                </c:pt>
                <c:pt idx="682">
                  <c:v>200.050003</c:v>
                </c:pt>
                <c:pt idx="683">
                  <c:v>202.800003</c:v>
                </c:pt>
                <c:pt idx="684">
                  <c:v>197.19000199999999</c:v>
                </c:pt>
                <c:pt idx="685">
                  <c:v>205.05999800000001</c:v>
                </c:pt>
                <c:pt idx="686">
                  <c:v>207.89999399999999</c:v>
                </c:pt>
                <c:pt idx="687">
                  <c:v>199.85000600000001</c:v>
                </c:pt>
                <c:pt idx="688">
                  <c:v>203.550003</c:v>
                </c:pt>
                <c:pt idx="689">
                  <c:v>210.88000500000001</c:v>
                </c:pt>
                <c:pt idx="690">
                  <c:v>209.35000600000001</c:v>
                </c:pt>
                <c:pt idx="691">
                  <c:v>207.729996</c:v>
                </c:pt>
                <c:pt idx="692">
                  <c:v>213.490005</c:v>
                </c:pt>
                <c:pt idx="693">
                  <c:v>208</c:v>
                </c:pt>
                <c:pt idx="694">
                  <c:v>207.220001</c:v>
                </c:pt>
                <c:pt idx="695">
                  <c:v>208.820007</c:v>
                </c:pt>
                <c:pt idx="696">
                  <c:v>207.05999800000001</c:v>
                </c:pt>
                <c:pt idx="697">
                  <c:v>210.509995</c:v>
                </c:pt>
                <c:pt idx="698">
                  <c:v>211.229996</c:v>
                </c:pt>
                <c:pt idx="699">
                  <c:v>218.78999300000001</c:v>
                </c:pt>
                <c:pt idx="700">
                  <c:v>222.720001</c:v>
                </c:pt>
                <c:pt idx="701">
                  <c:v>223</c:v>
                </c:pt>
                <c:pt idx="702">
                  <c:v>217.10000600000001</c:v>
                </c:pt>
                <c:pt idx="703">
                  <c:v>220.14999399999999</c:v>
                </c:pt>
                <c:pt idx="704">
                  <c:v>220.41999799999999</c:v>
                </c:pt>
                <c:pt idx="705">
                  <c:v>215.800003</c:v>
                </c:pt>
                <c:pt idx="706">
                  <c:v>213.11999499999999</c:v>
                </c:pt>
                <c:pt idx="707">
                  <c:v>213.929993</c:v>
                </c:pt>
                <c:pt idx="708">
                  <c:v>215.029999</c:v>
                </c:pt>
                <c:pt idx="709">
                  <c:v>213.85000600000001</c:v>
                </c:pt>
                <c:pt idx="710">
                  <c:v>211.58999600000001</c:v>
                </c:pt>
                <c:pt idx="711">
                  <c:v>207.66999799999999</c:v>
                </c:pt>
                <c:pt idx="712">
                  <c:v>204.070007</c:v>
                </c:pt>
                <c:pt idx="713">
                  <c:v>203.5</c:v>
                </c:pt>
                <c:pt idx="714">
                  <c:v>204.28999300000001</c:v>
                </c:pt>
                <c:pt idx="715">
                  <c:v>203.88999899999999</c:v>
                </c:pt>
                <c:pt idx="716">
                  <c:v>214.020004</c:v>
                </c:pt>
                <c:pt idx="717">
                  <c:v>222.03999300000001</c:v>
                </c:pt>
                <c:pt idx="718">
                  <c:v>222.259995</c:v>
                </c:pt>
                <c:pt idx="719">
                  <c:v>224.44000199999999</c:v>
                </c:pt>
                <c:pt idx="720">
                  <c:v>214.5</c:v>
                </c:pt>
                <c:pt idx="721">
                  <c:v>212.38999899999999</c:v>
                </c:pt>
                <c:pt idx="722">
                  <c:v>217.21000699999999</c:v>
                </c:pt>
                <c:pt idx="723">
                  <c:v>216.36000100000001</c:v>
                </c:pt>
                <c:pt idx="724">
                  <c:v>214.86999499999999</c:v>
                </c:pt>
                <c:pt idx="725">
                  <c:v>216.10000600000001</c:v>
                </c:pt>
                <c:pt idx="726">
                  <c:v>213.64999399999999</c:v>
                </c:pt>
                <c:pt idx="727">
                  <c:v>211.38000500000001</c:v>
                </c:pt>
                <c:pt idx="728">
                  <c:v>212.199997</c:v>
                </c:pt>
                <c:pt idx="729">
                  <c:v>210.949997</c:v>
                </c:pt>
                <c:pt idx="730">
                  <c:v>209.58999600000001</c:v>
                </c:pt>
                <c:pt idx="731">
                  <c:v>215.11000100000001</c:v>
                </c:pt>
                <c:pt idx="732">
                  <c:v>214.85000600000001</c:v>
                </c:pt>
                <c:pt idx="733">
                  <c:v>214.10000600000001</c:v>
                </c:pt>
                <c:pt idx="734">
                  <c:v>214.509995</c:v>
                </c:pt>
                <c:pt idx="735">
                  <c:v>214.88000500000001</c:v>
                </c:pt>
                <c:pt idx="736">
                  <c:v>214.61000100000001</c:v>
                </c:pt>
                <c:pt idx="737">
                  <c:v>214.220001</c:v>
                </c:pt>
                <c:pt idx="738">
                  <c:v>214.36999499999999</c:v>
                </c:pt>
                <c:pt idx="739">
                  <c:v>213.970001</c:v>
                </c:pt>
                <c:pt idx="740">
                  <c:v>215.16000399999999</c:v>
                </c:pt>
                <c:pt idx="741">
                  <c:v>211.770004</c:v>
                </c:pt>
                <c:pt idx="742">
                  <c:v>210.050003</c:v>
                </c:pt>
                <c:pt idx="743">
                  <c:v>213.10000600000001</c:v>
                </c:pt>
                <c:pt idx="744">
                  <c:v>215.16999799999999</c:v>
                </c:pt>
                <c:pt idx="745">
                  <c:v>214.75</c:v>
                </c:pt>
                <c:pt idx="746">
                  <c:v>219.86999499999999</c:v>
                </c:pt>
                <c:pt idx="747">
                  <c:v>218.58999600000001</c:v>
                </c:pt>
                <c:pt idx="748">
                  <c:v>217.550003</c:v>
                </c:pt>
                <c:pt idx="749">
                  <c:v>222.69000199999999</c:v>
                </c:pt>
                <c:pt idx="750">
                  <c:v>223.11000100000001</c:v>
                </c:pt>
                <c:pt idx="751">
                  <c:v>221.41999799999999</c:v>
                </c:pt>
                <c:pt idx="752">
                  <c:v>224.449997</c:v>
                </c:pt>
                <c:pt idx="753">
                  <c:v>226.30999800000001</c:v>
                </c:pt>
                <c:pt idx="754">
                  <c:v>225.229996</c:v>
                </c:pt>
                <c:pt idx="755">
                  <c:v>221.699997</c:v>
                </c:pt>
                <c:pt idx="756">
                  <c:v>222.529999</c:v>
                </c:pt>
                <c:pt idx="757">
                  <c:v>217.259995</c:v>
                </c:pt>
                <c:pt idx="758">
                  <c:v>212.16999799999999</c:v>
                </c:pt>
                <c:pt idx="759">
                  <c:v>214.03999300000001</c:v>
                </c:pt>
                <c:pt idx="760">
                  <c:v>218.679993</c:v>
                </c:pt>
                <c:pt idx="761">
                  <c:v>218.470001</c:v>
                </c:pt>
                <c:pt idx="762">
                  <c:v>216.5</c:v>
                </c:pt>
                <c:pt idx="763">
                  <c:v>214.020004</c:v>
                </c:pt>
                <c:pt idx="764">
                  <c:v>215.91000399999999</c:v>
                </c:pt>
                <c:pt idx="765">
                  <c:v>213.520004</c:v>
                </c:pt>
                <c:pt idx="766">
                  <c:v>213.75</c:v>
                </c:pt>
                <c:pt idx="767">
                  <c:v>217.699997</c:v>
                </c:pt>
                <c:pt idx="768">
                  <c:v>224.699997</c:v>
                </c:pt>
                <c:pt idx="769">
                  <c:v>227.08000200000001</c:v>
                </c:pt>
                <c:pt idx="770">
                  <c:v>229.11999499999999</c:v>
                </c:pt>
                <c:pt idx="771">
                  <c:v>231.86000100000001</c:v>
                </c:pt>
                <c:pt idx="772">
                  <c:v>238</c:v>
                </c:pt>
                <c:pt idx="773">
                  <c:v>235.61000100000001</c:v>
                </c:pt>
                <c:pt idx="774">
                  <c:v>235.990005</c:v>
                </c:pt>
                <c:pt idx="775">
                  <c:v>235.05999800000001</c:v>
                </c:pt>
                <c:pt idx="776">
                  <c:v>241.300003</c:v>
                </c:pt>
                <c:pt idx="777">
                  <c:v>239.570007</c:v>
                </c:pt>
                <c:pt idx="778">
                  <c:v>242.66000399999999</c:v>
                </c:pt>
                <c:pt idx="779">
                  <c:v>242.229996</c:v>
                </c:pt>
                <c:pt idx="780">
                  <c:v>243.14999399999999</c:v>
                </c:pt>
                <c:pt idx="781">
                  <c:v>241.86999499999999</c:v>
                </c:pt>
                <c:pt idx="782">
                  <c:v>245</c:v>
                </c:pt>
                <c:pt idx="783">
                  <c:v>244.779999</c:v>
                </c:pt>
                <c:pt idx="784">
                  <c:v>243.929993</c:v>
                </c:pt>
                <c:pt idx="785">
                  <c:v>245.029999</c:v>
                </c:pt>
                <c:pt idx="786">
                  <c:v>241.320007</c:v>
                </c:pt>
                <c:pt idx="787">
                  <c:v>241.800003</c:v>
                </c:pt>
                <c:pt idx="788">
                  <c:v>243.75</c:v>
                </c:pt>
                <c:pt idx="789">
                  <c:v>237.41999799999999</c:v>
                </c:pt>
                <c:pt idx="790">
                  <c:v>230.33000200000001</c:v>
                </c:pt>
                <c:pt idx="791">
                  <c:v>230.009995</c:v>
                </c:pt>
                <c:pt idx="792">
                  <c:v>232.08000200000001</c:v>
                </c:pt>
                <c:pt idx="793">
                  <c:v>231.529999</c:v>
                </c:pt>
                <c:pt idx="794">
                  <c:v>235.89999399999999</c:v>
                </c:pt>
                <c:pt idx="795">
                  <c:v>237.009995</c:v>
                </c:pt>
                <c:pt idx="796">
                  <c:v>232.16000399999999</c:v>
                </c:pt>
                <c:pt idx="797">
                  <c:v>226.740005</c:v>
                </c:pt>
                <c:pt idx="798">
                  <c:v>229.520004</c:v>
                </c:pt>
                <c:pt idx="799">
                  <c:v>231.36999499999999</c:v>
                </c:pt>
                <c:pt idx="800">
                  <c:v>232.88000500000001</c:v>
                </c:pt>
                <c:pt idx="801">
                  <c:v>237</c:v>
                </c:pt>
                <c:pt idx="802">
                  <c:v>234.96000699999999</c:v>
                </c:pt>
                <c:pt idx="803">
                  <c:v>234.009995</c:v>
                </c:pt>
                <c:pt idx="804">
                  <c:v>234.96000699999999</c:v>
                </c:pt>
                <c:pt idx="805">
                  <c:v>236.279999</c:v>
                </c:pt>
                <c:pt idx="806">
                  <c:v>236.14999399999999</c:v>
                </c:pt>
                <c:pt idx="807">
                  <c:v>232.55999800000001</c:v>
                </c:pt>
                <c:pt idx="808">
                  <c:v>231.020004</c:v>
                </c:pt>
                <c:pt idx="809">
                  <c:v>230.270004</c:v>
                </c:pt>
                <c:pt idx="810">
                  <c:v>237.490005</c:v>
                </c:pt>
                <c:pt idx="811">
                  <c:v>237.85000600000001</c:v>
                </c:pt>
                <c:pt idx="812">
                  <c:v>235.300003</c:v>
                </c:pt>
                <c:pt idx="813">
                  <c:v>231.550003</c:v>
                </c:pt>
                <c:pt idx="814">
                  <c:v>236.58999600000001</c:v>
                </c:pt>
                <c:pt idx="815">
                  <c:v>233.529999</c:v>
                </c:pt>
                <c:pt idx="816">
                  <c:v>232.91000399999999</c:v>
                </c:pt>
                <c:pt idx="817">
                  <c:v>238.470001</c:v>
                </c:pt>
                <c:pt idx="818">
                  <c:v>242.759995</c:v>
                </c:pt>
                <c:pt idx="819">
                  <c:v>247.61000100000001</c:v>
                </c:pt>
                <c:pt idx="820">
                  <c:v>247.80999800000001</c:v>
                </c:pt>
                <c:pt idx="821">
                  <c:v>252.770004</c:v>
                </c:pt>
                <c:pt idx="822">
                  <c:v>252.86999499999999</c:v>
                </c:pt>
                <c:pt idx="823">
                  <c:v>254.71000699999999</c:v>
                </c:pt>
                <c:pt idx="824">
                  <c:v>257.26001000000002</c:v>
                </c:pt>
                <c:pt idx="825">
                  <c:v>257.48001099999999</c:v>
                </c:pt>
                <c:pt idx="826">
                  <c:v>257.92999300000002</c:v>
                </c:pt>
                <c:pt idx="827">
                  <c:v>259.47000100000002</c:v>
                </c:pt>
                <c:pt idx="828">
                  <c:v>260.19000199999999</c:v>
                </c:pt>
                <c:pt idx="829">
                  <c:v>257.82000699999998</c:v>
                </c:pt>
                <c:pt idx="830">
                  <c:v>258.94000199999999</c:v>
                </c:pt>
                <c:pt idx="831">
                  <c:v>260.209991</c:v>
                </c:pt>
                <c:pt idx="832">
                  <c:v>257.88000499999998</c:v>
                </c:pt>
                <c:pt idx="833">
                  <c:v>261.66000400000001</c:v>
                </c:pt>
                <c:pt idx="834">
                  <c:v>261.57998700000002</c:v>
                </c:pt>
                <c:pt idx="835">
                  <c:v>256.07998700000002</c:v>
                </c:pt>
                <c:pt idx="836">
                  <c:v>255.46000699999999</c:v>
                </c:pt>
                <c:pt idx="837">
                  <c:v>249.740005</c:v>
                </c:pt>
                <c:pt idx="838">
                  <c:v>253.39999399999999</c:v>
                </c:pt>
                <c:pt idx="839">
                  <c:v>250.970001</c:v>
                </c:pt>
                <c:pt idx="840">
                  <c:v>249.05999800000001</c:v>
                </c:pt>
                <c:pt idx="841">
                  <c:v>246.449997</c:v>
                </c:pt>
                <c:pt idx="842">
                  <c:v>252.14999399999999</c:v>
                </c:pt>
                <c:pt idx="843">
                  <c:v>250.86999499999999</c:v>
                </c:pt>
                <c:pt idx="844">
                  <c:v>244.550003</c:v>
                </c:pt>
                <c:pt idx="845">
                  <c:v>242.16999799999999</c:v>
                </c:pt>
                <c:pt idx="846">
                  <c:v>241.800003</c:v>
                </c:pt>
                <c:pt idx="847">
                  <c:v>245.58000200000001</c:v>
                </c:pt>
                <c:pt idx="848">
                  <c:v>246.550003</c:v>
                </c:pt>
                <c:pt idx="849">
                  <c:v>246.270004</c:v>
                </c:pt>
                <c:pt idx="850">
                  <c:v>239.30999800000001</c:v>
                </c:pt>
                <c:pt idx="851">
                  <c:v>243.96000699999999</c:v>
                </c:pt>
                <c:pt idx="852">
                  <c:v>247.570007</c:v>
                </c:pt>
                <c:pt idx="853">
                  <c:v>247.78999300000001</c:v>
                </c:pt>
                <c:pt idx="854">
                  <c:v>251.770004</c:v>
                </c:pt>
                <c:pt idx="855">
                  <c:v>251.429993</c:v>
                </c:pt>
                <c:pt idx="856">
                  <c:v>251.16999799999999</c:v>
                </c:pt>
                <c:pt idx="857">
                  <c:v>251</c:v>
                </c:pt>
                <c:pt idx="858">
                  <c:v>251.229996</c:v>
                </c:pt>
                <c:pt idx="859">
                  <c:v>248.13000500000001</c:v>
                </c:pt>
                <c:pt idx="860">
                  <c:v>245.220001</c:v>
                </c:pt>
                <c:pt idx="861">
                  <c:v>247.759995</c:v>
                </c:pt>
                <c:pt idx="862">
                  <c:v>249.979996</c:v>
                </c:pt>
                <c:pt idx="863">
                  <c:v>255.16000399999999</c:v>
                </c:pt>
                <c:pt idx="864">
                  <c:v>253.80999800000001</c:v>
                </c:pt>
                <c:pt idx="865">
                  <c:v>254.28999300000001</c:v>
                </c:pt>
                <c:pt idx="866">
                  <c:v>257.98998999999998</c:v>
                </c:pt>
                <c:pt idx="867">
                  <c:v>257.89999399999999</c:v>
                </c:pt>
                <c:pt idx="868">
                  <c:v>259.76998900000001</c:v>
                </c:pt>
                <c:pt idx="869">
                  <c:v>259.39999399999999</c:v>
                </c:pt>
                <c:pt idx="870">
                  <c:v>256.07000699999998</c:v>
                </c:pt>
                <c:pt idx="871">
                  <c:v>259.63000499999998</c:v>
                </c:pt>
                <c:pt idx="872">
                  <c:v>259.82000699999998</c:v>
                </c:pt>
                <c:pt idx="873">
                  <c:v>262.72000100000002</c:v>
                </c:pt>
                <c:pt idx="874">
                  <c:v>265.98998999999998</c:v>
                </c:pt>
                <c:pt idx="875">
                  <c:v>266.16000400000001</c:v>
                </c:pt>
                <c:pt idx="876">
                  <c:v>266.23001099999999</c:v>
                </c:pt>
                <c:pt idx="877">
                  <c:v>266.19000199999999</c:v>
                </c:pt>
                <c:pt idx="878">
                  <c:v>268.86999500000002</c:v>
                </c:pt>
                <c:pt idx="879">
                  <c:v>270.69000199999999</c:v>
                </c:pt>
                <c:pt idx="880">
                  <c:v>269.60998499999999</c:v>
                </c:pt>
                <c:pt idx="881">
                  <c:v>272.82000699999998</c:v>
                </c:pt>
                <c:pt idx="882">
                  <c:v>278.02999899999998</c:v>
                </c:pt>
                <c:pt idx="883">
                  <c:v>279.39999399999999</c:v>
                </c:pt>
                <c:pt idx="884">
                  <c:v>276.89999399999999</c:v>
                </c:pt>
                <c:pt idx="885">
                  <c:v>275.72000100000002</c:v>
                </c:pt>
                <c:pt idx="886">
                  <c:v>279.16000400000001</c:v>
                </c:pt>
                <c:pt idx="887">
                  <c:v>277.51998900000001</c:v>
                </c:pt>
                <c:pt idx="888">
                  <c:v>282.35000600000001</c:v>
                </c:pt>
                <c:pt idx="889">
                  <c:v>282</c:v>
                </c:pt>
                <c:pt idx="890">
                  <c:v>282.07000699999998</c:v>
                </c:pt>
                <c:pt idx="891">
                  <c:v>278.92999300000002</c:v>
                </c:pt>
                <c:pt idx="892">
                  <c:v>278.02999899999998</c:v>
                </c:pt>
                <c:pt idx="893">
                  <c:v>278.89999399999999</c:v>
                </c:pt>
                <c:pt idx="894">
                  <c:v>283.83999599999999</c:v>
                </c:pt>
                <c:pt idx="895">
                  <c:v>287.36999500000002</c:v>
                </c:pt>
                <c:pt idx="896">
                  <c:v>289</c:v>
                </c:pt>
                <c:pt idx="897">
                  <c:v>289.42999300000002</c:v>
                </c:pt>
                <c:pt idx="898">
                  <c:v>288.98998999999998</c:v>
                </c:pt>
                <c:pt idx="899">
                  <c:v>286.23998999999998</c:v>
                </c:pt>
                <c:pt idx="900">
                  <c:v>285.17001299999998</c:v>
                </c:pt>
                <c:pt idx="901">
                  <c:v>286.35998499999999</c:v>
                </c:pt>
                <c:pt idx="902">
                  <c:v>285.42001299999998</c:v>
                </c:pt>
                <c:pt idx="903">
                  <c:v>286.22000100000002</c:v>
                </c:pt>
                <c:pt idx="904">
                  <c:v>286.88000499999998</c:v>
                </c:pt>
                <c:pt idx="905">
                  <c:v>288.51001000000002</c:v>
                </c:pt>
                <c:pt idx="906">
                  <c:v>289.75</c:v>
                </c:pt>
                <c:pt idx="907">
                  <c:v>288.79998799999998</c:v>
                </c:pt>
                <c:pt idx="908">
                  <c:v>287.209991</c:v>
                </c:pt>
                <c:pt idx="909">
                  <c:v>286.63000499999998</c:v>
                </c:pt>
                <c:pt idx="910">
                  <c:v>289.48001099999999</c:v>
                </c:pt>
                <c:pt idx="911">
                  <c:v>293.19000199999999</c:v>
                </c:pt>
                <c:pt idx="912">
                  <c:v>292.39001500000001</c:v>
                </c:pt>
                <c:pt idx="913">
                  <c:v>292.040009</c:v>
                </c:pt>
                <c:pt idx="914">
                  <c:v>288.69000199999999</c:v>
                </c:pt>
                <c:pt idx="915">
                  <c:v>299.72000100000002</c:v>
                </c:pt>
                <c:pt idx="916">
                  <c:v>303.25</c:v>
                </c:pt>
                <c:pt idx="917">
                  <c:v>305.01998900000001</c:v>
                </c:pt>
                <c:pt idx="918">
                  <c:v>304.29998799999998</c:v>
                </c:pt>
                <c:pt idx="919">
                  <c:v>300.98998999999998</c:v>
                </c:pt>
                <c:pt idx="920">
                  <c:v>298.98998999999998</c:v>
                </c:pt>
                <c:pt idx="921">
                  <c:v>301.11999500000002</c:v>
                </c:pt>
                <c:pt idx="922">
                  <c:v>304.42001299999998</c:v>
                </c:pt>
                <c:pt idx="923">
                  <c:v>302.86999500000002</c:v>
                </c:pt>
                <c:pt idx="924">
                  <c:v>302.20001200000002</c:v>
                </c:pt>
                <c:pt idx="925">
                  <c:v>300.98998999999998</c:v>
                </c:pt>
                <c:pt idx="926">
                  <c:v>301.01001000000002</c:v>
                </c:pt>
                <c:pt idx="927">
                  <c:v>299.77999899999998</c:v>
                </c:pt>
                <c:pt idx="928">
                  <c:v>300.82000699999998</c:v>
                </c:pt>
                <c:pt idx="929">
                  <c:v>298.42001299999998</c:v>
                </c:pt>
                <c:pt idx="930">
                  <c:v>297.54998799999998</c:v>
                </c:pt>
                <c:pt idx="931">
                  <c:v>299.55999800000001</c:v>
                </c:pt>
                <c:pt idx="932">
                  <c:v>303.26001000000002</c:v>
                </c:pt>
                <c:pt idx="933">
                  <c:v>303.76001000000002</c:v>
                </c:pt>
                <c:pt idx="934">
                  <c:v>304.17001299999998</c:v>
                </c:pt>
                <c:pt idx="935">
                  <c:v>296.32998700000002</c:v>
                </c:pt>
                <c:pt idx="936">
                  <c:v>295.69000199999999</c:v>
                </c:pt>
                <c:pt idx="937">
                  <c:v>296.73001099999999</c:v>
                </c:pt>
                <c:pt idx="938">
                  <c:v>298.85000600000001</c:v>
                </c:pt>
                <c:pt idx="939">
                  <c:v>298.23001099999999</c:v>
                </c:pt>
                <c:pt idx="940">
                  <c:v>296.14001500000001</c:v>
                </c:pt>
                <c:pt idx="941">
                  <c:v>289.79998799999998</c:v>
                </c:pt>
                <c:pt idx="942">
                  <c:v>285.10000600000001</c:v>
                </c:pt>
                <c:pt idx="943">
                  <c:v>285.709991</c:v>
                </c:pt>
                <c:pt idx="944">
                  <c:v>282.11999500000002</c:v>
                </c:pt>
                <c:pt idx="945">
                  <c:v>287.39999399999999</c:v>
                </c:pt>
                <c:pt idx="946">
                  <c:v>284.04998799999998</c:v>
                </c:pt>
                <c:pt idx="947">
                  <c:v>285.77999899999998</c:v>
                </c:pt>
                <c:pt idx="948">
                  <c:v>295.17999300000002</c:v>
                </c:pt>
                <c:pt idx="949">
                  <c:v>296.22000100000002</c:v>
                </c:pt>
                <c:pt idx="950">
                  <c:v>292.92001299999998</c:v>
                </c:pt>
                <c:pt idx="951">
                  <c:v>295.33999599999999</c:v>
                </c:pt>
                <c:pt idx="952">
                  <c:v>294.91000400000001</c:v>
                </c:pt>
                <c:pt idx="953">
                  <c:v>299.209991</c:v>
                </c:pt>
                <c:pt idx="954">
                  <c:v>302.33999599999999</c:v>
                </c:pt>
                <c:pt idx="955">
                  <c:v>303.57000699999998</c:v>
                </c:pt>
                <c:pt idx="956">
                  <c:v>308.35000600000001</c:v>
                </c:pt>
                <c:pt idx="957">
                  <c:v>309.209991</c:v>
                </c:pt>
                <c:pt idx="958">
                  <c:v>307.17001299999998</c:v>
                </c:pt>
                <c:pt idx="959">
                  <c:v>310.39999399999999</c:v>
                </c:pt>
                <c:pt idx="960">
                  <c:v>309.35998499999999</c:v>
                </c:pt>
                <c:pt idx="961">
                  <c:v>311</c:v>
                </c:pt>
                <c:pt idx="962">
                  <c:v>316</c:v>
                </c:pt>
                <c:pt idx="963">
                  <c:v>324.32998700000002</c:v>
                </c:pt>
                <c:pt idx="964">
                  <c:v>324.13000499999998</c:v>
                </c:pt>
                <c:pt idx="965">
                  <c:v>331.35998499999999</c:v>
                </c:pt>
                <c:pt idx="966">
                  <c:v>330.30999800000001</c:v>
                </c:pt>
                <c:pt idx="967">
                  <c:v>333.89999399999999</c:v>
                </c:pt>
                <c:pt idx="968">
                  <c:v>332.89001500000001</c:v>
                </c:pt>
                <c:pt idx="969">
                  <c:v>338.51001000000002</c:v>
                </c:pt>
                <c:pt idx="970">
                  <c:v>337.29998799999998</c:v>
                </c:pt>
                <c:pt idx="971">
                  <c:v>337.10998499999999</c:v>
                </c:pt>
                <c:pt idx="972">
                  <c:v>334.57000699999998</c:v>
                </c:pt>
                <c:pt idx="973">
                  <c:v>331.25</c:v>
                </c:pt>
                <c:pt idx="974">
                  <c:v>333.92001299999998</c:v>
                </c:pt>
                <c:pt idx="975">
                  <c:v>337.540009</c:v>
                </c:pt>
                <c:pt idx="976">
                  <c:v>335.67999300000002</c:v>
                </c:pt>
                <c:pt idx="977">
                  <c:v>338.94000199999999</c:v>
                </c:pt>
                <c:pt idx="978">
                  <c:v>338.17999300000002</c:v>
                </c:pt>
                <c:pt idx="979">
                  <c:v>342.64001500000001</c:v>
                </c:pt>
                <c:pt idx="980">
                  <c:v>344.61999500000002</c:v>
                </c:pt>
                <c:pt idx="981">
                  <c:v>337.04998799999998</c:v>
                </c:pt>
                <c:pt idx="982">
                  <c:v>336.27999899999998</c:v>
                </c:pt>
                <c:pt idx="983">
                  <c:v>334.35000600000001</c:v>
                </c:pt>
                <c:pt idx="984">
                  <c:v>334.94000199999999</c:v>
                </c:pt>
                <c:pt idx="985">
                  <c:v>335.32000699999998</c:v>
                </c:pt>
                <c:pt idx="986">
                  <c:v>335.13000499999998</c:v>
                </c:pt>
                <c:pt idx="987">
                  <c:v>330.29998799999998</c:v>
                </c:pt>
                <c:pt idx="988">
                  <c:v>331.98998999999998</c:v>
                </c:pt>
                <c:pt idx="989">
                  <c:v>323.95001200000002</c:v>
                </c:pt>
                <c:pt idx="990">
                  <c:v>331.64001500000001</c:v>
                </c:pt>
                <c:pt idx="991">
                  <c:v>335.30999800000001</c:v>
                </c:pt>
                <c:pt idx="992">
                  <c:v>334.41000400000001</c:v>
                </c:pt>
                <c:pt idx="993">
                  <c:v>334.98001099999999</c:v>
                </c:pt>
                <c:pt idx="994">
                  <c:v>340.67999300000002</c:v>
                </c:pt>
                <c:pt idx="995">
                  <c:v>333.22000100000002</c:v>
                </c:pt>
                <c:pt idx="996">
                  <c:v>328.60998499999999</c:v>
                </c:pt>
                <c:pt idx="997">
                  <c:v>335.709991</c:v>
                </c:pt>
                <c:pt idx="998">
                  <c:v>320.88000499999998</c:v>
                </c:pt>
                <c:pt idx="999">
                  <c:v>320.04998799999998</c:v>
                </c:pt>
                <c:pt idx="1000">
                  <c:v>323.290009</c:v>
                </c:pt>
                <c:pt idx="1001">
                  <c:v>328.29998799999998</c:v>
                </c:pt>
                <c:pt idx="1002">
                  <c:v>332.75</c:v>
                </c:pt>
                <c:pt idx="1003">
                  <c:v>335.459991</c:v>
                </c:pt>
                <c:pt idx="1004">
                  <c:v>343.14999399999999</c:v>
                </c:pt>
                <c:pt idx="1005">
                  <c:v>341.29998799999998</c:v>
                </c:pt>
                <c:pt idx="1006">
                  <c:v>341.91000400000001</c:v>
                </c:pt>
                <c:pt idx="1007">
                  <c:v>338.51001000000002</c:v>
                </c:pt>
                <c:pt idx="1008">
                  <c:v>335.35000600000001</c:v>
                </c:pt>
                <c:pt idx="1009">
                  <c:v>334.82998700000002</c:v>
                </c:pt>
                <c:pt idx="1010">
                  <c:v>325.85998499999999</c:v>
                </c:pt>
                <c:pt idx="1011">
                  <c:v>313.14999399999999</c:v>
                </c:pt>
                <c:pt idx="1012">
                  <c:v>314.14999399999999</c:v>
                </c:pt>
                <c:pt idx="1013">
                  <c:v>309.48998999999998</c:v>
                </c:pt>
                <c:pt idx="1014">
                  <c:v>313.38000499999998</c:v>
                </c:pt>
                <c:pt idx="1015">
                  <c:v>319.67001299999998</c:v>
                </c:pt>
                <c:pt idx="1016">
                  <c:v>320.47000100000002</c:v>
                </c:pt>
                <c:pt idx="1017">
                  <c:v>304.25</c:v>
                </c:pt>
                <c:pt idx="1018">
                  <c:v>304.07000699999998</c:v>
                </c:pt>
                <c:pt idx="1019">
                  <c:v>306.290009</c:v>
                </c:pt>
                <c:pt idx="1020">
                  <c:v>309.07000699999998</c:v>
                </c:pt>
                <c:pt idx="1021">
                  <c:v>302.69000199999999</c:v>
                </c:pt>
                <c:pt idx="1022">
                  <c:v>292.20001200000002</c:v>
                </c:pt>
                <c:pt idx="1023">
                  <c:v>291.51998900000001</c:v>
                </c:pt>
                <c:pt idx="1024">
                  <c:v>307.98998999999998</c:v>
                </c:pt>
                <c:pt idx="1025">
                  <c:v>302.66000400000001</c:v>
                </c:pt>
                <c:pt idx="1026">
                  <c:v>300.23001099999999</c:v>
                </c:pt>
                <c:pt idx="1027">
                  <c:v>308.95001200000002</c:v>
                </c:pt>
                <c:pt idx="1028">
                  <c:v>310.41000400000001</c:v>
                </c:pt>
                <c:pt idx="1029">
                  <c:v>309.63000499999998</c:v>
                </c:pt>
                <c:pt idx="1030">
                  <c:v>309.48998999999998</c:v>
                </c:pt>
                <c:pt idx="1031">
                  <c:v>300.209991</c:v>
                </c:pt>
                <c:pt idx="1032">
                  <c:v>306.17001299999998</c:v>
                </c:pt>
                <c:pt idx="1033">
                  <c:v>301.25</c:v>
                </c:pt>
                <c:pt idx="1034">
                  <c:v>309.86999500000002</c:v>
                </c:pt>
                <c:pt idx="1035">
                  <c:v>304.040009</c:v>
                </c:pt>
                <c:pt idx="1036">
                  <c:v>303.19000199999999</c:v>
                </c:pt>
                <c:pt idx="1037">
                  <c:v>293.76998900000001</c:v>
                </c:pt>
                <c:pt idx="1038">
                  <c:v>300.01001000000002</c:v>
                </c:pt>
                <c:pt idx="1039">
                  <c:v>298.36999500000002</c:v>
                </c:pt>
                <c:pt idx="1040">
                  <c:v>296.35998499999999</c:v>
                </c:pt>
                <c:pt idx="1041">
                  <c:v>293.04998799999998</c:v>
                </c:pt>
                <c:pt idx="1042">
                  <c:v>285</c:v>
                </c:pt>
                <c:pt idx="1043">
                  <c:v>290.17999300000002</c:v>
                </c:pt>
                <c:pt idx="1044">
                  <c:v>272.51001000000002</c:v>
                </c:pt>
                <c:pt idx="1045">
                  <c:v>295.14001500000001</c:v>
                </c:pt>
                <c:pt idx="1046">
                  <c:v>294.30999800000001</c:v>
                </c:pt>
                <c:pt idx="1047">
                  <c:v>296.39999399999999</c:v>
                </c:pt>
                <c:pt idx="1048">
                  <c:v>295.35998499999999</c:v>
                </c:pt>
                <c:pt idx="1049">
                  <c:v>302.89001500000001</c:v>
                </c:pt>
                <c:pt idx="1050">
                  <c:v>294.290009</c:v>
                </c:pt>
                <c:pt idx="1051">
                  <c:v>288.52999899999998</c:v>
                </c:pt>
                <c:pt idx="1052">
                  <c:v>277.79998799999998</c:v>
                </c:pt>
                <c:pt idx="1053">
                  <c:v>283.44000199999999</c:v>
                </c:pt>
                <c:pt idx="1054">
                  <c:v>283.01998900000001</c:v>
                </c:pt>
                <c:pt idx="1055">
                  <c:v>287.959991</c:v>
                </c:pt>
                <c:pt idx="1056">
                  <c:v>280.33999599999999</c:v>
                </c:pt>
                <c:pt idx="1057">
                  <c:v>280.35000600000001</c:v>
                </c:pt>
                <c:pt idx="1058">
                  <c:v>289.10998499999999</c:v>
                </c:pt>
                <c:pt idx="1059">
                  <c:v>293.290009</c:v>
                </c:pt>
                <c:pt idx="1060">
                  <c:v>295.36999500000002</c:v>
                </c:pt>
                <c:pt idx="1061">
                  <c:v>298.89001500000001</c:v>
                </c:pt>
                <c:pt idx="1062">
                  <c:v>299.79998799999998</c:v>
                </c:pt>
                <c:pt idx="1063">
                  <c:v>300.51001000000002</c:v>
                </c:pt>
                <c:pt idx="1064">
                  <c:v>299.14001500000001</c:v>
                </c:pt>
                <c:pt idx="1065">
                  <c:v>305.23001099999999</c:v>
                </c:pt>
                <c:pt idx="1066">
                  <c:v>304.32998700000002</c:v>
                </c:pt>
                <c:pt idx="1067">
                  <c:v>313.91000400000001</c:v>
                </c:pt>
                <c:pt idx="1068">
                  <c:v>313.76001000000002</c:v>
                </c:pt>
                <c:pt idx="1069">
                  <c:v>313.89999399999999</c:v>
                </c:pt>
                <c:pt idx="1070">
                  <c:v>309.36999500000002</c:v>
                </c:pt>
                <c:pt idx="1071">
                  <c:v>310.08999599999999</c:v>
                </c:pt>
                <c:pt idx="1072">
                  <c:v>313.26998900000001</c:v>
                </c:pt>
                <c:pt idx="1073">
                  <c:v>305.19000199999999</c:v>
                </c:pt>
                <c:pt idx="1074">
                  <c:v>296.66000400000001</c:v>
                </c:pt>
                <c:pt idx="1075">
                  <c:v>300.44000199999999</c:v>
                </c:pt>
                <c:pt idx="1076">
                  <c:v>291.790009</c:v>
                </c:pt>
                <c:pt idx="1077">
                  <c:v>289.23998999999998</c:v>
                </c:pt>
                <c:pt idx="1078">
                  <c:v>282.73001099999999</c:v>
                </c:pt>
                <c:pt idx="1079">
                  <c:v>288.08999599999999</c:v>
                </c:pt>
                <c:pt idx="1080">
                  <c:v>278.91000400000001</c:v>
                </c:pt>
                <c:pt idx="1081">
                  <c:v>279.38000499999998</c:v>
                </c:pt>
                <c:pt idx="1082">
                  <c:v>289.39999399999999</c:v>
                </c:pt>
                <c:pt idx="1083">
                  <c:v>288.57998700000002</c:v>
                </c:pt>
                <c:pt idx="1084">
                  <c:v>281.67999300000002</c:v>
                </c:pt>
                <c:pt idx="1085">
                  <c:v>273.290009</c:v>
                </c:pt>
                <c:pt idx="1086">
                  <c:v>277.5</c:v>
                </c:pt>
                <c:pt idx="1087">
                  <c:v>282.10000600000001</c:v>
                </c:pt>
                <c:pt idx="1088">
                  <c:v>285.19000199999999</c:v>
                </c:pt>
                <c:pt idx="1089">
                  <c:v>288.60998499999999</c:v>
                </c:pt>
                <c:pt idx="1090">
                  <c:v>277.709991</c:v>
                </c:pt>
                <c:pt idx="1091">
                  <c:v>283.959991</c:v>
                </c:pt>
                <c:pt idx="1092">
                  <c:v>282.58999599999999</c:v>
                </c:pt>
                <c:pt idx="1093">
                  <c:v>285.540009</c:v>
                </c:pt>
                <c:pt idx="1094">
                  <c:v>274.80999800000001</c:v>
                </c:pt>
                <c:pt idx="1095">
                  <c:v>270.05999800000001</c:v>
                </c:pt>
                <c:pt idx="1096">
                  <c:v>271.69000199999999</c:v>
                </c:pt>
                <c:pt idx="1097">
                  <c:v>265.67999300000002</c:v>
                </c:pt>
                <c:pt idx="1098">
                  <c:v>257.69000199999999</c:v>
                </c:pt>
                <c:pt idx="1099">
                  <c:v>257.35000600000001</c:v>
                </c:pt>
                <c:pt idx="1100">
                  <c:v>259.959991</c:v>
                </c:pt>
                <c:pt idx="1101">
                  <c:v>266.10998499999999</c:v>
                </c:pt>
                <c:pt idx="1102">
                  <c:v>263</c:v>
                </c:pt>
                <c:pt idx="1103">
                  <c:v>253.89999399999999</c:v>
                </c:pt>
                <c:pt idx="1104">
                  <c:v>257.23998999999998</c:v>
                </c:pt>
                <c:pt idx="1105">
                  <c:v>255.490005</c:v>
                </c:pt>
                <c:pt idx="1106">
                  <c:v>257.89001500000001</c:v>
                </c:pt>
                <c:pt idx="1107">
                  <c:v>258.14001500000001</c:v>
                </c:pt>
                <c:pt idx="1108">
                  <c:v>262.26998900000001</c:v>
                </c:pt>
                <c:pt idx="1109">
                  <c:v>268.48001099999999</c:v>
                </c:pt>
                <c:pt idx="1110">
                  <c:v>272.52999899999998</c:v>
                </c:pt>
                <c:pt idx="1111">
                  <c:v>275.20001200000002</c:v>
                </c:pt>
                <c:pt idx="1112">
                  <c:v>264.45001200000002</c:v>
                </c:pt>
                <c:pt idx="1113">
                  <c:v>270.30999800000001</c:v>
                </c:pt>
                <c:pt idx="1114">
                  <c:v>272.05999800000001</c:v>
                </c:pt>
                <c:pt idx="1115">
                  <c:v>266.64001500000001</c:v>
                </c:pt>
                <c:pt idx="1116">
                  <c:v>271.709991</c:v>
                </c:pt>
                <c:pt idx="1117">
                  <c:v>267.77999899999998</c:v>
                </c:pt>
                <c:pt idx="1118">
                  <c:v>260.57998700000002</c:v>
                </c:pt>
                <c:pt idx="1119">
                  <c:v>245.11000100000001</c:v>
                </c:pt>
                <c:pt idx="1120">
                  <c:v>243.86000100000001</c:v>
                </c:pt>
                <c:pt idx="1121">
                  <c:v>248.30999800000001</c:v>
                </c:pt>
                <c:pt idx="1122">
                  <c:v>245.979996</c:v>
                </c:pt>
                <c:pt idx="1123">
                  <c:v>244.699997</c:v>
                </c:pt>
                <c:pt idx="1124">
                  <c:v>250.259995</c:v>
                </c:pt>
                <c:pt idx="1125">
                  <c:v>251.88999899999999</c:v>
                </c:pt>
                <c:pt idx="1126">
                  <c:v>255.570007</c:v>
                </c:pt>
                <c:pt idx="1127">
                  <c:v>261.80999800000001</c:v>
                </c:pt>
                <c:pt idx="1128">
                  <c:v>268.209991</c:v>
                </c:pt>
                <c:pt idx="1129">
                  <c:v>263.98001099999999</c:v>
                </c:pt>
                <c:pt idx="1130">
                  <c:v>257.58999599999999</c:v>
                </c:pt>
                <c:pt idx="1131">
                  <c:v>257.04998799999998</c:v>
                </c:pt>
                <c:pt idx="1132">
                  <c:v>256.39001500000001</c:v>
                </c:pt>
                <c:pt idx="1133">
                  <c:v>256.16000400000001</c:v>
                </c:pt>
                <c:pt idx="1134">
                  <c:v>263.75</c:v>
                </c:pt>
                <c:pt idx="1135">
                  <c:v>265.11999500000002</c:v>
                </c:pt>
                <c:pt idx="1136">
                  <c:v>264.790009</c:v>
                </c:pt>
                <c:pt idx="1137">
                  <c:v>265.64999399999999</c:v>
                </c:pt>
                <c:pt idx="1138">
                  <c:v>265.88000499999998</c:v>
                </c:pt>
                <c:pt idx="1139">
                  <c:v>250.19000199999999</c:v>
                </c:pt>
                <c:pt idx="1140">
                  <c:v>250.570007</c:v>
                </c:pt>
                <c:pt idx="1141">
                  <c:v>255.720001</c:v>
                </c:pt>
                <c:pt idx="1142">
                  <c:v>259.75</c:v>
                </c:pt>
                <c:pt idx="1143">
                  <c:v>257.57998700000002</c:v>
                </c:pt>
                <c:pt idx="1144">
                  <c:v>259.89999399999999</c:v>
                </c:pt>
                <c:pt idx="1145">
                  <c:v>259.790009</c:v>
                </c:pt>
                <c:pt idx="1146">
                  <c:v>265.23998999999998</c:v>
                </c:pt>
                <c:pt idx="1147">
                  <c:v>261</c:v>
                </c:pt>
                <c:pt idx="1148">
                  <c:v>259.85998499999999</c:v>
                </c:pt>
                <c:pt idx="1149">
                  <c:v>261.16000400000001</c:v>
                </c:pt>
                <c:pt idx="1150">
                  <c:v>269.75</c:v>
                </c:pt>
                <c:pt idx="1151">
                  <c:v>277.70001200000002</c:v>
                </c:pt>
                <c:pt idx="1152">
                  <c:v>277.82000699999998</c:v>
                </c:pt>
                <c:pt idx="1153">
                  <c:v>276</c:v>
                </c:pt>
                <c:pt idx="1154">
                  <c:v>276.76001000000002</c:v>
                </c:pt>
                <c:pt idx="1155">
                  <c:v>281.79998799999998</c:v>
                </c:pt>
                <c:pt idx="1156">
                  <c:v>279.14999399999999</c:v>
                </c:pt>
                <c:pt idx="1157">
                  <c:v>284.04998799999998</c:v>
                </c:pt>
                <c:pt idx="1158">
                  <c:v>279.64001500000001</c:v>
                </c:pt>
                <c:pt idx="1159">
                  <c:v>288.17001299999998</c:v>
                </c:pt>
                <c:pt idx="1160">
                  <c:v>290.85000600000001</c:v>
                </c:pt>
                <c:pt idx="1161">
                  <c:v>288.48001099999999</c:v>
                </c:pt>
                <c:pt idx="1162">
                  <c:v>291</c:v>
                </c:pt>
                <c:pt idx="1163">
                  <c:v>291.98998999999998</c:v>
                </c:pt>
                <c:pt idx="1164">
                  <c:v>289.73998999999998</c:v>
                </c:pt>
                <c:pt idx="1165">
                  <c:v>290.19000199999999</c:v>
                </c:pt>
                <c:pt idx="1166">
                  <c:v>288.89999399999999</c:v>
                </c:pt>
                <c:pt idx="1167">
                  <c:v>282.07998700000002</c:v>
                </c:pt>
                <c:pt idx="1168">
                  <c:v>276.44000199999999</c:v>
                </c:pt>
                <c:pt idx="1169">
                  <c:v>275.41000400000001</c:v>
                </c:pt>
                <c:pt idx="1170">
                  <c:v>277.32998700000002</c:v>
                </c:pt>
                <c:pt idx="1171">
                  <c:v>279.07998700000002</c:v>
                </c:pt>
                <c:pt idx="1172">
                  <c:v>265.85000600000001</c:v>
                </c:pt>
                <c:pt idx="1173">
                  <c:v>266.67001299999998</c:v>
                </c:pt>
                <c:pt idx="1174">
                  <c:v>265.39001500000001</c:v>
                </c:pt>
                <c:pt idx="1175">
                  <c:v>258.86999500000002</c:v>
                </c:pt>
                <c:pt idx="1176">
                  <c:v>261.70001200000002</c:v>
                </c:pt>
                <c:pt idx="1177">
                  <c:v>256.20001200000002</c:v>
                </c:pt>
                <c:pt idx="1178">
                  <c:v>254.699997</c:v>
                </c:pt>
                <c:pt idx="1179">
                  <c:v>257.51001000000002</c:v>
                </c:pt>
                <c:pt idx="1180">
                  <c:v>260.5</c:v>
                </c:pt>
                <c:pt idx="1181">
                  <c:v>265.77999899999998</c:v>
                </c:pt>
                <c:pt idx="1182">
                  <c:v>258.83999599999999</c:v>
                </c:pt>
                <c:pt idx="1183">
                  <c:v>253.529999</c:v>
                </c:pt>
                <c:pt idx="1184">
                  <c:v>249.770004</c:v>
                </c:pt>
                <c:pt idx="1185">
                  <c:v>244.259995</c:v>
                </c:pt>
                <c:pt idx="1186">
                  <c:v>242.470001</c:v>
                </c:pt>
                <c:pt idx="1187">
                  <c:v>242.070007</c:v>
                </c:pt>
                <c:pt idx="1188">
                  <c:v>244.270004</c:v>
                </c:pt>
                <c:pt idx="1189">
                  <c:v>237.86999499999999</c:v>
                </c:pt>
                <c:pt idx="1190">
                  <c:v>239.53999300000001</c:v>
                </c:pt>
                <c:pt idx="1191">
                  <c:v>237.050003</c:v>
                </c:pt>
                <c:pt idx="1192">
                  <c:v>239.979996</c:v>
                </c:pt>
                <c:pt idx="1193">
                  <c:v>236.80999800000001</c:v>
                </c:pt>
                <c:pt idx="1194">
                  <c:v>238.88999899999999</c:v>
                </c:pt>
                <c:pt idx="1195">
                  <c:v>238.28999300000001</c:v>
                </c:pt>
                <c:pt idx="1196">
                  <c:v>235.41000399999999</c:v>
                </c:pt>
                <c:pt idx="1197">
                  <c:v>245.08999600000001</c:v>
                </c:pt>
                <c:pt idx="1198">
                  <c:v>245.990005</c:v>
                </c:pt>
                <c:pt idx="1199">
                  <c:v>247.929993</c:v>
                </c:pt>
                <c:pt idx="1200">
                  <c:v>240.89999399999999</c:v>
                </c:pt>
                <c:pt idx="1201">
                  <c:v>233.050003</c:v>
                </c:pt>
                <c:pt idx="1202">
                  <c:v>227.61999499999999</c:v>
                </c:pt>
                <c:pt idx="1203">
                  <c:v>225.39999399999999</c:v>
                </c:pt>
                <c:pt idx="1204">
                  <c:v>219.85000600000001</c:v>
                </c:pt>
                <c:pt idx="1205">
                  <c:v>235.53999300000001</c:v>
                </c:pt>
                <c:pt idx="1206">
                  <c:v>235.820007</c:v>
                </c:pt>
                <c:pt idx="1207">
                  <c:v>243.240005</c:v>
                </c:pt>
                <c:pt idx="1208">
                  <c:v>237.03999300000001</c:v>
                </c:pt>
                <c:pt idx="1209">
                  <c:v>235.770004</c:v>
                </c:pt>
                <c:pt idx="1210">
                  <c:v>234.740005</c:v>
                </c:pt>
                <c:pt idx="1211">
                  <c:v>243.759995</c:v>
                </c:pt>
                <c:pt idx="1212">
                  <c:v>247.259995</c:v>
                </c:pt>
                <c:pt idx="1213">
                  <c:v>231.16999799999999</c:v>
                </c:pt>
                <c:pt idx="1214">
                  <c:v>231.03999300000001</c:v>
                </c:pt>
                <c:pt idx="1215">
                  <c:v>226.240005</c:v>
                </c:pt>
                <c:pt idx="1216">
                  <c:v>233.759995</c:v>
                </c:pt>
                <c:pt idx="1217">
                  <c:v>234.60000600000001</c:v>
                </c:pt>
                <c:pt idx="1218">
                  <c:v>229.46000699999999</c:v>
                </c:pt>
                <c:pt idx="1219">
                  <c:v>220.08999600000001</c:v>
                </c:pt>
                <c:pt idx="1220">
                  <c:v>217.550003</c:v>
                </c:pt>
                <c:pt idx="1221">
                  <c:v>221.990005</c:v>
                </c:pt>
                <c:pt idx="1222">
                  <c:v>228.699997</c:v>
                </c:pt>
                <c:pt idx="1223">
                  <c:v>227.36999499999999</c:v>
                </c:pt>
                <c:pt idx="1224">
                  <c:v>235.429993</c:v>
                </c:pt>
                <c:pt idx="1225">
                  <c:v>242.990005</c:v>
                </c:pt>
                <c:pt idx="1226">
                  <c:v>241.990005</c:v>
                </c:pt>
                <c:pt idx="1227">
                  <c:v>245.66000399999999</c:v>
                </c:pt>
                <c:pt idx="1228">
                  <c:v>242.78999300000001</c:v>
                </c:pt>
                <c:pt idx="1229">
                  <c:v>237.779999</c:v>
                </c:pt>
                <c:pt idx="1230">
                  <c:v>243.509995</c:v>
                </c:pt>
                <c:pt idx="1231">
                  <c:v>241.429993</c:v>
                </c:pt>
                <c:pt idx="1232">
                  <c:v>243.58999600000001</c:v>
                </c:pt>
                <c:pt idx="1233">
                  <c:v>245.11000100000001</c:v>
                </c:pt>
                <c:pt idx="1234">
                  <c:v>247.30999800000001</c:v>
                </c:pt>
                <c:pt idx="1235">
                  <c:v>246.08000200000001</c:v>
                </c:pt>
                <c:pt idx="1236">
                  <c:v>241.39999399999999</c:v>
                </c:pt>
                <c:pt idx="1237">
                  <c:v>240.570007</c:v>
                </c:pt>
                <c:pt idx="1238">
                  <c:v>253.86999499999999</c:v>
                </c:pt>
                <c:pt idx="1239">
                  <c:v>249.820007</c:v>
                </c:pt>
                <c:pt idx="1240">
                  <c:v>252.009995</c:v>
                </c:pt>
                <c:pt idx="1241">
                  <c:v>250.820007</c:v>
                </c:pt>
                <c:pt idx="1242">
                  <c:v>244.83000200000001</c:v>
                </c:pt>
                <c:pt idx="1243">
                  <c:v>244.83999600000001</c:v>
                </c:pt>
                <c:pt idx="1244">
                  <c:v>244.699997</c:v>
                </c:pt>
                <c:pt idx="1245">
                  <c:v>247.449997</c:v>
                </c:pt>
                <c:pt idx="1246">
                  <c:v>261.69000199999999</c:v>
                </c:pt>
                <c:pt idx="1247">
                  <c:v>257.13000499999998</c:v>
                </c:pt>
                <c:pt idx="1248">
                  <c:v>253.720001</c:v>
                </c:pt>
                <c:pt idx="1249">
                  <c:v>248.550003</c:v>
                </c:pt>
                <c:pt idx="1250">
                  <c:v>244.86000100000001</c:v>
                </c:pt>
                <c:pt idx="1251">
                  <c:v>239.39999399999999</c:v>
                </c:pt>
                <c:pt idx="1252">
                  <c:v>241.69000199999999</c:v>
                </c:pt>
                <c:pt idx="1253">
                  <c:v>241.259995</c:v>
                </c:pt>
                <c:pt idx="1254">
                  <c:v>236.11000100000001</c:v>
                </c:pt>
                <c:pt idx="1255">
                  <c:v>238.699997</c:v>
                </c:pt>
                <c:pt idx="1256">
                  <c:v>236.88999899999999</c:v>
                </c:pt>
                <c:pt idx="1257">
                  <c:v>235.64999399999999</c:v>
                </c:pt>
                <c:pt idx="1258">
                  <c:v>238.21000699999999</c:v>
                </c:pt>
                <c:pt idx="1259">
                  <c:v>243.08000200000001</c:v>
                </c:pt>
                <c:pt idx="1260">
                  <c:v>232.279999</c:v>
                </c:pt>
                <c:pt idx="1261">
                  <c:v>227.199997</c:v>
                </c:pt>
                <c:pt idx="1262">
                  <c:v>223</c:v>
                </c:pt>
                <c:pt idx="1263">
                  <c:v>226.449997</c:v>
                </c:pt>
                <c:pt idx="1264">
                  <c:v>227.759995</c:v>
                </c:pt>
                <c:pt idx="1265">
                  <c:v>231.28999300000001</c:v>
                </c:pt>
                <c:pt idx="1266">
                  <c:v>235.259995</c:v>
                </c:pt>
                <c:pt idx="1267">
                  <c:v>237</c:v>
                </c:pt>
                <c:pt idx="1268">
                  <c:v>237.970001</c:v>
                </c:pt>
                <c:pt idx="1269">
                  <c:v>241.570007</c:v>
                </c:pt>
                <c:pt idx="1270">
                  <c:v>233.779999</c:v>
                </c:pt>
                <c:pt idx="1271">
                  <c:v>234.86000100000001</c:v>
                </c:pt>
                <c:pt idx="1272">
                  <c:v>241.10000600000001</c:v>
                </c:pt>
                <c:pt idx="1273">
                  <c:v>242.5</c:v>
                </c:pt>
                <c:pt idx="1274">
                  <c:v>234.479996</c:v>
                </c:pt>
                <c:pt idx="1275">
                  <c:v>243.64999399999999</c:v>
                </c:pt>
                <c:pt idx="1276">
                  <c:v>248.990005</c:v>
                </c:pt>
                <c:pt idx="1277">
                  <c:v>244.509995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7-0242-A740-DFDAD332D7AC}"/>
            </c:ext>
          </c:extLst>
        </c:ser>
        <c:ser>
          <c:idx val="1"/>
          <c:order val="1"/>
          <c:tx>
            <c:strRef>
              <c:f>combined!$C$1</c:f>
              <c:strCache>
                <c:ptCount val="1"/>
                <c:pt idx="0">
                  <c:v>Tesla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combined!$C$2:$C$1279</c:f>
              <c:numCache>
                <c:formatCode>General</c:formatCode>
                <c:ptCount val="1278"/>
                <c:pt idx="0">
                  <c:v>20.799999</c:v>
                </c:pt>
                <c:pt idx="1">
                  <c:v>21.4</c:v>
                </c:pt>
                <c:pt idx="2">
                  <c:v>20.858000000000001</c:v>
                </c:pt>
                <c:pt idx="3">
                  <c:v>21.108000000000001</c:v>
                </c:pt>
                <c:pt idx="4">
                  <c:v>21.066668</c:v>
                </c:pt>
                <c:pt idx="5">
                  <c:v>22.344000000000001</c:v>
                </c:pt>
                <c:pt idx="6">
                  <c:v>22.146667000000001</c:v>
                </c:pt>
                <c:pt idx="7">
                  <c:v>22.349333000000001</c:v>
                </c:pt>
                <c:pt idx="8">
                  <c:v>22.575333000000001</c:v>
                </c:pt>
                <c:pt idx="9">
                  <c:v>22.502666000000001</c:v>
                </c:pt>
                <c:pt idx="10">
                  <c:v>22.698</c:v>
                </c:pt>
                <c:pt idx="11">
                  <c:v>23.044665999999999</c:v>
                </c:pt>
                <c:pt idx="12">
                  <c:v>23</c:v>
                </c:pt>
                <c:pt idx="13">
                  <c:v>23.293333000000001</c:v>
                </c:pt>
                <c:pt idx="14">
                  <c:v>24</c:v>
                </c:pt>
                <c:pt idx="15">
                  <c:v>23.638666000000001</c:v>
                </c:pt>
                <c:pt idx="16">
                  <c:v>23.218</c:v>
                </c:pt>
                <c:pt idx="17">
                  <c:v>22.766666000000001</c:v>
                </c:pt>
                <c:pt idx="18">
                  <c:v>22.656668</c:v>
                </c:pt>
                <c:pt idx="19">
                  <c:v>23.009333000000002</c:v>
                </c:pt>
                <c:pt idx="20">
                  <c:v>23.167334</c:v>
                </c:pt>
                <c:pt idx="21">
                  <c:v>23.4</c:v>
                </c:pt>
                <c:pt idx="22">
                  <c:v>23.229334000000001</c:v>
                </c:pt>
                <c:pt idx="23">
                  <c:v>22.531334000000001</c:v>
                </c:pt>
                <c:pt idx="24">
                  <c:v>21.680668000000001</c:v>
                </c:pt>
                <c:pt idx="25">
                  <c:v>22.599333000000001</c:v>
                </c:pt>
                <c:pt idx="26">
                  <c:v>22.887333000000002</c:v>
                </c:pt>
                <c:pt idx="27">
                  <c:v>21.328666999999999</c:v>
                </c:pt>
                <c:pt idx="28">
                  <c:v>21.075333000000001</c:v>
                </c:pt>
                <c:pt idx="29">
                  <c:v>21.001332999999999</c:v>
                </c:pt>
                <c:pt idx="30">
                  <c:v>21.389334000000002</c:v>
                </c:pt>
                <c:pt idx="31">
                  <c:v>21.633333</c:v>
                </c:pt>
                <c:pt idx="32">
                  <c:v>22.166668000000001</c:v>
                </c:pt>
                <c:pt idx="33">
                  <c:v>22.297999999999998</c:v>
                </c:pt>
                <c:pt idx="34">
                  <c:v>22.402000000000001</c:v>
                </c:pt>
                <c:pt idx="35">
                  <c:v>22.368668</c:v>
                </c:pt>
                <c:pt idx="36">
                  <c:v>23.188666999999999</c:v>
                </c:pt>
                <c:pt idx="37">
                  <c:v>23.566668</c:v>
                </c:pt>
                <c:pt idx="38">
                  <c:v>23.75</c:v>
                </c:pt>
                <c:pt idx="39">
                  <c:v>23.504667000000001</c:v>
                </c:pt>
                <c:pt idx="40">
                  <c:v>23.000668000000001</c:v>
                </c:pt>
                <c:pt idx="41">
                  <c:v>21.798667999999999</c:v>
                </c:pt>
                <c:pt idx="42">
                  <c:v>22.159331999999999</c:v>
                </c:pt>
                <c:pt idx="43">
                  <c:v>22.25</c:v>
                </c:pt>
                <c:pt idx="44">
                  <c:v>21.695999</c:v>
                </c:pt>
                <c:pt idx="45">
                  <c:v>22.190666</c:v>
                </c:pt>
                <c:pt idx="46">
                  <c:v>21.606667000000002</c:v>
                </c:pt>
                <c:pt idx="47">
                  <c:v>21.907333000000001</c:v>
                </c:pt>
                <c:pt idx="48">
                  <c:v>21.907333000000001</c:v>
                </c:pt>
                <c:pt idx="49">
                  <c:v>22.450665999999998</c:v>
                </c:pt>
                <c:pt idx="50">
                  <c:v>21.958667999999999</c:v>
                </c:pt>
                <c:pt idx="51">
                  <c:v>21.528666999999999</c:v>
                </c:pt>
                <c:pt idx="52">
                  <c:v>21.1</c:v>
                </c:pt>
                <c:pt idx="53">
                  <c:v>20.991333000000001</c:v>
                </c:pt>
                <c:pt idx="54">
                  <c:v>20.683332</c:v>
                </c:pt>
                <c:pt idx="55">
                  <c:v>20.926000999999999</c:v>
                </c:pt>
                <c:pt idx="56">
                  <c:v>20.75</c:v>
                </c:pt>
                <c:pt idx="57">
                  <c:v>20.489332000000001</c:v>
                </c:pt>
                <c:pt idx="58">
                  <c:v>20.266666000000001</c:v>
                </c:pt>
                <c:pt idx="59">
                  <c:v>17.638666000000001</c:v>
                </c:pt>
                <c:pt idx="60">
                  <c:v>17.099333000000001</c:v>
                </c:pt>
                <c:pt idx="61">
                  <c:v>17.084</c:v>
                </c:pt>
                <c:pt idx="62">
                  <c:v>17.988001000000001</c:v>
                </c:pt>
                <c:pt idx="63">
                  <c:v>16.851998999999999</c:v>
                </c:pt>
                <c:pt idx="64">
                  <c:v>19.289332999999999</c:v>
                </c:pt>
                <c:pt idx="65">
                  <c:v>20.066668</c:v>
                </c:pt>
                <c:pt idx="66">
                  <c:v>20.024667999999998</c:v>
                </c:pt>
                <c:pt idx="67">
                  <c:v>19.931334</c:v>
                </c:pt>
                <c:pt idx="68">
                  <c:v>20.049334000000002</c:v>
                </c:pt>
                <c:pt idx="69">
                  <c:v>20.154667</c:v>
                </c:pt>
                <c:pt idx="70">
                  <c:v>20.239999999999998</c:v>
                </c:pt>
                <c:pt idx="71">
                  <c:v>19.933332</c:v>
                </c:pt>
                <c:pt idx="72">
                  <c:v>19.257999000000002</c:v>
                </c:pt>
                <c:pt idx="73">
                  <c:v>19.405332999999999</c:v>
                </c:pt>
                <c:pt idx="74">
                  <c:v>19.405332999999999</c:v>
                </c:pt>
                <c:pt idx="75">
                  <c:v>19.677999</c:v>
                </c:pt>
                <c:pt idx="76">
                  <c:v>19.419333000000002</c:v>
                </c:pt>
                <c:pt idx="77">
                  <c:v>19</c:v>
                </c:pt>
                <c:pt idx="78">
                  <c:v>18.899999999999999</c:v>
                </c:pt>
                <c:pt idx="79">
                  <c:v>18.583331999999999</c:v>
                </c:pt>
                <c:pt idx="80">
                  <c:v>19.024667999999998</c:v>
                </c:pt>
                <c:pt idx="81">
                  <c:v>19.573999000000001</c:v>
                </c:pt>
                <c:pt idx="82">
                  <c:v>19.567333000000001</c:v>
                </c:pt>
                <c:pt idx="83">
                  <c:v>19.904667</c:v>
                </c:pt>
                <c:pt idx="84">
                  <c:v>18.585999999999999</c:v>
                </c:pt>
                <c:pt idx="85">
                  <c:v>18.866667</c:v>
                </c:pt>
                <c:pt idx="86">
                  <c:v>19.833331999999999</c:v>
                </c:pt>
                <c:pt idx="87">
                  <c:v>20.053332999999999</c:v>
                </c:pt>
                <c:pt idx="88">
                  <c:v>20.027332000000001</c:v>
                </c:pt>
                <c:pt idx="89">
                  <c:v>20.5</c:v>
                </c:pt>
                <c:pt idx="90">
                  <c:v>20.513331999999998</c:v>
                </c:pt>
                <c:pt idx="91">
                  <c:v>20.221333000000001</c:v>
                </c:pt>
                <c:pt idx="92">
                  <c:v>19.000668000000001</c:v>
                </c:pt>
                <c:pt idx="93">
                  <c:v>18.922001000000002</c:v>
                </c:pt>
                <c:pt idx="94">
                  <c:v>19.059999000000001</c:v>
                </c:pt>
                <c:pt idx="95">
                  <c:v>18.976666999999999</c:v>
                </c:pt>
                <c:pt idx="96">
                  <c:v>18.755333</c:v>
                </c:pt>
                <c:pt idx="97">
                  <c:v>19.184000000000001</c:v>
                </c:pt>
                <c:pt idx="98">
                  <c:v>18.517332</c:v>
                </c:pt>
                <c:pt idx="99">
                  <c:v>18.559999000000001</c:v>
                </c:pt>
                <c:pt idx="100">
                  <c:v>18.508666999999999</c:v>
                </c:pt>
                <c:pt idx="101">
                  <c:v>18.567333000000001</c:v>
                </c:pt>
                <c:pt idx="102">
                  <c:v>18.885999999999999</c:v>
                </c:pt>
                <c:pt idx="103">
                  <c:v>19.147333</c:v>
                </c:pt>
                <c:pt idx="104">
                  <c:v>19.057333</c:v>
                </c:pt>
                <c:pt idx="105">
                  <c:v>19.622667</c:v>
                </c:pt>
                <c:pt idx="106">
                  <c:v>19.846665999999999</c:v>
                </c:pt>
                <c:pt idx="107">
                  <c:v>20.033332999999999</c:v>
                </c:pt>
                <c:pt idx="108">
                  <c:v>21.076668000000002</c:v>
                </c:pt>
                <c:pt idx="109">
                  <c:v>21.266666000000001</c:v>
                </c:pt>
                <c:pt idx="110">
                  <c:v>21.500668000000001</c:v>
                </c:pt>
                <c:pt idx="111">
                  <c:v>22.98</c:v>
                </c:pt>
                <c:pt idx="112">
                  <c:v>23.114000000000001</c:v>
                </c:pt>
                <c:pt idx="113">
                  <c:v>23.175332999999998</c:v>
                </c:pt>
                <c:pt idx="114">
                  <c:v>23.589333</c:v>
                </c:pt>
                <c:pt idx="115">
                  <c:v>23.693332999999999</c:v>
                </c:pt>
                <c:pt idx="116">
                  <c:v>24.344000000000001</c:v>
                </c:pt>
                <c:pt idx="117">
                  <c:v>23.869333000000001</c:v>
                </c:pt>
                <c:pt idx="118">
                  <c:v>24.133333</c:v>
                </c:pt>
                <c:pt idx="119">
                  <c:v>23.436001000000001</c:v>
                </c:pt>
                <c:pt idx="120">
                  <c:v>22.007999000000002</c:v>
                </c:pt>
                <c:pt idx="121">
                  <c:v>22.403334000000001</c:v>
                </c:pt>
                <c:pt idx="122">
                  <c:v>23</c:v>
                </c:pt>
                <c:pt idx="123">
                  <c:v>23.243998999999999</c:v>
                </c:pt>
                <c:pt idx="124">
                  <c:v>23.555332</c:v>
                </c:pt>
                <c:pt idx="125">
                  <c:v>24.004667000000001</c:v>
                </c:pt>
                <c:pt idx="126">
                  <c:v>22.116667</c:v>
                </c:pt>
                <c:pt idx="127">
                  <c:v>20.917334</c:v>
                </c:pt>
                <c:pt idx="128">
                  <c:v>20.329999999999998</c:v>
                </c:pt>
                <c:pt idx="129">
                  <c:v>20.799334000000002</c:v>
                </c:pt>
                <c:pt idx="130">
                  <c:v>21.637333000000002</c:v>
                </c:pt>
                <c:pt idx="131">
                  <c:v>21.053332999999999</c:v>
                </c:pt>
                <c:pt idx="132">
                  <c:v>21.428667000000001</c:v>
                </c:pt>
                <c:pt idx="133">
                  <c:v>21.038668000000001</c:v>
                </c:pt>
                <c:pt idx="134">
                  <c:v>20.780666</c:v>
                </c:pt>
                <c:pt idx="135">
                  <c:v>20.587333999999998</c:v>
                </c:pt>
                <c:pt idx="136">
                  <c:v>21.666668000000001</c:v>
                </c:pt>
                <c:pt idx="137">
                  <c:v>21.088667000000001</c:v>
                </c:pt>
                <c:pt idx="138">
                  <c:v>21.415333</c:v>
                </c:pt>
                <c:pt idx="139">
                  <c:v>20.122667</c:v>
                </c:pt>
                <c:pt idx="140">
                  <c:v>20.294665999999999</c:v>
                </c:pt>
                <c:pt idx="141">
                  <c:v>19.782667</c:v>
                </c:pt>
                <c:pt idx="142">
                  <c:v>20.323333999999999</c:v>
                </c:pt>
                <c:pt idx="143">
                  <c:v>20.483333999999999</c:v>
                </c:pt>
                <c:pt idx="144">
                  <c:v>19.726666999999999</c:v>
                </c:pt>
                <c:pt idx="145">
                  <c:v>19.483333999999999</c:v>
                </c:pt>
                <c:pt idx="146">
                  <c:v>19.865998999999999</c:v>
                </c:pt>
                <c:pt idx="147">
                  <c:v>21.896000000000001</c:v>
                </c:pt>
                <c:pt idx="148">
                  <c:v>23.187332000000001</c:v>
                </c:pt>
                <c:pt idx="149">
                  <c:v>23.030666</c:v>
                </c:pt>
                <c:pt idx="150">
                  <c:v>22.922667000000001</c:v>
                </c:pt>
                <c:pt idx="151">
                  <c:v>24.606000999999999</c:v>
                </c:pt>
                <c:pt idx="152">
                  <c:v>24.370000999999998</c:v>
                </c:pt>
                <c:pt idx="153">
                  <c:v>23.6</c:v>
                </c:pt>
                <c:pt idx="154">
                  <c:v>24.075333000000001</c:v>
                </c:pt>
                <c:pt idx="155">
                  <c:v>23.896667000000001</c:v>
                </c:pt>
                <c:pt idx="156">
                  <c:v>22.794001000000002</c:v>
                </c:pt>
                <c:pt idx="157">
                  <c:v>22.660667</c:v>
                </c:pt>
                <c:pt idx="158">
                  <c:v>21.566668</c:v>
                </c:pt>
                <c:pt idx="159">
                  <c:v>19.446667000000001</c:v>
                </c:pt>
                <c:pt idx="160">
                  <c:v>20.707332999999998</c:v>
                </c:pt>
                <c:pt idx="161">
                  <c:v>21.391332999999999</c:v>
                </c:pt>
                <c:pt idx="162">
                  <c:v>21.275998999999999</c:v>
                </c:pt>
                <c:pt idx="163">
                  <c:v>21.379999000000002</c:v>
                </c:pt>
                <c:pt idx="164">
                  <c:v>21.200001</c:v>
                </c:pt>
                <c:pt idx="165">
                  <c:v>21.227333000000002</c:v>
                </c:pt>
                <c:pt idx="166">
                  <c:v>20.684667999999999</c:v>
                </c:pt>
                <c:pt idx="167">
                  <c:v>20.150666999999999</c:v>
                </c:pt>
                <c:pt idx="168">
                  <c:v>20.133333</c:v>
                </c:pt>
                <c:pt idx="169">
                  <c:v>19.795999999999999</c:v>
                </c:pt>
                <c:pt idx="170">
                  <c:v>19.003332</c:v>
                </c:pt>
                <c:pt idx="171">
                  <c:v>18.986668000000002</c:v>
                </c:pt>
                <c:pt idx="172">
                  <c:v>17.34</c:v>
                </c:pt>
                <c:pt idx="173">
                  <c:v>18.217333</c:v>
                </c:pt>
                <c:pt idx="174">
                  <c:v>18.631332</c:v>
                </c:pt>
                <c:pt idx="175">
                  <c:v>18.762667</c:v>
                </c:pt>
                <c:pt idx="176">
                  <c:v>19.201332000000001</c:v>
                </c:pt>
                <c:pt idx="177">
                  <c:v>19.250668000000001</c:v>
                </c:pt>
                <c:pt idx="178">
                  <c:v>19.335999999999999</c:v>
                </c:pt>
                <c:pt idx="179">
                  <c:v>19.779333000000001</c:v>
                </c:pt>
                <c:pt idx="180">
                  <c:v>18.700665999999998</c:v>
                </c:pt>
                <c:pt idx="181">
                  <c:v>20.237333</c:v>
                </c:pt>
                <c:pt idx="182">
                  <c:v>19.846665999999999</c:v>
                </c:pt>
                <c:pt idx="183">
                  <c:v>19.898665999999999</c:v>
                </c:pt>
                <c:pt idx="184">
                  <c:v>20</c:v>
                </c:pt>
                <c:pt idx="185">
                  <c:v>20.127333</c:v>
                </c:pt>
                <c:pt idx="186">
                  <c:v>20.860001</c:v>
                </c:pt>
                <c:pt idx="187">
                  <c:v>18.017332</c:v>
                </c:pt>
                <c:pt idx="188">
                  <c:v>20.384665999999999</c:v>
                </c:pt>
                <c:pt idx="189">
                  <c:v>20.93</c:v>
                </c:pt>
                <c:pt idx="190">
                  <c:v>20.222000000000001</c:v>
                </c:pt>
                <c:pt idx="191">
                  <c:v>19.596665999999999</c:v>
                </c:pt>
                <c:pt idx="192">
                  <c:v>18.309999000000001</c:v>
                </c:pt>
                <c:pt idx="193">
                  <c:v>17.634665999999999</c:v>
                </c:pt>
                <c:pt idx="194">
                  <c:v>17.016666000000001</c:v>
                </c:pt>
                <c:pt idx="195">
                  <c:v>17.640667000000001</c:v>
                </c:pt>
                <c:pt idx="196">
                  <c:v>17.168666999999999</c:v>
                </c:pt>
                <c:pt idx="197">
                  <c:v>17.399999999999999</c:v>
                </c:pt>
                <c:pt idx="198">
                  <c:v>17.270665999999999</c:v>
                </c:pt>
                <c:pt idx="199">
                  <c:v>17.713332999999999</c:v>
                </c:pt>
                <c:pt idx="200">
                  <c:v>18.826668000000002</c:v>
                </c:pt>
                <c:pt idx="201">
                  <c:v>17.952667000000002</c:v>
                </c:pt>
                <c:pt idx="202">
                  <c:v>17.826000000000001</c:v>
                </c:pt>
                <c:pt idx="203">
                  <c:v>17.378668000000001</c:v>
                </c:pt>
                <c:pt idx="204">
                  <c:v>17.591332999999999</c:v>
                </c:pt>
                <c:pt idx="205">
                  <c:v>20.07</c:v>
                </c:pt>
                <c:pt idx="206">
                  <c:v>21.148001000000001</c:v>
                </c:pt>
                <c:pt idx="207">
                  <c:v>20.549999</c:v>
                </c:pt>
                <c:pt idx="208">
                  <c:v>22.497999</c:v>
                </c:pt>
                <c:pt idx="209">
                  <c:v>21.892668</c:v>
                </c:pt>
                <c:pt idx="210">
                  <c:v>22.169333000000002</c:v>
                </c:pt>
                <c:pt idx="211">
                  <c:v>22.550667000000001</c:v>
                </c:pt>
                <c:pt idx="212">
                  <c:v>22.916</c:v>
                </c:pt>
                <c:pt idx="213">
                  <c:v>22.700001</c:v>
                </c:pt>
                <c:pt idx="214">
                  <c:v>22.604668</c:v>
                </c:pt>
                <c:pt idx="215">
                  <c:v>22.889334000000002</c:v>
                </c:pt>
                <c:pt idx="216">
                  <c:v>23.233333999999999</c:v>
                </c:pt>
                <c:pt idx="217">
                  <c:v>23.266666000000001</c:v>
                </c:pt>
                <c:pt idx="218">
                  <c:v>23.224667</c:v>
                </c:pt>
                <c:pt idx="219">
                  <c:v>22.210667000000001</c:v>
                </c:pt>
                <c:pt idx="220">
                  <c:v>22.846665999999999</c:v>
                </c:pt>
                <c:pt idx="221">
                  <c:v>22.822001</c:v>
                </c:pt>
                <c:pt idx="222">
                  <c:v>23.012667</c:v>
                </c:pt>
                <c:pt idx="223">
                  <c:v>23.756001000000001</c:v>
                </c:pt>
                <c:pt idx="224">
                  <c:v>22.783332999999999</c:v>
                </c:pt>
                <c:pt idx="225">
                  <c:v>23.466667000000001</c:v>
                </c:pt>
                <c:pt idx="226">
                  <c:v>22.290001</c:v>
                </c:pt>
                <c:pt idx="227">
                  <c:v>21.666668000000001</c:v>
                </c:pt>
                <c:pt idx="228">
                  <c:v>22.67</c:v>
                </c:pt>
                <c:pt idx="229">
                  <c:v>23.065999999999999</c:v>
                </c:pt>
                <c:pt idx="230">
                  <c:v>23.133333</c:v>
                </c:pt>
                <c:pt idx="231">
                  <c:v>22.788668000000001</c:v>
                </c:pt>
                <c:pt idx="232">
                  <c:v>24</c:v>
                </c:pt>
                <c:pt idx="233">
                  <c:v>23.736668000000002</c:v>
                </c:pt>
                <c:pt idx="234">
                  <c:v>23.733999000000001</c:v>
                </c:pt>
                <c:pt idx="235">
                  <c:v>24.6</c:v>
                </c:pt>
                <c:pt idx="236">
                  <c:v>24</c:v>
                </c:pt>
                <c:pt idx="237">
                  <c:v>24.660667</c:v>
                </c:pt>
                <c:pt idx="238">
                  <c:v>24.628</c:v>
                </c:pt>
                <c:pt idx="239">
                  <c:v>24.676666000000001</c:v>
                </c:pt>
                <c:pt idx="240">
                  <c:v>25</c:v>
                </c:pt>
                <c:pt idx="241">
                  <c:v>24.133333</c:v>
                </c:pt>
                <c:pt idx="242">
                  <c:v>23.369333000000001</c:v>
                </c:pt>
                <c:pt idx="243">
                  <c:v>22.506665999999999</c:v>
                </c:pt>
                <c:pt idx="244">
                  <c:v>21.803332999999999</c:v>
                </c:pt>
                <c:pt idx="245">
                  <c:v>21.16</c:v>
                </c:pt>
                <c:pt idx="246">
                  <c:v>20.9</c:v>
                </c:pt>
                <c:pt idx="247">
                  <c:v>20</c:v>
                </c:pt>
                <c:pt idx="248">
                  <c:v>21.322666000000002</c:v>
                </c:pt>
                <c:pt idx="249">
                  <c:v>21.540001</c:v>
                </c:pt>
                <c:pt idx="250">
                  <c:v>22.519333</c:v>
                </c:pt>
                <c:pt idx="251">
                  <c:v>20.406668</c:v>
                </c:pt>
                <c:pt idx="252">
                  <c:v>20.466667000000001</c:v>
                </c:pt>
                <c:pt idx="253">
                  <c:v>20.399999999999999</c:v>
                </c:pt>
                <c:pt idx="254">
                  <c:v>21.448</c:v>
                </c:pt>
                <c:pt idx="255">
                  <c:v>22.797332999999998</c:v>
                </c:pt>
                <c:pt idx="256">
                  <c:v>22.366667</c:v>
                </c:pt>
                <c:pt idx="257">
                  <c:v>22.293333000000001</c:v>
                </c:pt>
                <c:pt idx="258">
                  <c:v>22.806000000000001</c:v>
                </c:pt>
                <c:pt idx="259">
                  <c:v>22.825333000000001</c:v>
                </c:pt>
                <c:pt idx="260">
                  <c:v>22.333331999999999</c:v>
                </c:pt>
                <c:pt idx="261">
                  <c:v>22.985332</c:v>
                </c:pt>
                <c:pt idx="262">
                  <c:v>23.080666999999998</c:v>
                </c:pt>
                <c:pt idx="263">
                  <c:v>21.533332999999999</c:v>
                </c:pt>
                <c:pt idx="264">
                  <c:v>20.321332999999999</c:v>
                </c:pt>
                <c:pt idx="265">
                  <c:v>19.5</c:v>
                </c:pt>
                <c:pt idx="266">
                  <c:v>18.868668</c:v>
                </c:pt>
                <c:pt idx="267">
                  <c:v>19.625999</c:v>
                </c:pt>
                <c:pt idx="268">
                  <c:v>19.527332000000001</c:v>
                </c:pt>
                <c:pt idx="269">
                  <c:v>19.684667999999999</c:v>
                </c:pt>
                <c:pt idx="270">
                  <c:v>20.030000999999999</c:v>
                </c:pt>
                <c:pt idx="271">
                  <c:v>20.066668</c:v>
                </c:pt>
                <c:pt idx="272">
                  <c:v>20.361333999999999</c:v>
                </c:pt>
                <c:pt idx="273">
                  <c:v>20.865334000000001</c:v>
                </c:pt>
                <c:pt idx="274">
                  <c:v>20.832666</c:v>
                </c:pt>
                <c:pt idx="275">
                  <c:v>21.306000000000001</c:v>
                </c:pt>
                <c:pt idx="276">
                  <c:v>20.886666999999999</c:v>
                </c:pt>
                <c:pt idx="277">
                  <c:v>20.455334000000001</c:v>
                </c:pt>
                <c:pt idx="278">
                  <c:v>20.773333000000001</c:v>
                </c:pt>
                <c:pt idx="279">
                  <c:v>21.08</c:v>
                </c:pt>
                <c:pt idx="280">
                  <c:v>20.823333999999999</c:v>
                </c:pt>
                <c:pt idx="281">
                  <c:v>20.225332000000002</c:v>
                </c:pt>
                <c:pt idx="282">
                  <c:v>20.299999</c:v>
                </c:pt>
                <c:pt idx="283">
                  <c:v>20.437332000000001</c:v>
                </c:pt>
                <c:pt idx="284">
                  <c:v>20.294001000000002</c:v>
                </c:pt>
                <c:pt idx="285">
                  <c:v>20.120667000000001</c:v>
                </c:pt>
                <c:pt idx="286">
                  <c:v>19.632667999999999</c:v>
                </c:pt>
                <c:pt idx="287">
                  <c:v>19.860665999999998</c:v>
                </c:pt>
                <c:pt idx="288">
                  <c:v>19.481332999999999</c:v>
                </c:pt>
                <c:pt idx="289">
                  <c:v>20.118668</c:v>
                </c:pt>
                <c:pt idx="290">
                  <c:v>21.261333</c:v>
                </c:pt>
                <c:pt idx="291">
                  <c:v>20.462667</c:v>
                </c:pt>
                <c:pt idx="292">
                  <c:v>19.874666000000001</c:v>
                </c:pt>
                <c:pt idx="293">
                  <c:v>18.799999</c:v>
                </c:pt>
                <c:pt idx="294">
                  <c:v>18.431999000000001</c:v>
                </c:pt>
                <c:pt idx="295">
                  <c:v>18.589333</c:v>
                </c:pt>
                <c:pt idx="296">
                  <c:v>18.460667000000001</c:v>
                </c:pt>
                <c:pt idx="297">
                  <c:v>18.901333000000001</c:v>
                </c:pt>
                <c:pt idx="298">
                  <c:v>19.099333000000001</c:v>
                </c:pt>
                <c:pt idx="299">
                  <c:v>18.926666000000001</c:v>
                </c:pt>
                <c:pt idx="300">
                  <c:v>19.496668</c:v>
                </c:pt>
                <c:pt idx="301">
                  <c:v>18.900666999999999</c:v>
                </c:pt>
                <c:pt idx="302">
                  <c:v>18.399999999999999</c:v>
                </c:pt>
                <c:pt idx="303">
                  <c:v>17.833331999999999</c:v>
                </c:pt>
                <c:pt idx="304">
                  <c:v>17.979334000000001</c:v>
                </c:pt>
                <c:pt idx="305">
                  <c:v>18.173331999999998</c:v>
                </c:pt>
                <c:pt idx="306">
                  <c:v>18.172001000000002</c:v>
                </c:pt>
                <c:pt idx="307">
                  <c:v>17.313998999999999</c:v>
                </c:pt>
                <c:pt idx="308">
                  <c:v>17.629332999999999</c:v>
                </c:pt>
                <c:pt idx="309">
                  <c:v>17.916668000000001</c:v>
                </c:pt>
                <c:pt idx="310">
                  <c:v>18.477333000000002</c:v>
                </c:pt>
                <c:pt idx="311">
                  <c:v>18.579999999999998</c:v>
                </c:pt>
                <c:pt idx="312">
                  <c:v>18.841332999999999</c:v>
                </c:pt>
                <c:pt idx="313">
                  <c:v>19.219999000000001</c:v>
                </c:pt>
                <c:pt idx="314">
                  <c:v>19.154667</c:v>
                </c:pt>
                <c:pt idx="315">
                  <c:v>17.459333000000001</c:v>
                </c:pt>
                <c:pt idx="316">
                  <c:v>17.990666999999998</c:v>
                </c:pt>
                <c:pt idx="317">
                  <c:v>18.512667</c:v>
                </c:pt>
                <c:pt idx="318">
                  <c:v>18.110001</c:v>
                </c:pt>
                <c:pt idx="319">
                  <c:v>18.449332999999999</c:v>
                </c:pt>
                <c:pt idx="320">
                  <c:v>17.886666999999999</c:v>
                </c:pt>
                <c:pt idx="321">
                  <c:v>18.014668</c:v>
                </c:pt>
                <c:pt idx="322">
                  <c:v>17.908667000000001</c:v>
                </c:pt>
                <c:pt idx="323">
                  <c:v>17.716667000000001</c:v>
                </c:pt>
                <c:pt idx="324">
                  <c:v>18.316668</c:v>
                </c:pt>
                <c:pt idx="325">
                  <c:v>18.082001000000002</c:v>
                </c:pt>
                <c:pt idx="326">
                  <c:v>17.933332</c:v>
                </c:pt>
                <c:pt idx="327">
                  <c:v>17.343332</c:v>
                </c:pt>
                <c:pt idx="328">
                  <c:v>17.59</c:v>
                </c:pt>
                <c:pt idx="329">
                  <c:v>17</c:v>
                </c:pt>
                <c:pt idx="330">
                  <c:v>16.433332</c:v>
                </c:pt>
                <c:pt idx="331">
                  <c:v>15.724</c:v>
                </c:pt>
                <c:pt idx="332">
                  <c:v>16.137333000000002</c:v>
                </c:pt>
                <c:pt idx="333">
                  <c:v>15.923333</c:v>
                </c:pt>
                <c:pt idx="334">
                  <c:v>16.367999999999999</c:v>
                </c:pt>
                <c:pt idx="335">
                  <c:v>16.257334</c:v>
                </c:pt>
                <c:pt idx="336">
                  <c:v>16.667998999999998</c:v>
                </c:pt>
                <c:pt idx="337">
                  <c:v>17.120000999999998</c:v>
                </c:pt>
                <c:pt idx="338">
                  <c:v>16.462667</c:v>
                </c:pt>
                <c:pt idx="339">
                  <c:v>16.133333</c:v>
                </c:pt>
                <c:pt idx="340">
                  <c:v>15.983333</c:v>
                </c:pt>
                <c:pt idx="341">
                  <c:v>15.467333</c:v>
                </c:pt>
                <c:pt idx="342">
                  <c:v>15.286667</c:v>
                </c:pt>
                <c:pt idx="343">
                  <c:v>15.288</c:v>
                </c:pt>
                <c:pt idx="344">
                  <c:v>15.299333000000001</c:v>
                </c:pt>
                <c:pt idx="345">
                  <c:v>14.797333</c:v>
                </c:pt>
                <c:pt idx="346">
                  <c:v>13.52</c:v>
                </c:pt>
                <c:pt idx="347">
                  <c:v>13.183999999999999</c:v>
                </c:pt>
                <c:pt idx="348">
                  <c:v>13.273332999999999</c:v>
                </c:pt>
                <c:pt idx="349">
                  <c:v>12.956</c:v>
                </c:pt>
                <c:pt idx="350">
                  <c:v>13.321999999999999</c:v>
                </c:pt>
                <c:pt idx="351">
                  <c:v>12.746667</c:v>
                </c:pt>
                <c:pt idx="352">
                  <c:v>12.473333</c:v>
                </c:pt>
                <c:pt idx="353">
                  <c:v>12.583333</c:v>
                </c:pt>
                <c:pt idx="354">
                  <c:v>12.34</c:v>
                </c:pt>
                <c:pt idx="355">
                  <c:v>12.367333</c:v>
                </c:pt>
                <c:pt idx="356">
                  <c:v>12.073333</c:v>
                </c:pt>
                <c:pt idx="357">
                  <c:v>13.245333</c:v>
                </c:pt>
                <c:pt idx="358">
                  <c:v>13.629333000000001</c:v>
                </c:pt>
                <c:pt idx="359">
                  <c:v>13.666667</c:v>
                </c:pt>
                <c:pt idx="360">
                  <c:v>14.016667</c:v>
                </c:pt>
                <c:pt idx="361">
                  <c:v>14.609332999999999</c:v>
                </c:pt>
                <c:pt idx="362">
                  <c:v>14.863333000000001</c:v>
                </c:pt>
                <c:pt idx="363">
                  <c:v>14.025333</c:v>
                </c:pt>
                <c:pt idx="364">
                  <c:v>14.083333</c:v>
                </c:pt>
                <c:pt idx="365">
                  <c:v>14.365333</c:v>
                </c:pt>
                <c:pt idx="366">
                  <c:v>15.247999999999999</c:v>
                </c:pt>
                <c:pt idx="367">
                  <c:v>15.007332999999999</c:v>
                </c:pt>
                <c:pt idx="368">
                  <c:v>14.866667</c:v>
                </c:pt>
                <c:pt idx="369">
                  <c:v>14.414667</c:v>
                </c:pt>
                <c:pt idx="370">
                  <c:v>14.882667</c:v>
                </c:pt>
                <c:pt idx="371">
                  <c:v>14.959333000000001</c:v>
                </c:pt>
                <c:pt idx="372">
                  <c:v>14.687333000000001</c:v>
                </c:pt>
                <c:pt idx="373">
                  <c:v>14.63</c:v>
                </c:pt>
                <c:pt idx="374">
                  <c:v>14.732666999999999</c:v>
                </c:pt>
                <c:pt idx="375">
                  <c:v>15.347333000000001</c:v>
                </c:pt>
                <c:pt idx="376">
                  <c:v>15.259333</c:v>
                </c:pt>
                <c:pt idx="377">
                  <c:v>15.959333000000001</c:v>
                </c:pt>
                <c:pt idx="378">
                  <c:v>15.638</c:v>
                </c:pt>
                <c:pt idx="379">
                  <c:v>15.416</c:v>
                </c:pt>
                <c:pt idx="380">
                  <c:v>15.264666999999999</c:v>
                </c:pt>
                <c:pt idx="381">
                  <c:v>15.61</c:v>
                </c:pt>
                <c:pt idx="382">
                  <c:v>15.875999999999999</c:v>
                </c:pt>
                <c:pt idx="383">
                  <c:v>15.983333</c:v>
                </c:pt>
                <c:pt idx="384">
                  <c:v>16.533332999999999</c:v>
                </c:pt>
                <c:pt idx="385">
                  <c:v>16.620000999999998</c:v>
                </c:pt>
                <c:pt idx="386">
                  <c:v>17.044665999999999</c:v>
                </c:pt>
                <c:pt idx="387">
                  <c:v>17.003332</c:v>
                </c:pt>
                <c:pt idx="388">
                  <c:v>17.045999999999999</c:v>
                </c:pt>
                <c:pt idx="389">
                  <c:v>17.25</c:v>
                </c:pt>
                <c:pt idx="390">
                  <c:v>17.114000000000001</c:v>
                </c:pt>
                <c:pt idx="391">
                  <c:v>17.277999999999999</c:v>
                </c:pt>
                <c:pt idx="392">
                  <c:v>15.566667000000001</c:v>
                </c:pt>
                <c:pt idx="393">
                  <c:v>15.128</c:v>
                </c:pt>
                <c:pt idx="394">
                  <c:v>15.139333000000001</c:v>
                </c:pt>
                <c:pt idx="395">
                  <c:v>15.526667</c:v>
                </c:pt>
                <c:pt idx="396">
                  <c:v>16.200001</c:v>
                </c:pt>
                <c:pt idx="397">
                  <c:v>16.176666000000001</c:v>
                </c:pt>
                <c:pt idx="398">
                  <c:v>15.423333</c:v>
                </c:pt>
                <c:pt idx="399">
                  <c:v>15.306666999999999</c:v>
                </c:pt>
                <c:pt idx="400">
                  <c:v>15.458667</c:v>
                </c:pt>
                <c:pt idx="401">
                  <c:v>15.1</c:v>
                </c:pt>
                <c:pt idx="402">
                  <c:v>15.63</c:v>
                </c:pt>
                <c:pt idx="403">
                  <c:v>15.736667000000001</c:v>
                </c:pt>
                <c:pt idx="404">
                  <c:v>15.532667</c:v>
                </c:pt>
                <c:pt idx="405">
                  <c:v>15.254</c:v>
                </c:pt>
                <c:pt idx="406">
                  <c:v>15.414</c:v>
                </c:pt>
                <c:pt idx="407">
                  <c:v>14.724</c:v>
                </c:pt>
                <c:pt idx="408">
                  <c:v>14.444000000000001</c:v>
                </c:pt>
                <c:pt idx="409">
                  <c:v>14.947333</c:v>
                </c:pt>
                <c:pt idx="410">
                  <c:v>15.174666999999999</c:v>
                </c:pt>
                <c:pt idx="411">
                  <c:v>14.800667000000001</c:v>
                </c:pt>
                <c:pt idx="412">
                  <c:v>14.853332999999999</c:v>
                </c:pt>
                <c:pt idx="413">
                  <c:v>14.664667</c:v>
                </c:pt>
                <c:pt idx="414">
                  <c:v>14.24</c:v>
                </c:pt>
                <c:pt idx="415">
                  <c:v>14.382667</c:v>
                </c:pt>
                <c:pt idx="416">
                  <c:v>14.246</c:v>
                </c:pt>
                <c:pt idx="417">
                  <c:v>14.6</c:v>
                </c:pt>
                <c:pt idx="418">
                  <c:v>15.276667</c:v>
                </c:pt>
                <c:pt idx="419">
                  <c:v>14.938667000000001</c:v>
                </c:pt>
                <c:pt idx="420">
                  <c:v>15.125999999999999</c:v>
                </c:pt>
                <c:pt idx="421">
                  <c:v>14.833333</c:v>
                </c:pt>
                <c:pt idx="422">
                  <c:v>15.146667000000001</c:v>
                </c:pt>
                <c:pt idx="423">
                  <c:v>15.333333</c:v>
                </c:pt>
                <c:pt idx="424">
                  <c:v>15.386666999999999</c:v>
                </c:pt>
                <c:pt idx="425">
                  <c:v>15.825333000000001</c:v>
                </c:pt>
                <c:pt idx="426">
                  <c:v>16.513331999999998</c:v>
                </c:pt>
                <c:pt idx="427">
                  <c:v>16.464001</c:v>
                </c:pt>
                <c:pt idx="428">
                  <c:v>16.399999999999999</c:v>
                </c:pt>
                <c:pt idx="429">
                  <c:v>16.164667000000001</c:v>
                </c:pt>
                <c:pt idx="430">
                  <c:v>16.333331999999999</c:v>
                </c:pt>
                <c:pt idx="431">
                  <c:v>16.399999999999999</c:v>
                </c:pt>
                <c:pt idx="432">
                  <c:v>16.432666999999999</c:v>
                </c:pt>
                <c:pt idx="433">
                  <c:v>16</c:v>
                </c:pt>
                <c:pt idx="434">
                  <c:v>16.101334000000001</c:v>
                </c:pt>
                <c:pt idx="435">
                  <c:v>14.970667000000001</c:v>
                </c:pt>
                <c:pt idx="436">
                  <c:v>15.377333</c:v>
                </c:pt>
                <c:pt idx="437">
                  <c:v>16.146667000000001</c:v>
                </c:pt>
                <c:pt idx="438">
                  <c:v>16.200001</c:v>
                </c:pt>
                <c:pt idx="439">
                  <c:v>16.100000000000001</c:v>
                </c:pt>
                <c:pt idx="440">
                  <c:v>16.219334</c:v>
                </c:pt>
                <c:pt idx="441">
                  <c:v>15.457333</c:v>
                </c:pt>
                <c:pt idx="442">
                  <c:v>15.440666999999999</c:v>
                </c:pt>
                <c:pt idx="443">
                  <c:v>15.32</c:v>
                </c:pt>
                <c:pt idx="444">
                  <c:v>15.724667</c:v>
                </c:pt>
                <c:pt idx="445">
                  <c:v>16.087999</c:v>
                </c:pt>
                <c:pt idx="446">
                  <c:v>16.351998999999999</c:v>
                </c:pt>
                <c:pt idx="447">
                  <c:v>16.476666999999999</c:v>
                </c:pt>
                <c:pt idx="448">
                  <c:v>16.526667</c:v>
                </c:pt>
                <c:pt idx="449">
                  <c:v>17.18</c:v>
                </c:pt>
                <c:pt idx="450">
                  <c:v>17.159331999999999</c:v>
                </c:pt>
                <c:pt idx="451">
                  <c:v>17.5</c:v>
                </c:pt>
                <c:pt idx="452">
                  <c:v>17.379999000000002</c:v>
                </c:pt>
                <c:pt idx="453">
                  <c:v>17.222000000000001</c:v>
                </c:pt>
                <c:pt idx="454">
                  <c:v>16.954666</c:v>
                </c:pt>
                <c:pt idx="455">
                  <c:v>16.966667000000001</c:v>
                </c:pt>
                <c:pt idx="456">
                  <c:v>19.891332999999999</c:v>
                </c:pt>
                <c:pt idx="457">
                  <c:v>19.847999999999999</c:v>
                </c:pt>
                <c:pt idx="458">
                  <c:v>21.835999999999999</c:v>
                </c:pt>
                <c:pt idx="459">
                  <c:v>21.332666</c:v>
                </c:pt>
                <c:pt idx="460">
                  <c:v>20.866667</c:v>
                </c:pt>
                <c:pt idx="461">
                  <c:v>20.873332999999999</c:v>
                </c:pt>
                <c:pt idx="462">
                  <c:v>21.087999</c:v>
                </c:pt>
                <c:pt idx="463">
                  <c:v>20.986668000000002</c:v>
                </c:pt>
                <c:pt idx="464">
                  <c:v>21.308001000000001</c:v>
                </c:pt>
                <c:pt idx="465">
                  <c:v>21.200001</c:v>
                </c:pt>
                <c:pt idx="466">
                  <c:v>21.942667</c:v>
                </c:pt>
                <c:pt idx="467">
                  <c:v>22.299999</c:v>
                </c:pt>
                <c:pt idx="468">
                  <c:v>22.93</c:v>
                </c:pt>
                <c:pt idx="469">
                  <c:v>23.126667000000001</c:v>
                </c:pt>
                <c:pt idx="470">
                  <c:v>23.666668000000001</c:v>
                </c:pt>
                <c:pt idx="471">
                  <c:v>23.073999000000001</c:v>
                </c:pt>
                <c:pt idx="472">
                  <c:v>23.375999</c:v>
                </c:pt>
                <c:pt idx="473">
                  <c:v>23.527999999999999</c:v>
                </c:pt>
                <c:pt idx="474">
                  <c:v>23.450001</c:v>
                </c:pt>
                <c:pt idx="475">
                  <c:v>24</c:v>
                </c:pt>
                <c:pt idx="476">
                  <c:v>23.634001000000001</c:v>
                </c:pt>
                <c:pt idx="477">
                  <c:v>22.677333999999998</c:v>
                </c:pt>
                <c:pt idx="478">
                  <c:v>22.954666</c:v>
                </c:pt>
                <c:pt idx="479">
                  <c:v>22.351334000000001</c:v>
                </c:pt>
                <c:pt idx="480">
                  <c:v>22.074667000000002</c:v>
                </c:pt>
                <c:pt idx="481">
                  <c:v>22.073999000000001</c:v>
                </c:pt>
                <c:pt idx="482">
                  <c:v>21.959999</c:v>
                </c:pt>
                <c:pt idx="483">
                  <c:v>22.174666999999999</c:v>
                </c:pt>
                <c:pt idx="484">
                  <c:v>22.516666000000001</c:v>
                </c:pt>
                <c:pt idx="485">
                  <c:v>22.188666999999999</c:v>
                </c:pt>
                <c:pt idx="486">
                  <c:v>22.333331999999999</c:v>
                </c:pt>
                <c:pt idx="487">
                  <c:v>22.439333000000001</c:v>
                </c:pt>
                <c:pt idx="488">
                  <c:v>22.664000000000001</c:v>
                </c:pt>
                <c:pt idx="489">
                  <c:v>23.458667999999999</c:v>
                </c:pt>
                <c:pt idx="490">
                  <c:v>23.661332999999999</c:v>
                </c:pt>
                <c:pt idx="491">
                  <c:v>24.07</c:v>
                </c:pt>
                <c:pt idx="492">
                  <c:v>24.17</c:v>
                </c:pt>
                <c:pt idx="493">
                  <c:v>25.266000999999999</c:v>
                </c:pt>
                <c:pt idx="494">
                  <c:v>25.375333999999999</c:v>
                </c:pt>
                <c:pt idx="495">
                  <c:v>26.488001000000001</c:v>
                </c:pt>
                <c:pt idx="496">
                  <c:v>27.352667</c:v>
                </c:pt>
                <c:pt idx="497">
                  <c:v>27.452000000000002</c:v>
                </c:pt>
                <c:pt idx="498">
                  <c:v>27.890667000000001</c:v>
                </c:pt>
                <c:pt idx="499">
                  <c:v>28.527332000000001</c:v>
                </c:pt>
                <c:pt idx="500">
                  <c:v>29</c:v>
                </c:pt>
                <c:pt idx="501">
                  <c:v>28.585999999999999</c:v>
                </c:pt>
                <c:pt idx="502">
                  <c:v>27</c:v>
                </c:pt>
                <c:pt idx="503">
                  <c:v>28.299999</c:v>
                </c:pt>
                <c:pt idx="504">
                  <c:v>29.366667</c:v>
                </c:pt>
                <c:pt idx="505">
                  <c:v>29.364668000000002</c:v>
                </c:pt>
                <c:pt idx="506">
                  <c:v>30.76</c:v>
                </c:pt>
                <c:pt idx="507">
                  <c:v>31.58</c:v>
                </c:pt>
                <c:pt idx="508">
                  <c:v>33.139999000000003</c:v>
                </c:pt>
                <c:pt idx="509">
                  <c:v>32.119331000000003</c:v>
                </c:pt>
                <c:pt idx="510">
                  <c:v>32.900002000000001</c:v>
                </c:pt>
                <c:pt idx="511">
                  <c:v>36.283999999999999</c:v>
                </c:pt>
                <c:pt idx="512">
                  <c:v>35.317332999999998</c:v>
                </c:pt>
                <c:pt idx="513">
                  <c:v>32.916668000000001</c:v>
                </c:pt>
                <c:pt idx="514">
                  <c:v>33.840668000000001</c:v>
                </c:pt>
                <c:pt idx="515">
                  <c:v>35.349997999999999</c:v>
                </c:pt>
                <c:pt idx="516">
                  <c:v>38.125999</c:v>
                </c:pt>
                <c:pt idx="517">
                  <c:v>37.616669000000002</c:v>
                </c:pt>
                <c:pt idx="518">
                  <c:v>38.042000000000002</c:v>
                </c:pt>
                <c:pt idx="519">
                  <c:v>36.132668000000002</c:v>
                </c:pt>
                <c:pt idx="520">
                  <c:v>37.899334000000003</c:v>
                </c:pt>
                <c:pt idx="521">
                  <c:v>38.379333000000003</c:v>
                </c:pt>
                <c:pt idx="522">
                  <c:v>42.161330999999997</c:v>
                </c:pt>
                <c:pt idx="523">
                  <c:v>42.666668000000001</c:v>
                </c:pt>
                <c:pt idx="524">
                  <c:v>44.912666000000002</c:v>
                </c:pt>
                <c:pt idx="525">
                  <c:v>58.863998000000002</c:v>
                </c:pt>
                <c:pt idx="526">
                  <c:v>54.883999000000003</c:v>
                </c:pt>
                <c:pt idx="527">
                  <c:v>46.661330999999997</c:v>
                </c:pt>
                <c:pt idx="528">
                  <c:v>48.703335000000003</c:v>
                </c:pt>
                <c:pt idx="529">
                  <c:v>53.333331999999999</c:v>
                </c:pt>
                <c:pt idx="530">
                  <c:v>51.252665999999998</c:v>
                </c:pt>
                <c:pt idx="531">
                  <c:v>51.858001999999999</c:v>
                </c:pt>
                <c:pt idx="532">
                  <c:v>49.456001000000001</c:v>
                </c:pt>
                <c:pt idx="533">
                  <c:v>52.481335000000001</c:v>
                </c:pt>
                <c:pt idx="534">
                  <c:v>56.106667000000002</c:v>
                </c:pt>
                <c:pt idx="535">
                  <c:v>61.566665999999998</c:v>
                </c:pt>
                <c:pt idx="536">
                  <c:v>60.796664999999997</c:v>
                </c:pt>
                <c:pt idx="537">
                  <c:v>60.465331999999997</c:v>
                </c:pt>
                <c:pt idx="538">
                  <c:v>55.933334000000002</c:v>
                </c:pt>
                <c:pt idx="539">
                  <c:v>56.599997999999999</c:v>
                </c:pt>
                <c:pt idx="540">
                  <c:v>52.166668000000001</c:v>
                </c:pt>
                <c:pt idx="541">
                  <c:v>48.666668000000001</c:v>
                </c:pt>
                <c:pt idx="542">
                  <c:v>41.98</c:v>
                </c:pt>
                <c:pt idx="543">
                  <c:v>47.417332000000002</c:v>
                </c:pt>
                <c:pt idx="544">
                  <c:v>53.666668000000001</c:v>
                </c:pt>
                <c:pt idx="545">
                  <c:v>50.930667999999997</c:v>
                </c:pt>
                <c:pt idx="546">
                  <c:v>48.251331</c:v>
                </c:pt>
                <c:pt idx="547">
                  <c:v>46</c:v>
                </c:pt>
                <c:pt idx="548">
                  <c:v>40.359332999999999</c:v>
                </c:pt>
                <c:pt idx="549">
                  <c:v>43.962001999999998</c:v>
                </c:pt>
                <c:pt idx="550">
                  <c:v>42.68</c:v>
                </c:pt>
                <c:pt idx="551">
                  <c:v>38.726002000000001</c:v>
                </c:pt>
                <c:pt idx="552">
                  <c:v>39.666668000000001</c:v>
                </c:pt>
                <c:pt idx="553">
                  <c:v>31.299999</c:v>
                </c:pt>
                <c:pt idx="554">
                  <c:v>29.334</c:v>
                </c:pt>
                <c:pt idx="555">
                  <c:v>25.933332</c:v>
                </c:pt>
                <c:pt idx="556">
                  <c:v>24.98</c:v>
                </c:pt>
                <c:pt idx="557">
                  <c:v>29.213332999999999</c:v>
                </c:pt>
                <c:pt idx="558">
                  <c:v>28.906668</c:v>
                </c:pt>
                <c:pt idx="559">
                  <c:v>31.82</c:v>
                </c:pt>
                <c:pt idx="560">
                  <c:v>36.349997999999999</c:v>
                </c:pt>
                <c:pt idx="561">
                  <c:v>36.492668000000002</c:v>
                </c:pt>
                <c:pt idx="562">
                  <c:v>33.666668000000001</c:v>
                </c:pt>
                <c:pt idx="563">
                  <c:v>34.017333999999998</c:v>
                </c:pt>
                <c:pt idx="564">
                  <c:v>33.416668000000001</c:v>
                </c:pt>
                <c:pt idx="565">
                  <c:v>33.599997999999999</c:v>
                </c:pt>
                <c:pt idx="566">
                  <c:v>32.068668000000002</c:v>
                </c:pt>
                <c:pt idx="567">
                  <c:v>33.966667000000001</c:v>
                </c:pt>
                <c:pt idx="568">
                  <c:v>34.080002</c:v>
                </c:pt>
                <c:pt idx="569">
                  <c:v>36.333331999999999</c:v>
                </c:pt>
                <c:pt idx="570">
                  <c:v>36.946666999999998</c:v>
                </c:pt>
                <c:pt idx="571">
                  <c:v>37.472667999999999</c:v>
                </c:pt>
                <c:pt idx="572">
                  <c:v>39.344002000000003</c:v>
                </c:pt>
                <c:pt idx="573">
                  <c:v>46.597999999999999</c:v>
                </c:pt>
                <c:pt idx="574">
                  <c:v>49.466667000000001</c:v>
                </c:pt>
                <c:pt idx="575">
                  <c:v>47.796000999999997</c:v>
                </c:pt>
                <c:pt idx="576">
                  <c:v>51.485332</c:v>
                </c:pt>
                <c:pt idx="577">
                  <c:v>48.846668000000001</c:v>
                </c:pt>
                <c:pt idx="578">
                  <c:v>48.674666999999999</c:v>
                </c:pt>
                <c:pt idx="579">
                  <c:v>46.931998999999998</c:v>
                </c:pt>
                <c:pt idx="580">
                  <c:v>48.506667999999998</c:v>
                </c:pt>
                <c:pt idx="581">
                  <c:v>47.387332999999998</c:v>
                </c:pt>
                <c:pt idx="582">
                  <c:v>49.173999999999999</c:v>
                </c:pt>
                <c:pt idx="583">
                  <c:v>53.042667000000002</c:v>
                </c:pt>
                <c:pt idx="584">
                  <c:v>52.678001000000002</c:v>
                </c:pt>
                <c:pt idx="585">
                  <c:v>57.012669000000002</c:v>
                </c:pt>
                <c:pt idx="586">
                  <c:v>50.333331999999999</c:v>
                </c:pt>
                <c:pt idx="587">
                  <c:v>46.733333999999999</c:v>
                </c:pt>
                <c:pt idx="588">
                  <c:v>52.652667999999998</c:v>
                </c:pt>
                <c:pt idx="589">
                  <c:v>51.766666000000001</c:v>
                </c:pt>
                <c:pt idx="590">
                  <c:v>51.813999000000003</c:v>
                </c:pt>
                <c:pt idx="591">
                  <c:v>52.917999000000002</c:v>
                </c:pt>
                <c:pt idx="592">
                  <c:v>52.700668</c:v>
                </c:pt>
                <c:pt idx="593">
                  <c:v>55.133330999999998</c:v>
                </c:pt>
                <c:pt idx="594">
                  <c:v>54.722000000000001</c:v>
                </c:pt>
                <c:pt idx="595">
                  <c:v>52</c:v>
                </c:pt>
                <c:pt idx="596">
                  <c:v>52.689999</c:v>
                </c:pt>
                <c:pt idx="597">
                  <c:v>55.185333</c:v>
                </c:pt>
                <c:pt idx="598">
                  <c:v>54.344665999999997</c:v>
                </c:pt>
                <c:pt idx="599">
                  <c:v>54.700001</c:v>
                </c:pt>
                <c:pt idx="600">
                  <c:v>54.400002000000001</c:v>
                </c:pt>
                <c:pt idx="601">
                  <c:v>54.811332999999998</c:v>
                </c:pt>
                <c:pt idx="602">
                  <c:v>55.633330999999998</c:v>
                </c:pt>
                <c:pt idx="603">
                  <c:v>54.723998999999999</c:v>
                </c:pt>
                <c:pt idx="604">
                  <c:v>54.234000999999999</c:v>
                </c:pt>
                <c:pt idx="605">
                  <c:v>53.916668000000001</c:v>
                </c:pt>
                <c:pt idx="606">
                  <c:v>57.200001</c:v>
                </c:pt>
                <c:pt idx="607">
                  <c:v>59.646667000000001</c:v>
                </c:pt>
                <c:pt idx="608">
                  <c:v>59.207999999999998</c:v>
                </c:pt>
                <c:pt idx="609">
                  <c:v>59.325333000000001</c:v>
                </c:pt>
                <c:pt idx="610">
                  <c:v>58.522666999999998</c:v>
                </c:pt>
                <c:pt idx="611">
                  <c:v>61.266666000000001</c:v>
                </c:pt>
                <c:pt idx="612">
                  <c:v>62.667332000000002</c:v>
                </c:pt>
                <c:pt idx="613">
                  <c:v>66.125336000000004</c:v>
                </c:pt>
                <c:pt idx="614">
                  <c:v>66.013335999999995</c:v>
                </c:pt>
                <c:pt idx="615">
                  <c:v>65.333336000000003</c:v>
                </c:pt>
                <c:pt idx="616">
                  <c:v>61.186000999999997</c:v>
                </c:pt>
                <c:pt idx="617">
                  <c:v>67.456665000000001</c:v>
                </c:pt>
                <c:pt idx="618">
                  <c:v>65.847335999999999</c:v>
                </c:pt>
                <c:pt idx="619">
                  <c:v>66.866669000000002</c:v>
                </c:pt>
                <c:pt idx="620">
                  <c:v>67.518669000000003</c:v>
                </c:pt>
                <c:pt idx="621">
                  <c:v>66.663330000000002</c:v>
                </c:pt>
                <c:pt idx="622">
                  <c:v>66.592003000000005</c:v>
                </c:pt>
                <c:pt idx="623">
                  <c:v>66.274001999999996</c:v>
                </c:pt>
                <c:pt idx="624">
                  <c:v>63.618000000000002</c:v>
                </c:pt>
                <c:pt idx="625">
                  <c:v>66.318664999999996</c:v>
                </c:pt>
                <c:pt idx="626">
                  <c:v>64.600669999999994</c:v>
                </c:pt>
                <c:pt idx="627">
                  <c:v>67.099997999999999</c:v>
                </c:pt>
                <c:pt idx="628">
                  <c:v>72.199996999999996</c:v>
                </c:pt>
                <c:pt idx="629">
                  <c:v>81.431999000000005</c:v>
                </c:pt>
                <c:pt idx="630">
                  <c:v>85.112662999999998</c:v>
                </c:pt>
                <c:pt idx="631">
                  <c:v>93.667336000000006</c:v>
                </c:pt>
                <c:pt idx="632">
                  <c:v>93.666663999999997</c:v>
                </c:pt>
                <c:pt idx="633">
                  <c:v>93.132667999999995</c:v>
                </c:pt>
                <c:pt idx="634">
                  <c:v>93.066665999999998</c:v>
                </c:pt>
                <c:pt idx="635">
                  <c:v>110.599998</c:v>
                </c:pt>
                <c:pt idx="636">
                  <c:v>103.73333</c:v>
                </c:pt>
                <c:pt idx="637">
                  <c:v>102.866669</c:v>
                </c:pt>
                <c:pt idx="638">
                  <c:v>98.477333000000002</c:v>
                </c:pt>
                <c:pt idx="639">
                  <c:v>100.89666699999999</c:v>
                </c:pt>
                <c:pt idx="640">
                  <c:v>101.26733400000001</c:v>
                </c:pt>
                <c:pt idx="641">
                  <c:v>109.328667</c:v>
                </c:pt>
                <c:pt idx="642">
                  <c:v>106.599998</c:v>
                </c:pt>
                <c:pt idx="643">
                  <c:v>111.93</c:v>
                </c:pt>
                <c:pt idx="644">
                  <c:v>94.400665000000004</c:v>
                </c:pt>
                <c:pt idx="645">
                  <c:v>95.666663999999997</c:v>
                </c:pt>
                <c:pt idx="646">
                  <c:v>100.26667</c:v>
                </c:pt>
                <c:pt idx="647">
                  <c:v>100.066666</c:v>
                </c:pt>
                <c:pt idx="648">
                  <c:v>99.199996999999996</c:v>
                </c:pt>
                <c:pt idx="649">
                  <c:v>101</c:v>
                </c:pt>
                <c:pt idx="650">
                  <c:v>96.613335000000006</c:v>
                </c:pt>
                <c:pt idx="651">
                  <c:v>99.667336000000006</c:v>
                </c:pt>
                <c:pt idx="652">
                  <c:v>99.532668999999999</c:v>
                </c:pt>
                <c:pt idx="653">
                  <c:v>99.388664000000006</c:v>
                </c:pt>
                <c:pt idx="654">
                  <c:v>99.969329999999999</c:v>
                </c:pt>
                <c:pt idx="655">
                  <c:v>96.533332999999999</c:v>
                </c:pt>
                <c:pt idx="656">
                  <c:v>93.066665999999998</c:v>
                </c:pt>
                <c:pt idx="657">
                  <c:v>98</c:v>
                </c:pt>
                <c:pt idx="658">
                  <c:v>107.400002</c:v>
                </c:pt>
                <c:pt idx="659">
                  <c:v>110.999336</c:v>
                </c:pt>
                <c:pt idx="660">
                  <c:v>111.800003</c:v>
                </c:pt>
                <c:pt idx="661">
                  <c:v>126.599335</c:v>
                </c:pt>
                <c:pt idx="662">
                  <c:v>124.333336</c:v>
                </c:pt>
                <c:pt idx="663">
                  <c:v>124.045334</c:v>
                </c:pt>
                <c:pt idx="664">
                  <c:v>136.31733700000001</c:v>
                </c:pt>
                <c:pt idx="665">
                  <c:v>141.75199900000001</c:v>
                </c:pt>
                <c:pt idx="666">
                  <c:v>131.65933200000001</c:v>
                </c:pt>
                <c:pt idx="667">
                  <c:v>137.33332799999999</c:v>
                </c:pt>
                <c:pt idx="668">
                  <c:v>145.36399800000001</c:v>
                </c:pt>
                <c:pt idx="669">
                  <c:v>153.00799599999999</c:v>
                </c:pt>
                <c:pt idx="670">
                  <c:v>148.203339</c:v>
                </c:pt>
                <c:pt idx="671">
                  <c:v>167.38000500000001</c:v>
                </c:pt>
                <c:pt idx="672">
                  <c:v>159.66333</c:v>
                </c:pt>
                <c:pt idx="673">
                  <c:v>135.74333200000001</c:v>
                </c:pt>
                <c:pt idx="674">
                  <c:v>134.270004</c:v>
                </c:pt>
                <c:pt idx="675">
                  <c:v>118.666664</c:v>
                </c:pt>
                <c:pt idx="676">
                  <c:v>118.866669</c:v>
                </c:pt>
                <c:pt idx="677">
                  <c:v>128.73666399999999</c:v>
                </c:pt>
                <c:pt idx="678">
                  <c:v>127.313332</c:v>
                </c:pt>
                <c:pt idx="679">
                  <c:v>126.98333</c:v>
                </c:pt>
                <c:pt idx="680">
                  <c:v>145.520004</c:v>
                </c:pt>
                <c:pt idx="681">
                  <c:v>146.62333699999999</c:v>
                </c:pt>
                <c:pt idx="682">
                  <c:v>138.53334000000001</c:v>
                </c:pt>
                <c:pt idx="683">
                  <c:v>149.31333900000001</c:v>
                </c:pt>
                <c:pt idx="684">
                  <c:v>151.04333500000001</c:v>
                </c:pt>
                <c:pt idx="685">
                  <c:v>143.199997</c:v>
                </c:pt>
                <c:pt idx="686">
                  <c:v>135.05332899999999</c:v>
                </c:pt>
                <c:pt idx="687">
                  <c:v>121.26667</c:v>
                </c:pt>
                <c:pt idx="688">
                  <c:v>131.15666200000001</c:v>
                </c:pt>
                <c:pt idx="689">
                  <c:v>141.53999300000001</c:v>
                </c:pt>
                <c:pt idx="690">
                  <c:v>138.66667200000001</c:v>
                </c:pt>
                <c:pt idx="691">
                  <c:v>140.44000199999999</c:v>
                </c:pt>
                <c:pt idx="692">
                  <c:v>146.91999799999999</c:v>
                </c:pt>
                <c:pt idx="693">
                  <c:v>140.46333300000001</c:v>
                </c:pt>
                <c:pt idx="694">
                  <c:v>141.116669</c:v>
                </c:pt>
                <c:pt idx="695">
                  <c:v>141.26333600000001</c:v>
                </c:pt>
                <c:pt idx="696">
                  <c:v>139.95666499999999</c:v>
                </c:pt>
                <c:pt idx="697">
                  <c:v>146.14666700000001</c:v>
                </c:pt>
                <c:pt idx="698">
                  <c:v>143.37666300000001</c:v>
                </c:pt>
                <c:pt idx="699">
                  <c:v>147.33332799999999</c:v>
                </c:pt>
                <c:pt idx="700">
                  <c:v>147.78334000000001</c:v>
                </c:pt>
                <c:pt idx="701">
                  <c:v>149.92666600000001</c:v>
                </c:pt>
                <c:pt idx="702">
                  <c:v>150.10333299999999</c:v>
                </c:pt>
                <c:pt idx="703">
                  <c:v>151.479996</c:v>
                </c:pt>
                <c:pt idx="704">
                  <c:v>148.74667400000001</c:v>
                </c:pt>
                <c:pt idx="705">
                  <c:v>143.91667200000001</c:v>
                </c:pt>
                <c:pt idx="706">
                  <c:v>140.89999399999999</c:v>
                </c:pt>
                <c:pt idx="707">
                  <c:v>147.30667099999999</c:v>
                </c:pt>
                <c:pt idx="708">
                  <c:v>140.613327</c:v>
                </c:pt>
                <c:pt idx="709">
                  <c:v>137.21000699999999</c:v>
                </c:pt>
                <c:pt idx="710">
                  <c:v>141.25332599999999</c:v>
                </c:pt>
                <c:pt idx="711">
                  <c:v>138.82666</c:v>
                </c:pt>
                <c:pt idx="712">
                  <c:v>136.653336</c:v>
                </c:pt>
                <c:pt idx="713">
                  <c:v>135.633331</c:v>
                </c:pt>
                <c:pt idx="714">
                  <c:v>131.33332799999999</c:v>
                </c:pt>
                <c:pt idx="715">
                  <c:v>136.57666</c:v>
                </c:pt>
                <c:pt idx="716">
                  <c:v>143.53999300000001</c:v>
                </c:pt>
                <c:pt idx="717">
                  <c:v>142.76666299999999</c:v>
                </c:pt>
                <c:pt idx="718">
                  <c:v>145.366669</c:v>
                </c:pt>
                <c:pt idx="719">
                  <c:v>146.5</c:v>
                </c:pt>
                <c:pt idx="720">
                  <c:v>140.029999</c:v>
                </c:pt>
                <c:pt idx="721">
                  <c:v>138.816666</c:v>
                </c:pt>
                <c:pt idx="722">
                  <c:v>138.35000600000001</c:v>
                </c:pt>
                <c:pt idx="723">
                  <c:v>136.949997</c:v>
                </c:pt>
                <c:pt idx="724">
                  <c:v>136.30999800000001</c:v>
                </c:pt>
                <c:pt idx="725">
                  <c:v>153.38999899999999</c:v>
                </c:pt>
                <c:pt idx="726">
                  <c:v>149.449997</c:v>
                </c:pt>
                <c:pt idx="727">
                  <c:v>164</c:v>
                </c:pt>
                <c:pt idx="728">
                  <c:v>165.99667400000001</c:v>
                </c:pt>
                <c:pt idx="729">
                  <c:v>167.83332799999999</c:v>
                </c:pt>
                <c:pt idx="730">
                  <c:v>180.133331</c:v>
                </c:pt>
                <c:pt idx="731">
                  <c:v>183.35333299999999</c:v>
                </c:pt>
                <c:pt idx="732">
                  <c:v>193.720001</c:v>
                </c:pt>
                <c:pt idx="733">
                  <c:v>200.73666399999999</c:v>
                </c:pt>
                <c:pt idx="734">
                  <c:v>199.19667100000001</c:v>
                </c:pt>
                <c:pt idx="735">
                  <c:v>185.479996</c:v>
                </c:pt>
                <c:pt idx="736">
                  <c:v>196.67334</c:v>
                </c:pt>
                <c:pt idx="737">
                  <c:v>197.00332599999999</c:v>
                </c:pt>
                <c:pt idx="738">
                  <c:v>201.63999899999999</c:v>
                </c:pt>
                <c:pt idx="739">
                  <c:v>208.50332599999999</c:v>
                </c:pt>
                <c:pt idx="740">
                  <c:v>217.89666700000001</c:v>
                </c:pt>
                <c:pt idx="741">
                  <c:v>191.45666499999999</c:v>
                </c:pt>
                <c:pt idx="742">
                  <c:v>205.00332599999999</c:v>
                </c:pt>
                <c:pt idx="743">
                  <c:v>206.33332799999999</c:v>
                </c:pt>
                <c:pt idx="744">
                  <c:v>214.42666600000001</c:v>
                </c:pt>
                <c:pt idx="745">
                  <c:v>209.41000399999999</c:v>
                </c:pt>
                <c:pt idx="746">
                  <c:v>209.39666700000001</c:v>
                </c:pt>
                <c:pt idx="747">
                  <c:v>222.96665999999999</c:v>
                </c:pt>
                <c:pt idx="748">
                  <c:v>222.08000200000001</c:v>
                </c:pt>
                <c:pt idx="749">
                  <c:v>216</c:v>
                </c:pt>
                <c:pt idx="750">
                  <c:v>210.73333700000001</c:v>
                </c:pt>
                <c:pt idx="751">
                  <c:v>214.33000200000001</c:v>
                </c:pt>
                <c:pt idx="752">
                  <c:v>224.83667</c:v>
                </c:pt>
                <c:pt idx="753">
                  <c:v>220.33332799999999</c:v>
                </c:pt>
                <c:pt idx="754">
                  <c:v>224</c:v>
                </c:pt>
                <c:pt idx="755">
                  <c:v>233.33000200000001</c:v>
                </c:pt>
                <c:pt idx="756">
                  <c:v>239.820007</c:v>
                </c:pt>
                <c:pt idx="757">
                  <c:v>241.220001</c:v>
                </c:pt>
                <c:pt idx="758">
                  <c:v>252.83000200000001</c:v>
                </c:pt>
                <c:pt idx="759">
                  <c:v>259.209991</c:v>
                </c:pt>
                <c:pt idx="760">
                  <c:v>285.33334400000001</c:v>
                </c:pt>
                <c:pt idx="761">
                  <c:v>283.133331</c:v>
                </c:pt>
                <c:pt idx="762">
                  <c:v>277</c:v>
                </c:pt>
                <c:pt idx="763">
                  <c:v>284.25332600000002</c:v>
                </c:pt>
                <c:pt idx="764">
                  <c:v>281.13000499999998</c:v>
                </c:pt>
                <c:pt idx="765">
                  <c:v>284</c:v>
                </c:pt>
                <c:pt idx="766">
                  <c:v>279.26666299999999</c:v>
                </c:pt>
                <c:pt idx="767">
                  <c:v>286.24667399999998</c:v>
                </c:pt>
                <c:pt idx="768">
                  <c:v>285</c:v>
                </c:pt>
                <c:pt idx="769">
                  <c:v>278.10333300000002</c:v>
                </c:pt>
                <c:pt idx="770">
                  <c:v>285</c:v>
                </c:pt>
                <c:pt idx="771">
                  <c:v>297.12667800000003</c:v>
                </c:pt>
                <c:pt idx="772">
                  <c:v>290.116669</c:v>
                </c:pt>
                <c:pt idx="773">
                  <c:v>273.33334400000001</c:v>
                </c:pt>
                <c:pt idx="774">
                  <c:v>276.66665599999999</c:v>
                </c:pt>
                <c:pt idx="775">
                  <c:v>271.42999300000002</c:v>
                </c:pt>
                <c:pt idx="776">
                  <c:v>281.55999800000001</c:v>
                </c:pt>
                <c:pt idx="777">
                  <c:v>292.33999599999999</c:v>
                </c:pt>
                <c:pt idx="778">
                  <c:v>285</c:v>
                </c:pt>
                <c:pt idx="779">
                  <c:v>281.66665599999999</c:v>
                </c:pt>
                <c:pt idx="780">
                  <c:v>289.89001500000001</c:v>
                </c:pt>
                <c:pt idx="781">
                  <c:v>285.040009</c:v>
                </c:pt>
                <c:pt idx="782">
                  <c:v>281.21331800000002</c:v>
                </c:pt>
                <c:pt idx="783">
                  <c:v>270.81332400000002</c:v>
                </c:pt>
                <c:pt idx="784">
                  <c:v>267.08667000000003</c:v>
                </c:pt>
                <c:pt idx="785">
                  <c:v>272.66665599999999</c:v>
                </c:pt>
                <c:pt idx="786">
                  <c:v>259.69665500000002</c:v>
                </c:pt>
                <c:pt idx="787">
                  <c:v>260.29998799999998</c:v>
                </c:pt>
                <c:pt idx="788">
                  <c:v>265</c:v>
                </c:pt>
                <c:pt idx="789">
                  <c:v>254.21333300000001</c:v>
                </c:pt>
                <c:pt idx="790">
                  <c:v>220.71000699999999</c:v>
                </c:pt>
                <c:pt idx="791">
                  <c:v>237.28334000000001</c:v>
                </c:pt>
                <c:pt idx="792">
                  <c:v>242.050003</c:v>
                </c:pt>
                <c:pt idx="793">
                  <c:v>233.33332799999999</c:v>
                </c:pt>
                <c:pt idx="794">
                  <c:v>230.03666699999999</c:v>
                </c:pt>
                <c:pt idx="795">
                  <c:v>239.42666600000001</c:v>
                </c:pt>
                <c:pt idx="796">
                  <c:v>229.33000200000001</c:v>
                </c:pt>
                <c:pt idx="797">
                  <c:v>218.60000600000001</c:v>
                </c:pt>
                <c:pt idx="798">
                  <c:v>208.68666099999999</c:v>
                </c:pt>
                <c:pt idx="799">
                  <c:v>200.183334</c:v>
                </c:pt>
                <c:pt idx="800">
                  <c:v>202.72666899999999</c:v>
                </c:pt>
                <c:pt idx="801">
                  <c:v>233.433334</c:v>
                </c:pt>
                <c:pt idx="802">
                  <c:v>233.133331</c:v>
                </c:pt>
                <c:pt idx="803">
                  <c:v>223.33332799999999</c:v>
                </c:pt>
                <c:pt idx="804">
                  <c:v>231.363327</c:v>
                </c:pt>
                <c:pt idx="805">
                  <c:v>234.449997</c:v>
                </c:pt>
                <c:pt idx="806">
                  <c:v>218.95666499999999</c:v>
                </c:pt>
                <c:pt idx="807">
                  <c:v>228.096664</c:v>
                </c:pt>
                <c:pt idx="808">
                  <c:v>215.53334000000001</c:v>
                </c:pt>
                <c:pt idx="809">
                  <c:v>228.19667100000001</c:v>
                </c:pt>
                <c:pt idx="810">
                  <c:v>225.25666799999999</c:v>
                </c:pt>
                <c:pt idx="811">
                  <c:v>222.636673</c:v>
                </c:pt>
                <c:pt idx="812">
                  <c:v>204.33332799999999</c:v>
                </c:pt>
                <c:pt idx="813">
                  <c:v>213.95666499999999</c:v>
                </c:pt>
                <c:pt idx="814">
                  <c:v>205.21333300000001</c:v>
                </c:pt>
                <c:pt idx="815">
                  <c:v>200.58332799999999</c:v>
                </c:pt>
                <c:pt idx="816">
                  <c:v>215.53999300000001</c:v>
                </c:pt>
                <c:pt idx="817">
                  <c:v>229.45666499999999</c:v>
                </c:pt>
                <c:pt idx="818">
                  <c:v>235.903336</c:v>
                </c:pt>
                <c:pt idx="819">
                  <c:v>230.10000600000001</c:v>
                </c:pt>
                <c:pt idx="820">
                  <c:v>229</c:v>
                </c:pt>
                <c:pt idx="821">
                  <c:v>225.79333500000001</c:v>
                </c:pt>
                <c:pt idx="822">
                  <c:v>225.92334</c:v>
                </c:pt>
                <c:pt idx="823">
                  <c:v>228.566666</c:v>
                </c:pt>
                <c:pt idx="824">
                  <c:v>237.566666</c:v>
                </c:pt>
                <c:pt idx="825">
                  <c:v>256.89999399999999</c:v>
                </c:pt>
                <c:pt idx="826">
                  <c:v>247.699997</c:v>
                </c:pt>
                <c:pt idx="827">
                  <c:v>242.883331</c:v>
                </c:pt>
                <c:pt idx="828">
                  <c:v>239.866669</c:v>
                </c:pt>
                <c:pt idx="829">
                  <c:v>239.13999899999999</c:v>
                </c:pt>
                <c:pt idx="830">
                  <c:v>234.92334</c:v>
                </c:pt>
                <c:pt idx="831">
                  <c:v>247.16667200000001</c:v>
                </c:pt>
                <c:pt idx="832">
                  <c:v>239.933334</c:v>
                </c:pt>
                <c:pt idx="833">
                  <c:v>247</c:v>
                </c:pt>
                <c:pt idx="834">
                  <c:v>239.320007</c:v>
                </c:pt>
                <c:pt idx="835">
                  <c:v>232.136673</c:v>
                </c:pt>
                <c:pt idx="836">
                  <c:v>233.16999799999999</c:v>
                </c:pt>
                <c:pt idx="837">
                  <c:v>222.529999</c:v>
                </c:pt>
                <c:pt idx="838">
                  <c:v>234.60000600000001</c:v>
                </c:pt>
                <c:pt idx="839">
                  <c:v>226.31333900000001</c:v>
                </c:pt>
                <c:pt idx="840">
                  <c:v>227.020004</c:v>
                </c:pt>
                <c:pt idx="841">
                  <c:v>226.91999799999999</c:v>
                </c:pt>
                <c:pt idx="842">
                  <c:v>221.933334</c:v>
                </c:pt>
                <c:pt idx="843">
                  <c:v>221.633331</c:v>
                </c:pt>
                <c:pt idx="844">
                  <c:v>199.74667400000001</c:v>
                </c:pt>
                <c:pt idx="845">
                  <c:v>200.83000200000001</c:v>
                </c:pt>
                <c:pt idx="846">
                  <c:v>200.51333600000001</c:v>
                </c:pt>
                <c:pt idx="847">
                  <c:v>194.470001</c:v>
                </c:pt>
                <c:pt idx="848">
                  <c:v>191.85000600000001</c:v>
                </c:pt>
                <c:pt idx="849">
                  <c:v>189.33332799999999</c:v>
                </c:pt>
                <c:pt idx="850">
                  <c:v>184.183334</c:v>
                </c:pt>
                <c:pt idx="851">
                  <c:v>191.66667200000001</c:v>
                </c:pt>
                <c:pt idx="852">
                  <c:v>198.703339</c:v>
                </c:pt>
                <c:pt idx="853">
                  <c:v>193.866669</c:v>
                </c:pt>
                <c:pt idx="854">
                  <c:v>202.43666099999999</c:v>
                </c:pt>
                <c:pt idx="855">
                  <c:v>202.520004</c:v>
                </c:pt>
                <c:pt idx="856">
                  <c:v>206.74667400000001</c:v>
                </c:pt>
                <c:pt idx="857">
                  <c:v>209.5</c:v>
                </c:pt>
                <c:pt idx="858">
                  <c:v>209.26666299999999</c:v>
                </c:pt>
                <c:pt idx="859">
                  <c:v>206.71000699999999</c:v>
                </c:pt>
                <c:pt idx="860">
                  <c:v>200.60000600000001</c:v>
                </c:pt>
                <c:pt idx="861">
                  <c:v>193.23666399999999</c:v>
                </c:pt>
                <c:pt idx="862">
                  <c:v>197.27667199999999</c:v>
                </c:pt>
                <c:pt idx="863">
                  <c:v>207.66999799999999</c:v>
                </c:pt>
                <c:pt idx="864">
                  <c:v>200.72332800000001</c:v>
                </c:pt>
                <c:pt idx="865">
                  <c:v>201.29333500000001</c:v>
                </c:pt>
                <c:pt idx="866">
                  <c:v>203.41000399999999</c:v>
                </c:pt>
                <c:pt idx="867">
                  <c:v>204.07666</c:v>
                </c:pt>
                <c:pt idx="868">
                  <c:v>205.56333900000001</c:v>
                </c:pt>
                <c:pt idx="869">
                  <c:v>199.179993</c:v>
                </c:pt>
                <c:pt idx="870">
                  <c:v>200.63000500000001</c:v>
                </c:pt>
                <c:pt idx="871">
                  <c:v>204.45666499999999</c:v>
                </c:pt>
                <c:pt idx="872">
                  <c:v>208.16000399999999</c:v>
                </c:pt>
                <c:pt idx="873">
                  <c:v>206.08332799999999</c:v>
                </c:pt>
                <c:pt idx="874">
                  <c:v>210.66667200000001</c:v>
                </c:pt>
                <c:pt idx="875">
                  <c:v>224.99667400000001</c:v>
                </c:pt>
                <c:pt idx="876">
                  <c:v>229.86000100000001</c:v>
                </c:pt>
                <c:pt idx="877">
                  <c:v>223.88000500000001</c:v>
                </c:pt>
                <c:pt idx="878">
                  <c:v>228.21665999999999</c:v>
                </c:pt>
                <c:pt idx="879">
                  <c:v>226.58999600000001</c:v>
                </c:pt>
                <c:pt idx="880">
                  <c:v>227.97332800000001</c:v>
                </c:pt>
                <c:pt idx="881">
                  <c:v>226.32666</c:v>
                </c:pt>
                <c:pt idx="882">
                  <c:v>227.23666399999999</c:v>
                </c:pt>
                <c:pt idx="883">
                  <c:v>221.42334</c:v>
                </c:pt>
                <c:pt idx="884">
                  <c:v>209.45666499999999</c:v>
                </c:pt>
                <c:pt idx="885">
                  <c:v>217.72666899999999</c:v>
                </c:pt>
                <c:pt idx="886">
                  <c:v>220.73333700000001</c:v>
                </c:pt>
                <c:pt idx="887">
                  <c:v>228.77333100000001</c:v>
                </c:pt>
                <c:pt idx="888">
                  <c:v>223.58332799999999</c:v>
                </c:pt>
                <c:pt idx="889">
                  <c:v>219.46333300000001</c:v>
                </c:pt>
                <c:pt idx="890">
                  <c:v>218.22666899999999</c:v>
                </c:pt>
                <c:pt idx="891">
                  <c:v>209.96333300000001</c:v>
                </c:pt>
                <c:pt idx="892">
                  <c:v>217.33000200000001</c:v>
                </c:pt>
                <c:pt idx="893">
                  <c:v>219.86999499999999</c:v>
                </c:pt>
                <c:pt idx="894">
                  <c:v>218.81333900000001</c:v>
                </c:pt>
                <c:pt idx="895">
                  <c:v>215.453339</c:v>
                </c:pt>
                <c:pt idx="896">
                  <c:v>216.990005</c:v>
                </c:pt>
                <c:pt idx="897">
                  <c:v>221.133331</c:v>
                </c:pt>
                <c:pt idx="898">
                  <c:v>215.66667200000001</c:v>
                </c:pt>
                <c:pt idx="899">
                  <c:v>216.596664</c:v>
                </c:pt>
                <c:pt idx="900">
                  <c:v>223.91999799999999</c:v>
                </c:pt>
                <c:pt idx="901">
                  <c:v>233.33332799999999</c:v>
                </c:pt>
                <c:pt idx="902">
                  <c:v>239.66667200000001</c:v>
                </c:pt>
                <c:pt idx="903">
                  <c:v>237</c:v>
                </c:pt>
                <c:pt idx="904">
                  <c:v>238.66667200000001</c:v>
                </c:pt>
                <c:pt idx="905">
                  <c:v>237.300003</c:v>
                </c:pt>
                <c:pt idx="906">
                  <c:v>236.72332800000001</c:v>
                </c:pt>
                <c:pt idx="907">
                  <c:v>237.99667400000001</c:v>
                </c:pt>
                <c:pt idx="908">
                  <c:v>237.570007</c:v>
                </c:pt>
                <c:pt idx="909">
                  <c:v>235.44667100000001</c:v>
                </c:pt>
                <c:pt idx="910">
                  <c:v>241.23666399999999</c:v>
                </c:pt>
                <c:pt idx="911">
                  <c:v>235.02333100000001</c:v>
                </c:pt>
                <c:pt idx="912">
                  <c:v>224.220001</c:v>
                </c:pt>
                <c:pt idx="913">
                  <c:v>223.25</c:v>
                </c:pt>
                <c:pt idx="914">
                  <c:v>226.070007</c:v>
                </c:pt>
                <c:pt idx="915">
                  <c:v>227.616669</c:v>
                </c:pt>
                <c:pt idx="916">
                  <c:v>228.479996</c:v>
                </c:pt>
                <c:pt idx="917">
                  <c:v>236.893326</c:v>
                </c:pt>
                <c:pt idx="918">
                  <c:v>235.67666600000001</c:v>
                </c:pt>
                <c:pt idx="919">
                  <c:v>236.10333299999999</c:v>
                </c:pt>
                <c:pt idx="920">
                  <c:v>235</c:v>
                </c:pt>
                <c:pt idx="921">
                  <c:v>238.240005</c:v>
                </c:pt>
                <c:pt idx="922">
                  <c:v>244.33332799999999</c:v>
                </c:pt>
                <c:pt idx="923">
                  <c:v>244.69332900000001</c:v>
                </c:pt>
                <c:pt idx="924">
                  <c:v>244.83332799999999</c:v>
                </c:pt>
                <c:pt idx="925">
                  <c:v>244.08332799999999</c:v>
                </c:pt>
                <c:pt idx="926">
                  <c:v>246.66667200000001</c:v>
                </c:pt>
                <c:pt idx="927">
                  <c:v>253.86000100000001</c:v>
                </c:pt>
                <c:pt idx="928">
                  <c:v>251.136673</c:v>
                </c:pt>
                <c:pt idx="929">
                  <c:v>253.199997</c:v>
                </c:pt>
                <c:pt idx="930">
                  <c:v>246.73666399999999</c:v>
                </c:pt>
                <c:pt idx="931">
                  <c:v>247.52333100000001</c:v>
                </c:pt>
                <c:pt idx="932">
                  <c:v>248.33332799999999</c:v>
                </c:pt>
                <c:pt idx="933">
                  <c:v>250.94332900000001</c:v>
                </c:pt>
                <c:pt idx="934">
                  <c:v>252.383331</c:v>
                </c:pt>
                <c:pt idx="935">
                  <c:v>244.85333299999999</c:v>
                </c:pt>
                <c:pt idx="936">
                  <c:v>244.929993</c:v>
                </c:pt>
                <c:pt idx="937">
                  <c:v>247.84333799999999</c:v>
                </c:pt>
                <c:pt idx="938">
                  <c:v>251.66667200000001</c:v>
                </c:pt>
                <c:pt idx="939">
                  <c:v>248.63000500000001</c:v>
                </c:pt>
                <c:pt idx="940">
                  <c:v>257.70666499999999</c:v>
                </c:pt>
                <c:pt idx="941">
                  <c:v>262.39999399999999</c:v>
                </c:pt>
                <c:pt idx="942">
                  <c:v>259.93331899999998</c:v>
                </c:pt>
                <c:pt idx="943">
                  <c:v>260.33334400000001</c:v>
                </c:pt>
                <c:pt idx="944">
                  <c:v>259.46667500000001</c:v>
                </c:pt>
                <c:pt idx="945">
                  <c:v>265.5</c:v>
                </c:pt>
                <c:pt idx="946">
                  <c:v>261.60000600000001</c:v>
                </c:pt>
                <c:pt idx="947">
                  <c:v>258.73333700000001</c:v>
                </c:pt>
                <c:pt idx="948">
                  <c:v>261.82000699999998</c:v>
                </c:pt>
                <c:pt idx="949">
                  <c:v>265.40332000000001</c:v>
                </c:pt>
                <c:pt idx="950">
                  <c:v>262.54998799999998</c:v>
                </c:pt>
                <c:pt idx="951">
                  <c:v>266.976654</c:v>
                </c:pt>
                <c:pt idx="952">
                  <c:v>270.156677</c:v>
                </c:pt>
                <c:pt idx="953">
                  <c:v>271.82998700000002</c:v>
                </c:pt>
                <c:pt idx="954">
                  <c:v>274.57998700000002</c:v>
                </c:pt>
                <c:pt idx="955">
                  <c:v>283.92999300000002</c:v>
                </c:pt>
                <c:pt idx="956">
                  <c:v>292.51001000000002</c:v>
                </c:pt>
                <c:pt idx="957">
                  <c:v>288.45001200000002</c:v>
                </c:pt>
                <c:pt idx="958">
                  <c:v>285.33334400000001</c:v>
                </c:pt>
                <c:pt idx="959">
                  <c:v>298.5</c:v>
                </c:pt>
                <c:pt idx="960">
                  <c:v>316.843323</c:v>
                </c:pt>
                <c:pt idx="961">
                  <c:v>341.56332400000002</c:v>
                </c:pt>
                <c:pt idx="962">
                  <c:v>346.55334499999998</c:v>
                </c:pt>
                <c:pt idx="963">
                  <c:v>356.10333300000002</c:v>
                </c:pt>
                <c:pt idx="964">
                  <c:v>360.61999500000002</c:v>
                </c:pt>
                <c:pt idx="965">
                  <c:v>381.66665599999999</c:v>
                </c:pt>
                <c:pt idx="966">
                  <c:v>386.45333900000003</c:v>
                </c:pt>
                <c:pt idx="967">
                  <c:v>392.44332900000001</c:v>
                </c:pt>
                <c:pt idx="968">
                  <c:v>411.47000100000002</c:v>
                </c:pt>
                <c:pt idx="969">
                  <c:v>409.33334400000001</c:v>
                </c:pt>
                <c:pt idx="970">
                  <c:v>383.26333599999998</c:v>
                </c:pt>
                <c:pt idx="971">
                  <c:v>391.20001200000002</c:v>
                </c:pt>
                <c:pt idx="972">
                  <c:v>336.80334499999998</c:v>
                </c:pt>
                <c:pt idx="973">
                  <c:v>367.58999599999999</c:v>
                </c:pt>
                <c:pt idx="974">
                  <c:v>349.16665599999999</c:v>
                </c:pt>
                <c:pt idx="975">
                  <c:v>339.209991</c:v>
                </c:pt>
                <c:pt idx="976">
                  <c:v>334.43667599999998</c:v>
                </c:pt>
                <c:pt idx="977">
                  <c:v>354.50332600000002</c:v>
                </c:pt>
                <c:pt idx="978">
                  <c:v>368.85000600000001</c:v>
                </c:pt>
                <c:pt idx="979">
                  <c:v>366.290009</c:v>
                </c:pt>
                <c:pt idx="980">
                  <c:v>387.44332900000001</c:v>
                </c:pt>
                <c:pt idx="981">
                  <c:v>389.17001299999998</c:v>
                </c:pt>
                <c:pt idx="982">
                  <c:v>360.13000499999998</c:v>
                </c:pt>
                <c:pt idx="983">
                  <c:v>366.48998999999998</c:v>
                </c:pt>
                <c:pt idx="984">
                  <c:v>366.99667399999998</c:v>
                </c:pt>
                <c:pt idx="985">
                  <c:v>381.45666499999999</c:v>
                </c:pt>
                <c:pt idx="986">
                  <c:v>386.89999399999999</c:v>
                </c:pt>
                <c:pt idx="987">
                  <c:v>366.35333300000002</c:v>
                </c:pt>
                <c:pt idx="988">
                  <c:v>361.59667999999999</c:v>
                </c:pt>
                <c:pt idx="989">
                  <c:v>333.83667000000003</c:v>
                </c:pt>
                <c:pt idx="990">
                  <c:v>348.06668100000002</c:v>
                </c:pt>
                <c:pt idx="991">
                  <c:v>350.90332000000001</c:v>
                </c:pt>
                <c:pt idx="992">
                  <c:v>353.54666099999997</c:v>
                </c:pt>
                <c:pt idx="993">
                  <c:v>336.25</c:v>
                </c:pt>
                <c:pt idx="994">
                  <c:v>333.69665500000002</c:v>
                </c:pt>
                <c:pt idx="995">
                  <c:v>315</c:v>
                </c:pt>
                <c:pt idx="996">
                  <c:v>317.73666400000002</c:v>
                </c:pt>
                <c:pt idx="997">
                  <c:v>331.5</c:v>
                </c:pt>
                <c:pt idx="998">
                  <c:v>304.92334</c:v>
                </c:pt>
                <c:pt idx="999">
                  <c:v>303.56668100000002</c:v>
                </c:pt>
                <c:pt idx="1000">
                  <c:v>305.62332199999997</c:v>
                </c:pt>
                <c:pt idx="1001">
                  <c:v>321.88665800000001</c:v>
                </c:pt>
                <c:pt idx="1002">
                  <c:v>335.60000600000001</c:v>
                </c:pt>
                <c:pt idx="1003">
                  <c:v>357.89001500000001</c:v>
                </c:pt>
                <c:pt idx="1004">
                  <c:v>369.82998700000002</c:v>
                </c:pt>
                <c:pt idx="1005">
                  <c:v>366.21331800000002</c:v>
                </c:pt>
                <c:pt idx="1006">
                  <c:v>353.77667200000002</c:v>
                </c:pt>
                <c:pt idx="1007">
                  <c:v>357.81332400000002</c:v>
                </c:pt>
                <c:pt idx="1008">
                  <c:v>382.58334400000001</c:v>
                </c:pt>
                <c:pt idx="1009">
                  <c:v>396.51666299999999</c:v>
                </c:pt>
                <c:pt idx="1010">
                  <c:v>382.21667500000001</c:v>
                </c:pt>
                <c:pt idx="1011">
                  <c:v>359</c:v>
                </c:pt>
                <c:pt idx="1012">
                  <c:v>360.12332199999997</c:v>
                </c:pt>
                <c:pt idx="1013">
                  <c:v>333.33334400000001</c:v>
                </c:pt>
                <c:pt idx="1014">
                  <c:v>351.22332799999998</c:v>
                </c:pt>
                <c:pt idx="1015">
                  <c:v>359.616669</c:v>
                </c:pt>
                <c:pt idx="1016">
                  <c:v>369.69000199999999</c:v>
                </c:pt>
                <c:pt idx="1017">
                  <c:v>339.959991</c:v>
                </c:pt>
                <c:pt idx="1018">
                  <c:v>342.20333900000003</c:v>
                </c:pt>
                <c:pt idx="1019">
                  <c:v>347.23666400000002</c:v>
                </c:pt>
                <c:pt idx="1020">
                  <c:v>336.57666</c:v>
                </c:pt>
                <c:pt idx="1021">
                  <c:v>332.11334199999999</c:v>
                </c:pt>
                <c:pt idx="1022">
                  <c:v>301.58667000000003</c:v>
                </c:pt>
                <c:pt idx="1023">
                  <c:v>304.73333700000001</c:v>
                </c:pt>
                <c:pt idx="1024">
                  <c:v>317.476654</c:v>
                </c:pt>
                <c:pt idx="1025">
                  <c:v>311.11999500000002</c:v>
                </c:pt>
                <c:pt idx="1026">
                  <c:v>277.18667599999998</c:v>
                </c:pt>
                <c:pt idx="1027">
                  <c:v>290.90332000000001</c:v>
                </c:pt>
                <c:pt idx="1028">
                  <c:v>311.73666400000002</c:v>
                </c:pt>
                <c:pt idx="1029">
                  <c:v>309.39334100000002</c:v>
                </c:pt>
                <c:pt idx="1030">
                  <c:v>294</c:v>
                </c:pt>
                <c:pt idx="1031">
                  <c:v>299.07333399999999</c:v>
                </c:pt>
                <c:pt idx="1032">
                  <c:v>307.92999300000002</c:v>
                </c:pt>
                <c:pt idx="1033">
                  <c:v>301.843323</c:v>
                </c:pt>
                <c:pt idx="1034">
                  <c:v>311.66665599999999</c:v>
                </c:pt>
                <c:pt idx="1035">
                  <c:v>302.790009</c:v>
                </c:pt>
                <c:pt idx="1036">
                  <c:v>303.209991</c:v>
                </c:pt>
                <c:pt idx="1037">
                  <c:v>287.19000199999999</c:v>
                </c:pt>
                <c:pt idx="1038">
                  <c:v>300</c:v>
                </c:pt>
                <c:pt idx="1039">
                  <c:v>304.68331899999998</c:v>
                </c:pt>
                <c:pt idx="1040">
                  <c:v>304.42001299999998</c:v>
                </c:pt>
                <c:pt idx="1041">
                  <c:v>295.33334400000001</c:v>
                </c:pt>
                <c:pt idx="1042">
                  <c:v>278.04333500000001</c:v>
                </c:pt>
                <c:pt idx="1043">
                  <c:v>276.80999800000001</c:v>
                </c:pt>
                <c:pt idx="1044">
                  <c:v>233.46333300000001</c:v>
                </c:pt>
                <c:pt idx="1045">
                  <c:v>269.74334700000003</c:v>
                </c:pt>
                <c:pt idx="1046">
                  <c:v>271.67001299999998</c:v>
                </c:pt>
                <c:pt idx="1047">
                  <c:v>289.89334100000002</c:v>
                </c:pt>
                <c:pt idx="1048">
                  <c:v>290.709991</c:v>
                </c:pt>
                <c:pt idx="1049">
                  <c:v>292.92334</c:v>
                </c:pt>
                <c:pt idx="1050">
                  <c:v>283.03332499999999</c:v>
                </c:pt>
                <c:pt idx="1051">
                  <c:v>285.43331899999998</c:v>
                </c:pt>
                <c:pt idx="1052">
                  <c:v>265.17666600000001</c:v>
                </c:pt>
                <c:pt idx="1053">
                  <c:v>279.82666</c:v>
                </c:pt>
                <c:pt idx="1054">
                  <c:v>283.81668100000002</c:v>
                </c:pt>
                <c:pt idx="1055">
                  <c:v>280.06668100000002</c:v>
                </c:pt>
                <c:pt idx="1056">
                  <c:v>260.20333900000003</c:v>
                </c:pt>
                <c:pt idx="1057">
                  <c:v>258.42334</c:v>
                </c:pt>
                <c:pt idx="1058">
                  <c:v>269.66665599999999</c:v>
                </c:pt>
                <c:pt idx="1059">
                  <c:v>276.99667399999998</c:v>
                </c:pt>
                <c:pt idx="1060">
                  <c:v>291.49667399999998</c:v>
                </c:pt>
                <c:pt idx="1061">
                  <c:v>304.99334700000003</c:v>
                </c:pt>
                <c:pt idx="1062">
                  <c:v>310</c:v>
                </c:pt>
                <c:pt idx="1063">
                  <c:v>326.64666699999998</c:v>
                </c:pt>
                <c:pt idx="1064">
                  <c:v>336.57666</c:v>
                </c:pt>
                <c:pt idx="1065">
                  <c:v>336</c:v>
                </c:pt>
                <c:pt idx="1066">
                  <c:v>355.03332499999999</c:v>
                </c:pt>
                <c:pt idx="1067">
                  <c:v>369.32998700000002</c:v>
                </c:pt>
                <c:pt idx="1068">
                  <c:v>363.72332799999998</c:v>
                </c:pt>
                <c:pt idx="1069">
                  <c:v>364.85665899999998</c:v>
                </c:pt>
                <c:pt idx="1070">
                  <c:v>360.383331</c:v>
                </c:pt>
                <c:pt idx="1071">
                  <c:v>363.12667800000003</c:v>
                </c:pt>
                <c:pt idx="1072">
                  <c:v>378.76666299999999</c:v>
                </c:pt>
                <c:pt idx="1073">
                  <c:v>357.82333399999999</c:v>
                </c:pt>
                <c:pt idx="1074">
                  <c:v>350.79666099999997</c:v>
                </c:pt>
                <c:pt idx="1075">
                  <c:v>347.73666400000002</c:v>
                </c:pt>
                <c:pt idx="1076">
                  <c:v>326.79998799999998</c:v>
                </c:pt>
                <c:pt idx="1077">
                  <c:v>332.54666099999997</c:v>
                </c:pt>
                <c:pt idx="1078">
                  <c:v>327.02667200000002</c:v>
                </c:pt>
                <c:pt idx="1079">
                  <c:v>333.09667999999999</c:v>
                </c:pt>
                <c:pt idx="1080">
                  <c:v>329.67666600000001</c:v>
                </c:pt>
                <c:pt idx="1081">
                  <c:v>335.01998900000001</c:v>
                </c:pt>
                <c:pt idx="1082">
                  <c:v>343.33334400000001</c:v>
                </c:pt>
                <c:pt idx="1083">
                  <c:v>358.24334700000003</c:v>
                </c:pt>
                <c:pt idx="1084">
                  <c:v>338.30334499999998</c:v>
                </c:pt>
                <c:pt idx="1085">
                  <c:v>326.32333399999999</c:v>
                </c:pt>
                <c:pt idx="1086">
                  <c:v>331.80999800000001</c:v>
                </c:pt>
                <c:pt idx="1087">
                  <c:v>299.52667200000002</c:v>
                </c:pt>
                <c:pt idx="1088">
                  <c:v>299.99334700000003</c:v>
                </c:pt>
                <c:pt idx="1089">
                  <c:v>300.75</c:v>
                </c:pt>
                <c:pt idx="1090">
                  <c:v>286.92334</c:v>
                </c:pt>
                <c:pt idx="1091">
                  <c:v>301.05999800000001</c:v>
                </c:pt>
                <c:pt idx="1092">
                  <c:v>301.31332400000002</c:v>
                </c:pt>
                <c:pt idx="1093">
                  <c:v>313.00665300000003</c:v>
                </c:pt>
                <c:pt idx="1094">
                  <c:v>295.66665599999999</c:v>
                </c:pt>
                <c:pt idx="1095">
                  <c:v>278.81668100000002</c:v>
                </c:pt>
                <c:pt idx="1096">
                  <c:v>273.10333300000002</c:v>
                </c:pt>
                <c:pt idx="1097">
                  <c:v>265</c:v>
                </c:pt>
                <c:pt idx="1098">
                  <c:v>233.66667200000001</c:v>
                </c:pt>
                <c:pt idx="1099">
                  <c:v>257.82666</c:v>
                </c:pt>
                <c:pt idx="1100">
                  <c:v>255.720001</c:v>
                </c:pt>
                <c:pt idx="1101">
                  <c:v>249.11999499999999</c:v>
                </c:pt>
                <c:pt idx="1102">
                  <c:v>248.17334</c:v>
                </c:pt>
                <c:pt idx="1103">
                  <c:v>235.66667200000001</c:v>
                </c:pt>
                <c:pt idx="1104">
                  <c:v>237.99667400000001</c:v>
                </c:pt>
                <c:pt idx="1105">
                  <c:v>218.33999600000001</c:v>
                </c:pt>
                <c:pt idx="1106">
                  <c:v>217.84333799999999</c:v>
                </c:pt>
                <c:pt idx="1107">
                  <c:v>207.949997</c:v>
                </c:pt>
                <c:pt idx="1108">
                  <c:v>220.47332800000001</c:v>
                </c:pt>
                <c:pt idx="1109">
                  <c:v>241.08332799999999</c:v>
                </c:pt>
                <c:pt idx="1110">
                  <c:v>257.94665500000002</c:v>
                </c:pt>
                <c:pt idx="1111">
                  <c:v>251.720001</c:v>
                </c:pt>
                <c:pt idx="1112">
                  <c:v>244.15666200000001</c:v>
                </c:pt>
                <c:pt idx="1113">
                  <c:v>243.22666899999999</c:v>
                </c:pt>
                <c:pt idx="1114">
                  <c:v>244.35333299999999</c:v>
                </c:pt>
                <c:pt idx="1115">
                  <c:v>234</c:v>
                </c:pt>
                <c:pt idx="1116">
                  <c:v>240.08667</c:v>
                </c:pt>
                <c:pt idx="1117">
                  <c:v>249.33999600000001</c:v>
                </c:pt>
                <c:pt idx="1118">
                  <c:v>235.15666200000001</c:v>
                </c:pt>
                <c:pt idx="1119">
                  <c:v>223.16667200000001</c:v>
                </c:pt>
                <c:pt idx="1120">
                  <c:v>218.28666699999999</c:v>
                </c:pt>
                <c:pt idx="1121">
                  <c:v>220.91667200000001</c:v>
                </c:pt>
                <c:pt idx="1122">
                  <c:v>222.73666399999999</c:v>
                </c:pt>
                <c:pt idx="1123">
                  <c:v>213.433334</c:v>
                </c:pt>
                <c:pt idx="1124">
                  <c:v>224.60333299999999</c:v>
                </c:pt>
                <c:pt idx="1125">
                  <c:v>234.50332599999999</c:v>
                </c:pt>
                <c:pt idx="1126">
                  <c:v>237.90666200000001</c:v>
                </c:pt>
                <c:pt idx="1127">
                  <c:v>237.470001</c:v>
                </c:pt>
                <c:pt idx="1128">
                  <c:v>249.366669</c:v>
                </c:pt>
                <c:pt idx="1129">
                  <c:v>244.48333700000001</c:v>
                </c:pt>
                <c:pt idx="1130">
                  <c:v>230.5</c:v>
                </c:pt>
                <c:pt idx="1131">
                  <c:v>224.509995</c:v>
                </c:pt>
                <c:pt idx="1132">
                  <c:v>227</c:v>
                </c:pt>
                <c:pt idx="1133">
                  <c:v>223</c:v>
                </c:pt>
                <c:pt idx="1134">
                  <c:v>230.779999</c:v>
                </c:pt>
                <c:pt idx="1135">
                  <c:v>233.91999799999999</c:v>
                </c:pt>
                <c:pt idx="1136">
                  <c:v>242.33332799999999</c:v>
                </c:pt>
                <c:pt idx="1137">
                  <c:v>252.10333299999999</c:v>
                </c:pt>
                <c:pt idx="1138">
                  <c:v>236.846664</c:v>
                </c:pt>
                <c:pt idx="1139">
                  <c:v>225.5</c:v>
                </c:pt>
                <c:pt idx="1140">
                  <c:v>234.89666700000001</c:v>
                </c:pt>
                <c:pt idx="1141">
                  <c:v>240</c:v>
                </c:pt>
                <c:pt idx="1142">
                  <c:v>244.93666099999999</c:v>
                </c:pt>
                <c:pt idx="1143">
                  <c:v>245</c:v>
                </c:pt>
                <c:pt idx="1144">
                  <c:v>246.78334000000001</c:v>
                </c:pt>
                <c:pt idx="1145">
                  <c:v>255.106674</c:v>
                </c:pt>
                <c:pt idx="1146">
                  <c:v>276.22000100000002</c:v>
                </c:pt>
                <c:pt idx="1147">
                  <c:v>272.21667500000001</c:v>
                </c:pt>
                <c:pt idx="1148">
                  <c:v>266.51333599999998</c:v>
                </c:pt>
                <c:pt idx="1149">
                  <c:v>263.80999800000001</c:v>
                </c:pt>
                <c:pt idx="1150">
                  <c:v>280.06668100000002</c:v>
                </c:pt>
                <c:pt idx="1151">
                  <c:v>280.70001200000002</c:v>
                </c:pt>
                <c:pt idx="1152">
                  <c:v>301.27667200000002</c:v>
                </c:pt>
                <c:pt idx="1153">
                  <c:v>294.00332600000002</c:v>
                </c:pt>
                <c:pt idx="1154">
                  <c:v>305</c:v>
                </c:pt>
                <c:pt idx="1155">
                  <c:v>311</c:v>
                </c:pt>
                <c:pt idx="1156">
                  <c:v>302.67001299999998</c:v>
                </c:pt>
                <c:pt idx="1157">
                  <c:v>295</c:v>
                </c:pt>
                <c:pt idx="1158">
                  <c:v>290.29333500000001</c:v>
                </c:pt>
                <c:pt idx="1159">
                  <c:v>297.06668100000002</c:v>
                </c:pt>
                <c:pt idx="1160">
                  <c:v>296.51333599999998</c:v>
                </c:pt>
                <c:pt idx="1161">
                  <c:v>289.41665599999999</c:v>
                </c:pt>
                <c:pt idx="1162">
                  <c:v>301.78668199999998</c:v>
                </c:pt>
                <c:pt idx="1163">
                  <c:v>311.66665599999999</c:v>
                </c:pt>
                <c:pt idx="1164">
                  <c:v>303.39666699999998</c:v>
                </c:pt>
                <c:pt idx="1165">
                  <c:v>306</c:v>
                </c:pt>
                <c:pt idx="1166">
                  <c:v>299</c:v>
                </c:pt>
                <c:pt idx="1167">
                  <c:v>291.91332999999997</c:v>
                </c:pt>
                <c:pt idx="1168">
                  <c:v>291.45333900000003</c:v>
                </c:pt>
                <c:pt idx="1169">
                  <c:v>297.56332400000002</c:v>
                </c:pt>
                <c:pt idx="1170">
                  <c:v>302.35998499999999</c:v>
                </c:pt>
                <c:pt idx="1171">
                  <c:v>297.42999300000002</c:v>
                </c:pt>
                <c:pt idx="1172">
                  <c:v>282.82998700000002</c:v>
                </c:pt>
                <c:pt idx="1173">
                  <c:v>287.86999500000002</c:v>
                </c:pt>
                <c:pt idx="1174">
                  <c:v>280.61999500000002</c:v>
                </c:pt>
                <c:pt idx="1175">
                  <c:v>272.57998700000002</c:v>
                </c:pt>
                <c:pt idx="1176">
                  <c:v>281.07000699999998</c:v>
                </c:pt>
                <c:pt idx="1177">
                  <c:v>272.67999300000002</c:v>
                </c:pt>
                <c:pt idx="1178">
                  <c:v>273.10000600000001</c:v>
                </c:pt>
                <c:pt idx="1179">
                  <c:v>281.29998799999998</c:v>
                </c:pt>
                <c:pt idx="1180">
                  <c:v>291.67001299999998</c:v>
                </c:pt>
                <c:pt idx="1181">
                  <c:v>300.72000100000002</c:v>
                </c:pt>
                <c:pt idx="1182">
                  <c:v>292.89999399999999</c:v>
                </c:pt>
                <c:pt idx="1183">
                  <c:v>292.23998999999998</c:v>
                </c:pt>
                <c:pt idx="1184">
                  <c:v>301.82998700000002</c:v>
                </c:pt>
                <c:pt idx="1185">
                  <c:v>299.60998499999999</c:v>
                </c:pt>
                <c:pt idx="1186">
                  <c:v>300.08999599999999</c:v>
                </c:pt>
                <c:pt idx="1187">
                  <c:v>306.91000400000001</c:v>
                </c:pt>
                <c:pt idx="1188">
                  <c:v>308.290009</c:v>
                </c:pt>
                <c:pt idx="1189">
                  <c:v>299.85998499999999</c:v>
                </c:pt>
                <c:pt idx="1190">
                  <c:v>283.08999599999999</c:v>
                </c:pt>
                <c:pt idx="1191">
                  <c:v>271.82998700000002</c:v>
                </c:pt>
                <c:pt idx="1192">
                  <c:v>283.83999599999999</c:v>
                </c:pt>
                <c:pt idx="1193">
                  <c:v>283.07998700000002</c:v>
                </c:pt>
                <c:pt idx="1194">
                  <c:v>282.76001000000002</c:v>
                </c:pt>
                <c:pt idx="1195">
                  <c:v>266.14999399999999</c:v>
                </c:pt>
                <c:pt idx="1196">
                  <c:v>254.5</c:v>
                </c:pt>
                <c:pt idx="1197">
                  <c:v>250.520004</c:v>
                </c:pt>
                <c:pt idx="1198">
                  <c:v>245.009995</c:v>
                </c:pt>
                <c:pt idx="1199">
                  <c:v>239.44000199999999</c:v>
                </c:pt>
                <c:pt idx="1200">
                  <c:v>233.94000199999999</c:v>
                </c:pt>
                <c:pt idx="1201">
                  <c:v>223.929993</c:v>
                </c:pt>
                <c:pt idx="1202">
                  <c:v>220.949997</c:v>
                </c:pt>
                <c:pt idx="1203">
                  <c:v>215.33000200000001</c:v>
                </c:pt>
                <c:pt idx="1204">
                  <c:v>208.300003</c:v>
                </c:pt>
                <c:pt idx="1205">
                  <c:v>224.009995</c:v>
                </c:pt>
                <c:pt idx="1206">
                  <c:v>210.03999300000001</c:v>
                </c:pt>
                <c:pt idx="1207">
                  <c:v>229.5</c:v>
                </c:pt>
                <c:pt idx="1208">
                  <c:v>219.800003</c:v>
                </c:pt>
                <c:pt idx="1209">
                  <c:v>208.279999</c:v>
                </c:pt>
                <c:pt idx="1210">
                  <c:v>206.41999799999999</c:v>
                </c:pt>
                <c:pt idx="1211">
                  <c:v>205.820007</c:v>
                </c:pt>
                <c:pt idx="1212">
                  <c:v>210.10000600000001</c:v>
                </c:pt>
                <c:pt idx="1213">
                  <c:v>219.39999399999999</c:v>
                </c:pt>
                <c:pt idx="1214">
                  <c:v>229.770004</c:v>
                </c:pt>
                <c:pt idx="1215">
                  <c:v>225.39999399999999</c:v>
                </c:pt>
                <c:pt idx="1216">
                  <c:v>226.19000199999999</c:v>
                </c:pt>
                <c:pt idx="1217">
                  <c:v>234.050003</c:v>
                </c:pt>
                <c:pt idx="1218">
                  <c:v>226.03999300000001</c:v>
                </c:pt>
                <c:pt idx="1219">
                  <c:v>211.36000100000001</c:v>
                </c:pt>
                <c:pt idx="1220">
                  <c:v>222.60000600000001</c:v>
                </c:pt>
                <c:pt idx="1221">
                  <c:v>208.64999399999999</c:v>
                </c:pt>
                <c:pt idx="1222">
                  <c:v>194.020004</c:v>
                </c:pt>
                <c:pt idx="1223">
                  <c:v>190.779999</c:v>
                </c:pt>
                <c:pt idx="1224">
                  <c:v>189.89999399999999</c:v>
                </c:pt>
                <c:pt idx="1225">
                  <c:v>186</c:v>
                </c:pt>
                <c:pt idx="1226">
                  <c:v>192.770004</c:v>
                </c:pt>
                <c:pt idx="1227">
                  <c:v>195.88000500000001</c:v>
                </c:pt>
                <c:pt idx="1228">
                  <c:v>191.509995</c:v>
                </c:pt>
                <c:pt idx="1229">
                  <c:v>183.96000699999999</c:v>
                </c:pt>
                <c:pt idx="1230">
                  <c:v>185.050003</c:v>
                </c:pt>
                <c:pt idx="1231">
                  <c:v>175.85000600000001</c:v>
                </c:pt>
                <c:pt idx="1232">
                  <c:v>168.63000500000001</c:v>
                </c:pt>
                <c:pt idx="1233">
                  <c:v>173.570007</c:v>
                </c:pt>
                <c:pt idx="1234">
                  <c:v>185.05999800000001</c:v>
                </c:pt>
                <c:pt idx="1235">
                  <c:v>179.96000699999999</c:v>
                </c:pt>
                <c:pt idx="1236">
                  <c:v>184.990005</c:v>
                </c:pt>
                <c:pt idx="1237">
                  <c:v>182.429993</c:v>
                </c:pt>
                <c:pt idx="1238">
                  <c:v>197.08000200000001</c:v>
                </c:pt>
                <c:pt idx="1239">
                  <c:v>191.779999</c:v>
                </c:pt>
                <c:pt idx="1240">
                  <c:v>189.44000199999999</c:v>
                </c:pt>
                <c:pt idx="1241">
                  <c:v>181.220001</c:v>
                </c:pt>
                <c:pt idx="1242">
                  <c:v>175.029999</c:v>
                </c:pt>
                <c:pt idx="1243">
                  <c:v>172.199997</c:v>
                </c:pt>
                <c:pt idx="1244">
                  <c:v>173.83999600000001</c:v>
                </c:pt>
                <c:pt idx="1245">
                  <c:v>176.10000600000001</c:v>
                </c:pt>
                <c:pt idx="1246">
                  <c:v>174.86999499999999</c:v>
                </c:pt>
                <c:pt idx="1247">
                  <c:v>159.25</c:v>
                </c:pt>
                <c:pt idx="1248">
                  <c:v>153.44000199999999</c:v>
                </c:pt>
                <c:pt idx="1249">
                  <c:v>159.63999899999999</c:v>
                </c:pt>
                <c:pt idx="1250">
                  <c:v>154</c:v>
                </c:pt>
                <c:pt idx="1251">
                  <c:v>146.050003</c:v>
                </c:pt>
                <c:pt idx="1252">
                  <c:v>139.33999600000001</c:v>
                </c:pt>
                <c:pt idx="1253">
                  <c:v>136</c:v>
                </c:pt>
                <c:pt idx="1254">
                  <c:v>126.370003</c:v>
                </c:pt>
                <c:pt idx="1255">
                  <c:v>117.5</c:v>
                </c:pt>
                <c:pt idx="1256">
                  <c:v>110.349998</c:v>
                </c:pt>
                <c:pt idx="1257">
                  <c:v>120.389999</c:v>
                </c:pt>
                <c:pt idx="1258">
                  <c:v>119.949997</c:v>
                </c:pt>
                <c:pt idx="1259">
                  <c:v>118.470001</c:v>
                </c:pt>
                <c:pt idx="1260">
                  <c:v>109.110001</c:v>
                </c:pt>
                <c:pt idx="1261">
                  <c:v>110.510002</c:v>
                </c:pt>
                <c:pt idx="1262">
                  <c:v>103</c:v>
                </c:pt>
                <c:pt idx="1263">
                  <c:v>118.959999</c:v>
                </c:pt>
                <c:pt idx="1264">
                  <c:v>121.07</c:v>
                </c:pt>
                <c:pt idx="1265">
                  <c:v>122.089996</c:v>
                </c:pt>
                <c:pt idx="1266">
                  <c:v>122.55999799999999</c:v>
                </c:pt>
                <c:pt idx="1267">
                  <c:v>116.550003</c:v>
                </c:pt>
                <c:pt idx="1268">
                  <c:v>125.699997</c:v>
                </c:pt>
                <c:pt idx="1269">
                  <c:v>136.55999800000001</c:v>
                </c:pt>
                <c:pt idx="1270">
                  <c:v>127.260002</c:v>
                </c:pt>
                <c:pt idx="1271">
                  <c:v>128.679993</c:v>
                </c:pt>
                <c:pt idx="1272">
                  <c:v>135.86999499999999</c:v>
                </c:pt>
                <c:pt idx="1273">
                  <c:v>143</c:v>
                </c:pt>
                <c:pt idx="1274">
                  <c:v>141.91000399999999</c:v>
                </c:pt>
                <c:pt idx="1275">
                  <c:v>159.970001</c:v>
                </c:pt>
                <c:pt idx="1276">
                  <c:v>162.429993</c:v>
                </c:pt>
                <c:pt idx="1277">
                  <c:v>178.050003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7-0242-A740-DFDAD332D7AC}"/>
            </c:ext>
          </c:extLst>
        </c:ser>
        <c:ser>
          <c:idx val="2"/>
          <c:order val="2"/>
          <c:tx>
            <c:strRef>
              <c:f>combined!$E$1</c:f>
              <c:strCache>
                <c:ptCount val="1"/>
                <c:pt idx="0">
                  <c:v>Apple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combined!$E$2:$E$1279</c:f>
              <c:numCache>
                <c:formatCode>General</c:formatCode>
                <c:ptCount val="1278"/>
                <c:pt idx="0">
                  <c:v>42.540000999999997</c:v>
                </c:pt>
                <c:pt idx="1">
                  <c:v>43.1325</c:v>
                </c:pt>
                <c:pt idx="2">
                  <c:v>43.134998000000003</c:v>
                </c:pt>
                <c:pt idx="3">
                  <c:v>43.360000999999997</c:v>
                </c:pt>
                <c:pt idx="4">
                  <c:v>43.587502000000001</c:v>
                </c:pt>
                <c:pt idx="5">
                  <c:v>43.637501</c:v>
                </c:pt>
                <c:pt idx="6">
                  <c:v>43.290000999999997</c:v>
                </c:pt>
                <c:pt idx="7">
                  <c:v>43.647499000000003</c:v>
                </c:pt>
                <c:pt idx="8">
                  <c:v>44.044998</c:v>
                </c:pt>
                <c:pt idx="9">
                  <c:v>44.474997999999999</c:v>
                </c:pt>
                <c:pt idx="10">
                  <c:v>44.037497999999999</c:v>
                </c:pt>
                <c:pt idx="11">
                  <c:v>44.842498999999997</c:v>
                </c:pt>
                <c:pt idx="12">
                  <c:v>44.652500000000003</c:v>
                </c:pt>
                <c:pt idx="13">
                  <c:v>44.325001</c:v>
                </c:pt>
                <c:pt idx="14">
                  <c:v>44.325001</c:v>
                </c:pt>
                <c:pt idx="15">
                  <c:v>44.3125</c:v>
                </c:pt>
                <c:pt idx="16">
                  <c:v>43.627499</c:v>
                </c:pt>
                <c:pt idx="17">
                  <c:v>43</c:v>
                </c:pt>
                <c:pt idx="18">
                  <c:v>42.540000999999997</c:v>
                </c:pt>
                <c:pt idx="19">
                  <c:v>41.3825</c:v>
                </c:pt>
                <c:pt idx="20">
                  <c:v>41.717498999999997</c:v>
                </c:pt>
                <c:pt idx="21">
                  <c:v>41.792499999999997</c:v>
                </c:pt>
                <c:pt idx="22">
                  <c:v>41.5</c:v>
                </c:pt>
                <c:pt idx="23">
                  <c:v>39.775002000000001</c:v>
                </c:pt>
                <c:pt idx="24">
                  <c:v>38.707500000000003</c:v>
                </c:pt>
                <c:pt idx="25">
                  <c:v>40.772499000000003</c:v>
                </c:pt>
                <c:pt idx="26">
                  <c:v>40.072498000000003</c:v>
                </c:pt>
                <c:pt idx="27">
                  <c:v>39.267502</c:v>
                </c:pt>
                <c:pt idx="28">
                  <c:v>39.625</c:v>
                </c:pt>
                <c:pt idx="29">
                  <c:v>40.487499</c:v>
                </c:pt>
                <c:pt idx="30">
                  <c:v>40.759998000000003</c:v>
                </c:pt>
                <c:pt idx="31">
                  <c:v>42.447498000000003</c:v>
                </c:pt>
                <c:pt idx="32">
                  <c:v>43.09</c:v>
                </c:pt>
                <c:pt idx="33">
                  <c:v>43.012501</c:v>
                </c:pt>
                <c:pt idx="34">
                  <c:v>43.207500000000003</c:v>
                </c:pt>
                <c:pt idx="35">
                  <c:v>42.950001</c:v>
                </c:pt>
                <c:pt idx="36">
                  <c:v>43.417499999999997</c:v>
                </c:pt>
                <c:pt idx="37">
                  <c:v>44.087502000000001</c:v>
                </c:pt>
                <c:pt idx="38">
                  <c:v>44.775002000000001</c:v>
                </c:pt>
                <c:pt idx="39">
                  <c:v>44.814999</c:v>
                </c:pt>
                <c:pt idx="40">
                  <c:v>44.634998000000003</c:v>
                </c:pt>
                <c:pt idx="41">
                  <c:v>43.200001</c:v>
                </c:pt>
                <c:pt idx="42">
                  <c:v>43.802501999999997</c:v>
                </c:pt>
                <c:pt idx="43">
                  <c:v>44.477500999999997</c:v>
                </c:pt>
                <c:pt idx="44">
                  <c:v>43.735000999999997</c:v>
                </c:pt>
                <c:pt idx="45">
                  <c:v>43.869999</c:v>
                </c:pt>
                <c:pt idx="46">
                  <c:v>44.490001999999997</c:v>
                </c:pt>
                <c:pt idx="47">
                  <c:v>45.072498000000003</c:v>
                </c:pt>
                <c:pt idx="48">
                  <c:v>45.647499000000003</c:v>
                </c:pt>
                <c:pt idx="49">
                  <c:v>45.080002</c:v>
                </c:pt>
                <c:pt idx="50">
                  <c:v>44.625</c:v>
                </c:pt>
                <c:pt idx="51">
                  <c:v>44.662497999999999</c:v>
                </c:pt>
                <c:pt idx="52">
                  <c:v>44.330002</c:v>
                </c:pt>
                <c:pt idx="53">
                  <c:v>43.810001</c:v>
                </c:pt>
                <c:pt idx="54">
                  <c:v>43.759998000000003</c:v>
                </c:pt>
                <c:pt idx="55">
                  <c:v>42.5</c:v>
                </c:pt>
                <c:pt idx="56">
                  <c:v>42.097499999999997</c:v>
                </c:pt>
                <c:pt idx="57">
                  <c:v>42.017502</c:v>
                </c:pt>
                <c:pt idx="58">
                  <c:v>43.419998</c:v>
                </c:pt>
                <c:pt idx="59">
                  <c:v>41.8125</c:v>
                </c:pt>
                <c:pt idx="60">
                  <c:v>41.952499000000003</c:v>
                </c:pt>
                <c:pt idx="61">
                  <c:v>41.66</c:v>
                </c:pt>
                <c:pt idx="62">
                  <c:v>41.91</c:v>
                </c:pt>
                <c:pt idx="63">
                  <c:v>41.220001000000003</c:v>
                </c:pt>
                <c:pt idx="64">
                  <c:v>43.145000000000003</c:v>
                </c:pt>
                <c:pt idx="65">
                  <c:v>42.7425</c:v>
                </c:pt>
                <c:pt idx="66">
                  <c:v>42.470001000000003</c:v>
                </c:pt>
                <c:pt idx="67">
                  <c:v>43.25</c:v>
                </c:pt>
                <c:pt idx="68">
                  <c:v>43.057499</c:v>
                </c:pt>
                <c:pt idx="69">
                  <c:v>43.352500999999997</c:v>
                </c:pt>
                <c:pt idx="70">
                  <c:v>43.695</c:v>
                </c:pt>
                <c:pt idx="71">
                  <c:v>43.7575</c:v>
                </c:pt>
                <c:pt idx="72">
                  <c:v>44.122501</c:v>
                </c:pt>
                <c:pt idx="73">
                  <c:v>44.452499000000003</c:v>
                </c:pt>
                <c:pt idx="74">
                  <c:v>43.439999</c:v>
                </c:pt>
                <c:pt idx="75">
                  <c:v>42.650002000000001</c:v>
                </c:pt>
                <c:pt idx="76">
                  <c:v>41.707500000000003</c:v>
                </c:pt>
                <c:pt idx="77">
                  <c:v>41.417499999999997</c:v>
                </c:pt>
                <c:pt idx="78">
                  <c:v>40.654998999999997</c:v>
                </c:pt>
                <c:pt idx="79">
                  <c:v>41.029998999999997</c:v>
                </c:pt>
                <c:pt idx="80">
                  <c:v>41</c:v>
                </c:pt>
                <c:pt idx="81">
                  <c:v>40.532501000000003</c:v>
                </c:pt>
                <c:pt idx="82">
                  <c:v>41.602500999999997</c:v>
                </c:pt>
                <c:pt idx="83">
                  <c:v>43.807499</c:v>
                </c:pt>
                <c:pt idx="84">
                  <c:v>43.970001000000003</c:v>
                </c:pt>
                <c:pt idx="85">
                  <c:v>44.5625</c:v>
                </c:pt>
                <c:pt idx="86">
                  <c:v>46.294998</c:v>
                </c:pt>
                <c:pt idx="87">
                  <c:v>46.247501</c:v>
                </c:pt>
                <c:pt idx="88">
                  <c:v>46.637501</c:v>
                </c:pt>
                <c:pt idx="89">
                  <c:v>46.935001</c:v>
                </c:pt>
                <c:pt idx="90">
                  <c:v>47.372501</c:v>
                </c:pt>
                <c:pt idx="91">
                  <c:v>47.252499</c:v>
                </c:pt>
                <c:pt idx="92">
                  <c:v>46.695</c:v>
                </c:pt>
                <c:pt idx="93">
                  <c:v>46.517502</c:v>
                </c:pt>
                <c:pt idx="94">
                  <c:v>47</c:v>
                </c:pt>
                <c:pt idx="95">
                  <c:v>46.797500999999997</c:v>
                </c:pt>
                <c:pt idx="96">
                  <c:v>47</c:v>
                </c:pt>
                <c:pt idx="97">
                  <c:v>47.095001000000003</c:v>
                </c:pt>
                <c:pt idx="98">
                  <c:v>46.587502000000001</c:v>
                </c:pt>
                <c:pt idx="99">
                  <c:v>47.192501</c:v>
                </c:pt>
                <c:pt idx="100">
                  <c:v>47.057499</c:v>
                </c:pt>
                <c:pt idx="101">
                  <c:v>46.900002000000001</c:v>
                </c:pt>
                <c:pt idx="102">
                  <c:v>46.93</c:v>
                </c:pt>
                <c:pt idx="103">
                  <c:v>46.805</c:v>
                </c:pt>
                <c:pt idx="104">
                  <c:v>46.997501</c:v>
                </c:pt>
                <c:pt idx="105">
                  <c:v>47.91</c:v>
                </c:pt>
                <c:pt idx="106">
                  <c:v>48.267502</c:v>
                </c:pt>
                <c:pt idx="107">
                  <c:v>48.407501000000003</c:v>
                </c:pt>
                <c:pt idx="108">
                  <c:v>48.534999999999997</c:v>
                </c:pt>
                <c:pt idx="109">
                  <c:v>47.792499999999997</c:v>
                </c:pt>
                <c:pt idx="110">
                  <c:v>47.837502000000001</c:v>
                </c:pt>
                <c:pt idx="111">
                  <c:v>47.847499999999997</c:v>
                </c:pt>
                <c:pt idx="112">
                  <c:v>48.104999999999997</c:v>
                </c:pt>
                <c:pt idx="113">
                  <c:v>47.887501</c:v>
                </c:pt>
                <c:pt idx="114">
                  <c:v>47.5075</c:v>
                </c:pt>
                <c:pt idx="115">
                  <c:v>46.970001000000003</c:v>
                </c:pt>
                <c:pt idx="116">
                  <c:v>46.284999999999997</c:v>
                </c:pt>
                <c:pt idx="117">
                  <c:v>46.587502000000001</c:v>
                </c:pt>
                <c:pt idx="118">
                  <c:v>46.8125</c:v>
                </c:pt>
                <c:pt idx="119">
                  <c:v>46.529998999999997</c:v>
                </c:pt>
                <c:pt idx="120">
                  <c:v>45.849997999999999</c:v>
                </c:pt>
                <c:pt idx="121">
                  <c:v>45.747501</c:v>
                </c:pt>
                <c:pt idx="122">
                  <c:v>46.307499</c:v>
                </c:pt>
                <c:pt idx="123">
                  <c:v>46.025002000000001</c:v>
                </c:pt>
                <c:pt idx="124">
                  <c:v>46.572498000000003</c:v>
                </c:pt>
                <c:pt idx="125">
                  <c:v>45.955002</c:v>
                </c:pt>
                <c:pt idx="126">
                  <c:v>46.947498000000003</c:v>
                </c:pt>
                <c:pt idx="127">
                  <c:v>46.314999</c:v>
                </c:pt>
                <c:pt idx="128">
                  <c:v>46.354999999999997</c:v>
                </c:pt>
                <c:pt idx="129">
                  <c:v>47.375</c:v>
                </c:pt>
                <c:pt idx="130">
                  <c:v>47.677501999999997</c:v>
                </c:pt>
                <c:pt idx="131">
                  <c:v>47.125</c:v>
                </c:pt>
                <c:pt idx="132">
                  <c:v>47.3825</c:v>
                </c:pt>
                <c:pt idx="133">
                  <c:v>47.77</c:v>
                </c:pt>
                <c:pt idx="134">
                  <c:v>47.880001</c:v>
                </c:pt>
                <c:pt idx="135">
                  <c:v>47.4375</c:v>
                </c:pt>
                <c:pt idx="136">
                  <c:v>47.945</c:v>
                </c:pt>
                <c:pt idx="137">
                  <c:v>47.422500999999997</c:v>
                </c:pt>
                <c:pt idx="138">
                  <c:v>47.945</c:v>
                </c:pt>
                <c:pt idx="139">
                  <c:v>47.669998</c:v>
                </c:pt>
                <c:pt idx="140">
                  <c:v>48.112499</c:v>
                </c:pt>
                <c:pt idx="141">
                  <c:v>48.264999000000003</c:v>
                </c:pt>
                <c:pt idx="142">
                  <c:v>48.652500000000003</c:v>
                </c:pt>
                <c:pt idx="143">
                  <c:v>48.747501</c:v>
                </c:pt>
                <c:pt idx="144">
                  <c:v>47.974997999999999</c:v>
                </c:pt>
                <c:pt idx="145">
                  <c:v>47.575001</c:v>
                </c:pt>
                <c:pt idx="146">
                  <c:v>49.782501000000003</c:v>
                </c:pt>
                <c:pt idx="147">
                  <c:v>50.145000000000003</c:v>
                </c:pt>
                <c:pt idx="148">
                  <c:v>51.7575</c:v>
                </c:pt>
                <c:pt idx="149">
                  <c:v>52</c:v>
                </c:pt>
                <c:pt idx="150">
                  <c:v>52.330002</c:v>
                </c:pt>
                <c:pt idx="151">
                  <c:v>51.512501</c:v>
                </c:pt>
                <c:pt idx="152">
                  <c:v>52.3825</c:v>
                </c:pt>
                <c:pt idx="153">
                  <c:v>51.84</c:v>
                </c:pt>
                <c:pt idx="154">
                  <c:v>52.327499000000003</c:v>
                </c:pt>
                <c:pt idx="155">
                  <c:v>52.540000999999997</c:v>
                </c:pt>
                <c:pt idx="156">
                  <c:v>52.305</c:v>
                </c:pt>
                <c:pt idx="157">
                  <c:v>52.9375</c:v>
                </c:pt>
                <c:pt idx="158">
                  <c:v>53.360000999999997</c:v>
                </c:pt>
                <c:pt idx="159">
                  <c:v>54.525002000000001</c:v>
                </c:pt>
                <c:pt idx="160">
                  <c:v>54.200001</c:v>
                </c:pt>
                <c:pt idx="161">
                  <c:v>53.525002000000001</c:v>
                </c:pt>
                <c:pt idx="162">
                  <c:v>53.662497999999999</c:v>
                </c:pt>
                <c:pt idx="163">
                  <c:v>54.150002000000001</c:v>
                </c:pt>
                <c:pt idx="164">
                  <c:v>54.287497999999999</c:v>
                </c:pt>
                <c:pt idx="165">
                  <c:v>54.752499</c:v>
                </c:pt>
                <c:pt idx="166">
                  <c:v>55.037497999999999</c:v>
                </c:pt>
                <c:pt idx="167">
                  <c:v>55.8125</c:v>
                </c:pt>
                <c:pt idx="168">
                  <c:v>56.627499</c:v>
                </c:pt>
                <c:pt idx="169">
                  <c:v>57.102500999999997</c:v>
                </c:pt>
                <c:pt idx="170">
                  <c:v>57.247501</c:v>
                </c:pt>
                <c:pt idx="171">
                  <c:v>56.557499</c:v>
                </c:pt>
                <c:pt idx="172">
                  <c:v>55.462502000000001</c:v>
                </c:pt>
                <c:pt idx="173">
                  <c:v>55.237499</c:v>
                </c:pt>
                <c:pt idx="174">
                  <c:v>54.502499</c:v>
                </c:pt>
                <c:pt idx="175">
                  <c:v>56.235000999999997</c:v>
                </c:pt>
                <c:pt idx="176">
                  <c:v>55.880001</c:v>
                </c:pt>
                <c:pt idx="177">
                  <c:v>56.4375</c:v>
                </c:pt>
                <c:pt idx="178">
                  <c:v>55.537497999999999</c:v>
                </c:pt>
                <c:pt idx="179">
                  <c:v>54.447498000000003</c:v>
                </c:pt>
                <c:pt idx="180">
                  <c:v>54.625</c:v>
                </c:pt>
                <c:pt idx="181">
                  <c:v>55.060001</c:v>
                </c:pt>
                <c:pt idx="182">
                  <c:v>55.195</c:v>
                </c:pt>
                <c:pt idx="183">
                  <c:v>54.205002</c:v>
                </c:pt>
                <c:pt idx="184">
                  <c:v>54.9375</c:v>
                </c:pt>
                <c:pt idx="185">
                  <c:v>55.25</c:v>
                </c:pt>
                <c:pt idx="186">
                  <c:v>55.955002</c:v>
                </c:pt>
                <c:pt idx="187">
                  <c:v>56.197498000000003</c:v>
                </c:pt>
                <c:pt idx="188">
                  <c:v>56.987499</c:v>
                </c:pt>
                <c:pt idx="189">
                  <c:v>56.8125</c:v>
                </c:pt>
                <c:pt idx="190">
                  <c:v>57.512501</c:v>
                </c:pt>
                <c:pt idx="191">
                  <c:v>57.695</c:v>
                </c:pt>
                <c:pt idx="192">
                  <c:v>56.990001999999997</c:v>
                </c:pt>
                <c:pt idx="193">
                  <c:v>55.552501999999997</c:v>
                </c:pt>
                <c:pt idx="194">
                  <c:v>55.91</c:v>
                </c:pt>
                <c:pt idx="195">
                  <c:v>56.365001999999997</c:v>
                </c:pt>
                <c:pt idx="196">
                  <c:v>53.630001</c:v>
                </c:pt>
                <c:pt idx="197">
                  <c:v>55.104999999999997</c:v>
                </c:pt>
                <c:pt idx="198">
                  <c:v>55.290000999999997</c:v>
                </c:pt>
                <c:pt idx="199">
                  <c:v>54.732498</c:v>
                </c:pt>
                <c:pt idx="200">
                  <c:v>55.575001</c:v>
                </c:pt>
                <c:pt idx="201">
                  <c:v>54.465000000000003</c:v>
                </c:pt>
                <c:pt idx="202">
                  <c:v>54.514999000000003</c:v>
                </c:pt>
                <c:pt idx="203">
                  <c:v>54.947498000000003</c:v>
                </c:pt>
                <c:pt idx="204">
                  <c:v>53.957500000000003</c:v>
                </c:pt>
                <c:pt idx="205">
                  <c:v>55.650002000000001</c:v>
                </c:pt>
                <c:pt idx="206">
                  <c:v>54.427501999999997</c:v>
                </c:pt>
                <c:pt idx="207">
                  <c:v>53.974997999999999</c:v>
                </c:pt>
                <c:pt idx="208">
                  <c:v>54.797500999999997</c:v>
                </c:pt>
                <c:pt idx="209">
                  <c:v>52.787497999999999</c:v>
                </c:pt>
                <c:pt idx="210">
                  <c:v>54.220001000000003</c:v>
                </c:pt>
                <c:pt idx="211">
                  <c:v>54.762501</c:v>
                </c:pt>
                <c:pt idx="212">
                  <c:v>52.387501</c:v>
                </c:pt>
                <c:pt idx="213">
                  <c:v>51.075001</c:v>
                </c:pt>
                <c:pt idx="214">
                  <c:v>50.48</c:v>
                </c:pt>
                <c:pt idx="215">
                  <c:v>51.4925</c:v>
                </c:pt>
                <c:pt idx="216">
                  <c:v>52.494999</c:v>
                </c:pt>
                <c:pt idx="217">
                  <c:v>51.387501</c:v>
                </c:pt>
                <c:pt idx="218">
                  <c:v>49.75</c:v>
                </c:pt>
                <c:pt idx="219">
                  <c:v>47.907501000000003</c:v>
                </c:pt>
                <c:pt idx="220">
                  <c:v>48.474997999999999</c:v>
                </c:pt>
                <c:pt idx="221">
                  <c:v>47.097499999999997</c:v>
                </c:pt>
                <c:pt idx="222">
                  <c:v>47.625</c:v>
                </c:pt>
                <c:pt idx="223">
                  <c:v>47.5</c:v>
                </c:pt>
                <c:pt idx="224">
                  <c:v>44.592498999999997</c:v>
                </c:pt>
                <c:pt idx="225">
                  <c:v>44.932499</c:v>
                </c:pt>
                <c:pt idx="226">
                  <c:v>43.735000999999997</c:v>
                </c:pt>
                <c:pt idx="227">
                  <c:v>43.560001</c:v>
                </c:pt>
                <c:pt idx="228">
                  <c:v>42.877499</c:v>
                </c:pt>
                <c:pt idx="229">
                  <c:v>44.182499</c:v>
                </c:pt>
                <c:pt idx="230">
                  <c:v>45.665000999999997</c:v>
                </c:pt>
                <c:pt idx="231">
                  <c:v>45.072498000000003</c:v>
                </c:pt>
                <c:pt idx="232">
                  <c:v>46.115001999999997</c:v>
                </c:pt>
                <c:pt idx="233">
                  <c:v>45.237499</c:v>
                </c:pt>
                <c:pt idx="234">
                  <c:v>42.939999</c:v>
                </c:pt>
                <c:pt idx="235">
                  <c:v>43.372501</c:v>
                </c:pt>
                <c:pt idx="236">
                  <c:v>41.25</c:v>
                </c:pt>
                <c:pt idx="237">
                  <c:v>42.915000999999997</c:v>
                </c:pt>
                <c:pt idx="238">
                  <c:v>42.599997999999999</c:v>
                </c:pt>
                <c:pt idx="239">
                  <c:v>42.622501</c:v>
                </c:pt>
                <c:pt idx="240">
                  <c:v>42.25</c:v>
                </c:pt>
                <c:pt idx="241">
                  <c:v>41.362499</c:v>
                </c:pt>
                <c:pt idx="242">
                  <c:v>41.345001000000003</c:v>
                </c:pt>
                <c:pt idx="243">
                  <c:v>41.5</c:v>
                </c:pt>
                <c:pt idx="244">
                  <c:v>40.099997999999999</c:v>
                </c:pt>
                <c:pt idx="245">
                  <c:v>39.215000000000003</c:v>
                </c:pt>
                <c:pt idx="246">
                  <c:v>37.037497999999999</c:v>
                </c:pt>
                <c:pt idx="247">
                  <c:v>37.075001</c:v>
                </c:pt>
                <c:pt idx="248">
                  <c:v>38.959999000000003</c:v>
                </c:pt>
                <c:pt idx="249">
                  <c:v>39.375</c:v>
                </c:pt>
                <c:pt idx="250">
                  <c:v>39.6325</c:v>
                </c:pt>
                <c:pt idx="251">
                  <c:v>38.722499999999997</c:v>
                </c:pt>
                <c:pt idx="252">
                  <c:v>35.994999</c:v>
                </c:pt>
                <c:pt idx="253">
                  <c:v>36.1325</c:v>
                </c:pt>
                <c:pt idx="254">
                  <c:v>37.174999</c:v>
                </c:pt>
                <c:pt idx="255">
                  <c:v>37.389999000000003</c:v>
                </c:pt>
                <c:pt idx="256">
                  <c:v>37.822498000000003</c:v>
                </c:pt>
                <c:pt idx="257">
                  <c:v>38.125</c:v>
                </c:pt>
                <c:pt idx="258">
                  <c:v>38.220001000000003</c:v>
                </c:pt>
                <c:pt idx="259">
                  <c:v>37.712502000000001</c:v>
                </c:pt>
                <c:pt idx="260">
                  <c:v>37.567501</c:v>
                </c:pt>
                <c:pt idx="261">
                  <c:v>38.270000000000003</c:v>
                </c:pt>
                <c:pt idx="262">
                  <c:v>38.549999</c:v>
                </c:pt>
                <c:pt idx="263">
                  <c:v>39.375</c:v>
                </c:pt>
                <c:pt idx="264">
                  <c:v>39.102500999999997</c:v>
                </c:pt>
                <c:pt idx="265">
                  <c:v>38.537497999999999</c:v>
                </c:pt>
                <c:pt idx="266">
                  <c:v>38.527500000000003</c:v>
                </c:pt>
                <c:pt idx="267">
                  <c:v>38.869999</c:v>
                </c:pt>
                <c:pt idx="268">
                  <c:v>38.947498000000003</c:v>
                </c:pt>
                <c:pt idx="269">
                  <c:v>39.0625</c:v>
                </c:pt>
                <c:pt idx="270">
                  <c:v>40.8125</c:v>
                </c:pt>
                <c:pt idx="271">
                  <c:v>41.527500000000003</c:v>
                </c:pt>
                <c:pt idx="272">
                  <c:v>41.740001999999997</c:v>
                </c:pt>
                <c:pt idx="273">
                  <c:v>41.852500999999997</c:v>
                </c:pt>
                <c:pt idx="274">
                  <c:v>43.215000000000003</c:v>
                </c:pt>
                <c:pt idx="275">
                  <c:v>43.662497999999999</c:v>
                </c:pt>
                <c:pt idx="276">
                  <c:v>43.099997999999999</c:v>
                </c:pt>
                <c:pt idx="277">
                  <c:v>42.247501</c:v>
                </c:pt>
                <c:pt idx="278">
                  <c:v>42.762501</c:v>
                </c:pt>
                <c:pt idx="279">
                  <c:v>42.525002000000001</c:v>
                </c:pt>
                <c:pt idx="280">
                  <c:v>42.847499999999997</c:v>
                </c:pt>
                <c:pt idx="281">
                  <c:v>42.427501999999997</c:v>
                </c:pt>
                <c:pt idx="282">
                  <c:v>42.8125</c:v>
                </c:pt>
                <c:pt idx="283">
                  <c:v>42.427501999999997</c:v>
                </c:pt>
                <c:pt idx="284">
                  <c:v>42.797500999999997</c:v>
                </c:pt>
                <c:pt idx="285">
                  <c:v>42.950001</c:v>
                </c:pt>
                <c:pt idx="286">
                  <c:v>42.895000000000003</c:v>
                </c:pt>
                <c:pt idx="287">
                  <c:v>43.540000999999997</c:v>
                </c:pt>
                <c:pt idx="288">
                  <c:v>43.427501999999997</c:v>
                </c:pt>
                <c:pt idx="289">
                  <c:v>43.302501999999997</c:v>
                </c:pt>
                <c:pt idx="290">
                  <c:v>43.580002</c:v>
                </c:pt>
                <c:pt idx="291">
                  <c:v>43.57</c:v>
                </c:pt>
                <c:pt idx="292">
                  <c:v>43.922500999999997</c:v>
                </c:pt>
                <c:pt idx="293">
                  <c:v>43.985000999999997</c:v>
                </c:pt>
                <c:pt idx="294">
                  <c:v>43.667499999999997</c:v>
                </c:pt>
                <c:pt idx="295">
                  <c:v>43.467498999999997</c:v>
                </c:pt>
                <c:pt idx="296">
                  <c:v>42.580002</c:v>
                </c:pt>
                <c:pt idx="297">
                  <c:v>43.872501</c:v>
                </c:pt>
                <c:pt idx="298">
                  <c:v>45</c:v>
                </c:pt>
                <c:pt idx="299">
                  <c:v>45.5625</c:v>
                </c:pt>
                <c:pt idx="300">
                  <c:v>45.974997999999999</c:v>
                </c:pt>
                <c:pt idx="301">
                  <c:v>46.212502000000001</c:v>
                </c:pt>
                <c:pt idx="302">
                  <c:v>46.450001</c:v>
                </c:pt>
                <c:pt idx="303">
                  <c:v>47.087502000000001</c:v>
                </c:pt>
                <c:pt idx="304">
                  <c:v>46.557499</c:v>
                </c:pt>
                <c:pt idx="305">
                  <c:v>47.505001</c:v>
                </c:pt>
                <c:pt idx="306">
                  <c:v>48.834999000000003</c:v>
                </c:pt>
                <c:pt idx="307">
                  <c:v>47.877499</c:v>
                </c:pt>
                <c:pt idx="308">
                  <c:v>47.915000999999997</c:v>
                </c:pt>
                <c:pt idx="309">
                  <c:v>47.1875</c:v>
                </c:pt>
                <c:pt idx="310">
                  <c:v>47.237499</c:v>
                </c:pt>
                <c:pt idx="311">
                  <c:v>47.457500000000003</c:v>
                </c:pt>
                <c:pt idx="312">
                  <c:v>47.91</c:v>
                </c:pt>
                <c:pt idx="313">
                  <c:v>47.772499000000003</c:v>
                </c:pt>
                <c:pt idx="314">
                  <c:v>48.3125</c:v>
                </c:pt>
                <c:pt idx="315">
                  <c:v>48.697498000000003</c:v>
                </c:pt>
                <c:pt idx="316">
                  <c:v>49.112499</c:v>
                </c:pt>
                <c:pt idx="317">
                  <c:v>49.104999999999997</c:v>
                </c:pt>
                <c:pt idx="318">
                  <c:v>50.080002</c:v>
                </c:pt>
                <c:pt idx="319">
                  <c:v>49.669998</c:v>
                </c:pt>
                <c:pt idx="320">
                  <c:v>50.212502000000001</c:v>
                </c:pt>
                <c:pt idx="321">
                  <c:v>49.799999</c:v>
                </c:pt>
                <c:pt idx="322">
                  <c:v>49.645000000000003</c:v>
                </c:pt>
                <c:pt idx="323">
                  <c:v>49.865001999999997</c:v>
                </c:pt>
                <c:pt idx="324">
                  <c:v>49.884998000000003</c:v>
                </c:pt>
                <c:pt idx="325">
                  <c:v>50.779998999999997</c:v>
                </c:pt>
                <c:pt idx="326">
                  <c:v>50.707500000000003</c:v>
                </c:pt>
                <c:pt idx="327">
                  <c:v>51.107498</c:v>
                </c:pt>
                <c:pt idx="328">
                  <c:v>51.84</c:v>
                </c:pt>
                <c:pt idx="329">
                  <c:v>51.707500000000003</c:v>
                </c:pt>
                <c:pt idx="330">
                  <c:v>51.224997999999999</c:v>
                </c:pt>
                <c:pt idx="331">
                  <c:v>51.099997999999999</c:v>
                </c:pt>
                <c:pt idx="332">
                  <c:v>50.764999000000003</c:v>
                </c:pt>
                <c:pt idx="333">
                  <c:v>52.470001000000003</c:v>
                </c:pt>
                <c:pt idx="334">
                  <c:v>52.459999000000003</c:v>
                </c:pt>
                <c:pt idx="335">
                  <c:v>52.722499999999997</c:v>
                </c:pt>
                <c:pt idx="336">
                  <c:v>51.072498000000003</c:v>
                </c:pt>
                <c:pt idx="337">
                  <c:v>51.470001000000003</c:v>
                </c:pt>
                <c:pt idx="338">
                  <c:v>50.474997999999999</c:v>
                </c:pt>
                <c:pt idx="339">
                  <c:v>50.099997999999999</c:v>
                </c:pt>
                <c:pt idx="340">
                  <c:v>49.354999999999997</c:v>
                </c:pt>
                <c:pt idx="341">
                  <c:v>46.927501999999997</c:v>
                </c:pt>
                <c:pt idx="342">
                  <c:v>46.602500999999997</c:v>
                </c:pt>
                <c:pt idx="343">
                  <c:v>46.567501</c:v>
                </c:pt>
                <c:pt idx="344">
                  <c:v>47.477500999999997</c:v>
                </c:pt>
                <c:pt idx="345">
                  <c:v>46.732498</c:v>
                </c:pt>
                <c:pt idx="346">
                  <c:v>45.880001</c:v>
                </c:pt>
                <c:pt idx="347">
                  <c:v>46.305</c:v>
                </c:pt>
                <c:pt idx="348">
                  <c:v>46.165000999999997</c:v>
                </c:pt>
                <c:pt idx="349">
                  <c:v>44.950001</c:v>
                </c:pt>
                <c:pt idx="350">
                  <c:v>45.049999</c:v>
                </c:pt>
                <c:pt idx="351">
                  <c:v>44.73</c:v>
                </c:pt>
                <c:pt idx="352">
                  <c:v>44.104999999999997</c:v>
                </c:pt>
                <c:pt idx="353">
                  <c:v>44.487499</c:v>
                </c:pt>
                <c:pt idx="354">
                  <c:v>44.057499</c:v>
                </c:pt>
                <c:pt idx="355">
                  <c:v>43.900002000000001</c:v>
                </c:pt>
                <c:pt idx="356">
                  <c:v>43.860000999999997</c:v>
                </c:pt>
                <c:pt idx="357">
                  <c:v>46.07</c:v>
                </c:pt>
                <c:pt idx="358">
                  <c:v>45.77</c:v>
                </c:pt>
                <c:pt idx="359">
                  <c:v>46.627499</c:v>
                </c:pt>
                <c:pt idx="360">
                  <c:v>47.952499000000003</c:v>
                </c:pt>
                <c:pt idx="361">
                  <c:v>48.715000000000003</c:v>
                </c:pt>
                <c:pt idx="362">
                  <c:v>48.487499</c:v>
                </c:pt>
                <c:pt idx="363">
                  <c:v>48.674999</c:v>
                </c:pt>
                <c:pt idx="364">
                  <c:v>47.887501</c:v>
                </c:pt>
                <c:pt idx="365">
                  <c:v>48.224997999999999</c:v>
                </c:pt>
                <c:pt idx="366">
                  <c:v>49.012501</c:v>
                </c:pt>
                <c:pt idx="367">
                  <c:v>49.919998</c:v>
                </c:pt>
                <c:pt idx="368">
                  <c:v>50.092498999999997</c:v>
                </c:pt>
                <c:pt idx="369">
                  <c:v>49.700001</c:v>
                </c:pt>
                <c:pt idx="370">
                  <c:v>49.634998000000003</c:v>
                </c:pt>
                <c:pt idx="371">
                  <c:v>49.607498</c:v>
                </c:pt>
                <c:pt idx="372">
                  <c:v>49.442501</c:v>
                </c:pt>
                <c:pt idx="373">
                  <c:v>50.072498000000003</c:v>
                </c:pt>
                <c:pt idx="374">
                  <c:v>49.669998</c:v>
                </c:pt>
                <c:pt idx="375">
                  <c:v>50.792499999999997</c:v>
                </c:pt>
                <c:pt idx="376">
                  <c:v>50.352500999999997</c:v>
                </c:pt>
                <c:pt idx="377">
                  <c:v>50.82</c:v>
                </c:pt>
                <c:pt idx="378">
                  <c:v>50.837502000000001</c:v>
                </c:pt>
                <c:pt idx="379">
                  <c:v>50.202499000000003</c:v>
                </c:pt>
                <c:pt idx="380">
                  <c:v>49.799999</c:v>
                </c:pt>
                <c:pt idx="381">
                  <c:v>50.462502000000001</c:v>
                </c:pt>
                <c:pt idx="382">
                  <c:v>50.827499000000003</c:v>
                </c:pt>
                <c:pt idx="383">
                  <c:v>50.612499</c:v>
                </c:pt>
                <c:pt idx="384">
                  <c:v>51.022499000000003</c:v>
                </c:pt>
                <c:pt idx="385">
                  <c:v>51.147499000000003</c:v>
                </c:pt>
                <c:pt idx="386">
                  <c:v>51.012501</c:v>
                </c:pt>
                <c:pt idx="387">
                  <c:v>51</c:v>
                </c:pt>
                <c:pt idx="388">
                  <c:v>51.447498000000003</c:v>
                </c:pt>
                <c:pt idx="389">
                  <c:v>50.912497999999999</c:v>
                </c:pt>
                <c:pt idx="390">
                  <c:v>52.115001999999997</c:v>
                </c:pt>
                <c:pt idx="391">
                  <c:v>51.917499999999997</c:v>
                </c:pt>
                <c:pt idx="392">
                  <c:v>52.222499999999997</c:v>
                </c:pt>
                <c:pt idx="393">
                  <c:v>51.869999</c:v>
                </c:pt>
                <c:pt idx="394">
                  <c:v>52.115001999999997</c:v>
                </c:pt>
                <c:pt idx="395">
                  <c:v>52.189999</c:v>
                </c:pt>
                <c:pt idx="396">
                  <c:v>54.104999999999997</c:v>
                </c:pt>
                <c:pt idx="397">
                  <c:v>53.474997999999999</c:v>
                </c:pt>
                <c:pt idx="398">
                  <c:v>51.3825</c:v>
                </c:pt>
                <c:pt idx="399">
                  <c:v>49.497501</c:v>
                </c:pt>
                <c:pt idx="400">
                  <c:v>49.077499000000003</c:v>
                </c:pt>
                <c:pt idx="401">
                  <c:v>48.852500999999997</c:v>
                </c:pt>
                <c:pt idx="402">
                  <c:v>50.049999</c:v>
                </c:pt>
                <c:pt idx="403">
                  <c:v>50.325001</c:v>
                </c:pt>
                <c:pt idx="404">
                  <c:v>49.904998999999997</c:v>
                </c:pt>
                <c:pt idx="405">
                  <c:v>50.255001</c:v>
                </c:pt>
                <c:pt idx="406">
                  <c:v>50.790000999999997</c:v>
                </c:pt>
                <c:pt idx="407">
                  <c:v>50.865001999999997</c:v>
                </c:pt>
                <c:pt idx="408">
                  <c:v>51.07</c:v>
                </c:pt>
                <c:pt idx="409">
                  <c:v>52.654998999999997</c:v>
                </c:pt>
                <c:pt idx="410">
                  <c:v>52.720001000000003</c:v>
                </c:pt>
                <c:pt idx="411">
                  <c:v>53.247501</c:v>
                </c:pt>
                <c:pt idx="412">
                  <c:v>53.297500999999997</c:v>
                </c:pt>
                <c:pt idx="413">
                  <c:v>52.357498</c:v>
                </c:pt>
                <c:pt idx="414">
                  <c:v>51.465000000000003</c:v>
                </c:pt>
                <c:pt idx="415">
                  <c:v>51.965000000000003</c:v>
                </c:pt>
                <c:pt idx="416">
                  <c:v>51.025002000000001</c:v>
                </c:pt>
                <c:pt idx="417">
                  <c:v>52.125</c:v>
                </c:pt>
                <c:pt idx="418">
                  <c:v>52.540000999999997</c:v>
                </c:pt>
                <c:pt idx="419">
                  <c:v>51.607498</c:v>
                </c:pt>
                <c:pt idx="420">
                  <c:v>52.097499999999997</c:v>
                </c:pt>
                <c:pt idx="421">
                  <c:v>53</c:v>
                </c:pt>
                <c:pt idx="422">
                  <c:v>53.512501</c:v>
                </c:pt>
                <c:pt idx="423">
                  <c:v>53.709999000000003</c:v>
                </c:pt>
                <c:pt idx="424">
                  <c:v>53.465000000000003</c:v>
                </c:pt>
                <c:pt idx="425">
                  <c:v>54.517502</c:v>
                </c:pt>
                <c:pt idx="426">
                  <c:v>56.200001</c:v>
                </c:pt>
                <c:pt idx="427">
                  <c:v>55</c:v>
                </c:pt>
                <c:pt idx="428">
                  <c:v>54.432499</c:v>
                </c:pt>
                <c:pt idx="429">
                  <c:v>54.990001999999997</c:v>
                </c:pt>
                <c:pt idx="430">
                  <c:v>55.264999000000003</c:v>
                </c:pt>
                <c:pt idx="431">
                  <c:v>55.502499</c:v>
                </c:pt>
                <c:pt idx="432">
                  <c:v>55.345001000000003</c:v>
                </c:pt>
                <c:pt idx="433">
                  <c:v>54.737499</c:v>
                </c:pt>
                <c:pt idx="434">
                  <c:v>55.2575</c:v>
                </c:pt>
                <c:pt idx="435">
                  <c:v>54.637501</c:v>
                </c:pt>
                <c:pt idx="436">
                  <c:v>55</c:v>
                </c:pt>
                <c:pt idx="437">
                  <c:v>55.134998000000003</c:v>
                </c:pt>
                <c:pt idx="438">
                  <c:v>55.224997999999999</c:v>
                </c:pt>
                <c:pt idx="439">
                  <c:v>56.267502</c:v>
                </c:pt>
                <c:pt idx="440">
                  <c:v>55.764999000000003</c:v>
                </c:pt>
                <c:pt idx="441">
                  <c:v>54.607498</c:v>
                </c:pt>
                <c:pt idx="442">
                  <c:v>56.41</c:v>
                </c:pt>
                <c:pt idx="443">
                  <c:v>56.567501</c:v>
                </c:pt>
                <c:pt idx="444">
                  <c:v>56.455002</c:v>
                </c:pt>
                <c:pt idx="445">
                  <c:v>56.7575</c:v>
                </c:pt>
                <c:pt idx="446">
                  <c:v>56.982498</c:v>
                </c:pt>
                <c:pt idx="447">
                  <c:v>58.237499</c:v>
                </c:pt>
                <c:pt idx="448">
                  <c:v>58.724997999999999</c:v>
                </c:pt>
                <c:pt idx="449">
                  <c:v>59.097499999999997</c:v>
                </c:pt>
                <c:pt idx="450">
                  <c:v>58.342498999999997</c:v>
                </c:pt>
                <c:pt idx="451">
                  <c:v>58.772499000000003</c:v>
                </c:pt>
                <c:pt idx="452">
                  <c:v>58.647499000000003</c:v>
                </c:pt>
                <c:pt idx="453">
                  <c:v>59.380001</c:v>
                </c:pt>
                <c:pt idx="454">
                  <c:v>60.290000999999997</c:v>
                </c:pt>
                <c:pt idx="455">
                  <c:v>60.525002000000001</c:v>
                </c:pt>
                <c:pt idx="456">
                  <c:v>61.127499</c:v>
                </c:pt>
                <c:pt idx="457">
                  <c:v>60.790000999999997</c:v>
                </c:pt>
                <c:pt idx="458">
                  <c:v>61.854999999999997</c:v>
                </c:pt>
                <c:pt idx="459">
                  <c:v>62.2425</c:v>
                </c:pt>
                <c:pt idx="460">
                  <c:v>61.189999</c:v>
                </c:pt>
                <c:pt idx="461">
                  <c:v>61.810001</c:v>
                </c:pt>
                <c:pt idx="462">
                  <c:v>62.384998000000003</c:v>
                </c:pt>
                <c:pt idx="463">
                  <c:v>64.332497000000004</c:v>
                </c:pt>
                <c:pt idx="464">
                  <c:v>64.262496999999996</c:v>
                </c:pt>
                <c:pt idx="465">
                  <c:v>64.192497000000003</c:v>
                </c:pt>
                <c:pt idx="466">
                  <c:v>64.684997999999993</c:v>
                </c:pt>
                <c:pt idx="467">
                  <c:v>64.672500999999997</c:v>
                </c:pt>
                <c:pt idx="468">
                  <c:v>64.574996999999996</c:v>
                </c:pt>
                <c:pt idx="469">
                  <c:v>65.387496999999996</c:v>
                </c:pt>
                <c:pt idx="470">
                  <c:v>65.282500999999996</c:v>
                </c:pt>
                <c:pt idx="471">
                  <c:v>65.9375</c:v>
                </c:pt>
                <c:pt idx="472">
                  <c:v>65.919998000000007</c:v>
                </c:pt>
                <c:pt idx="473">
                  <c:v>66.449996999999996</c:v>
                </c:pt>
                <c:pt idx="474">
                  <c:v>66.974997999999999</c:v>
                </c:pt>
                <c:pt idx="475">
                  <c:v>66.385002</c:v>
                </c:pt>
                <c:pt idx="476">
                  <c:v>65.922500999999997</c:v>
                </c:pt>
                <c:pt idx="477">
                  <c:v>65.647498999999996</c:v>
                </c:pt>
                <c:pt idx="478">
                  <c:v>65.677498</c:v>
                </c:pt>
                <c:pt idx="479">
                  <c:v>66.735000999999997</c:v>
                </c:pt>
                <c:pt idx="480">
                  <c:v>66.394997000000004</c:v>
                </c:pt>
                <c:pt idx="481">
                  <c:v>66.650002000000001</c:v>
                </c:pt>
                <c:pt idx="482">
                  <c:v>66.817497000000003</c:v>
                </c:pt>
                <c:pt idx="483">
                  <c:v>64.577499000000003</c:v>
                </c:pt>
                <c:pt idx="484">
                  <c:v>65.267501999999993</c:v>
                </c:pt>
                <c:pt idx="485">
                  <c:v>65.947502</c:v>
                </c:pt>
                <c:pt idx="486">
                  <c:v>66.870002999999997</c:v>
                </c:pt>
                <c:pt idx="487">
                  <c:v>67.5</c:v>
                </c:pt>
                <c:pt idx="488">
                  <c:v>67.150002000000001</c:v>
                </c:pt>
                <c:pt idx="489">
                  <c:v>67.202499000000003</c:v>
                </c:pt>
                <c:pt idx="490">
                  <c:v>66.944999999999993</c:v>
                </c:pt>
                <c:pt idx="491">
                  <c:v>67.864998</c:v>
                </c:pt>
                <c:pt idx="492">
                  <c:v>69.25</c:v>
                </c:pt>
                <c:pt idx="493">
                  <c:v>69.892501999999993</c:v>
                </c:pt>
                <c:pt idx="494">
                  <c:v>69.949996999999996</c:v>
                </c:pt>
                <c:pt idx="495">
                  <c:v>69.875</c:v>
                </c:pt>
                <c:pt idx="496">
                  <c:v>70.557502999999997</c:v>
                </c:pt>
                <c:pt idx="497">
                  <c:v>70.132499999999993</c:v>
                </c:pt>
                <c:pt idx="498">
                  <c:v>71.172500999999997</c:v>
                </c:pt>
                <c:pt idx="499">
                  <c:v>71.205001999999993</c:v>
                </c:pt>
                <c:pt idx="500">
                  <c:v>72.779999000000004</c:v>
                </c:pt>
                <c:pt idx="501">
                  <c:v>72.364998</c:v>
                </c:pt>
                <c:pt idx="502">
                  <c:v>72.482498000000007</c:v>
                </c:pt>
                <c:pt idx="503">
                  <c:v>74.059997999999993</c:v>
                </c:pt>
                <c:pt idx="504">
                  <c:v>74.287497999999999</c:v>
                </c:pt>
                <c:pt idx="505">
                  <c:v>73.447502</c:v>
                </c:pt>
                <c:pt idx="506">
                  <c:v>74.959998999999996</c:v>
                </c:pt>
                <c:pt idx="507">
                  <c:v>74.290001000000004</c:v>
                </c:pt>
                <c:pt idx="508">
                  <c:v>76.809997999999993</c:v>
                </c:pt>
                <c:pt idx="509">
                  <c:v>77.650002000000001</c:v>
                </c:pt>
                <c:pt idx="510">
                  <c:v>77.910004000000001</c:v>
                </c:pt>
                <c:pt idx="511">
                  <c:v>79.175003000000004</c:v>
                </c:pt>
                <c:pt idx="512">
                  <c:v>77.962502000000001</c:v>
                </c:pt>
                <c:pt idx="513">
                  <c:v>78.397498999999996</c:v>
                </c:pt>
                <c:pt idx="514">
                  <c:v>79.067497000000003</c:v>
                </c:pt>
                <c:pt idx="515">
                  <c:v>79.297500999999997</c:v>
                </c:pt>
                <c:pt idx="516">
                  <c:v>79.644997000000004</c:v>
                </c:pt>
                <c:pt idx="517">
                  <c:v>79.480002999999996</c:v>
                </c:pt>
                <c:pt idx="518">
                  <c:v>80.0625</c:v>
                </c:pt>
                <c:pt idx="519">
                  <c:v>77.514999000000003</c:v>
                </c:pt>
                <c:pt idx="520">
                  <c:v>78.150002000000001</c:v>
                </c:pt>
                <c:pt idx="521">
                  <c:v>81.112503000000004</c:v>
                </c:pt>
                <c:pt idx="522">
                  <c:v>80.135002</c:v>
                </c:pt>
                <c:pt idx="523">
                  <c:v>80.232498000000007</c:v>
                </c:pt>
                <c:pt idx="524">
                  <c:v>76.074996999999996</c:v>
                </c:pt>
                <c:pt idx="525">
                  <c:v>78.827499000000003</c:v>
                </c:pt>
                <c:pt idx="526">
                  <c:v>80.879997000000003</c:v>
                </c:pt>
                <c:pt idx="527">
                  <c:v>80.642501999999993</c:v>
                </c:pt>
                <c:pt idx="528">
                  <c:v>80.592499000000004</c:v>
                </c:pt>
                <c:pt idx="529">
                  <c:v>78.544998000000007</c:v>
                </c:pt>
                <c:pt idx="530">
                  <c:v>80.900002000000001</c:v>
                </c:pt>
                <c:pt idx="531">
                  <c:v>80.367500000000007</c:v>
                </c:pt>
                <c:pt idx="532">
                  <c:v>81.047500999999997</c:v>
                </c:pt>
                <c:pt idx="533">
                  <c:v>81.184997999999993</c:v>
                </c:pt>
                <c:pt idx="534">
                  <c:v>78.839995999999999</c:v>
                </c:pt>
                <c:pt idx="535">
                  <c:v>80</c:v>
                </c:pt>
                <c:pt idx="536">
                  <c:v>80.657500999999996</c:v>
                </c:pt>
                <c:pt idx="537">
                  <c:v>79.654999000000004</c:v>
                </c:pt>
                <c:pt idx="538">
                  <c:v>74.315002000000007</c:v>
                </c:pt>
                <c:pt idx="539">
                  <c:v>75.237503000000004</c:v>
                </c:pt>
                <c:pt idx="540">
                  <c:v>71.632499999999993</c:v>
                </c:pt>
                <c:pt idx="541">
                  <c:v>70.275002000000001</c:v>
                </c:pt>
                <c:pt idx="542">
                  <c:v>64.315002000000007</c:v>
                </c:pt>
                <c:pt idx="543">
                  <c:v>70.569999999999993</c:v>
                </c:pt>
                <c:pt idx="544">
                  <c:v>75.917502999999996</c:v>
                </c:pt>
                <c:pt idx="545">
                  <c:v>74.110000999999997</c:v>
                </c:pt>
                <c:pt idx="546">
                  <c:v>73.879997000000003</c:v>
                </c:pt>
                <c:pt idx="547">
                  <c:v>70.5</c:v>
                </c:pt>
                <c:pt idx="548">
                  <c:v>65.9375</c:v>
                </c:pt>
                <c:pt idx="549">
                  <c:v>69.285004000000001</c:v>
                </c:pt>
                <c:pt idx="550">
                  <c:v>69.347504000000001</c:v>
                </c:pt>
                <c:pt idx="551">
                  <c:v>63.985000999999997</c:v>
                </c:pt>
                <c:pt idx="552">
                  <c:v>66.222504000000001</c:v>
                </c:pt>
                <c:pt idx="553">
                  <c:v>60.487499</c:v>
                </c:pt>
                <c:pt idx="554">
                  <c:v>61.877499</c:v>
                </c:pt>
                <c:pt idx="555">
                  <c:v>59.942501</c:v>
                </c:pt>
                <c:pt idx="556">
                  <c:v>61.847499999999997</c:v>
                </c:pt>
                <c:pt idx="557">
                  <c:v>61.794998</c:v>
                </c:pt>
                <c:pt idx="558">
                  <c:v>57.02</c:v>
                </c:pt>
                <c:pt idx="559">
                  <c:v>59.09</c:v>
                </c:pt>
                <c:pt idx="560">
                  <c:v>62.6875</c:v>
                </c:pt>
                <c:pt idx="561">
                  <c:v>61.630001</c:v>
                </c:pt>
                <c:pt idx="562">
                  <c:v>63.1875</c:v>
                </c:pt>
                <c:pt idx="563">
                  <c:v>62.685001</c:v>
                </c:pt>
                <c:pt idx="564">
                  <c:v>63.900002000000001</c:v>
                </c:pt>
                <c:pt idx="565">
                  <c:v>61.625</c:v>
                </c:pt>
                <c:pt idx="566">
                  <c:v>60.084999000000003</c:v>
                </c:pt>
                <c:pt idx="567">
                  <c:v>60.700001</c:v>
                </c:pt>
                <c:pt idx="568">
                  <c:v>62.724997999999999</c:v>
                </c:pt>
                <c:pt idx="569">
                  <c:v>67.699996999999996</c:v>
                </c:pt>
                <c:pt idx="570">
                  <c:v>65.684997999999993</c:v>
                </c:pt>
                <c:pt idx="571">
                  <c:v>67.175003000000004</c:v>
                </c:pt>
                <c:pt idx="572">
                  <c:v>67.077499000000003</c:v>
                </c:pt>
                <c:pt idx="573">
                  <c:v>70</c:v>
                </c:pt>
                <c:pt idx="574">
                  <c:v>70.599997999999999</c:v>
                </c:pt>
                <c:pt idx="575">
                  <c:v>71.845000999999996</c:v>
                </c:pt>
                <c:pt idx="576">
                  <c:v>71.172500999999997</c:v>
                </c:pt>
                <c:pt idx="577">
                  <c:v>69.487503000000004</c:v>
                </c:pt>
                <c:pt idx="578">
                  <c:v>69.069999999999993</c:v>
                </c:pt>
                <c:pt idx="579">
                  <c:v>68.402495999999999</c:v>
                </c:pt>
                <c:pt idx="580">
                  <c:v>68.967499000000004</c:v>
                </c:pt>
                <c:pt idx="581">
                  <c:v>69.300003000000004</c:v>
                </c:pt>
                <c:pt idx="582">
                  <c:v>70.449996999999996</c:v>
                </c:pt>
                <c:pt idx="583">
                  <c:v>71.269997000000004</c:v>
                </c:pt>
                <c:pt idx="584">
                  <c:v>71.182502999999997</c:v>
                </c:pt>
                <c:pt idx="585">
                  <c:v>72.489998</c:v>
                </c:pt>
                <c:pt idx="586">
                  <c:v>71.5625</c:v>
                </c:pt>
                <c:pt idx="587">
                  <c:v>72.292502999999996</c:v>
                </c:pt>
                <c:pt idx="588">
                  <c:v>73.764999000000003</c:v>
                </c:pt>
                <c:pt idx="589">
                  <c:v>75.114998</c:v>
                </c:pt>
                <c:pt idx="590">
                  <c:v>75.805000000000007</c:v>
                </c:pt>
                <c:pt idx="591">
                  <c:v>76.410004000000001</c:v>
                </c:pt>
                <c:pt idx="592">
                  <c:v>77.025002000000001</c:v>
                </c:pt>
                <c:pt idx="593">
                  <c:v>79.457497000000004</c:v>
                </c:pt>
                <c:pt idx="594">
                  <c:v>78.037497999999999</c:v>
                </c:pt>
                <c:pt idx="595">
                  <c:v>76.127502000000007</c:v>
                </c:pt>
                <c:pt idx="596">
                  <c:v>75.087502000000001</c:v>
                </c:pt>
                <c:pt idx="597">
                  <c:v>78.292502999999996</c:v>
                </c:pt>
                <c:pt idx="598">
                  <c:v>78.757499999999993</c:v>
                </c:pt>
                <c:pt idx="599">
                  <c:v>79.169998000000007</c:v>
                </c:pt>
                <c:pt idx="600">
                  <c:v>79.665001000000004</c:v>
                </c:pt>
                <c:pt idx="601">
                  <c:v>78.942497000000003</c:v>
                </c:pt>
                <c:pt idx="602">
                  <c:v>80.875</c:v>
                </c:pt>
                <c:pt idx="603">
                  <c:v>79.035004000000001</c:v>
                </c:pt>
                <c:pt idx="604">
                  <c:v>79.192497000000003</c:v>
                </c:pt>
                <c:pt idx="605">
                  <c:v>79.8125</c:v>
                </c:pt>
                <c:pt idx="606">
                  <c:v>79.4375</c:v>
                </c:pt>
                <c:pt idx="607">
                  <c:v>80.1875</c:v>
                </c:pt>
                <c:pt idx="608">
                  <c:v>81.165001000000004</c:v>
                </c:pt>
                <c:pt idx="609">
                  <c:v>81.097504000000001</c:v>
                </c:pt>
                <c:pt idx="610">
                  <c:v>80.837502000000001</c:v>
                </c:pt>
                <c:pt idx="611">
                  <c:v>82.5625</c:v>
                </c:pt>
                <c:pt idx="612">
                  <c:v>83.035004000000001</c:v>
                </c:pt>
                <c:pt idx="613">
                  <c:v>86.974997999999999</c:v>
                </c:pt>
                <c:pt idx="614">
                  <c:v>87.327499000000003</c:v>
                </c:pt>
                <c:pt idx="615">
                  <c:v>86.18</c:v>
                </c:pt>
                <c:pt idx="616">
                  <c:v>83.3125</c:v>
                </c:pt>
                <c:pt idx="617">
                  <c:v>87.864998</c:v>
                </c:pt>
                <c:pt idx="618">
                  <c:v>88.787497999999999</c:v>
                </c:pt>
                <c:pt idx="619">
                  <c:v>87.852501000000004</c:v>
                </c:pt>
                <c:pt idx="620">
                  <c:v>88.660004000000001</c:v>
                </c:pt>
                <c:pt idx="621">
                  <c:v>87.834998999999996</c:v>
                </c:pt>
                <c:pt idx="622">
                  <c:v>91</c:v>
                </c:pt>
                <c:pt idx="623">
                  <c:v>91.25</c:v>
                </c:pt>
                <c:pt idx="624">
                  <c:v>90.175003000000004</c:v>
                </c:pt>
                <c:pt idx="625">
                  <c:v>91.102501000000004</c:v>
                </c:pt>
                <c:pt idx="626">
                  <c:v>88.3125</c:v>
                </c:pt>
                <c:pt idx="627">
                  <c:v>90.019997000000004</c:v>
                </c:pt>
                <c:pt idx="628">
                  <c:v>91.279999000000004</c:v>
                </c:pt>
                <c:pt idx="629">
                  <c:v>91.962502000000001</c:v>
                </c:pt>
                <c:pt idx="630">
                  <c:v>92.5</c:v>
                </c:pt>
                <c:pt idx="631">
                  <c:v>93.852501000000004</c:v>
                </c:pt>
                <c:pt idx="632">
                  <c:v>94.18</c:v>
                </c:pt>
                <c:pt idx="633">
                  <c:v>96.262496999999996</c:v>
                </c:pt>
                <c:pt idx="634">
                  <c:v>95.334998999999996</c:v>
                </c:pt>
                <c:pt idx="635">
                  <c:v>97.264999000000003</c:v>
                </c:pt>
                <c:pt idx="636">
                  <c:v>94.839995999999999</c:v>
                </c:pt>
                <c:pt idx="637">
                  <c:v>98.989998</c:v>
                </c:pt>
                <c:pt idx="638">
                  <c:v>96.5625</c:v>
                </c:pt>
                <c:pt idx="639">
                  <c:v>96.987503000000004</c:v>
                </c:pt>
                <c:pt idx="640">
                  <c:v>96.417502999999996</c:v>
                </c:pt>
                <c:pt idx="641">
                  <c:v>99.172500999999997</c:v>
                </c:pt>
                <c:pt idx="642">
                  <c:v>96.692497000000003</c:v>
                </c:pt>
                <c:pt idx="643">
                  <c:v>96.997497999999993</c:v>
                </c:pt>
                <c:pt idx="644">
                  <c:v>90.987503000000004</c:v>
                </c:pt>
                <c:pt idx="645">
                  <c:v>93.709998999999996</c:v>
                </c:pt>
                <c:pt idx="646">
                  <c:v>94.367500000000007</c:v>
                </c:pt>
                <c:pt idx="647">
                  <c:v>93.75</c:v>
                </c:pt>
                <c:pt idx="648">
                  <c:v>94.1875</c:v>
                </c:pt>
                <c:pt idx="649">
                  <c:v>102.885002</c:v>
                </c:pt>
                <c:pt idx="650">
                  <c:v>108.199997</c:v>
                </c:pt>
                <c:pt idx="651">
                  <c:v>109.13249999999999</c:v>
                </c:pt>
                <c:pt idx="652">
                  <c:v>109.37750200000001</c:v>
                </c:pt>
                <c:pt idx="653">
                  <c:v>110.404999</c:v>
                </c:pt>
                <c:pt idx="654">
                  <c:v>113.20500199999999</c:v>
                </c:pt>
                <c:pt idx="655">
                  <c:v>112.599998</c:v>
                </c:pt>
                <c:pt idx="656">
                  <c:v>111.970001</c:v>
                </c:pt>
                <c:pt idx="657">
                  <c:v>110.49749799999999</c:v>
                </c:pt>
                <c:pt idx="658">
                  <c:v>114.43</c:v>
                </c:pt>
                <c:pt idx="659">
                  <c:v>114.83000199999999</c:v>
                </c:pt>
                <c:pt idx="660">
                  <c:v>116.0625</c:v>
                </c:pt>
                <c:pt idx="661">
                  <c:v>114.352501</c:v>
                </c:pt>
                <c:pt idx="662">
                  <c:v>115.98249800000001</c:v>
                </c:pt>
                <c:pt idx="663">
                  <c:v>115.75</c:v>
                </c:pt>
                <c:pt idx="664">
                  <c:v>119.262497</c:v>
                </c:pt>
                <c:pt idx="665">
                  <c:v>128.697495</c:v>
                </c:pt>
                <c:pt idx="666">
                  <c:v>124.697502</c:v>
                </c:pt>
                <c:pt idx="667">
                  <c:v>126.18</c:v>
                </c:pt>
                <c:pt idx="668">
                  <c:v>127.14250199999999</c:v>
                </c:pt>
                <c:pt idx="669">
                  <c:v>126.012497</c:v>
                </c:pt>
                <c:pt idx="670">
                  <c:v>127.58000199999999</c:v>
                </c:pt>
                <c:pt idx="671">
                  <c:v>132.759995</c:v>
                </c:pt>
                <c:pt idx="672">
                  <c:v>137.58999600000001</c:v>
                </c:pt>
                <c:pt idx="673">
                  <c:v>126.910004</c:v>
                </c:pt>
                <c:pt idx="674">
                  <c:v>120.07</c:v>
                </c:pt>
                <c:pt idx="675">
                  <c:v>113.949997</c:v>
                </c:pt>
                <c:pt idx="676">
                  <c:v>117.260002</c:v>
                </c:pt>
                <c:pt idx="677">
                  <c:v>120.360001</c:v>
                </c:pt>
                <c:pt idx="678">
                  <c:v>114.57</c:v>
                </c:pt>
                <c:pt idx="679">
                  <c:v>114.720001</c:v>
                </c:pt>
                <c:pt idx="680">
                  <c:v>118.33000199999999</c:v>
                </c:pt>
                <c:pt idx="681">
                  <c:v>115.230003</c:v>
                </c:pt>
                <c:pt idx="682">
                  <c:v>109.720001</c:v>
                </c:pt>
                <c:pt idx="683">
                  <c:v>110.400002</c:v>
                </c:pt>
                <c:pt idx="684">
                  <c:v>104.540001</c:v>
                </c:pt>
                <c:pt idx="685">
                  <c:v>112.68</c:v>
                </c:pt>
                <c:pt idx="686">
                  <c:v>111.620003</c:v>
                </c:pt>
                <c:pt idx="687">
                  <c:v>105.16999800000001</c:v>
                </c:pt>
                <c:pt idx="688">
                  <c:v>108.43</c:v>
                </c:pt>
                <c:pt idx="689">
                  <c:v>115.010002</c:v>
                </c:pt>
                <c:pt idx="690">
                  <c:v>114.550003</c:v>
                </c:pt>
                <c:pt idx="691">
                  <c:v>113.790001</c:v>
                </c:pt>
                <c:pt idx="692">
                  <c:v>117.639999</c:v>
                </c:pt>
                <c:pt idx="693">
                  <c:v>112.889999</c:v>
                </c:pt>
                <c:pt idx="694">
                  <c:v>113.910004</c:v>
                </c:pt>
                <c:pt idx="695">
                  <c:v>115.699997</c:v>
                </c:pt>
                <c:pt idx="696">
                  <c:v>114.620003</c:v>
                </c:pt>
                <c:pt idx="697">
                  <c:v>116.25</c:v>
                </c:pt>
                <c:pt idx="698">
                  <c:v>115.279999</c:v>
                </c:pt>
                <c:pt idx="699">
                  <c:v>120.05999799999999</c:v>
                </c:pt>
                <c:pt idx="700">
                  <c:v>125.269997</c:v>
                </c:pt>
                <c:pt idx="701">
                  <c:v>121</c:v>
                </c:pt>
                <c:pt idx="702">
                  <c:v>118.720001</c:v>
                </c:pt>
                <c:pt idx="703">
                  <c:v>121.279999</c:v>
                </c:pt>
                <c:pt idx="704">
                  <c:v>119.959999</c:v>
                </c:pt>
                <c:pt idx="705">
                  <c:v>116.199997</c:v>
                </c:pt>
                <c:pt idx="706">
                  <c:v>116.66999800000001</c:v>
                </c:pt>
                <c:pt idx="707">
                  <c:v>117.449997</c:v>
                </c:pt>
                <c:pt idx="708">
                  <c:v>116.389999</c:v>
                </c:pt>
                <c:pt idx="709">
                  <c:v>114.010002</c:v>
                </c:pt>
                <c:pt idx="710">
                  <c:v>115.489998</c:v>
                </c:pt>
                <c:pt idx="711">
                  <c:v>115.050003</c:v>
                </c:pt>
                <c:pt idx="712">
                  <c:v>112.370003</c:v>
                </c:pt>
                <c:pt idx="713">
                  <c:v>111.05999799999999</c:v>
                </c:pt>
                <c:pt idx="714">
                  <c:v>109.110001</c:v>
                </c:pt>
                <c:pt idx="715">
                  <c:v>109.660004</c:v>
                </c:pt>
                <c:pt idx="716">
                  <c:v>114.139999</c:v>
                </c:pt>
                <c:pt idx="717">
                  <c:v>117.949997</c:v>
                </c:pt>
                <c:pt idx="718">
                  <c:v>118.32</c:v>
                </c:pt>
                <c:pt idx="719">
                  <c:v>120.5</c:v>
                </c:pt>
                <c:pt idx="720">
                  <c:v>115.550003</c:v>
                </c:pt>
                <c:pt idx="721">
                  <c:v>117.19000200000001</c:v>
                </c:pt>
                <c:pt idx="722">
                  <c:v>119.620003</c:v>
                </c:pt>
                <c:pt idx="723">
                  <c:v>119.44000200000001</c:v>
                </c:pt>
                <c:pt idx="724">
                  <c:v>118.91999800000001</c:v>
                </c:pt>
                <c:pt idx="725">
                  <c:v>119.550003</c:v>
                </c:pt>
                <c:pt idx="726">
                  <c:v>118.610001</c:v>
                </c:pt>
                <c:pt idx="727">
                  <c:v>117.589996</c:v>
                </c:pt>
                <c:pt idx="728">
                  <c:v>118.639999</c:v>
                </c:pt>
                <c:pt idx="729">
                  <c:v>117.18</c:v>
                </c:pt>
                <c:pt idx="730">
                  <c:v>113.910004</c:v>
                </c:pt>
                <c:pt idx="731">
                  <c:v>115.550003</c:v>
                </c:pt>
                <c:pt idx="732">
                  <c:v>116.57</c:v>
                </c:pt>
                <c:pt idx="733">
                  <c:v>116.970001</c:v>
                </c:pt>
                <c:pt idx="734">
                  <c:v>121.010002</c:v>
                </c:pt>
                <c:pt idx="735">
                  <c:v>122.019997</c:v>
                </c:pt>
                <c:pt idx="736">
                  <c:v>123.519997</c:v>
                </c:pt>
                <c:pt idx="737">
                  <c:v>122.599998</c:v>
                </c:pt>
                <c:pt idx="738">
                  <c:v>122.30999799999999</c:v>
                </c:pt>
                <c:pt idx="739">
                  <c:v>124.370003</c:v>
                </c:pt>
                <c:pt idx="740">
                  <c:v>124.529999</c:v>
                </c:pt>
                <c:pt idx="741">
                  <c:v>120.5</c:v>
                </c:pt>
                <c:pt idx="742">
                  <c:v>122.43</c:v>
                </c:pt>
                <c:pt idx="743">
                  <c:v>122.599998</c:v>
                </c:pt>
                <c:pt idx="744">
                  <c:v>124.339996</c:v>
                </c:pt>
                <c:pt idx="745">
                  <c:v>127.410004</c:v>
                </c:pt>
                <c:pt idx="746">
                  <c:v>128.89999399999999</c:v>
                </c:pt>
                <c:pt idx="747">
                  <c:v>128.96000699999999</c:v>
                </c:pt>
                <c:pt idx="748">
                  <c:v>125.019997</c:v>
                </c:pt>
                <c:pt idx="749">
                  <c:v>131.61000100000001</c:v>
                </c:pt>
                <c:pt idx="750">
                  <c:v>132.16000399999999</c:v>
                </c:pt>
                <c:pt idx="751">
                  <c:v>131.320007</c:v>
                </c:pt>
                <c:pt idx="752">
                  <c:v>133.990005</c:v>
                </c:pt>
                <c:pt idx="753">
                  <c:v>138.050003</c:v>
                </c:pt>
                <c:pt idx="754">
                  <c:v>135.58000200000001</c:v>
                </c:pt>
                <c:pt idx="755">
                  <c:v>134.08000200000001</c:v>
                </c:pt>
                <c:pt idx="756">
                  <c:v>133.520004</c:v>
                </c:pt>
                <c:pt idx="757">
                  <c:v>128.88999899999999</c:v>
                </c:pt>
                <c:pt idx="758">
                  <c:v>127.720001</c:v>
                </c:pt>
                <c:pt idx="759">
                  <c:v>128.36000100000001</c:v>
                </c:pt>
                <c:pt idx="760">
                  <c:v>132.429993</c:v>
                </c:pt>
                <c:pt idx="761">
                  <c:v>129.19000199999999</c:v>
                </c:pt>
                <c:pt idx="762">
                  <c:v>128.5</c:v>
                </c:pt>
                <c:pt idx="763">
                  <c:v>128.759995</c:v>
                </c:pt>
                <c:pt idx="764">
                  <c:v>130.800003</c:v>
                </c:pt>
                <c:pt idx="765">
                  <c:v>128.779999</c:v>
                </c:pt>
                <c:pt idx="766">
                  <c:v>127.779999</c:v>
                </c:pt>
                <c:pt idx="767">
                  <c:v>128.66000399999999</c:v>
                </c:pt>
                <c:pt idx="768">
                  <c:v>133.800003</c:v>
                </c:pt>
                <c:pt idx="769">
                  <c:v>136.279999</c:v>
                </c:pt>
                <c:pt idx="770">
                  <c:v>143.070007</c:v>
                </c:pt>
                <c:pt idx="771">
                  <c:v>143.60000600000001</c:v>
                </c:pt>
                <c:pt idx="772">
                  <c:v>143.429993</c:v>
                </c:pt>
                <c:pt idx="773">
                  <c:v>139.520004</c:v>
                </c:pt>
                <c:pt idx="774">
                  <c:v>135.83000200000001</c:v>
                </c:pt>
                <c:pt idx="775">
                  <c:v>133.75</c:v>
                </c:pt>
                <c:pt idx="776">
                  <c:v>135.729996</c:v>
                </c:pt>
                <c:pt idx="777">
                  <c:v>135.759995</c:v>
                </c:pt>
                <c:pt idx="778">
                  <c:v>136.300003</c:v>
                </c:pt>
                <c:pt idx="779">
                  <c:v>137.35000600000001</c:v>
                </c:pt>
                <c:pt idx="780">
                  <c:v>136.029999</c:v>
                </c:pt>
                <c:pt idx="781">
                  <c:v>136.61999499999999</c:v>
                </c:pt>
                <c:pt idx="782">
                  <c:v>136.479996</c:v>
                </c:pt>
                <c:pt idx="783">
                  <c:v>135.89999399999999</c:v>
                </c:pt>
                <c:pt idx="784">
                  <c:v>134.35000600000001</c:v>
                </c:pt>
                <c:pt idx="785">
                  <c:v>135.490005</c:v>
                </c:pt>
                <c:pt idx="786">
                  <c:v>131.25</c:v>
                </c:pt>
                <c:pt idx="787">
                  <c:v>129.199997</c:v>
                </c:pt>
                <c:pt idx="788">
                  <c:v>130.240005</c:v>
                </c:pt>
                <c:pt idx="789">
                  <c:v>128.009995</c:v>
                </c:pt>
                <c:pt idx="790">
                  <c:v>123.760002</c:v>
                </c:pt>
                <c:pt idx="791">
                  <c:v>124.94000200000001</c:v>
                </c:pt>
                <c:pt idx="792">
                  <c:v>124.68</c:v>
                </c:pt>
                <c:pt idx="793">
                  <c:v>122.589996</c:v>
                </c:pt>
                <c:pt idx="794">
                  <c:v>123.75</c:v>
                </c:pt>
                <c:pt idx="795">
                  <c:v>128.41000399999999</c:v>
                </c:pt>
                <c:pt idx="796">
                  <c:v>124.80999799999999</c:v>
                </c:pt>
                <c:pt idx="797">
                  <c:v>121.75</c:v>
                </c:pt>
                <c:pt idx="798">
                  <c:v>120.980003</c:v>
                </c:pt>
                <c:pt idx="799">
                  <c:v>120.93</c:v>
                </c:pt>
                <c:pt idx="800">
                  <c:v>119.029999</c:v>
                </c:pt>
                <c:pt idx="801">
                  <c:v>121.69000200000001</c:v>
                </c:pt>
                <c:pt idx="802">
                  <c:v>122.540001</c:v>
                </c:pt>
                <c:pt idx="803">
                  <c:v>120.400002</c:v>
                </c:pt>
                <c:pt idx="804">
                  <c:v>121.410004</c:v>
                </c:pt>
                <c:pt idx="805">
                  <c:v>125.699997</c:v>
                </c:pt>
                <c:pt idx="806">
                  <c:v>124.050003</c:v>
                </c:pt>
                <c:pt idx="807">
                  <c:v>122.879997</c:v>
                </c:pt>
                <c:pt idx="808">
                  <c:v>119.900002</c:v>
                </c:pt>
                <c:pt idx="809">
                  <c:v>120.33000199999999</c:v>
                </c:pt>
                <c:pt idx="810">
                  <c:v>123.33000199999999</c:v>
                </c:pt>
                <c:pt idx="811">
                  <c:v>122.82</c:v>
                </c:pt>
                <c:pt idx="812">
                  <c:v>119.540001</c:v>
                </c:pt>
                <c:pt idx="813">
                  <c:v>120.349998</c:v>
                </c:pt>
                <c:pt idx="814">
                  <c:v>121.650002</c:v>
                </c:pt>
                <c:pt idx="815">
                  <c:v>120.110001</c:v>
                </c:pt>
                <c:pt idx="816">
                  <c:v>121.650002</c:v>
                </c:pt>
                <c:pt idx="817">
                  <c:v>123.660004</c:v>
                </c:pt>
                <c:pt idx="818">
                  <c:v>123.870003</c:v>
                </c:pt>
                <c:pt idx="819">
                  <c:v>126.5</c:v>
                </c:pt>
                <c:pt idx="820">
                  <c:v>125.83000199999999</c:v>
                </c:pt>
                <c:pt idx="821">
                  <c:v>128.949997</c:v>
                </c:pt>
                <c:pt idx="822">
                  <c:v>129.800003</c:v>
                </c:pt>
                <c:pt idx="823">
                  <c:v>132.520004</c:v>
                </c:pt>
                <c:pt idx="824">
                  <c:v>132.44000199999999</c:v>
                </c:pt>
                <c:pt idx="825">
                  <c:v>134.94000199999999</c:v>
                </c:pt>
                <c:pt idx="826">
                  <c:v>133.820007</c:v>
                </c:pt>
                <c:pt idx="827">
                  <c:v>134.300003</c:v>
                </c:pt>
                <c:pt idx="828">
                  <c:v>133.509995</c:v>
                </c:pt>
                <c:pt idx="829">
                  <c:v>135.020004</c:v>
                </c:pt>
                <c:pt idx="830">
                  <c:v>132.36000100000001</c:v>
                </c:pt>
                <c:pt idx="831">
                  <c:v>133.03999300000001</c:v>
                </c:pt>
                <c:pt idx="832">
                  <c:v>132.16000399999999</c:v>
                </c:pt>
                <c:pt idx="833">
                  <c:v>134.83000200000001</c:v>
                </c:pt>
                <c:pt idx="834">
                  <c:v>135.009995</c:v>
                </c:pt>
                <c:pt idx="835">
                  <c:v>134.30999800000001</c:v>
                </c:pt>
                <c:pt idx="836">
                  <c:v>136.470001</c:v>
                </c:pt>
                <c:pt idx="837">
                  <c:v>131.779999</c:v>
                </c:pt>
                <c:pt idx="838">
                  <c:v>132.03999300000001</c:v>
                </c:pt>
                <c:pt idx="839">
                  <c:v>131.19000199999999</c:v>
                </c:pt>
                <c:pt idx="840">
                  <c:v>129.199997</c:v>
                </c:pt>
                <c:pt idx="841">
                  <c:v>127.889999</c:v>
                </c:pt>
                <c:pt idx="842">
                  <c:v>130.85000600000001</c:v>
                </c:pt>
                <c:pt idx="843">
                  <c:v>129.41000399999999</c:v>
                </c:pt>
                <c:pt idx="844">
                  <c:v>123.5</c:v>
                </c:pt>
                <c:pt idx="845">
                  <c:v>123.400002</c:v>
                </c:pt>
                <c:pt idx="846">
                  <c:v>124.58000199999999</c:v>
                </c:pt>
                <c:pt idx="847">
                  <c:v>126.25</c:v>
                </c:pt>
                <c:pt idx="848">
                  <c:v>126.82</c:v>
                </c:pt>
                <c:pt idx="849">
                  <c:v>126.55999799999999</c:v>
                </c:pt>
                <c:pt idx="850">
                  <c:v>123.160004</c:v>
                </c:pt>
                <c:pt idx="851">
                  <c:v>125.230003</c:v>
                </c:pt>
                <c:pt idx="852">
                  <c:v>127.82</c:v>
                </c:pt>
                <c:pt idx="853">
                  <c:v>126.010002</c:v>
                </c:pt>
                <c:pt idx="854">
                  <c:v>127.82</c:v>
                </c:pt>
                <c:pt idx="855">
                  <c:v>126.959999</c:v>
                </c:pt>
                <c:pt idx="856">
                  <c:v>126.44000200000001</c:v>
                </c:pt>
                <c:pt idx="857">
                  <c:v>125.57</c:v>
                </c:pt>
                <c:pt idx="858">
                  <c:v>125.08000199999999</c:v>
                </c:pt>
                <c:pt idx="859">
                  <c:v>124.279999</c:v>
                </c:pt>
                <c:pt idx="860">
                  <c:v>124.68</c:v>
                </c:pt>
                <c:pt idx="861">
                  <c:v>124.07</c:v>
                </c:pt>
                <c:pt idx="862">
                  <c:v>126.16999800000001</c:v>
                </c:pt>
                <c:pt idx="863">
                  <c:v>126.599998</c:v>
                </c:pt>
                <c:pt idx="864">
                  <c:v>127.209999</c:v>
                </c:pt>
                <c:pt idx="865">
                  <c:v>127.019997</c:v>
                </c:pt>
                <c:pt idx="866">
                  <c:v>126.529999</c:v>
                </c:pt>
                <c:pt idx="867">
                  <c:v>127.82</c:v>
                </c:pt>
                <c:pt idx="868">
                  <c:v>129.94000199999999</c:v>
                </c:pt>
                <c:pt idx="869">
                  <c:v>130.36999499999999</c:v>
                </c:pt>
                <c:pt idx="870">
                  <c:v>129.800003</c:v>
                </c:pt>
                <c:pt idx="871">
                  <c:v>130.71000699999999</c:v>
                </c:pt>
                <c:pt idx="872">
                  <c:v>130.300003</c:v>
                </c:pt>
                <c:pt idx="873">
                  <c:v>132.13000500000001</c:v>
                </c:pt>
                <c:pt idx="874">
                  <c:v>133.770004</c:v>
                </c:pt>
                <c:pt idx="875">
                  <c:v>134.449997</c:v>
                </c:pt>
                <c:pt idx="876">
                  <c:v>133.46000699999999</c:v>
                </c:pt>
                <c:pt idx="877">
                  <c:v>133.41000399999999</c:v>
                </c:pt>
                <c:pt idx="878">
                  <c:v>134.800003</c:v>
                </c:pt>
                <c:pt idx="879">
                  <c:v>136.16999799999999</c:v>
                </c:pt>
                <c:pt idx="880">
                  <c:v>136.60000600000001</c:v>
                </c:pt>
                <c:pt idx="881">
                  <c:v>137.89999399999999</c:v>
                </c:pt>
                <c:pt idx="882">
                  <c:v>140.070007</c:v>
                </c:pt>
                <c:pt idx="883">
                  <c:v>143.53999300000001</c:v>
                </c:pt>
                <c:pt idx="884">
                  <c:v>141.58000200000001</c:v>
                </c:pt>
                <c:pt idx="885">
                  <c:v>142.75</c:v>
                </c:pt>
                <c:pt idx="886">
                  <c:v>146.21000699999999</c:v>
                </c:pt>
                <c:pt idx="887">
                  <c:v>144.029999</c:v>
                </c:pt>
                <c:pt idx="888">
                  <c:v>148.10000600000001</c:v>
                </c:pt>
                <c:pt idx="889">
                  <c:v>149.240005</c:v>
                </c:pt>
                <c:pt idx="890">
                  <c:v>148.46000699999999</c:v>
                </c:pt>
                <c:pt idx="891">
                  <c:v>143.75</c:v>
                </c:pt>
                <c:pt idx="892">
                  <c:v>143.46000699999999</c:v>
                </c:pt>
                <c:pt idx="893">
                  <c:v>145.529999</c:v>
                </c:pt>
                <c:pt idx="894">
                  <c:v>145.94000199999999</c:v>
                </c:pt>
                <c:pt idx="895">
                  <c:v>147.550003</c:v>
                </c:pt>
                <c:pt idx="896">
                  <c:v>148.270004</c:v>
                </c:pt>
                <c:pt idx="897">
                  <c:v>149.11999499999999</c:v>
                </c:pt>
                <c:pt idx="898">
                  <c:v>144.80999800000001</c:v>
                </c:pt>
                <c:pt idx="899">
                  <c:v>144.69000199999999</c:v>
                </c:pt>
                <c:pt idx="900">
                  <c:v>144.38000500000001</c:v>
                </c:pt>
                <c:pt idx="901">
                  <c:v>146.36000100000001</c:v>
                </c:pt>
                <c:pt idx="902">
                  <c:v>145.80999800000001</c:v>
                </c:pt>
                <c:pt idx="903">
                  <c:v>147.270004</c:v>
                </c:pt>
                <c:pt idx="904">
                  <c:v>146.979996</c:v>
                </c:pt>
                <c:pt idx="905">
                  <c:v>146.35000600000001</c:v>
                </c:pt>
                <c:pt idx="906">
                  <c:v>146.199997</c:v>
                </c:pt>
                <c:pt idx="907">
                  <c:v>146.44000199999999</c:v>
                </c:pt>
                <c:pt idx="908">
                  <c:v>146.050003</c:v>
                </c:pt>
                <c:pt idx="909">
                  <c:v>146.19000199999999</c:v>
                </c:pt>
                <c:pt idx="910">
                  <c:v>148.970001</c:v>
                </c:pt>
                <c:pt idx="911">
                  <c:v>148.53999300000001</c:v>
                </c:pt>
                <c:pt idx="912">
                  <c:v>150.229996</c:v>
                </c:pt>
                <c:pt idx="913">
                  <c:v>149.800003</c:v>
                </c:pt>
                <c:pt idx="914">
                  <c:v>145.029999</c:v>
                </c:pt>
                <c:pt idx="915">
                  <c:v>147.44000199999999</c:v>
                </c:pt>
                <c:pt idx="916">
                  <c:v>148.30999800000001</c:v>
                </c:pt>
                <c:pt idx="917">
                  <c:v>149.449997</c:v>
                </c:pt>
                <c:pt idx="918">
                  <c:v>149.80999800000001</c:v>
                </c:pt>
                <c:pt idx="919">
                  <c:v>148.35000600000001</c:v>
                </c:pt>
                <c:pt idx="920">
                  <c:v>147.479996</c:v>
                </c:pt>
                <c:pt idx="921">
                  <c:v>149</c:v>
                </c:pt>
                <c:pt idx="922">
                  <c:v>152.66000399999999</c:v>
                </c:pt>
                <c:pt idx="923">
                  <c:v>152.83000200000001</c:v>
                </c:pt>
                <c:pt idx="924">
                  <c:v>153.86999499999999</c:v>
                </c:pt>
                <c:pt idx="925">
                  <c:v>153.759995</c:v>
                </c:pt>
                <c:pt idx="926">
                  <c:v>154.970001</c:v>
                </c:pt>
                <c:pt idx="927">
                  <c:v>156.979996</c:v>
                </c:pt>
                <c:pt idx="928">
                  <c:v>155.490005</c:v>
                </c:pt>
                <c:pt idx="929">
                  <c:v>155</c:v>
                </c:pt>
                <c:pt idx="930">
                  <c:v>150.63000500000001</c:v>
                </c:pt>
                <c:pt idx="931">
                  <c:v>150.35000600000001</c:v>
                </c:pt>
                <c:pt idx="932">
                  <c:v>148.55999800000001</c:v>
                </c:pt>
                <c:pt idx="933">
                  <c:v>148.44000199999999</c:v>
                </c:pt>
                <c:pt idx="934">
                  <c:v>148.820007</c:v>
                </c:pt>
                <c:pt idx="935">
                  <c:v>143.800003</c:v>
                </c:pt>
                <c:pt idx="936">
                  <c:v>143.929993</c:v>
                </c:pt>
                <c:pt idx="937">
                  <c:v>144.449997</c:v>
                </c:pt>
                <c:pt idx="938">
                  <c:v>146.64999399999999</c:v>
                </c:pt>
                <c:pt idx="939">
                  <c:v>145.66000399999999</c:v>
                </c:pt>
                <c:pt idx="940">
                  <c:v>145.470001</c:v>
                </c:pt>
                <c:pt idx="941">
                  <c:v>143.25</c:v>
                </c:pt>
                <c:pt idx="942">
                  <c:v>142.470001</c:v>
                </c:pt>
                <c:pt idx="943">
                  <c:v>143.66000399999999</c:v>
                </c:pt>
                <c:pt idx="944">
                  <c:v>141.89999399999999</c:v>
                </c:pt>
                <c:pt idx="945">
                  <c:v>141.759995</c:v>
                </c:pt>
                <c:pt idx="946">
                  <c:v>139.490005</c:v>
                </c:pt>
                <c:pt idx="947">
                  <c:v>139.470001</c:v>
                </c:pt>
                <c:pt idx="948">
                  <c:v>143.05999800000001</c:v>
                </c:pt>
                <c:pt idx="949">
                  <c:v>144.029999</c:v>
                </c:pt>
                <c:pt idx="950">
                  <c:v>142.270004</c:v>
                </c:pt>
                <c:pt idx="951">
                  <c:v>143.229996</c:v>
                </c:pt>
                <c:pt idx="952">
                  <c:v>141.240005</c:v>
                </c:pt>
                <c:pt idx="953">
                  <c:v>142.11000100000001</c:v>
                </c:pt>
                <c:pt idx="954">
                  <c:v>143.770004</c:v>
                </c:pt>
                <c:pt idx="955">
                  <c:v>143.449997</c:v>
                </c:pt>
                <c:pt idx="956">
                  <c:v>147.009995</c:v>
                </c:pt>
                <c:pt idx="957">
                  <c:v>148.699997</c:v>
                </c:pt>
                <c:pt idx="958">
                  <c:v>148.80999800000001</c:v>
                </c:pt>
                <c:pt idx="959">
                  <c:v>149.69000199999999</c:v>
                </c:pt>
                <c:pt idx="960">
                  <c:v>148.679993</c:v>
                </c:pt>
                <c:pt idx="961">
                  <c:v>149.33000200000001</c:v>
                </c:pt>
                <c:pt idx="962">
                  <c:v>149.36000100000001</c:v>
                </c:pt>
                <c:pt idx="963">
                  <c:v>149.820007</c:v>
                </c:pt>
                <c:pt idx="964">
                  <c:v>147.220001</c:v>
                </c:pt>
                <c:pt idx="965">
                  <c:v>148.990005</c:v>
                </c:pt>
                <c:pt idx="966">
                  <c:v>148.66000399999999</c:v>
                </c:pt>
                <c:pt idx="967">
                  <c:v>150.38999899999999</c:v>
                </c:pt>
                <c:pt idx="968">
                  <c:v>151.58000200000001</c:v>
                </c:pt>
                <c:pt idx="969">
                  <c:v>151.88999899999999</c:v>
                </c:pt>
                <c:pt idx="970">
                  <c:v>151.41000399999999</c:v>
                </c:pt>
                <c:pt idx="971">
                  <c:v>150.199997</c:v>
                </c:pt>
                <c:pt idx="972">
                  <c:v>150.020004</c:v>
                </c:pt>
                <c:pt idx="973">
                  <c:v>148.96000699999999</c:v>
                </c:pt>
                <c:pt idx="974">
                  <c:v>148.429993</c:v>
                </c:pt>
                <c:pt idx="975">
                  <c:v>150.36999499999999</c:v>
                </c:pt>
                <c:pt idx="976">
                  <c:v>149.94000199999999</c:v>
                </c:pt>
                <c:pt idx="977">
                  <c:v>151</c:v>
                </c:pt>
                <c:pt idx="978">
                  <c:v>153.71000699999999</c:v>
                </c:pt>
                <c:pt idx="979">
                  <c:v>157.64999399999999</c:v>
                </c:pt>
                <c:pt idx="980">
                  <c:v>161.679993</c:v>
                </c:pt>
                <c:pt idx="981">
                  <c:v>161.11999499999999</c:v>
                </c:pt>
                <c:pt idx="982">
                  <c:v>160.75</c:v>
                </c:pt>
                <c:pt idx="983">
                  <c:v>159.570007</c:v>
                </c:pt>
                <c:pt idx="984">
                  <c:v>159.36999499999999</c:v>
                </c:pt>
                <c:pt idx="985">
                  <c:v>159.990005</c:v>
                </c:pt>
                <c:pt idx="986">
                  <c:v>167.479996</c:v>
                </c:pt>
                <c:pt idx="987">
                  <c:v>158.740005</c:v>
                </c:pt>
                <c:pt idx="988">
                  <c:v>164.020004</c:v>
                </c:pt>
                <c:pt idx="989">
                  <c:v>164.28999300000001</c:v>
                </c:pt>
                <c:pt idx="990">
                  <c:v>169.08000200000001</c:v>
                </c:pt>
                <c:pt idx="991">
                  <c:v>172.13000500000001</c:v>
                </c:pt>
                <c:pt idx="992">
                  <c:v>174.91000399999999</c:v>
                </c:pt>
                <c:pt idx="993">
                  <c:v>175.21000699999999</c:v>
                </c:pt>
                <c:pt idx="994">
                  <c:v>181.11999499999999</c:v>
                </c:pt>
                <c:pt idx="995">
                  <c:v>175.25</c:v>
                </c:pt>
                <c:pt idx="996">
                  <c:v>175.11000100000001</c:v>
                </c:pt>
                <c:pt idx="997">
                  <c:v>179.279999</c:v>
                </c:pt>
                <c:pt idx="998">
                  <c:v>169.929993</c:v>
                </c:pt>
                <c:pt idx="999">
                  <c:v>168.279999</c:v>
                </c:pt>
                <c:pt idx="1000">
                  <c:v>171.55999800000001</c:v>
                </c:pt>
                <c:pt idx="1001">
                  <c:v>173.03999300000001</c:v>
                </c:pt>
                <c:pt idx="1002">
                  <c:v>175.85000600000001</c:v>
                </c:pt>
                <c:pt idx="1003">
                  <c:v>177.08999600000001</c:v>
                </c:pt>
                <c:pt idx="1004">
                  <c:v>180.16000399999999</c:v>
                </c:pt>
                <c:pt idx="1005">
                  <c:v>179.33000200000001</c:v>
                </c:pt>
                <c:pt idx="1006">
                  <c:v>179.470001</c:v>
                </c:pt>
                <c:pt idx="1007">
                  <c:v>178.08999600000001</c:v>
                </c:pt>
                <c:pt idx="1008">
                  <c:v>177.83000200000001</c:v>
                </c:pt>
                <c:pt idx="1009">
                  <c:v>182.63000500000001</c:v>
                </c:pt>
                <c:pt idx="1010">
                  <c:v>179.61000100000001</c:v>
                </c:pt>
                <c:pt idx="1011">
                  <c:v>172.699997</c:v>
                </c:pt>
                <c:pt idx="1012">
                  <c:v>172.88999899999999</c:v>
                </c:pt>
                <c:pt idx="1013">
                  <c:v>169.08000200000001</c:v>
                </c:pt>
                <c:pt idx="1014">
                  <c:v>172.320007</c:v>
                </c:pt>
                <c:pt idx="1015">
                  <c:v>176.11999499999999</c:v>
                </c:pt>
                <c:pt idx="1016">
                  <c:v>175.779999</c:v>
                </c:pt>
                <c:pt idx="1017">
                  <c:v>171.33999600000001</c:v>
                </c:pt>
                <c:pt idx="1018">
                  <c:v>171.509995</c:v>
                </c:pt>
                <c:pt idx="1019">
                  <c:v>170</c:v>
                </c:pt>
                <c:pt idx="1020">
                  <c:v>166.979996</c:v>
                </c:pt>
                <c:pt idx="1021">
                  <c:v>164.41999799999999</c:v>
                </c:pt>
                <c:pt idx="1022">
                  <c:v>160.020004</c:v>
                </c:pt>
                <c:pt idx="1023">
                  <c:v>158.979996</c:v>
                </c:pt>
                <c:pt idx="1024">
                  <c:v>163.5</c:v>
                </c:pt>
                <c:pt idx="1025">
                  <c:v>162.449997</c:v>
                </c:pt>
                <c:pt idx="1026">
                  <c:v>165.71000699999999</c:v>
                </c:pt>
                <c:pt idx="1027">
                  <c:v>170.16000399999999</c:v>
                </c:pt>
                <c:pt idx="1028">
                  <c:v>174.009995</c:v>
                </c:pt>
                <c:pt idx="1029">
                  <c:v>174.75</c:v>
                </c:pt>
                <c:pt idx="1030">
                  <c:v>174.479996</c:v>
                </c:pt>
                <c:pt idx="1031">
                  <c:v>171.679993</c:v>
                </c:pt>
                <c:pt idx="1032">
                  <c:v>172.86000100000001</c:v>
                </c:pt>
                <c:pt idx="1033">
                  <c:v>171.729996</c:v>
                </c:pt>
                <c:pt idx="1034">
                  <c:v>176.050003</c:v>
                </c:pt>
                <c:pt idx="1035">
                  <c:v>174.13999899999999</c:v>
                </c:pt>
                <c:pt idx="1036">
                  <c:v>172.33000200000001</c:v>
                </c:pt>
                <c:pt idx="1037">
                  <c:v>167.36999499999999</c:v>
                </c:pt>
                <c:pt idx="1038">
                  <c:v>170.970001</c:v>
                </c:pt>
                <c:pt idx="1039">
                  <c:v>171.85000600000001</c:v>
                </c:pt>
                <c:pt idx="1040">
                  <c:v>171.029999</c:v>
                </c:pt>
                <c:pt idx="1041">
                  <c:v>169.820007</c:v>
                </c:pt>
                <c:pt idx="1042">
                  <c:v>164.979996</c:v>
                </c:pt>
                <c:pt idx="1043">
                  <c:v>165.53999300000001</c:v>
                </c:pt>
                <c:pt idx="1044">
                  <c:v>152.58000200000001</c:v>
                </c:pt>
                <c:pt idx="1045">
                  <c:v>163.83999600000001</c:v>
                </c:pt>
                <c:pt idx="1046">
                  <c:v>163.05999800000001</c:v>
                </c:pt>
                <c:pt idx="1047">
                  <c:v>164.699997</c:v>
                </c:pt>
                <c:pt idx="1048">
                  <c:v>164.38999899999999</c:v>
                </c:pt>
                <c:pt idx="1049">
                  <c:v>168.470001</c:v>
                </c:pt>
                <c:pt idx="1050">
                  <c:v>164.490005</c:v>
                </c:pt>
                <c:pt idx="1051">
                  <c:v>163.36000100000001</c:v>
                </c:pt>
                <c:pt idx="1052">
                  <c:v>158.820007</c:v>
                </c:pt>
                <c:pt idx="1053">
                  <c:v>161.479996</c:v>
                </c:pt>
                <c:pt idx="1054">
                  <c:v>160.199997</c:v>
                </c:pt>
                <c:pt idx="1055">
                  <c:v>158.929993</c:v>
                </c:pt>
                <c:pt idx="1056">
                  <c:v>151.449997</c:v>
                </c:pt>
                <c:pt idx="1057">
                  <c:v>150.89999399999999</c:v>
                </c:pt>
                <c:pt idx="1058">
                  <c:v>157.050003</c:v>
                </c:pt>
                <c:pt idx="1059">
                  <c:v>158.61000100000001</c:v>
                </c:pt>
                <c:pt idx="1060">
                  <c:v>160.509995</c:v>
                </c:pt>
                <c:pt idx="1061">
                  <c:v>163.509995</c:v>
                </c:pt>
                <c:pt idx="1062">
                  <c:v>165.509995</c:v>
                </c:pt>
                <c:pt idx="1063">
                  <c:v>167.990005</c:v>
                </c:pt>
                <c:pt idx="1064">
                  <c:v>171.05999800000001</c:v>
                </c:pt>
                <c:pt idx="1065">
                  <c:v>173.88000500000001</c:v>
                </c:pt>
                <c:pt idx="1066">
                  <c:v>172.16999799999999</c:v>
                </c:pt>
                <c:pt idx="1067">
                  <c:v>176.69000199999999</c:v>
                </c:pt>
                <c:pt idx="1068">
                  <c:v>178.550003</c:v>
                </c:pt>
                <c:pt idx="1069">
                  <c:v>177.83999600000001</c:v>
                </c:pt>
                <c:pt idx="1070">
                  <c:v>174.029999</c:v>
                </c:pt>
                <c:pt idx="1071">
                  <c:v>174.570007</c:v>
                </c:pt>
                <c:pt idx="1072">
                  <c:v>177.5</c:v>
                </c:pt>
                <c:pt idx="1073">
                  <c:v>172.36000100000001</c:v>
                </c:pt>
                <c:pt idx="1074">
                  <c:v>171.16000399999999</c:v>
                </c:pt>
                <c:pt idx="1075">
                  <c:v>171.779999</c:v>
                </c:pt>
                <c:pt idx="1076">
                  <c:v>168.71000699999999</c:v>
                </c:pt>
                <c:pt idx="1077">
                  <c:v>168.020004</c:v>
                </c:pt>
                <c:pt idx="1078">
                  <c:v>167.38999899999999</c:v>
                </c:pt>
                <c:pt idx="1079">
                  <c:v>170.61999499999999</c:v>
                </c:pt>
                <c:pt idx="1080">
                  <c:v>163.91999799999999</c:v>
                </c:pt>
                <c:pt idx="1081">
                  <c:v>165.020004</c:v>
                </c:pt>
                <c:pt idx="1082">
                  <c:v>168.759995</c:v>
                </c:pt>
                <c:pt idx="1083">
                  <c:v>168.91000399999999</c:v>
                </c:pt>
                <c:pt idx="1084">
                  <c:v>166.46000699999999</c:v>
                </c:pt>
                <c:pt idx="1085">
                  <c:v>161.11999499999999</c:v>
                </c:pt>
                <c:pt idx="1086">
                  <c:v>162.25</c:v>
                </c:pt>
                <c:pt idx="1087">
                  <c:v>155.91000399999999</c:v>
                </c:pt>
                <c:pt idx="1088">
                  <c:v>159.25</c:v>
                </c:pt>
                <c:pt idx="1089">
                  <c:v>161.83999600000001</c:v>
                </c:pt>
                <c:pt idx="1090">
                  <c:v>156.71000699999999</c:v>
                </c:pt>
                <c:pt idx="1091">
                  <c:v>158.14999399999999</c:v>
                </c:pt>
                <c:pt idx="1092">
                  <c:v>159.66999799999999</c:v>
                </c:pt>
                <c:pt idx="1093">
                  <c:v>163.85000600000001</c:v>
                </c:pt>
                <c:pt idx="1094">
                  <c:v>156.009995</c:v>
                </c:pt>
                <c:pt idx="1095">
                  <c:v>154.929993</c:v>
                </c:pt>
                <c:pt idx="1096">
                  <c:v>155.520004</c:v>
                </c:pt>
                <c:pt idx="1097">
                  <c:v>153.5</c:v>
                </c:pt>
                <c:pt idx="1098">
                  <c:v>142.770004</c:v>
                </c:pt>
                <c:pt idx="1099">
                  <c:v>144.58999600000001</c:v>
                </c:pt>
                <c:pt idx="1100">
                  <c:v>145.550003</c:v>
                </c:pt>
                <c:pt idx="1101">
                  <c:v>148.86000100000001</c:v>
                </c:pt>
                <c:pt idx="1102">
                  <c:v>146.85000600000001</c:v>
                </c:pt>
                <c:pt idx="1103">
                  <c:v>139.88000500000001</c:v>
                </c:pt>
                <c:pt idx="1104">
                  <c:v>139.08999600000001</c:v>
                </c:pt>
                <c:pt idx="1105">
                  <c:v>137.78999300000001</c:v>
                </c:pt>
                <c:pt idx="1106">
                  <c:v>140.80999800000001</c:v>
                </c:pt>
                <c:pt idx="1107">
                  <c:v>138.429993</c:v>
                </c:pt>
                <c:pt idx="1108">
                  <c:v>137.38999899999999</c:v>
                </c:pt>
                <c:pt idx="1109">
                  <c:v>145.38999899999999</c:v>
                </c:pt>
                <c:pt idx="1110">
                  <c:v>149.070007</c:v>
                </c:pt>
                <c:pt idx="1111">
                  <c:v>149.89999399999999</c:v>
                </c:pt>
                <c:pt idx="1112">
                  <c:v>147.83000200000001</c:v>
                </c:pt>
                <c:pt idx="1113">
                  <c:v>146.89999399999999</c:v>
                </c:pt>
                <c:pt idx="1114">
                  <c:v>147.029999</c:v>
                </c:pt>
                <c:pt idx="1115">
                  <c:v>144.35000600000001</c:v>
                </c:pt>
                <c:pt idx="1116">
                  <c:v>148.58000200000001</c:v>
                </c:pt>
                <c:pt idx="1117">
                  <c:v>147.08000200000001</c:v>
                </c:pt>
                <c:pt idx="1118">
                  <c:v>140.279999</c:v>
                </c:pt>
                <c:pt idx="1119">
                  <c:v>132.86999499999999</c:v>
                </c:pt>
                <c:pt idx="1120">
                  <c:v>133.13000500000001</c:v>
                </c:pt>
                <c:pt idx="1121">
                  <c:v>134.28999300000001</c:v>
                </c:pt>
                <c:pt idx="1122">
                  <c:v>132.08000200000001</c:v>
                </c:pt>
                <c:pt idx="1123">
                  <c:v>130.070007</c:v>
                </c:pt>
                <c:pt idx="1124">
                  <c:v>133.41999799999999</c:v>
                </c:pt>
                <c:pt idx="1125">
                  <c:v>134.78999300000001</c:v>
                </c:pt>
                <c:pt idx="1126">
                  <c:v>136.820007</c:v>
                </c:pt>
                <c:pt idx="1127">
                  <c:v>139.89999399999999</c:v>
                </c:pt>
                <c:pt idx="1128">
                  <c:v>142.699997</c:v>
                </c:pt>
                <c:pt idx="1129">
                  <c:v>142.13000500000001</c:v>
                </c:pt>
                <c:pt idx="1130">
                  <c:v>137.46000699999999</c:v>
                </c:pt>
                <c:pt idx="1131">
                  <c:v>137.25</c:v>
                </c:pt>
                <c:pt idx="1132">
                  <c:v>136.03999300000001</c:v>
                </c:pt>
                <c:pt idx="1133">
                  <c:v>137.770004</c:v>
                </c:pt>
                <c:pt idx="1134">
                  <c:v>141.35000600000001</c:v>
                </c:pt>
                <c:pt idx="1135">
                  <c:v>143.28999300000001</c:v>
                </c:pt>
                <c:pt idx="1136">
                  <c:v>145.259995</c:v>
                </c:pt>
                <c:pt idx="1137">
                  <c:v>145.66999799999999</c:v>
                </c:pt>
                <c:pt idx="1138">
                  <c:v>145.759995</c:v>
                </c:pt>
                <c:pt idx="1139">
                  <c:v>142.990005</c:v>
                </c:pt>
                <c:pt idx="1140">
                  <c:v>144.08000200000001</c:v>
                </c:pt>
                <c:pt idx="1141">
                  <c:v>149.779999</c:v>
                </c:pt>
                <c:pt idx="1142">
                  <c:v>150.740005</c:v>
                </c:pt>
                <c:pt idx="1143">
                  <c:v>147.91999799999999</c:v>
                </c:pt>
                <c:pt idx="1144">
                  <c:v>151.11999499999999</c:v>
                </c:pt>
                <c:pt idx="1145">
                  <c:v>154.5</c:v>
                </c:pt>
                <c:pt idx="1146">
                  <c:v>155.38999899999999</c:v>
                </c:pt>
                <c:pt idx="1147">
                  <c:v>154.009995</c:v>
                </c:pt>
                <c:pt idx="1148">
                  <c:v>152.259995</c:v>
                </c:pt>
                <c:pt idx="1149">
                  <c:v>152.58000200000001</c:v>
                </c:pt>
                <c:pt idx="1150">
                  <c:v>156.979996</c:v>
                </c:pt>
                <c:pt idx="1151">
                  <c:v>161.240005</c:v>
                </c:pt>
                <c:pt idx="1152">
                  <c:v>161.009995</c:v>
                </c:pt>
                <c:pt idx="1153">
                  <c:v>160.10000600000001</c:v>
                </c:pt>
                <c:pt idx="1154">
                  <c:v>160.83999600000001</c:v>
                </c:pt>
                <c:pt idx="1155">
                  <c:v>166.009995</c:v>
                </c:pt>
                <c:pt idx="1156">
                  <c:v>163.21000699999999</c:v>
                </c:pt>
                <c:pt idx="1157">
                  <c:v>166.36999499999999</c:v>
                </c:pt>
                <c:pt idx="1158">
                  <c:v>164.020004</c:v>
                </c:pt>
                <c:pt idx="1159">
                  <c:v>167.679993</c:v>
                </c:pt>
                <c:pt idx="1160">
                  <c:v>170.05999800000001</c:v>
                </c:pt>
                <c:pt idx="1161">
                  <c:v>169.820007</c:v>
                </c:pt>
                <c:pt idx="1162">
                  <c:v>171.520004</c:v>
                </c:pt>
                <c:pt idx="1163">
                  <c:v>172.779999</c:v>
                </c:pt>
                <c:pt idx="1164">
                  <c:v>172.770004</c:v>
                </c:pt>
                <c:pt idx="1165">
                  <c:v>173.75</c:v>
                </c:pt>
                <c:pt idx="1166">
                  <c:v>173.029999</c:v>
                </c:pt>
                <c:pt idx="1167">
                  <c:v>169.69000199999999</c:v>
                </c:pt>
                <c:pt idx="1168">
                  <c:v>167.08000200000001</c:v>
                </c:pt>
                <c:pt idx="1169">
                  <c:v>167.320007</c:v>
                </c:pt>
                <c:pt idx="1170">
                  <c:v>168.779999</c:v>
                </c:pt>
                <c:pt idx="1171">
                  <c:v>170.570007</c:v>
                </c:pt>
                <c:pt idx="1172">
                  <c:v>161.14999399999999</c:v>
                </c:pt>
                <c:pt idx="1173">
                  <c:v>162.13000500000001</c:v>
                </c:pt>
                <c:pt idx="1174">
                  <c:v>160.30999800000001</c:v>
                </c:pt>
                <c:pt idx="1175">
                  <c:v>156.63999899999999</c:v>
                </c:pt>
                <c:pt idx="1176">
                  <c:v>159.75</c:v>
                </c:pt>
                <c:pt idx="1177">
                  <c:v>156.470001</c:v>
                </c:pt>
                <c:pt idx="1178">
                  <c:v>154.820007</c:v>
                </c:pt>
                <c:pt idx="1179">
                  <c:v>154.63999899999999</c:v>
                </c:pt>
                <c:pt idx="1180">
                  <c:v>155.470001</c:v>
                </c:pt>
                <c:pt idx="1181">
                  <c:v>159.58999600000001</c:v>
                </c:pt>
                <c:pt idx="1182">
                  <c:v>159.89999399999999</c:v>
                </c:pt>
                <c:pt idx="1183">
                  <c:v>154.78999300000001</c:v>
                </c:pt>
                <c:pt idx="1184">
                  <c:v>154.64999399999999</c:v>
                </c:pt>
                <c:pt idx="1185">
                  <c:v>151.21000699999999</c:v>
                </c:pt>
                <c:pt idx="1186">
                  <c:v>149.30999800000001</c:v>
                </c:pt>
                <c:pt idx="1187">
                  <c:v>153.39999399999999</c:v>
                </c:pt>
                <c:pt idx="1188">
                  <c:v>157.33999600000001</c:v>
                </c:pt>
                <c:pt idx="1189">
                  <c:v>152.38000500000001</c:v>
                </c:pt>
                <c:pt idx="1190">
                  <c:v>151.19000199999999</c:v>
                </c:pt>
                <c:pt idx="1191">
                  <c:v>149.66000399999999</c:v>
                </c:pt>
                <c:pt idx="1192">
                  <c:v>152.740005</c:v>
                </c:pt>
                <c:pt idx="1193">
                  <c:v>147.63999899999999</c:v>
                </c:pt>
                <c:pt idx="1194">
                  <c:v>146.10000600000001</c:v>
                </c:pt>
                <c:pt idx="1195">
                  <c:v>141.279999</c:v>
                </c:pt>
                <c:pt idx="1196">
                  <c:v>138.21000699999999</c:v>
                </c:pt>
                <c:pt idx="1197">
                  <c:v>145.029999</c:v>
                </c:pt>
                <c:pt idx="1198">
                  <c:v>144.070007</c:v>
                </c:pt>
                <c:pt idx="1199">
                  <c:v>145.80999800000001</c:v>
                </c:pt>
                <c:pt idx="1200">
                  <c:v>142.53999300000001</c:v>
                </c:pt>
                <c:pt idx="1201">
                  <c:v>140.41999799999999</c:v>
                </c:pt>
                <c:pt idx="1202">
                  <c:v>139.89999399999999</c:v>
                </c:pt>
                <c:pt idx="1203">
                  <c:v>139.13000500000001</c:v>
                </c:pt>
                <c:pt idx="1204">
                  <c:v>134.990005</c:v>
                </c:pt>
                <c:pt idx="1205">
                  <c:v>144.30999800000001</c:v>
                </c:pt>
                <c:pt idx="1206">
                  <c:v>141.070007</c:v>
                </c:pt>
                <c:pt idx="1207">
                  <c:v>145.490005</c:v>
                </c:pt>
                <c:pt idx="1208">
                  <c:v>141.69000199999999</c:v>
                </c:pt>
                <c:pt idx="1209">
                  <c:v>143.020004</c:v>
                </c:pt>
                <c:pt idx="1210">
                  <c:v>142.86999499999999</c:v>
                </c:pt>
                <c:pt idx="1211">
                  <c:v>147.19000199999999</c:v>
                </c:pt>
                <c:pt idx="1212">
                  <c:v>150.08999600000001</c:v>
                </c:pt>
                <c:pt idx="1213">
                  <c:v>150.96000699999999</c:v>
                </c:pt>
                <c:pt idx="1214">
                  <c:v>148.070007</c:v>
                </c:pt>
                <c:pt idx="1215">
                  <c:v>148.199997</c:v>
                </c:pt>
                <c:pt idx="1216">
                  <c:v>153.16000399999999</c:v>
                </c:pt>
                <c:pt idx="1217">
                  <c:v>155.08000200000001</c:v>
                </c:pt>
                <c:pt idx="1218">
                  <c:v>148.949997</c:v>
                </c:pt>
                <c:pt idx="1219">
                  <c:v>142.05999800000001</c:v>
                </c:pt>
                <c:pt idx="1220">
                  <c:v>142.08999600000001</c:v>
                </c:pt>
                <c:pt idx="1221">
                  <c:v>137.11000100000001</c:v>
                </c:pt>
                <c:pt idx="1222">
                  <c:v>140.41000399999999</c:v>
                </c:pt>
                <c:pt idx="1223">
                  <c:v>138.5</c:v>
                </c:pt>
                <c:pt idx="1224">
                  <c:v>141.240005</c:v>
                </c:pt>
                <c:pt idx="1225">
                  <c:v>145.820007</c:v>
                </c:pt>
                <c:pt idx="1226">
                  <c:v>148.970001</c:v>
                </c:pt>
                <c:pt idx="1227">
                  <c:v>152.220001</c:v>
                </c:pt>
                <c:pt idx="1228">
                  <c:v>149.13000500000001</c:v>
                </c:pt>
                <c:pt idx="1229">
                  <c:v>146.429993</c:v>
                </c:pt>
                <c:pt idx="1230">
                  <c:v>152.30999800000001</c:v>
                </c:pt>
                <c:pt idx="1231">
                  <c:v>150.16000399999999</c:v>
                </c:pt>
                <c:pt idx="1232">
                  <c:v>148.13000500000001</c:v>
                </c:pt>
                <c:pt idx="1233">
                  <c:v>149.449997</c:v>
                </c:pt>
                <c:pt idx="1234">
                  <c:v>148.30999800000001</c:v>
                </c:pt>
                <c:pt idx="1235">
                  <c:v>145.13999899999999</c:v>
                </c:pt>
                <c:pt idx="1236">
                  <c:v>144.28999300000001</c:v>
                </c:pt>
                <c:pt idx="1237">
                  <c:v>141.39999399999999</c:v>
                </c:pt>
                <c:pt idx="1238">
                  <c:v>148.21000699999999</c:v>
                </c:pt>
                <c:pt idx="1239">
                  <c:v>145.96000699999999</c:v>
                </c:pt>
                <c:pt idx="1240">
                  <c:v>147.770004</c:v>
                </c:pt>
                <c:pt idx="1241">
                  <c:v>147.070007</c:v>
                </c:pt>
                <c:pt idx="1242">
                  <c:v>142.19000199999999</c:v>
                </c:pt>
                <c:pt idx="1243">
                  <c:v>142.36000100000001</c:v>
                </c:pt>
                <c:pt idx="1244">
                  <c:v>142.33999600000001</c:v>
                </c:pt>
                <c:pt idx="1245">
                  <c:v>142.699997</c:v>
                </c:pt>
                <c:pt idx="1246">
                  <c:v>149.5</c:v>
                </c:pt>
                <c:pt idx="1247">
                  <c:v>145.35000600000001</c:v>
                </c:pt>
                <c:pt idx="1248">
                  <c:v>141.11000100000001</c:v>
                </c:pt>
                <c:pt idx="1249">
                  <c:v>136.69000199999999</c:v>
                </c:pt>
                <c:pt idx="1250">
                  <c:v>135.11000100000001</c:v>
                </c:pt>
                <c:pt idx="1251">
                  <c:v>131.38999899999999</c:v>
                </c:pt>
                <c:pt idx="1252">
                  <c:v>132.979996</c:v>
                </c:pt>
                <c:pt idx="1253">
                  <c:v>134.35000600000001</c:v>
                </c:pt>
                <c:pt idx="1254">
                  <c:v>130.91999799999999</c:v>
                </c:pt>
                <c:pt idx="1255">
                  <c:v>131.38000500000001</c:v>
                </c:pt>
                <c:pt idx="1256">
                  <c:v>129.66999799999999</c:v>
                </c:pt>
                <c:pt idx="1257">
                  <c:v>127.989998</c:v>
                </c:pt>
                <c:pt idx="1258">
                  <c:v>128.41000399999999</c:v>
                </c:pt>
                <c:pt idx="1259">
                  <c:v>130.279999</c:v>
                </c:pt>
                <c:pt idx="1260">
                  <c:v>126.889999</c:v>
                </c:pt>
                <c:pt idx="1261">
                  <c:v>127.129997</c:v>
                </c:pt>
                <c:pt idx="1262">
                  <c:v>126.010002</c:v>
                </c:pt>
                <c:pt idx="1263">
                  <c:v>130.470001</c:v>
                </c:pt>
                <c:pt idx="1264">
                  <c:v>130.259995</c:v>
                </c:pt>
                <c:pt idx="1265">
                  <c:v>131.25</c:v>
                </c:pt>
                <c:pt idx="1266">
                  <c:v>133.88000500000001</c:v>
                </c:pt>
                <c:pt idx="1267">
                  <c:v>132.029999</c:v>
                </c:pt>
                <c:pt idx="1268">
                  <c:v>134.83000200000001</c:v>
                </c:pt>
                <c:pt idx="1269">
                  <c:v>136.820007</c:v>
                </c:pt>
                <c:pt idx="1270">
                  <c:v>134.08000200000001</c:v>
                </c:pt>
                <c:pt idx="1271">
                  <c:v>135.279999</c:v>
                </c:pt>
                <c:pt idx="1272">
                  <c:v>138.11999499999999</c:v>
                </c:pt>
                <c:pt idx="1273">
                  <c:v>140.30999800000001</c:v>
                </c:pt>
                <c:pt idx="1274">
                  <c:v>140.88999899999999</c:v>
                </c:pt>
                <c:pt idx="1275">
                  <c:v>143.16999799999999</c:v>
                </c:pt>
                <c:pt idx="1276">
                  <c:v>143.16000399999999</c:v>
                </c:pt>
                <c:pt idx="1277">
                  <c:v>144.96000699999999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7-0242-A740-DFDAD332D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5718495"/>
        <c:axId val="2045701215"/>
      </c:lineChart>
      <c:catAx>
        <c:axId val="204571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45701215"/>
        <c:crosses val="autoZero"/>
        <c:auto val="1"/>
        <c:lblAlgn val="ctr"/>
        <c:lblOffset val="100"/>
        <c:noMultiLvlLbl val="0"/>
      </c:catAx>
      <c:valAx>
        <c:axId val="204570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4571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SP%chng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MS%chng</c:v>
          </c:tx>
          <c:spPr>
            <a:ln w="19050">
              <a:noFill/>
            </a:ln>
          </c:spPr>
          <c:xVal>
            <c:numRef>
              <c:f>'combined II'!$H$2:$H$1279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5">
                  <c:v>0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xVal>
          <c:yVal>
            <c:numRef>
              <c:f>'combined II'!$B$2:$B$1279</c:f>
              <c:numCache>
                <c:formatCode>General</c:formatCode>
                <c:ptCount val="1278"/>
                <c:pt idx="0">
                  <c:v>0</c:v>
                </c:pt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C0-F847-B9BB-F520E7355AB2}"/>
            </c:ext>
          </c:extLst>
        </c:ser>
        <c:ser>
          <c:idx val="1"/>
          <c:order val="1"/>
          <c:tx>
            <c:v>Predicted MS%chng</c:v>
          </c:tx>
          <c:spPr>
            <a:ln w="19050">
              <a:noFill/>
            </a:ln>
          </c:spPr>
          <c:xVal>
            <c:numRef>
              <c:f>'combined II'!$H$2:$H$1279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5">
                  <c:v>0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xVal>
          <c:yVal>
            <c:numRef>
              <c:f>'combined II'!$K$25:$K$1302</c:f>
              <c:numCache>
                <c:formatCode>General</c:formatCode>
                <c:ptCount val="1278"/>
                <c:pt idx="0">
                  <c:v>6.722259436769721E-4</c:v>
                </c:pt>
                <c:pt idx="1">
                  <c:v>7.0252537961210167E-3</c:v>
                </c:pt>
                <c:pt idx="2">
                  <c:v>1.0251549882174213E-2</c:v>
                </c:pt>
                <c:pt idx="3">
                  <c:v>6.014106274710938E-3</c:v>
                </c:pt>
                <c:pt idx="4">
                  <c:v>5.6910660559135349E-3</c:v>
                </c:pt>
                <c:pt idx="5">
                  <c:v>4.4137233135317965E-3</c:v>
                </c:pt>
                <c:pt idx="6">
                  <c:v>-1.8036138087983496E-3</c:v>
                </c:pt>
                <c:pt idx="7">
                  <c:v>3.9438718126625057E-3</c:v>
                </c:pt>
                <c:pt idx="8">
                  <c:v>8.2133614175808403E-3</c:v>
                </c:pt>
                <c:pt idx="9">
                  <c:v>1.3153472417923822E-2</c:v>
                </c:pt>
                <c:pt idx="10">
                  <c:v>-5.4166430211482217E-3</c:v>
                </c:pt>
                <c:pt idx="11">
                  <c:v>8.213287897094329E-3</c:v>
                </c:pt>
                <c:pt idx="12">
                  <c:v>7.588488478221351E-4</c:v>
                </c:pt>
                <c:pt idx="13">
                  <c:v>3.5068223062780512E-3</c:v>
                </c:pt>
                <c:pt idx="14">
                  <c:v>1.1757212983529143E-2</c:v>
                </c:pt>
                <c:pt idx="15">
                  <c:v>6.722259436769721E-4</c:v>
                </c:pt>
                <c:pt idx="16">
                  <c:v>1.0219344502488742E-3</c:v>
                </c:pt>
                <c:pt idx="17">
                  <c:v>1.2008231514454219E-3</c:v>
                </c:pt>
                <c:pt idx="18">
                  <c:v>9.0334224388303585E-3</c:v>
                </c:pt>
                <c:pt idx="19">
                  <c:v>-1.4106954145954743E-2</c:v>
                </c:pt>
                <c:pt idx="20">
                  <c:v>5.3080241056922578E-4</c:v>
                </c:pt>
                <c:pt idx="21">
                  <c:v>-6.2062892873283445E-3</c:v>
                </c:pt>
                <c:pt idx="22">
                  <c:v>-2.581788435898757E-3</c:v>
                </c:pt>
                <c:pt idx="23">
                  <c:v>-2.9378791125531479E-2</c:v>
                </c:pt>
                <c:pt idx="24">
                  <c:v>-5.7950131700490619E-2</c:v>
                </c:pt>
                <c:pt idx="25">
                  <c:v>3.503135836468671E-2</c:v>
                </c:pt>
                <c:pt idx="26">
                  <c:v>-2.0131457046133191E-3</c:v>
                </c:pt>
                <c:pt idx="27">
                  <c:v>-3.8158292195510334E-2</c:v>
                </c:pt>
                <c:pt idx="28">
                  <c:v>1.6770916016638271E-2</c:v>
                </c:pt>
                <c:pt idx="29">
                  <c:v>5.0390596813888527E-3</c:v>
                </c:pt>
                <c:pt idx="30">
                  <c:v>2.9339867900788777E-3</c:v>
                </c:pt>
                <c:pt idx="31">
                  <c:v>2.8519314365012743E-2</c:v>
                </c:pt>
                <c:pt idx="32">
                  <c:v>6.7611775996864534E-3</c:v>
                </c:pt>
                <c:pt idx="33">
                  <c:v>-1.1777492808068839E-3</c:v>
                </c:pt>
                <c:pt idx="34">
                  <c:v>-4.2537747155321618E-4</c:v>
                </c:pt>
                <c:pt idx="35">
                  <c:v>-3.8554821978691667E-3</c:v>
                </c:pt>
                <c:pt idx="36">
                  <c:v>3.0768564562830775E-3</c:v>
                </c:pt>
                <c:pt idx="37">
                  <c:v>1.8972131157005832E-2</c:v>
                </c:pt>
                <c:pt idx="38">
                  <c:v>1.0748142836111713E-2</c:v>
                </c:pt>
                <c:pt idx="39">
                  <c:v>-1.1083721509222717E-2</c:v>
                </c:pt>
                <c:pt idx="40">
                  <c:v>-1.6566130765229763E-2</c:v>
                </c:pt>
                <c:pt idx="41">
                  <c:v>-2.5043763718737424E-2</c:v>
                </c:pt>
                <c:pt idx="42">
                  <c:v>1.0709667319775953E-2</c:v>
                </c:pt>
                <c:pt idx="43">
                  <c:v>2.2511134969554654E-2</c:v>
                </c:pt>
                <c:pt idx="44">
                  <c:v>-8.2854577215207142E-3</c:v>
                </c:pt>
                <c:pt idx="45">
                  <c:v>1.0697483021023585E-2</c:v>
                </c:pt>
                <c:pt idx="46">
                  <c:v>9.5614197773552442E-3</c:v>
                </c:pt>
                <c:pt idx="47">
                  <c:v>1.7040761574872089E-2</c:v>
                </c:pt>
                <c:pt idx="48">
                  <c:v>1.4416637058679363E-3</c:v>
                </c:pt>
                <c:pt idx="49">
                  <c:v>-7.3134352507880848E-3</c:v>
                </c:pt>
                <c:pt idx="50">
                  <c:v>-8.0495142259614776E-3</c:v>
                </c:pt>
                <c:pt idx="51">
                  <c:v>-9.6061124876411813E-4</c:v>
                </c:pt>
                <c:pt idx="52">
                  <c:v>-3.3969843393502289E-3</c:v>
                </c:pt>
                <c:pt idx="53">
                  <c:v>-1.109941180880597E-2</c:v>
                </c:pt>
                <c:pt idx="54">
                  <c:v>6.4540050220288851E-4</c:v>
                </c:pt>
                <c:pt idx="55">
                  <c:v>-9.9852850690648545E-3</c:v>
                </c:pt>
                <c:pt idx="56">
                  <c:v>-1.9805369881291331E-2</c:v>
                </c:pt>
                <c:pt idx="57">
                  <c:v>-1.2006815512539246E-2</c:v>
                </c:pt>
                <c:pt idx="58">
                  <c:v>2.2614177069256666E-2</c:v>
                </c:pt>
                <c:pt idx="59">
                  <c:v>-2.5484537717392165E-2</c:v>
                </c:pt>
                <c:pt idx="60">
                  <c:v>2.1161706235466263E-3</c:v>
                </c:pt>
                <c:pt idx="61">
                  <c:v>9.448410124196685E-3</c:v>
                </c:pt>
                <c:pt idx="62">
                  <c:v>-1.8658139764937173E-2</c:v>
                </c:pt>
                <c:pt idx="63">
                  <c:v>-3.1468225712650037E-3</c:v>
                </c:pt>
                <c:pt idx="64">
                  <c:v>3.4163828185873393E-2</c:v>
                </c:pt>
                <c:pt idx="65">
                  <c:v>-4.622084161237606E-3</c:v>
                </c:pt>
                <c:pt idx="66">
                  <c:v>-1.2610991521590188E-2</c:v>
                </c:pt>
                <c:pt idx="67">
                  <c:v>1.0439459476510699E-2</c:v>
                </c:pt>
                <c:pt idx="68">
                  <c:v>3.1881703368681711E-3</c:v>
                </c:pt>
                <c:pt idx="69">
                  <c:v>5.2187254378139591E-3</c:v>
                </c:pt>
                <c:pt idx="70">
                  <c:v>1.1133373037708349E-2</c:v>
                </c:pt>
                <c:pt idx="71">
                  <c:v>-2.4191031973116346E-3</c:v>
                </c:pt>
                <c:pt idx="72">
                  <c:v>1.0877997964378456E-2</c:v>
                </c:pt>
                <c:pt idx="73">
                  <c:v>8.4521751516520565E-3</c:v>
                </c:pt>
                <c:pt idx="74">
                  <c:v>-3.3497233167505578E-3</c:v>
                </c:pt>
                <c:pt idx="75">
                  <c:v>-3.2047840764415914E-3</c:v>
                </c:pt>
                <c:pt idx="76">
                  <c:v>-7.1133800701188837E-3</c:v>
                </c:pt>
                <c:pt idx="77">
                  <c:v>3.1173066961580915E-3</c:v>
                </c:pt>
                <c:pt idx="78">
                  <c:v>-2.0463629852901375E-2</c:v>
                </c:pt>
                <c:pt idx="79">
                  <c:v>8.3307239446654517E-3</c:v>
                </c:pt>
                <c:pt idx="80">
                  <c:v>1.1479235449615179E-2</c:v>
                </c:pt>
                <c:pt idx="81">
                  <c:v>3.8578547617402446E-3</c:v>
                </c:pt>
                <c:pt idx="82">
                  <c:v>-1.7492119786635583E-2</c:v>
                </c:pt>
                <c:pt idx="83">
                  <c:v>5.8308368474686914E-3</c:v>
                </c:pt>
                <c:pt idx="84">
                  <c:v>-1.1410447008209916E-2</c:v>
                </c:pt>
                <c:pt idx="85">
                  <c:v>-2.397755933097238E-3</c:v>
                </c:pt>
                <c:pt idx="86">
                  <c:v>2.7341766169287494E-2</c:v>
                </c:pt>
                <c:pt idx="87">
                  <c:v>-3.9099403241529863E-3</c:v>
                </c:pt>
                <c:pt idx="88">
                  <c:v>4.2347382659357093E-3</c:v>
                </c:pt>
                <c:pt idx="89">
                  <c:v>1.2743292971158381E-2</c:v>
                </c:pt>
                <c:pt idx="90">
                  <c:v>8.554405633807648E-3</c:v>
                </c:pt>
                <c:pt idx="91">
                  <c:v>7.662393204507025E-3</c:v>
                </c:pt>
                <c:pt idx="92">
                  <c:v>-8.2041671516594229E-3</c:v>
                </c:pt>
                <c:pt idx="93">
                  <c:v>-1.99923748726814E-3</c:v>
                </c:pt>
                <c:pt idx="94">
                  <c:v>3.8365976960078986E-3</c:v>
                </c:pt>
                <c:pt idx="95">
                  <c:v>-3.8199171089756535E-4</c:v>
                </c:pt>
                <c:pt idx="96">
                  <c:v>8.6775909828130243E-3</c:v>
                </c:pt>
                <c:pt idx="97">
                  <c:v>1.979896988752743E-3</c:v>
                </c:pt>
                <c:pt idx="98">
                  <c:v>-1.022295639774711E-2</c:v>
                </c:pt>
                <c:pt idx="99">
                  <c:v>8.2105977051042459E-3</c:v>
                </c:pt>
                <c:pt idx="100">
                  <c:v>-2.5990456040828908E-3</c:v>
                </c:pt>
                <c:pt idx="101">
                  <c:v>-7.6246738180726116E-3</c:v>
                </c:pt>
                <c:pt idx="102">
                  <c:v>-5.3154595994689456E-4</c:v>
                </c:pt>
                <c:pt idx="103">
                  <c:v>8.947500778425533E-3</c:v>
                </c:pt>
                <c:pt idx="104">
                  <c:v>-3.4574978118977521E-4</c:v>
                </c:pt>
                <c:pt idx="105">
                  <c:v>1.0841961900387288E-2</c:v>
                </c:pt>
                <c:pt idx="106">
                  <c:v>3.671003248711625E-3</c:v>
                </c:pt>
                <c:pt idx="107">
                  <c:v>2.7840305237990075E-3</c:v>
                </c:pt>
                <c:pt idx="108">
                  <c:v>1.0116716962059078E-2</c:v>
                </c:pt>
                <c:pt idx="109">
                  <c:v>-3.2776123702115603E-3</c:v>
                </c:pt>
                <c:pt idx="110">
                  <c:v>6.9331739679017066E-3</c:v>
                </c:pt>
                <c:pt idx="111">
                  <c:v>3.0340328852217413E-3</c:v>
                </c:pt>
                <c:pt idx="112">
                  <c:v>1.6910432096663391E-3</c:v>
                </c:pt>
                <c:pt idx="113">
                  <c:v>-1.3906780969357823E-3</c:v>
                </c:pt>
                <c:pt idx="114">
                  <c:v>-1.700599796275326E-3</c:v>
                </c:pt>
                <c:pt idx="115">
                  <c:v>-4.5899315599258654E-3</c:v>
                </c:pt>
                <c:pt idx="116">
                  <c:v>-5.4058073101078304E-3</c:v>
                </c:pt>
                <c:pt idx="117">
                  <c:v>8.4380964482208224E-3</c:v>
                </c:pt>
                <c:pt idx="118">
                  <c:v>4.7497935246768589E-4</c:v>
                </c:pt>
                <c:pt idx="119">
                  <c:v>-3.0606037741335952E-3</c:v>
                </c:pt>
                <c:pt idx="120">
                  <c:v>-7.2270225235890693E-3</c:v>
                </c:pt>
                <c:pt idx="121">
                  <c:v>-8.6118208490769208E-3</c:v>
                </c:pt>
                <c:pt idx="122">
                  <c:v>3.4883486375630072E-3</c:v>
                </c:pt>
                <c:pt idx="123">
                  <c:v>-1.2713557326068336E-2</c:v>
                </c:pt>
                <c:pt idx="124">
                  <c:v>1.3330882382713658E-2</c:v>
                </c:pt>
                <c:pt idx="125">
                  <c:v>-9.2810526911821113E-3</c:v>
                </c:pt>
                <c:pt idx="126">
                  <c:v>1.3249153990996035E-2</c:v>
                </c:pt>
                <c:pt idx="127">
                  <c:v>-3.3736477077747811E-3</c:v>
                </c:pt>
                <c:pt idx="128">
                  <c:v>6.6534921017268722E-3</c:v>
                </c:pt>
                <c:pt idx="129">
                  <c:v>1.7264319210971924E-2</c:v>
                </c:pt>
                <c:pt idx="130">
                  <c:v>6.3049457058077423E-3</c:v>
                </c:pt>
                <c:pt idx="131">
                  <c:v>-3.1442156408790431E-3</c:v>
                </c:pt>
                <c:pt idx="132">
                  <c:v>2.120220377738282E-3</c:v>
                </c:pt>
                <c:pt idx="133">
                  <c:v>6.6569830746407259E-3</c:v>
                </c:pt>
                <c:pt idx="134">
                  <c:v>8.5881404995892389E-4</c:v>
                </c:pt>
                <c:pt idx="135">
                  <c:v>-2.8178652540306968E-3</c:v>
                </c:pt>
                <c:pt idx="136">
                  <c:v>1.017540665574683E-2</c:v>
                </c:pt>
                <c:pt idx="137">
                  <c:v>-1.8327424905621118E-4</c:v>
                </c:pt>
                <c:pt idx="138">
                  <c:v>-1.4139345322975348E-3</c:v>
                </c:pt>
                <c:pt idx="139">
                  <c:v>-1.6607854654677606E-3</c:v>
                </c:pt>
                <c:pt idx="140">
                  <c:v>9.9288036898176057E-3</c:v>
                </c:pt>
                <c:pt idx="141">
                  <c:v>-5.9860125749994523E-4</c:v>
                </c:pt>
                <c:pt idx="142">
                  <c:v>8.2751158790256019E-3</c:v>
                </c:pt>
                <c:pt idx="143">
                  <c:v>3.6018400815209569E-3</c:v>
                </c:pt>
                <c:pt idx="144">
                  <c:v>-9.3821627571505258E-3</c:v>
                </c:pt>
                <c:pt idx="145">
                  <c:v>-3.3325572298478863E-3</c:v>
                </c:pt>
                <c:pt idx="146">
                  <c:v>5.5944415089234732E-3</c:v>
                </c:pt>
                <c:pt idx="147">
                  <c:v>-8.2956971899425316E-3</c:v>
                </c:pt>
                <c:pt idx="148">
                  <c:v>1.3172665742533705E-2</c:v>
                </c:pt>
                <c:pt idx="149">
                  <c:v>5.2322338598581692E-3</c:v>
                </c:pt>
                <c:pt idx="150">
                  <c:v>7.315417907371757E-3</c:v>
                </c:pt>
                <c:pt idx="151">
                  <c:v>1.041887934069964E-3</c:v>
                </c:pt>
                <c:pt idx="152">
                  <c:v>8.4216168554748815E-4</c:v>
                </c:pt>
                <c:pt idx="153">
                  <c:v>-7.148147145670726E-3</c:v>
                </c:pt>
                <c:pt idx="154">
                  <c:v>-8.0042147152489503E-4</c:v>
                </c:pt>
                <c:pt idx="155">
                  <c:v>-2.5814334792361084E-3</c:v>
                </c:pt>
                <c:pt idx="156">
                  <c:v>7.0227218668153578E-4</c:v>
                </c:pt>
                <c:pt idx="157">
                  <c:v>2.1683993316696086E-3</c:v>
                </c:pt>
                <c:pt idx="158">
                  <c:v>3.614552982142181E-3</c:v>
                </c:pt>
                <c:pt idx="159">
                  <c:v>7.3115436066325933E-3</c:v>
                </c:pt>
                <c:pt idx="160">
                  <c:v>3.8876466162826922E-3</c:v>
                </c:pt>
                <c:pt idx="161">
                  <c:v>4.5160290304771018E-4</c:v>
                </c:pt>
                <c:pt idx="162">
                  <c:v>3.7516070586861338E-4</c:v>
                </c:pt>
                <c:pt idx="163">
                  <c:v>1.5458173342901803E-3</c:v>
                </c:pt>
                <c:pt idx="164">
                  <c:v>1.0072659447550128E-2</c:v>
                </c:pt>
                <c:pt idx="165">
                  <c:v>7.6839172108001041E-3</c:v>
                </c:pt>
                <c:pt idx="166">
                  <c:v>3.2488888908059323E-4</c:v>
                </c:pt>
                <c:pt idx="167">
                  <c:v>4.1440077639105666E-3</c:v>
                </c:pt>
                <c:pt idx="168">
                  <c:v>-3.7545243361947062E-3</c:v>
                </c:pt>
                <c:pt idx="169">
                  <c:v>8.1425958292334903E-5</c:v>
                </c:pt>
                <c:pt idx="170">
                  <c:v>-1.5820207090564804E-3</c:v>
                </c:pt>
                <c:pt idx="171">
                  <c:v>-5.6740513862223716E-4</c:v>
                </c:pt>
                <c:pt idx="172">
                  <c:v>-7.952583830522093E-3</c:v>
                </c:pt>
                <c:pt idx="173">
                  <c:v>6.2035174049114728E-3</c:v>
                </c:pt>
                <c:pt idx="174">
                  <c:v>-3.4788047265942278E-3</c:v>
                </c:pt>
                <c:pt idx="175">
                  <c:v>7.6990541904122245E-3</c:v>
                </c:pt>
                <c:pt idx="176">
                  <c:v>4.2590627593695326E-3</c:v>
                </c:pt>
                <c:pt idx="177">
                  <c:v>4.6524210945701645E-3</c:v>
                </c:pt>
                <c:pt idx="178">
                  <c:v>-3.9371428948329116E-4</c:v>
                </c:pt>
                <c:pt idx="179">
                  <c:v>-4.8243783975144136E-3</c:v>
                </c:pt>
                <c:pt idx="180">
                  <c:v>7.2956380219768103E-3</c:v>
                </c:pt>
                <c:pt idx="181">
                  <c:v>6.1308840742188477E-3</c:v>
                </c:pt>
                <c:pt idx="182">
                  <c:v>7.7112111692512458E-3</c:v>
                </c:pt>
                <c:pt idx="183">
                  <c:v>-5.5303019460032432E-3</c:v>
                </c:pt>
                <c:pt idx="184">
                  <c:v>6.3898978710543331E-4</c:v>
                </c:pt>
                <c:pt idx="185">
                  <c:v>-1.3127204821145216E-3</c:v>
                </c:pt>
                <c:pt idx="186">
                  <c:v>-1.5498142082458475E-3</c:v>
                </c:pt>
                <c:pt idx="187">
                  <c:v>-3.516830237815737E-6</c:v>
                </c:pt>
                <c:pt idx="188">
                  <c:v>7.4169943190262278E-3</c:v>
                </c:pt>
                <c:pt idx="189">
                  <c:v>-3.6152411511981473E-4</c:v>
                </c:pt>
                <c:pt idx="190">
                  <c:v>3.9390279940852459E-3</c:v>
                </c:pt>
                <c:pt idx="191">
                  <c:v>-4.458665852926768E-3</c:v>
                </c:pt>
                <c:pt idx="192">
                  <c:v>-6.3577422789087628E-3</c:v>
                </c:pt>
                <c:pt idx="193">
                  <c:v>-9.8779012008669304E-3</c:v>
                </c:pt>
                <c:pt idx="194">
                  <c:v>2.76934159768013E-3</c:v>
                </c:pt>
                <c:pt idx="195">
                  <c:v>-2.9643726044035375E-3</c:v>
                </c:pt>
                <c:pt idx="196">
                  <c:v>-4.1742273371753472E-2</c:v>
                </c:pt>
                <c:pt idx="197">
                  <c:v>-2.1011142586421973E-3</c:v>
                </c:pt>
                <c:pt idx="198">
                  <c:v>-2.2747395829048542E-3</c:v>
                </c:pt>
                <c:pt idx="199">
                  <c:v>2.0847723572348506E-3</c:v>
                </c:pt>
                <c:pt idx="200">
                  <c:v>1.9935454645205953E-2</c:v>
                </c:pt>
                <c:pt idx="201">
                  <c:v>-3.5168883063098309E-3</c:v>
                </c:pt>
                <c:pt idx="202">
                  <c:v>-1.084673659043634E-2</c:v>
                </c:pt>
                <c:pt idx="203">
                  <c:v>-8.0427833965611081E-5</c:v>
                </c:pt>
                <c:pt idx="204">
                  <c:v>-2.2930833136415658E-2</c:v>
                </c:pt>
                <c:pt idx="205">
                  <c:v>8.1383143143656123E-3</c:v>
                </c:pt>
                <c:pt idx="206">
                  <c:v>-2.7912311361562914E-2</c:v>
                </c:pt>
                <c:pt idx="207">
                  <c:v>-2.5217963159718231E-3</c:v>
                </c:pt>
                <c:pt idx="208">
                  <c:v>7.3644122214596586E-3</c:v>
                </c:pt>
                <c:pt idx="209">
                  <c:v>-1.8620209467047601E-2</c:v>
                </c:pt>
                <c:pt idx="210">
                  <c:v>2.979808763265903E-2</c:v>
                </c:pt>
                <c:pt idx="211">
                  <c:v>6.0232677287694273E-3</c:v>
                </c:pt>
                <c:pt idx="212">
                  <c:v>1.2994398659913354E-2</c:v>
                </c:pt>
                <c:pt idx="213">
                  <c:v>-7.8226577663187673E-3</c:v>
                </c:pt>
                <c:pt idx="214">
                  <c:v>6.0047472963358746E-3</c:v>
                </c:pt>
                <c:pt idx="215">
                  <c:v>1.6306224561001788E-2</c:v>
                </c:pt>
                <c:pt idx="216">
                  <c:v>1.4621355382362951E-2</c:v>
                </c:pt>
                <c:pt idx="217">
                  <c:v>-4.6626003549766039E-3</c:v>
                </c:pt>
                <c:pt idx="218">
                  <c:v>-8.1539841857168442E-3</c:v>
                </c:pt>
                <c:pt idx="219">
                  <c:v>-1.8837891323019655E-2</c:v>
                </c:pt>
                <c:pt idx="220">
                  <c:v>4.1525199766694054E-3</c:v>
                </c:pt>
                <c:pt idx="221">
                  <c:v>-1.9327818244537453E-2</c:v>
                </c:pt>
                <c:pt idx="222">
                  <c:v>1.1843827549611613E-2</c:v>
                </c:pt>
                <c:pt idx="223">
                  <c:v>6.0952725979188669E-3</c:v>
                </c:pt>
                <c:pt idx="224">
                  <c:v>-3.4143675504994322E-2</c:v>
                </c:pt>
                <c:pt idx="225">
                  <c:v>2.106331165847645E-3</c:v>
                </c:pt>
                <c:pt idx="226">
                  <c:v>-1.056573009199354E-2</c:v>
                </c:pt>
                <c:pt idx="227">
                  <c:v>8.2806119305470927E-3</c:v>
                </c:pt>
                <c:pt idx="228">
                  <c:v>6.9516471711753734E-3</c:v>
                </c:pt>
                <c:pt idx="229">
                  <c:v>1.3164954820418968E-2</c:v>
                </c:pt>
                <c:pt idx="230">
                  <c:v>2.0860355270427598E-2</c:v>
                </c:pt>
                <c:pt idx="231">
                  <c:v>1.0224900051989659E-3</c:v>
                </c:pt>
                <c:pt idx="232">
                  <c:v>2.3613733881401578E-2</c:v>
                </c:pt>
                <c:pt idx="233">
                  <c:v>-2.8483453983526542E-3</c:v>
                </c:pt>
                <c:pt idx="234">
                  <c:v>-5.3523424231551216E-2</c:v>
                </c:pt>
                <c:pt idx="235">
                  <c:v>1.3188388437489099E-2</c:v>
                </c:pt>
                <c:pt idx="236">
                  <c:v>-2.7195598284731764E-2</c:v>
                </c:pt>
                <c:pt idx="237">
                  <c:v>1.5970365162175624E-2</c:v>
                </c:pt>
                <c:pt idx="238">
                  <c:v>-2.1634911889409766E-3</c:v>
                </c:pt>
                <c:pt idx="239">
                  <c:v>8.8680749677426613E-4</c:v>
                </c:pt>
                <c:pt idx="240">
                  <c:v>-1.2723256720733394E-2</c:v>
                </c:pt>
                <c:pt idx="241">
                  <c:v>-1.7567686901174266E-2</c:v>
                </c:pt>
                <c:pt idx="242">
                  <c:v>-1.3956147202163595E-2</c:v>
                </c:pt>
                <c:pt idx="243">
                  <c:v>-5.4516942038923136E-3</c:v>
                </c:pt>
                <c:pt idx="244">
                  <c:v>-2.3772242261638033E-2</c:v>
                </c:pt>
                <c:pt idx="245">
                  <c:v>-1.4782855895294038E-2</c:v>
                </c:pt>
                <c:pt idx="246">
                  <c:v>-3.2104104041881076E-2</c:v>
                </c:pt>
                <c:pt idx="247">
                  <c:v>-1.8559308018489814E-2</c:v>
                </c:pt>
                <c:pt idx="248">
                  <c:v>4.0121624295527077E-2</c:v>
                </c:pt>
                <c:pt idx="249">
                  <c:v>2.8006937400973896E-2</c:v>
                </c:pt>
                <c:pt idx="250">
                  <c:v>7.5480253554549429E-4</c:v>
                </c:pt>
                <c:pt idx="251">
                  <c:v>-1.0099184047685136E-2</c:v>
                </c:pt>
                <c:pt idx="252">
                  <c:v>7.9594371970790282E-3</c:v>
                </c:pt>
                <c:pt idx="253">
                  <c:v>-7.9570047710208706E-3</c:v>
                </c:pt>
                <c:pt idx="254">
                  <c:v>3.000817634403205E-2</c:v>
                </c:pt>
                <c:pt idx="255">
                  <c:v>1.6033725086270701E-2</c:v>
                </c:pt>
                <c:pt idx="256">
                  <c:v>6.266271651549268E-3</c:v>
                </c:pt>
                <c:pt idx="257">
                  <c:v>-2.3889105761186139E-3</c:v>
                </c:pt>
                <c:pt idx="258">
                  <c:v>7.5197566261031735E-3</c:v>
                </c:pt>
                <c:pt idx="259">
                  <c:v>-2.9971024297126411E-3</c:v>
                </c:pt>
                <c:pt idx="260">
                  <c:v>2.9213946258250497E-3</c:v>
                </c:pt>
                <c:pt idx="261">
                  <c:v>1.4436660902695143E-2</c:v>
                </c:pt>
                <c:pt idx="262">
                  <c:v>-1.8724383906053362E-3</c:v>
                </c:pt>
                <c:pt idx="263">
                  <c:v>1.9896758064323811E-2</c:v>
                </c:pt>
                <c:pt idx="264">
                  <c:v>3.6909954350588369E-3</c:v>
                </c:pt>
                <c:pt idx="265">
                  <c:v>-5.9400401916207589E-3</c:v>
                </c:pt>
                <c:pt idx="266">
                  <c:v>-1.4621395149536358E-3</c:v>
                </c:pt>
                <c:pt idx="267">
                  <c:v>9.1682031464146319E-3</c:v>
                </c:pt>
                <c:pt idx="268">
                  <c:v>-5.0505871864029933E-3</c:v>
                </c:pt>
                <c:pt idx="269">
                  <c:v>6.3551071526940376E-4</c:v>
                </c:pt>
                <c:pt idx="270">
                  <c:v>4.6655943151932095E-3</c:v>
                </c:pt>
                <c:pt idx="271">
                  <c:v>1.50775285539791E-2</c:v>
                </c:pt>
                <c:pt idx="272">
                  <c:v>8.2320415465294353E-3</c:v>
                </c:pt>
                <c:pt idx="273">
                  <c:v>2.5424493591089396E-3</c:v>
                </c:pt>
                <c:pt idx="274">
                  <c:v>1.0393357332709262E-2</c:v>
                </c:pt>
                <c:pt idx="275">
                  <c:v>3.6502013851982045E-3</c:v>
                </c:pt>
                <c:pt idx="276">
                  <c:v>-7.1534816515999907E-3</c:v>
                </c:pt>
                <c:pt idx="277">
                  <c:v>-1.0675633496801179E-2</c:v>
                </c:pt>
                <c:pt idx="278">
                  <c:v>9.6404787773213124E-3</c:v>
                </c:pt>
                <c:pt idx="279">
                  <c:v>5.2242460187476216E-3</c:v>
                </c:pt>
                <c:pt idx="280">
                  <c:v>1.2893226077389535E-2</c:v>
                </c:pt>
                <c:pt idx="281">
                  <c:v>-2.3363973256336447E-3</c:v>
                </c:pt>
                <c:pt idx="282">
                  <c:v>8.0338302577506373E-3</c:v>
                </c:pt>
                <c:pt idx="283">
                  <c:v>4.6346907981941951E-3</c:v>
                </c:pt>
                <c:pt idx="284">
                  <c:v>4.9396132897274701E-3</c:v>
                </c:pt>
                <c:pt idx="285">
                  <c:v>1.1917773634775538E-3</c:v>
                </c:pt>
                <c:pt idx="286">
                  <c:v>8.5993397986568946E-4</c:v>
                </c:pt>
                <c:pt idx="287">
                  <c:v>1.0921977642659777E-2</c:v>
                </c:pt>
                <c:pt idx="288">
                  <c:v>-4.5398608223163597E-3</c:v>
                </c:pt>
                <c:pt idx="289">
                  <c:v>-1.4441131534086969E-3</c:v>
                </c:pt>
                <c:pt idx="290">
                  <c:v>9.3779886620527666E-4</c:v>
                </c:pt>
                <c:pt idx="291">
                  <c:v>5.0578677806336573E-3</c:v>
                </c:pt>
                <c:pt idx="292">
                  <c:v>7.6377724446575011E-3</c:v>
                </c:pt>
                <c:pt idx="293">
                  <c:v>-7.9980769988096424E-3</c:v>
                </c:pt>
                <c:pt idx="294">
                  <c:v>-1.1287917244910391E-3</c:v>
                </c:pt>
                <c:pt idx="295">
                  <c:v>-9.7439712356016169E-3</c:v>
                </c:pt>
                <c:pt idx="296">
                  <c:v>-1.5214342797177299E-2</c:v>
                </c:pt>
                <c:pt idx="297">
                  <c:v>8.1030121296138888E-3</c:v>
                </c:pt>
                <c:pt idx="298">
                  <c:v>1.7974073442521169E-2</c:v>
                </c:pt>
                <c:pt idx="299">
                  <c:v>6.0655974378635664E-3</c:v>
                </c:pt>
                <c:pt idx="300">
                  <c:v>5.2505305186259059E-3</c:v>
                </c:pt>
                <c:pt idx="301">
                  <c:v>8.4928547849551261E-4</c:v>
                </c:pt>
                <c:pt idx="302">
                  <c:v>5.7553471164233892E-3</c:v>
                </c:pt>
                <c:pt idx="303">
                  <c:v>8.4276571020779345E-3</c:v>
                </c:pt>
                <c:pt idx="304">
                  <c:v>-3.3662987264496116E-3</c:v>
                </c:pt>
                <c:pt idx="305">
                  <c:v>-4.3300080732639069E-3</c:v>
                </c:pt>
                <c:pt idx="306">
                  <c:v>1.1255171236213004E-2</c:v>
                </c:pt>
                <c:pt idx="307">
                  <c:v>-2.0387679465545577E-2</c:v>
                </c:pt>
                <c:pt idx="308">
                  <c:v>7.8577899591845898E-3</c:v>
                </c:pt>
                <c:pt idx="309">
                  <c:v>3.7114490210953264E-3</c:v>
                </c:pt>
                <c:pt idx="310">
                  <c:v>-3.786697143004991E-3</c:v>
                </c:pt>
                <c:pt idx="311">
                  <c:v>8.7709181766341196E-3</c:v>
                </c:pt>
                <c:pt idx="312">
                  <c:v>9.3479472370106217E-3</c:v>
                </c:pt>
                <c:pt idx="313">
                  <c:v>8.9712298209634021E-3</c:v>
                </c:pt>
                <c:pt idx="314">
                  <c:v>3.9852992595087212E-3</c:v>
                </c:pt>
                <c:pt idx="315">
                  <c:v>-2.1472153601283727E-4</c:v>
                </c:pt>
                <c:pt idx="316">
                  <c:v>4.9524397689698326E-3</c:v>
                </c:pt>
                <c:pt idx="317">
                  <c:v>2.4792584280754044E-3</c:v>
                </c:pt>
                <c:pt idx="318">
                  <c:v>-1.1834002050216245E-4</c:v>
                </c:pt>
                <c:pt idx="319">
                  <c:v>-1.5226124830616066E-3</c:v>
                </c:pt>
                <c:pt idx="320">
                  <c:v>5.1004546891318782E-3</c:v>
                </c:pt>
                <c:pt idx="321">
                  <c:v>4.4131131277321449E-3</c:v>
                </c:pt>
                <c:pt idx="322">
                  <c:v>3.785809317643077E-3</c:v>
                </c:pt>
                <c:pt idx="323">
                  <c:v>2.3144406558942609E-3</c:v>
                </c:pt>
                <c:pt idx="324">
                  <c:v>2.2457094133397967E-3</c:v>
                </c:pt>
                <c:pt idx="325">
                  <c:v>-4.0205075113480043E-3</c:v>
                </c:pt>
                <c:pt idx="326">
                  <c:v>-1.8528004251392013E-3</c:v>
                </c:pt>
                <c:pt idx="327">
                  <c:v>5.3482633638656414E-3</c:v>
                </c:pt>
                <c:pt idx="328">
                  <c:v>1.0605579933606316E-2</c:v>
                </c:pt>
                <c:pt idx="329">
                  <c:v>-1.4040434346734162E-3</c:v>
                </c:pt>
                <c:pt idx="330">
                  <c:v>-6.4707800408564061E-4</c:v>
                </c:pt>
                <c:pt idx="331">
                  <c:v>6.7691580397185704E-3</c:v>
                </c:pt>
                <c:pt idx="332">
                  <c:v>-7.494403166675421E-4</c:v>
                </c:pt>
                <c:pt idx="333">
                  <c:v>6.9175752848443699E-3</c:v>
                </c:pt>
                <c:pt idx="334">
                  <c:v>-1.186020096727319E-2</c:v>
                </c:pt>
                <c:pt idx="335">
                  <c:v>3.5937029386006875E-3</c:v>
                </c:pt>
                <c:pt idx="336">
                  <c:v>-7.8070792475119673E-3</c:v>
                </c:pt>
                <c:pt idx="337">
                  <c:v>2.3973456880530025E-3</c:v>
                </c:pt>
                <c:pt idx="338">
                  <c:v>-1.3415361812446517E-2</c:v>
                </c:pt>
                <c:pt idx="339">
                  <c:v>-7.7190653040551983E-3</c:v>
                </c:pt>
                <c:pt idx="340">
                  <c:v>2.0543433771812942E-3</c:v>
                </c:pt>
                <c:pt idx="341">
                  <c:v>-9.1191011066563687E-3</c:v>
                </c:pt>
                <c:pt idx="342">
                  <c:v>-7.9663796435500873E-3</c:v>
                </c:pt>
                <c:pt idx="343">
                  <c:v>7.8412581408626302E-4</c:v>
                </c:pt>
                <c:pt idx="344">
                  <c:v>1.5727360088219764E-2</c:v>
                </c:pt>
                <c:pt idx="345">
                  <c:v>1.8611893929892348E-3</c:v>
                </c:pt>
                <c:pt idx="346">
                  <c:v>-6.4435776804022821E-3</c:v>
                </c:pt>
                <c:pt idx="347">
                  <c:v>5.8099855984481974E-3</c:v>
                </c:pt>
                <c:pt idx="348">
                  <c:v>1.539241126063194E-3</c:v>
                </c:pt>
                <c:pt idx="349">
                  <c:v>-7.6120738384789725E-3</c:v>
                </c:pt>
                <c:pt idx="350">
                  <c:v>-1.1662799867241203E-3</c:v>
                </c:pt>
                <c:pt idx="351">
                  <c:v>-3.4859548887790923E-4</c:v>
                </c:pt>
                <c:pt idx="352">
                  <c:v>-1.6633328736089349E-2</c:v>
                </c:pt>
                <c:pt idx="353">
                  <c:v>-7.6943866397723203E-4</c:v>
                </c:pt>
                <c:pt idx="354">
                  <c:v>-8.4508780285650845E-3</c:v>
                </c:pt>
                <c:pt idx="355">
                  <c:v>-5.7774364512850306E-3</c:v>
                </c:pt>
                <c:pt idx="356">
                  <c:v>5.5537296708351282E-3</c:v>
                </c:pt>
                <c:pt idx="357">
                  <c:v>2.4556417934849938E-2</c:v>
                </c:pt>
                <c:pt idx="358">
                  <c:v>5.1439383276895697E-3</c:v>
                </c:pt>
                <c:pt idx="359">
                  <c:v>1.1036983879011418E-2</c:v>
                </c:pt>
                <c:pt idx="360">
                  <c:v>1.4535963263875518E-2</c:v>
                </c:pt>
                <c:pt idx="361">
                  <c:v>7.9638272831769538E-3</c:v>
                </c:pt>
                <c:pt idx="362">
                  <c:v>-7.9766632564460174E-3</c:v>
                </c:pt>
                <c:pt idx="363">
                  <c:v>2.1484032930356679E-3</c:v>
                </c:pt>
                <c:pt idx="364">
                  <c:v>9.1610367708504117E-4</c:v>
                </c:pt>
                <c:pt idx="365">
                  <c:v>1.9029798132008105E-3</c:v>
                </c:pt>
                <c:pt idx="366">
                  <c:v>7.7547491324891334E-3</c:v>
                </c:pt>
                <c:pt idx="367">
                  <c:v>6.424443539710608E-3</c:v>
                </c:pt>
                <c:pt idx="368">
                  <c:v>1.2627151443954961E-2</c:v>
                </c:pt>
                <c:pt idx="369">
                  <c:v>1.9507339619038127E-3</c:v>
                </c:pt>
                <c:pt idx="370">
                  <c:v>1.4168054012019665E-4</c:v>
                </c:pt>
                <c:pt idx="371">
                  <c:v>-1.6518090157022298E-3</c:v>
                </c:pt>
                <c:pt idx="372">
                  <c:v>-7.5042426837199118E-3</c:v>
                </c:pt>
                <c:pt idx="373">
                  <c:v>-1.9927274086300757E-3</c:v>
                </c:pt>
                <c:pt idx="374">
                  <c:v>6.1683782402992106E-3</c:v>
                </c:pt>
                <c:pt idx="375">
                  <c:v>1.638755459072876E-2</c:v>
                </c:pt>
                <c:pt idx="376">
                  <c:v>-2.0914857809606231E-3</c:v>
                </c:pt>
                <c:pt idx="377">
                  <c:v>6.1421338919742966E-3</c:v>
                </c:pt>
                <c:pt idx="378">
                  <c:v>3.1818797874258418E-3</c:v>
                </c:pt>
                <c:pt idx="379">
                  <c:v>-1.1527583557578854E-3</c:v>
                </c:pt>
                <c:pt idx="380">
                  <c:v>-5.1605845819538256E-3</c:v>
                </c:pt>
                <c:pt idx="381">
                  <c:v>1.0328425004534564E-2</c:v>
                </c:pt>
                <c:pt idx="382">
                  <c:v>4.8483877640823252E-3</c:v>
                </c:pt>
                <c:pt idx="383">
                  <c:v>2.1837952749075564E-3</c:v>
                </c:pt>
                <c:pt idx="384">
                  <c:v>6.4804130844975331E-3</c:v>
                </c:pt>
                <c:pt idx="385">
                  <c:v>-1.6127056845442291E-3</c:v>
                </c:pt>
                <c:pt idx="386">
                  <c:v>-2.1673942663608886E-3</c:v>
                </c:pt>
                <c:pt idx="387">
                  <c:v>-1.0016122458334597E-2</c:v>
                </c:pt>
                <c:pt idx="388">
                  <c:v>1.0930848409588466E-2</c:v>
                </c:pt>
                <c:pt idx="389">
                  <c:v>-8.4175910730639562E-3</c:v>
                </c:pt>
                <c:pt idx="390">
                  <c:v>5.8644552996928211E-3</c:v>
                </c:pt>
                <c:pt idx="391">
                  <c:v>2.3034955728325774E-3</c:v>
                </c:pt>
                <c:pt idx="392">
                  <c:v>7.7108034398874099E-3</c:v>
                </c:pt>
                <c:pt idx="393">
                  <c:v>-5.4031159383898463E-4</c:v>
                </c:pt>
                <c:pt idx="394">
                  <c:v>5.1752828759437704E-3</c:v>
                </c:pt>
                <c:pt idx="395">
                  <c:v>-6.1120395533486209E-3</c:v>
                </c:pt>
                <c:pt idx="396">
                  <c:v>4.1171100136516399E-3</c:v>
                </c:pt>
                <c:pt idx="397">
                  <c:v>-1.3949391376866682E-2</c:v>
                </c:pt>
                <c:pt idx="398">
                  <c:v>-1.4344689999722117E-2</c:v>
                </c:pt>
                <c:pt idx="399">
                  <c:v>-1.8523513571838745E-2</c:v>
                </c:pt>
                <c:pt idx="400">
                  <c:v>-1.4978242331997019E-2</c:v>
                </c:pt>
                <c:pt idx="401">
                  <c:v>-4.0206866816480365E-4</c:v>
                </c:pt>
                <c:pt idx="402">
                  <c:v>1.6414207411654058E-2</c:v>
                </c:pt>
                <c:pt idx="403">
                  <c:v>1.4879631386246248E-2</c:v>
                </c:pt>
                <c:pt idx="404">
                  <c:v>-9.1151434542576307E-3</c:v>
                </c:pt>
                <c:pt idx="405">
                  <c:v>-1.0430853152866633E-2</c:v>
                </c:pt>
                <c:pt idx="406">
                  <c:v>6.3049547000384011E-3</c:v>
                </c:pt>
                <c:pt idx="407">
                  <c:v>-1.977747960758439E-2</c:v>
                </c:pt>
                <c:pt idx="408">
                  <c:v>8.5279890678334417E-3</c:v>
                </c:pt>
                <c:pt idx="409">
                  <c:v>2.0978832090646226E-2</c:v>
                </c:pt>
                <c:pt idx="410">
                  <c:v>2.9718318235827839E-3</c:v>
                </c:pt>
                <c:pt idx="411">
                  <c:v>1.9309204413686973E-3</c:v>
                </c:pt>
                <c:pt idx="412">
                  <c:v>4.358154733248523E-3</c:v>
                </c:pt>
                <c:pt idx="413">
                  <c:v>-7.6130901213757353E-3</c:v>
                </c:pt>
                <c:pt idx="414">
                  <c:v>-1.8115362766087471E-2</c:v>
                </c:pt>
                <c:pt idx="415">
                  <c:v>1.1765400910327592E-2</c:v>
                </c:pt>
                <c:pt idx="416">
                  <c:v>-1.2843808012937594E-2</c:v>
                </c:pt>
                <c:pt idx="417">
                  <c:v>2.1146508334437208E-2</c:v>
                </c:pt>
                <c:pt idx="418">
                  <c:v>1.1715123953147655E-2</c:v>
                </c:pt>
                <c:pt idx="419">
                  <c:v>-1.1044755745112871E-2</c:v>
                </c:pt>
                <c:pt idx="420">
                  <c:v>7.1717080034062819E-3</c:v>
                </c:pt>
                <c:pt idx="421">
                  <c:v>1.5403535115951689E-2</c:v>
                </c:pt>
                <c:pt idx="422">
                  <c:v>8.7079791963982894E-3</c:v>
                </c:pt>
                <c:pt idx="423">
                  <c:v>3.9623009067434661E-3</c:v>
                </c:pt>
                <c:pt idx="424">
                  <c:v>-6.4449532263069166E-3</c:v>
                </c:pt>
                <c:pt idx="425">
                  <c:v>4.9064662058975993E-3</c:v>
                </c:pt>
                <c:pt idx="426">
                  <c:v>1.1834155747016841E-2</c:v>
                </c:pt>
                <c:pt idx="427">
                  <c:v>1.9335391806738274E-3</c:v>
                </c:pt>
                <c:pt idx="428">
                  <c:v>-5.7283596709215437E-3</c:v>
                </c:pt>
                <c:pt idx="429">
                  <c:v>3.7237762951609416E-4</c:v>
                </c:pt>
                <c:pt idx="430">
                  <c:v>3.0299559407583358E-3</c:v>
                </c:pt>
                <c:pt idx="431">
                  <c:v>4.2447827994269135E-3</c:v>
                </c:pt>
                <c:pt idx="432">
                  <c:v>-1.1053135291970526E-4</c:v>
                </c:pt>
                <c:pt idx="433">
                  <c:v>-9.4665577513855185E-3</c:v>
                </c:pt>
                <c:pt idx="434">
                  <c:v>8.32539990178853E-3</c:v>
                </c:pt>
                <c:pt idx="435">
                  <c:v>-1.3264101456134433E-2</c:v>
                </c:pt>
                <c:pt idx="436">
                  <c:v>7.7380546072141768E-3</c:v>
                </c:pt>
                <c:pt idx="437">
                  <c:v>5.6651389280894932E-4</c:v>
                </c:pt>
                <c:pt idx="438">
                  <c:v>-6.8553282786654006E-3</c:v>
                </c:pt>
                <c:pt idx="439">
                  <c:v>7.4336968341462729E-3</c:v>
                </c:pt>
                <c:pt idx="440">
                  <c:v>-2.3776694106182533E-2</c:v>
                </c:pt>
                <c:pt idx="441">
                  <c:v>-1.5902908762330095E-2</c:v>
                </c:pt>
                <c:pt idx="442">
                  <c:v>1.447198862014123E-2</c:v>
                </c:pt>
                <c:pt idx="443">
                  <c:v>1.125545015546049E-2</c:v>
                </c:pt>
                <c:pt idx="444">
                  <c:v>-9.2325707247282555E-3</c:v>
                </c:pt>
                <c:pt idx="445">
                  <c:v>-3.2056122717130393E-3</c:v>
                </c:pt>
                <c:pt idx="446">
                  <c:v>3.7707366187092707E-3</c:v>
                </c:pt>
                <c:pt idx="447">
                  <c:v>1.8910221525168254E-2</c:v>
                </c:pt>
                <c:pt idx="448">
                  <c:v>1.793653179695754E-3</c:v>
                </c:pt>
                <c:pt idx="449">
                  <c:v>3.856236185484389E-3</c:v>
                </c:pt>
                <c:pt idx="450">
                  <c:v>7.1968430817991548E-3</c:v>
                </c:pt>
                <c:pt idx="451">
                  <c:v>5.1582613684782851E-3</c:v>
                </c:pt>
                <c:pt idx="452">
                  <c:v>-9.1959001921853938E-4</c:v>
                </c:pt>
                <c:pt idx="453">
                  <c:v>5.2639322258970546E-4</c:v>
                </c:pt>
                <c:pt idx="454">
                  <c:v>6.4174492848495922E-3</c:v>
                </c:pt>
                <c:pt idx="455">
                  <c:v>-6.1064814610287442E-3</c:v>
                </c:pt>
                <c:pt idx="456">
                  <c:v>9.0348915835252001E-3</c:v>
                </c:pt>
                <c:pt idx="457">
                  <c:v>-3.9595428393105871E-3</c:v>
                </c:pt>
                <c:pt idx="458">
                  <c:v>1.220171243058156E-2</c:v>
                </c:pt>
                <c:pt idx="459">
                  <c:v>1.9798927974994992E-3</c:v>
                </c:pt>
                <c:pt idx="460">
                  <c:v>2.4092933861801233E-3</c:v>
                </c:pt>
                <c:pt idx="461">
                  <c:v>3.5246801664730112E-3</c:v>
                </c:pt>
                <c:pt idx="462">
                  <c:v>2.1921604532704553E-3</c:v>
                </c:pt>
                <c:pt idx="463">
                  <c:v>1.180554121358398E-2</c:v>
                </c:pt>
                <c:pt idx="464">
                  <c:v>1.3971928453417213E-3</c:v>
                </c:pt>
                <c:pt idx="465">
                  <c:v>-1.5777582870757803E-3</c:v>
                </c:pt>
                <c:pt idx="466">
                  <c:v>5.3592876825009454E-3</c:v>
                </c:pt>
                <c:pt idx="467">
                  <c:v>-1.6008436809534681E-3</c:v>
                </c:pt>
                <c:pt idx="468">
                  <c:v>3.0968718473738452E-4</c:v>
                </c:pt>
                <c:pt idx="469">
                  <c:v>4.1888798126355729E-3</c:v>
                </c:pt>
                <c:pt idx="470">
                  <c:v>-1.3349910328015523E-3</c:v>
                </c:pt>
                <c:pt idx="471">
                  <c:v>3.2524971353044361E-3</c:v>
                </c:pt>
                <c:pt idx="472">
                  <c:v>7.3782379378298365E-3</c:v>
                </c:pt>
                <c:pt idx="473">
                  <c:v>4.5614751812478429E-3</c:v>
                </c:pt>
                <c:pt idx="474">
                  <c:v>4.3749543806497586E-3</c:v>
                </c:pt>
                <c:pt idx="475">
                  <c:v>-4.3122988540599174E-3</c:v>
                </c:pt>
                <c:pt idx="476">
                  <c:v>-1.7371221588446913E-3</c:v>
                </c:pt>
                <c:pt idx="477">
                  <c:v>1.8113983853991901E-3</c:v>
                </c:pt>
                <c:pt idx="478">
                  <c:v>3.0201447287690674E-3</c:v>
                </c:pt>
                <c:pt idx="479">
                  <c:v>7.4135603036164423E-3</c:v>
                </c:pt>
                <c:pt idx="480">
                  <c:v>4.7782092663314494E-3</c:v>
                </c:pt>
                <c:pt idx="481">
                  <c:v>1.3240478977058355E-3</c:v>
                </c:pt>
                <c:pt idx="482">
                  <c:v>-6.1349369840885625E-4</c:v>
                </c:pt>
                <c:pt idx="483">
                  <c:v>-2.1517736159391222E-2</c:v>
                </c:pt>
                <c:pt idx="484">
                  <c:v>6.9653769991360999E-3</c:v>
                </c:pt>
                <c:pt idx="485">
                  <c:v>6.7858035910357915E-3</c:v>
                </c:pt>
                <c:pt idx="486">
                  <c:v>6.6395771717944804E-3</c:v>
                </c:pt>
                <c:pt idx="487">
                  <c:v>3.4693749292779045E-3</c:v>
                </c:pt>
                <c:pt idx="488">
                  <c:v>-1.8442327445174535E-3</c:v>
                </c:pt>
                <c:pt idx="489">
                  <c:v>8.2319468632446695E-4</c:v>
                </c:pt>
                <c:pt idx="490">
                  <c:v>2.7898296281299662E-3</c:v>
                </c:pt>
                <c:pt idx="491">
                  <c:v>1.0416272343535678E-2</c:v>
                </c:pt>
                <c:pt idx="492">
                  <c:v>7.1463193255297376E-3</c:v>
                </c:pt>
                <c:pt idx="493">
                  <c:v>5.1433332590729106E-3</c:v>
                </c:pt>
                <c:pt idx="494">
                  <c:v>6.000457478214107E-4</c:v>
                </c:pt>
                <c:pt idx="495">
                  <c:v>-4.2666675010844565E-4</c:v>
                </c:pt>
                <c:pt idx="496">
                  <c:v>1.2350021235180806E-2</c:v>
                </c:pt>
                <c:pt idx="497">
                  <c:v>1.6956642585641225E-3</c:v>
                </c:pt>
                <c:pt idx="498">
                  <c:v>4.4642549615095075E-4</c:v>
                </c:pt>
                <c:pt idx="499">
                  <c:v>1.3304534544069325E-3</c:v>
                </c:pt>
                <c:pt idx="500">
                  <c:v>8.1596384516974471E-3</c:v>
                </c:pt>
                <c:pt idx="501">
                  <c:v>-2.0026583454387549E-3</c:v>
                </c:pt>
                <c:pt idx="502">
                  <c:v>-8.7322001496246016E-3</c:v>
                </c:pt>
                <c:pt idx="503">
                  <c:v>1.1704577716944199E-2</c:v>
                </c:pt>
                <c:pt idx="504">
                  <c:v>-6.2165075201847499E-3</c:v>
                </c:pt>
                <c:pt idx="505">
                  <c:v>-2.6514177972084257E-3</c:v>
                </c:pt>
                <c:pt idx="506">
                  <c:v>9.774597617095487E-3</c:v>
                </c:pt>
                <c:pt idx="507">
                  <c:v>-5.5339350535003082E-4</c:v>
                </c:pt>
                <c:pt idx="508">
                  <c:v>1.0870526320220618E-2</c:v>
                </c:pt>
                <c:pt idx="509">
                  <c:v>6.5087922916138921E-3</c:v>
                </c:pt>
                <c:pt idx="510">
                  <c:v>-3.2908948591672676E-3</c:v>
                </c:pt>
                <c:pt idx="511">
                  <c:v>5.9261260965662475E-3</c:v>
                </c:pt>
                <c:pt idx="512">
                  <c:v>-4.6681746464248769E-4</c:v>
                </c:pt>
                <c:pt idx="513">
                  <c:v>8.2795090388296192E-3</c:v>
                </c:pt>
                <c:pt idx="514">
                  <c:v>8.2285010672572267E-3</c:v>
                </c:pt>
                <c:pt idx="515">
                  <c:v>-2.8904720583390522E-4</c:v>
                </c:pt>
                <c:pt idx="516">
                  <c:v>3.9492279840633122E-3</c:v>
                </c:pt>
                <c:pt idx="517">
                  <c:v>-4.5444556325387022E-3</c:v>
                </c:pt>
                <c:pt idx="518">
                  <c:v>6.9834570131898453E-3</c:v>
                </c:pt>
                <c:pt idx="519">
                  <c:v>-3.1453690300782287E-2</c:v>
                </c:pt>
                <c:pt idx="520">
                  <c:v>3.7260926338632296E-3</c:v>
                </c:pt>
                <c:pt idx="521">
                  <c:v>1.3259189408775816E-2</c:v>
                </c:pt>
                <c:pt idx="522">
                  <c:v>-1.1632302425724723E-2</c:v>
                </c:pt>
                <c:pt idx="523">
                  <c:v>1.0242974174285949E-2</c:v>
                </c:pt>
                <c:pt idx="524">
                  <c:v>-1.6835864551799109E-2</c:v>
                </c:pt>
                <c:pt idx="525">
                  <c:v>1.7304014444180921E-2</c:v>
                </c:pt>
                <c:pt idx="526">
                  <c:v>1.6845118226889413E-2</c:v>
                </c:pt>
                <c:pt idx="527">
                  <c:v>7.9337071101334509E-3</c:v>
                </c:pt>
                <c:pt idx="528">
                  <c:v>-2.741279086778293E-3</c:v>
                </c:pt>
                <c:pt idx="529">
                  <c:v>-5.6415857313137007E-3</c:v>
                </c:pt>
                <c:pt idx="530">
                  <c:v>1.7834792266177828E-2</c:v>
                </c:pt>
                <c:pt idx="531">
                  <c:v>2.3396671183677324E-3</c:v>
                </c:pt>
                <c:pt idx="532">
                  <c:v>-9.866751159568097E-4</c:v>
                </c:pt>
                <c:pt idx="533">
                  <c:v>5.0488699205776932E-3</c:v>
                </c:pt>
                <c:pt idx="534">
                  <c:v>-2.5848368018876119E-3</c:v>
                </c:pt>
                <c:pt idx="535">
                  <c:v>4.7478387215474068E-3</c:v>
                </c:pt>
                <c:pt idx="536">
                  <c:v>6.937706508452989E-4</c:v>
                </c:pt>
                <c:pt idx="537">
                  <c:v>-6.5339168261358185E-3</c:v>
                </c:pt>
                <c:pt idx="538">
                  <c:v>-3.7666523232238E-2</c:v>
                </c:pt>
                <c:pt idx="539">
                  <c:v>-6.3246677717201886E-3</c:v>
                </c:pt>
                <c:pt idx="540">
                  <c:v>-3.7615421017427361E-2</c:v>
                </c:pt>
                <c:pt idx="541">
                  <c:v>-2.9989638073675818E-2</c:v>
                </c:pt>
                <c:pt idx="542">
                  <c:v>-5.9934802584163643E-2</c:v>
                </c:pt>
                <c:pt idx="543">
                  <c:v>2.4089835196025058E-2</c:v>
                </c:pt>
                <c:pt idx="544">
                  <c:v>4.8568144709651297E-2</c:v>
                </c:pt>
                <c:pt idx="545">
                  <c:v>-1.9537630080610206E-2</c:v>
                </c:pt>
                <c:pt idx="546">
                  <c:v>1.2492205244593386E-2</c:v>
                </c:pt>
                <c:pt idx="547">
                  <c:v>-4.9250724712390212E-2</c:v>
                </c:pt>
                <c:pt idx="548">
                  <c:v>-3.7605256960746236E-2</c:v>
                </c:pt>
                <c:pt idx="549">
                  <c:v>-2.1076645546163463E-2</c:v>
                </c:pt>
                <c:pt idx="550">
                  <c:v>5.8788449556183712E-3</c:v>
                </c:pt>
                <c:pt idx="551">
                  <c:v>-8.9178437802023405E-2</c:v>
                </c:pt>
                <c:pt idx="552">
                  <c:v>-2.8077633793042525E-2</c:v>
                </c:pt>
                <c:pt idx="553">
                  <c:v>-2.9037766843242423E-2</c:v>
                </c:pt>
                <c:pt idx="554">
                  <c:v>-4.0827535546984921E-2</c:v>
                </c:pt>
                <c:pt idx="555">
                  <c:v>6.0726358893918161E-3</c:v>
                </c:pt>
                <c:pt idx="556">
                  <c:v>-2.1145247957909202E-2</c:v>
                </c:pt>
                <c:pt idx="557">
                  <c:v>1.9868647823977705E-2</c:v>
                </c:pt>
                <c:pt idx="558">
                  <c:v>-7.4165521881161878E-2</c:v>
                </c:pt>
                <c:pt idx="559">
                  <c:v>2.8491230135914866E-2</c:v>
                </c:pt>
                <c:pt idx="560">
                  <c:v>5.6643798887187381E-2</c:v>
                </c:pt>
                <c:pt idx="561">
                  <c:v>2.1791972479209477E-2</c:v>
                </c:pt>
                <c:pt idx="562">
                  <c:v>2.6593636630006589E-2</c:v>
                </c:pt>
                <c:pt idx="563">
                  <c:v>2.1474478721401E-3</c:v>
                </c:pt>
                <c:pt idx="564">
                  <c:v>2.6535101758748368E-2</c:v>
                </c:pt>
                <c:pt idx="565">
                  <c:v>-5.5989958691064136E-2</c:v>
                </c:pt>
                <c:pt idx="566">
                  <c:v>-1.8849726403581457E-2</c:v>
                </c:pt>
                <c:pt idx="567">
                  <c:v>2.7884495157523375E-2</c:v>
                </c:pt>
                <c:pt idx="568">
                  <c:v>3.0501930415914969E-2</c:v>
                </c:pt>
                <c:pt idx="569">
                  <c:v>7.175272335137961E-2</c:v>
                </c:pt>
                <c:pt idx="570">
                  <c:v>-2.3582104949428171E-2</c:v>
                </c:pt>
                <c:pt idx="571">
                  <c:v>4.0881864100411787E-2</c:v>
                </c:pt>
                <c:pt idx="572">
                  <c:v>3.058510653666224E-3</c:v>
                </c:pt>
                <c:pt idx="573">
                  <c:v>1.0469199510046694E-2</c:v>
                </c:pt>
                <c:pt idx="574">
                  <c:v>-3.4352379321252232E-3</c:v>
                </c:pt>
                <c:pt idx="575">
                  <c:v>2.2766159057441889E-3</c:v>
                </c:pt>
                <c:pt idx="576">
                  <c:v>1.9073613737527032E-2</c:v>
                </c:pt>
                <c:pt idx="577">
                  <c:v>2.0329737423856781E-3</c:v>
                </c:pt>
                <c:pt idx="578">
                  <c:v>-2.5833719244477346E-2</c:v>
                </c:pt>
                <c:pt idx="579">
                  <c:v>2.0132573358139336E-3</c:v>
                </c:pt>
                <c:pt idx="580">
                  <c:v>1.0403144243392852E-2</c:v>
                </c:pt>
                <c:pt idx="581">
                  <c:v>1.6303079583846857E-3</c:v>
                </c:pt>
                <c:pt idx="582">
                  <c:v>1.8535607517818676E-2</c:v>
                </c:pt>
                <c:pt idx="583">
                  <c:v>2.3743974030452739E-2</c:v>
                </c:pt>
                <c:pt idx="584">
                  <c:v>4.2075484850829948E-3</c:v>
                </c:pt>
                <c:pt idx="585">
                  <c:v>5.8284375330984592E-3</c:v>
                </c:pt>
                <c:pt idx="586">
                  <c:v>-2.5482410698174231E-2</c:v>
                </c:pt>
                <c:pt idx="587">
                  <c:v>-2.2647347540245159E-2</c:v>
                </c:pt>
                <c:pt idx="588">
                  <c:v>2.346506661120586E-2</c:v>
                </c:pt>
                <c:pt idx="589">
                  <c:v>6.6759076023984454E-3</c:v>
                </c:pt>
                <c:pt idx="590">
                  <c:v>-1.3858133468115429E-3</c:v>
                </c:pt>
                <c:pt idx="591">
                  <c:v>1.3429002834872602E-2</c:v>
                </c:pt>
                <c:pt idx="592">
                  <c:v>3.4326150386636139E-3</c:v>
                </c:pt>
                <c:pt idx="593">
                  <c:v>1.0599382265883471E-2</c:v>
                </c:pt>
                <c:pt idx="594">
                  <c:v>-3.0518298051275553E-2</c:v>
                </c:pt>
                <c:pt idx="595">
                  <c:v>-3.0306593691307147E-2</c:v>
                </c:pt>
                <c:pt idx="596">
                  <c:v>1.5860590975718944E-2</c:v>
                </c:pt>
                <c:pt idx="597">
                  <c:v>3.5627193333362978E-2</c:v>
                </c:pt>
                <c:pt idx="598">
                  <c:v>1.4969533412159201E-2</c:v>
                </c:pt>
                <c:pt idx="599">
                  <c:v>2.7435035407923228E-3</c:v>
                </c:pt>
                <c:pt idx="600">
                  <c:v>7.3423648532370475E-3</c:v>
                </c:pt>
                <c:pt idx="601">
                  <c:v>-8.3450037341578128E-3</c:v>
                </c:pt>
                <c:pt idx="602">
                  <c:v>2.3312047029254122E-2</c:v>
                </c:pt>
                <c:pt idx="603">
                  <c:v>5.3293336864385487E-3</c:v>
                </c:pt>
                <c:pt idx="604">
                  <c:v>1.3007475798162456E-2</c:v>
                </c:pt>
                <c:pt idx="605">
                  <c:v>-7.9305548732950346E-3</c:v>
                </c:pt>
                <c:pt idx="606">
                  <c:v>6.1087676960463249E-3</c:v>
                </c:pt>
                <c:pt idx="607">
                  <c:v>1.0969870685051264E-2</c:v>
                </c:pt>
                <c:pt idx="608">
                  <c:v>1.4037113906328761E-2</c:v>
                </c:pt>
                <c:pt idx="609">
                  <c:v>5.6110026114149242E-3</c:v>
                </c:pt>
                <c:pt idx="610">
                  <c:v>2.073010130796811E-2</c:v>
                </c:pt>
                <c:pt idx="611">
                  <c:v>1.4358690276786778E-2</c:v>
                </c:pt>
                <c:pt idx="612">
                  <c:v>5.7341390203545428E-3</c:v>
                </c:pt>
                <c:pt idx="613">
                  <c:v>7.1000023884492931E-4</c:v>
                </c:pt>
                <c:pt idx="614">
                  <c:v>-3.4260265461149561E-2</c:v>
                </c:pt>
                <c:pt idx="615">
                  <c:v>-2.0074757557441297E-2</c:v>
                </c:pt>
                <c:pt idx="616">
                  <c:v>-3.0661640928497203E-2</c:v>
                </c:pt>
                <c:pt idx="617">
                  <c:v>5.3878335418044626E-2</c:v>
                </c:pt>
                <c:pt idx="618">
                  <c:v>2.6578049398247221E-3</c:v>
                </c:pt>
                <c:pt idx="619">
                  <c:v>-1.2825657307475109E-2</c:v>
                </c:pt>
                <c:pt idx="620">
                  <c:v>1.5611985364360483E-2</c:v>
                </c:pt>
                <c:pt idx="621">
                  <c:v>-1.7321178535340771E-2</c:v>
                </c:pt>
                <c:pt idx="622">
                  <c:v>1.7796874475317508E-2</c:v>
                </c:pt>
                <c:pt idx="623">
                  <c:v>-8.7987720545346926E-3</c:v>
                </c:pt>
                <c:pt idx="624">
                  <c:v>-2.6341103683572203E-2</c:v>
                </c:pt>
                <c:pt idx="625">
                  <c:v>1.1178643913201038E-2</c:v>
                </c:pt>
                <c:pt idx="626">
                  <c:v>-2.1287752501074578E-2</c:v>
                </c:pt>
                <c:pt idx="627">
                  <c:v>1.3251629245242544E-2</c:v>
                </c:pt>
                <c:pt idx="628">
                  <c:v>2.2448556703151514E-2</c:v>
                </c:pt>
                <c:pt idx="629">
                  <c:v>1.5236966062868642E-2</c:v>
                </c:pt>
                <c:pt idx="630">
                  <c:v>5.1540056548673363E-3</c:v>
                </c:pt>
                <c:pt idx="631">
                  <c:v>4.9465502091069835E-3</c:v>
                </c:pt>
                <c:pt idx="632">
                  <c:v>-4.4748628062955022E-3</c:v>
                </c:pt>
                <c:pt idx="633">
                  <c:v>9.5004247046645458E-3</c:v>
                </c:pt>
                <c:pt idx="634">
                  <c:v>-8.4533702117689825E-3</c:v>
                </c:pt>
                <c:pt idx="635">
                  <c:v>2.0596994692653161E-2</c:v>
                </c:pt>
                <c:pt idx="636">
                  <c:v>-2.4048263618201351E-2</c:v>
                </c:pt>
                <c:pt idx="637">
                  <c:v>3.2606451873058349E-2</c:v>
                </c:pt>
                <c:pt idx="638">
                  <c:v>-5.9941019736925319E-3</c:v>
                </c:pt>
                <c:pt idx="639">
                  <c:v>6.6394151401710493E-3</c:v>
                </c:pt>
                <c:pt idx="640">
                  <c:v>7.023435014843944E-4</c:v>
                </c:pt>
                <c:pt idx="641">
                  <c:v>1.7098144098827043E-2</c:v>
                </c:pt>
                <c:pt idx="642">
                  <c:v>-4.4220474456712561E-3</c:v>
                </c:pt>
                <c:pt idx="643">
                  <c:v>6.897956330305737E-3</c:v>
                </c:pt>
                <c:pt idx="644">
                  <c:v>-1.93386822400788E-2</c:v>
                </c:pt>
                <c:pt idx="645">
                  <c:v>1.1472330596492655E-3</c:v>
                </c:pt>
                <c:pt idx="646">
                  <c:v>6.0879174864393731E-3</c:v>
                </c:pt>
                <c:pt idx="647">
                  <c:v>-1.9794741661080745E-3</c:v>
                </c:pt>
                <c:pt idx="648">
                  <c:v>2.3774467123215274E-3</c:v>
                </c:pt>
                <c:pt idx="649">
                  <c:v>1.5032247036006504E-2</c:v>
                </c:pt>
                <c:pt idx="650">
                  <c:v>7.2467093241188529E-3</c:v>
                </c:pt>
                <c:pt idx="651">
                  <c:v>1.284698470245003E-3</c:v>
                </c:pt>
                <c:pt idx="652">
                  <c:v>1.0716355313135438E-2</c:v>
                </c:pt>
                <c:pt idx="653">
                  <c:v>2.7907787663030807E-3</c:v>
                </c:pt>
                <c:pt idx="654">
                  <c:v>6.806784778930727E-3</c:v>
                </c:pt>
                <c:pt idx="655">
                  <c:v>6.4556521319936288E-3</c:v>
                </c:pt>
                <c:pt idx="656">
                  <c:v>5.822450730421997E-3</c:v>
                </c:pt>
                <c:pt idx="657">
                  <c:v>-4.7106544143409321E-3</c:v>
                </c:pt>
                <c:pt idx="658">
                  <c:v>6.9664727480230615E-3</c:v>
                </c:pt>
                <c:pt idx="659">
                  <c:v>-8.7361204006949022E-4</c:v>
                </c:pt>
                <c:pt idx="660">
                  <c:v>5.0524518094640985E-3</c:v>
                </c:pt>
                <c:pt idx="661">
                  <c:v>2.8870131770031655E-3</c:v>
                </c:pt>
                <c:pt idx="662">
                  <c:v>2.6294027107776419E-3</c:v>
                </c:pt>
                <c:pt idx="663">
                  <c:v>-1.0897404462653852E-2</c:v>
                </c:pt>
                <c:pt idx="664">
                  <c:v>9.8244457171712384E-3</c:v>
                </c:pt>
                <c:pt idx="665">
                  <c:v>1.2064612898278997E-2</c:v>
                </c:pt>
                <c:pt idx="666">
                  <c:v>6.9817773220032875E-3</c:v>
                </c:pt>
                <c:pt idx="667">
                  <c:v>5.6050605816992012E-3</c:v>
                </c:pt>
                <c:pt idx="668">
                  <c:v>1.2921659367022515E-2</c:v>
                </c:pt>
                <c:pt idx="669">
                  <c:v>3.9893260348921244E-3</c:v>
                </c:pt>
                <c:pt idx="670">
                  <c:v>5.8738383774084961E-3</c:v>
                </c:pt>
                <c:pt idx="671">
                  <c:v>-1.2029198129189737E-4</c:v>
                </c:pt>
                <c:pt idx="672">
                  <c:v>1.3112942631656395E-2</c:v>
                </c:pt>
                <c:pt idx="673">
                  <c:v>7.8162266103220749E-3</c:v>
                </c:pt>
                <c:pt idx="674">
                  <c:v>-3.839047050009109E-2</c:v>
                </c:pt>
                <c:pt idx="675">
                  <c:v>-2.8746245912657096E-2</c:v>
                </c:pt>
                <c:pt idx="676">
                  <c:v>-6.9809036506455081E-5</c:v>
                </c:pt>
                <c:pt idx="677">
                  <c:v>1.5874833470679514E-2</c:v>
                </c:pt>
                <c:pt idx="678">
                  <c:v>-2.1000117779718001E-2</c:v>
                </c:pt>
                <c:pt idx="679">
                  <c:v>4.5913996072506676E-3</c:v>
                </c:pt>
                <c:pt idx="680">
                  <c:v>1.6405752720482628E-2</c:v>
                </c:pt>
                <c:pt idx="681">
                  <c:v>1.9176604776296683E-3</c:v>
                </c:pt>
                <c:pt idx="682">
                  <c:v>-2.2673631268762939E-2</c:v>
                </c:pt>
                <c:pt idx="683">
                  <c:v>4.4756881287385652E-3</c:v>
                </c:pt>
                <c:pt idx="684">
                  <c:v>-2.5857823799011213E-2</c:v>
                </c:pt>
                <c:pt idx="685">
                  <c:v>4.4215879929568758E-3</c:v>
                </c:pt>
                <c:pt idx="686">
                  <c:v>9.5783486236418313E-3</c:v>
                </c:pt>
                <c:pt idx="687">
                  <c:v>-3.4684323877883894E-2</c:v>
                </c:pt>
                <c:pt idx="688">
                  <c:v>4.617548551205131E-3</c:v>
                </c:pt>
                <c:pt idx="689">
                  <c:v>3.607654476930304E-2</c:v>
                </c:pt>
                <c:pt idx="690">
                  <c:v>6.8375989706365436E-3</c:v>
                </c:pt>
                <c:pt idx="691">
                  <c:v>-2.8553739374123539E-3</c:v>
                </c:pt>
                <c:pt idx="692">
                  <c:v>1.6682998983828971E-2</c:v>
                </c:pt>
                <c:pt idx="693">
                  <c:v>-1.6388825841948566E-2</c:v>
                </c:pt>
                <c:pt idx="694">
                  <c:v>1.088473595667069E-2</c:v>
                </c:pt>
                <c:pt idx="695">
                  <c:v>1.5439625323652558E-2</c:v>
                </c:pt>
                <c:pt idx="696">
                  <c:v>-7.99974753439287E-3</c:v>
                </c:pt>
                <c:pt idx="697">
                  <c:v>1.8245767034602445E-2</c:v>
                </c:pt>
                <c:pt idx="698">
                  <c:v>9.5804654952638887E-3</c:v>
                </c:pt>
                <c:pt idx="699">
                  <c:v>1.4666065006315575E-2</c:v>
                </c:pt>
                <c:pt idx="700">
                  <c:v>1.2346966883631783E-2</c:v>
                </c:pt>
                <c:pt idx="701">
                  <c:v>-5.7293985481538653E-3</c:v>
                </c:pt>
                <c:pt idx="702">
                  <c:v>-2.103047061825165E-2</c:v>
                </c:pt>
                <c:pt idx="703">
                  <c:v>1.4494130608116065E-2</c:v>
                </c:pt>
                <c:pt idx="704">
                  <c:v>7.2781677991340811E-4</c:v>
                </c:pt>
                <c:pt idx="705">
                  <c:v>-1.8484599386508375E-2</c:v>
                </c:pt>
                <c:pt idx="706">
                  <c:v>8.5924792406801302E-4</c:v>
                </c:pt>
                <c:pt idx="707">
                  <c:v>1.7447287528672098E-4</c:v>
                </c:pt>
                <c:pt idx="708">
                  <c:v>9.9208490937777311E-3</c:v>
                </c:pt>
                <c:pt idx="709">
                  <c:v>-7.6095652430672196E-3</c:v>
                </c:pt>
                <c:pt idx="710">
                  <c:v>-1.2978043760561431E-2</c:v>
                </c:pt>
                <c:pt idx="711">
                  <c:v>-2.1360540946061771E-2</c:v>
                </c:pt>
                <c:pt idx="712">
                  <c:v>-2.3518259023678014E-2</c:v>
                </c:pt>
                <c:pt idx="713">
                  <c:v>6.7237878351167416E-3</c:v>
                </c:pt>
                <c:pt idx="714">
                  <c:v>1.6333751556800017E-3</c:v>
                </c:pt>
                <c:pt idx="715">
                  <c:v>1.5243844548182185E-2</c:v>
                </c:pt>
                <c:pt idx="716">
                  <c:v>2.5690626489646831E-2</c:v>
                </c:pt>
                <c:pt idx="717">
                  <c:v>2.8280071278904129E-2</c:v>
                </c:pt>
                <c:pt idx="718">
                  <c:v>8.4915754596283383E-3</c:v>
                </c:pt>
                <c:pt idx="719">
                  <c:v>2.5978768058001426E-2</c:v>
                </c:pt>
                <c:pt idx="720">
                  <c:v>-1.2955569912460432E-2</c:v>
                </c:pt>
                <c:pt idx="721">
                  <c:v>7.4718008353517676E-3</c:v>
                </c:pt>
                <c:pt idx="722">
                  <c:v>4.8483398324205418E-4</c:v>
                </c:pt>
                <c:pt idx="723">
                  <c:v>-2.7787552427461946E-3</c:v>
                </c:pt>
                <c:pt idx="724">
                  <c:v>1.6717892555137562E-2</c:v>
                </c:pt>
                <c:pt idx="725">
                  <c:v>4.0848261279384157E-3</c:v>
                </c:pt>
                <c:pt idx="726">
                  <c:v>1.2703968711183121E-3</c:v>
                </c:pt>
                <c:pt idx="727">
                  <c:v>-1.7292955672061003E-2</c:v>
                </c:pt>
                <c:pt idx="728">
                  <c:v>7.4208871214366092E-3</c:v>
                </c:pt>
                <c:pt idx="729">
                  <c:v>-3.5783238401031949E-3</c:v>
                </c:pt>
                <c:pt idx="730">
                  <c:v>1.0026341412587216E-2</c:v>
                </c:pt>
                <c:pt idx="731">
                  <c:v>1.4354921598239612E-2</c:v>
                </c:pt>
                <c:pt idx="732">
                  <c:v>1.6897281368999329E-3</c:v>
                </c:pt>
                <c:pt idx="733">
                  <c:v>-7.8739089500212559E-4</c:v>
                </c:pt>
                <c:pt idx="734">
                  <c:v>4.5642650386401194E-3</c:v>
                </c:pt>
                <c:pt idx="735">
                  <c:v>3.30006008757116E-3</c:v>
                </c:pt>
                <c:pt idx="736">
                  <c:v>5.4703269498475645E-3</c:v>
                </c:pt>
                <c:pt idx="737">
                  <c:v>1.5517914964765195E-3</c:v>
                </c:pt>
                <c:pt idx="738">
                  <c:v>8.4880648061051289E-3</c:v>
                </c:pt>
                <c:pt idx="739">
                  <c:v>-3.1772276634136594E-3</c:v>
                </c:pt>
                <c:pt idx="740">
                  <c:v>8.1826566826993033E-3</c:v>
                </c:pt>
                <c:pt idx="741">
                  <c:v>-1.4869370148463412E-2</c:v>
                </c:pt>
                <c:pt idx="742">
                  <c:v>-3.4039757800510373E-4</c:v>
                </c:pt>
                <c:pt idx="743">
                  <c:v>7.0101873025860692E-3</c:v>
                </c:pt>
                <c:pt idx="744">
                  <c:v>-2.261074548159837E-3</c:v>
                </c:pt>
                <c:pt idx="745">
                  <c:v>1.0471667862565684E-2</c:v>
                </c:pt>
                <c:pt idx="746">
                  <c:v>6.3596045471260481E-3</c:v>
                </c:pt>
                <c:pt idx="747">
                  <c:v>3.5222821295093276E-3</c:v>
                </c:pt>
                <c:pt idx="748">
                  <c:v>-1.1883741535193412E-2</c:v>
                </c:pt>
                <c:pt idx="749">
                  <c:v>5.2018968079806209E-3</c:v>
                </c:pt>
                <c:pt idx="750">
                  <c:v>-8.592884473125487E-4</c:v>
                </c:pt>
                <c:pt idx="751">
                  <c:v>8.7267004430159915E-4</c:v>
                </c:pt>
                <c:pt idx="752">
                  <c:v>1.0127308475332886E-2</c:v>
                </c:pt>
                <c:pt idx="753">
                  <c:v>9.4054254474491353E-3</c:v>
                </c:pt>
                <c:pt idx="754">
                  <c:v>-3.8177390112584877E-3</c:v>
                </c:pt>
                <c:pt idx="755">
                  <c:v>-2.7719173222081348E-4</c:v>
                </c:pt>
                <c:pt idx="756">
                  <c:v>1.0777378224092025E-2</c:v>
                </c:pt>
                <c:pt idx="757">
                  <c:v>-2.1185431794213762E-2</c:v>
                </c:pt>
                <c:pt idx="758">
                  <c:v>5.3089230497228032E-3</c:v>
                </c:pt>
                <c:pt idx="759">
                  <c:v>1.760290404275764E-2</c:v>
                </c:pt>
                <c:pt idx="760">
                  <c:v>1.6689066007721087E-2</c:v>
                </c:pt>
                <c:pt idx="761">
                  <c:v>-3.12908425300966E-3</c:v>
                </c:pt>
                <c:pt idx="762">
                  <c:v>1.8689414597056452E-4</c:v>
                </c:pt>
                <c:pt idx="763">
                  <c:v>8.6696600964625628E-4</c:v>
                </c:pt>
                <c:pt idx="764">
                  <c:v>4.729008976953092E-3</c:v>
                </c:pt>
                <c:pt idx="765">
                  <c:v>-7.737842163423804E-3</c:v>
                </c:pt>
                <c:pt idx="766">
                  <c:v>-1.5263764120674488E-3</c:v>
                </c:pt>
                <c:pt idx="767">
                  <c:v>1.15949446532206E-2</c:v>
                </c:pt>
                <c:pt idx="768">
                  <c:v>1.3649428612963869E-2</c:v>
                </c:pt>
                <c:pt idx="769">
                  <c:v>-3.5020852625713529E-3</c:v>
                </c:pt>
                <c:pt idx="770">
                  <c:v>3.0169222484212341E-3</c:v>
                </c:pt>
                <c:pt idx="771">
                  <c:v>4.2167077413866778E-3</c:v>
                </c:pt>
                <c:pt idx="772">
                  <c:v>-7.5944462124314781E-3</c:v>
                </c:pt>
                <c:pt idx="773">
                  <c:v>-2.5532578678364438E-2</c:v>
                </c:pt>
                <c:pt idx="774">
                  <c:v>7.8369756569037462E-3</c:v>
                </c:pt>
                <c:pt idx="775">
                  <c:v>-1.4579058750214622E-2</c:v>
                </c:pt>
                <c:pt idx="776">
                  <c:v>2.0093953303906821E-2</c:v>
                </c:pt>
                <c:pt idx="777">
                  <c:v>1.5980159600106712E-2</c:v>
                </c:pt>
                <c:pt idx="778">
                  <c:v>-4.6990986934586842E-4</c:v>
                </c:pt>
                <c:pt idx="779">
                  <c:v>1.3704889458872405E-2</c:v>
                </c:pt>
                <c:pt idx="780">
                  <c:v>5.128351592717865E-3</c:v>
                </c:pt>
                <c:pt idx="781">
                  <c:v>6.2285262867520725E-3</c:v>
                </c:pt>
                <c:pt idx="782">
                  <c:v>3.8579397855787231E-3</c:v>
                </c:pt>
                <c:pt idx="783">
                  <c:v>-6.8530872855987533E-4</c:v>
                </c:pt>
                <c:pt idx="784">
                  <c:v>-8.0177405376388993E-4</c:v>
                </c:pt>
                <c:pt idx="785">
                  <c:v>9.2870774878176868E-3</c:v>
                </c:pt>
                <c:pt idx="786">
                  <c:v>-5.8670888488889308E-3</c:v>
                </c:pt>
                <c:pt idx="787">
                  <c:v>-1.4612696865346018E-4</c:v>
                </c:pt>
                <c:pt idx="788">
                  <c:v>2.3129107934847376E-3</c:v>
                </c:pt>
                <c:pt idx="789">
                  <c:v>-1.0452346632556611E-2</c:v>
                </c:pt>
                <c:pt idx="790">
                  <c:v>-8.2906281411131814E-3</c:v>
                </c:pt>
                <c:pt idx="791">
                  <c:v>5.8864546846772205E-3</c:v>
                </c:pt>
                <c:pt idx="792">
                  <c:v>1.3719575131859847E-2</c:v>
                </c:pt>
                <c:pt idx="793">
                  <c:v>-2.3398210497477551E-2</c:v>
                </c:pt>
                <c:pt idx="794">
                  <c:v>1.5725393466334173E-3</c:v>
                </c:pt>
                <c:pt idx="795">
                  <c:v>1.968075444048395E-2</c:v>
                </c:pt>
                <c:pt idx="796">
                  <c:v>-1.1783557810154041E-2</c:v>
                </c:pt>
                <c:pt idx="797">
                  <c:v>-1.3778746948532577E-2</c:v>
                </c:pt>
                <c:pt idx="798">
                  <c:v>-7.3111239677240789E-3</c:v>
                </c:pt>
                <c:pt idx="799">
                  <c:v>1.6715227216063822E-2</c:v>
                </c:pt>
                <c:pt idx="800">
                  <c:v>3.0482827615931846E-3</c:v>
                </c:pt>
                <c:pt idx="801">
                  <c:v>1.3166271672684009E-2</c:v>
                </c:pt>
                <c:pt idx="802">
                  <c:v>7.9729025039446504E-3</c:v>
                </c:pt>
                <c:pt idx="803">
                  <c:v>3.4497232852549829E-3</c:v>
                </c:pt>
                <c:pt idx="804">
                  <c:v>6.3490104346982821E-3</c:v>
                </c:pt>
                <c:pt idx="805">
                  <c:v>1.0029035813282117E-2</c:v>
                </c:pt>
                <c:pt idx="806">
                  <c:v>-6.7099951776122511E-3</c:v>
                </c:pt>
                <c:pt idx="807">
                  <c:v>1.8788574727635497E-3</c:v>
                </c:pt>
                <c:pt idx="808">
                  <c:v>-1.1847350423019466E-2</c:v>
                </c:pt>
                <c:pt idx="809">
                  <c:v>1.7074024706424282E-3</c:v>
                </c:pt>
                <c:pt idx="810">
                  <c:v>7.1829033822758846E-3</c:v>
                </c:pt>
                <c:pt idx="811">
                  <c:v>-4.7994718097934229E-3</c:v>
                </c:pt>
                <c:pt idx="812">
                  <c:v>-1.2028398342259564E-2</c:v>
                </c:pt>
                <c:pt idx="813">
                  <c:v>1.237958503240616E-2</c:v>
                </c:pt>
                <c:pt idx="814">
                  <c:v>1.6632345507162277E-2</c:v>
                </c:pt>
                <c:pt idx="815">
                  <c:v>-1.1561978433435151E-3</c:v>
                </c:pt>
                <c:pt idx="816">
                  <c:v>1.86855610061895E-3</c:v>
                </c:pt>
                <c:pt idx="817">
                  <c:v>8.4336121646181022E-3</c:v>
                </c:pt>
                <c:pt idx="818">
                  <c:v>1.3206519636506119E-2</c:v>
                </c:pt>
                <c:pt idx="819">
                  <c:v>1.2922173083716446E-2</c:v>
                </c:pt>
                <c:pt idx="820">
                  <c:v>2.9087757441313656E-4</c:v>
                </c:pt>
                <c:pt idx="821">
                  <c:v>5.3199209511045741E-3</c:v>
                </c:pt>
                <c:pt idx="822">
                  <c:v>2.4976886425911679E-3</c:v>
                </c:pt>
                <c:pt idx="823">
                  <c:v>9.0888218293311042E-3</c:v>
                </c:pt>
                <c:pt idx="824">
                  <c:v>2.256360471580364E-3</c:v>
                </c:pt>
                <c:pt idx="825">
                  <c:v>4.0368744006516934E-3</c:v>
                </c:pt>
                <c:pt idx="826">
                  <c:v>1.385715541634535E-4</c:v>
                </c:pt>
                <c:pt idx="827">
                  <c:v>1.0669986312032269E-2</c:v>
                </c:pt>
                <c:pt idx="828">
                  <c:v>2.3159344076598871E-3</c:v>
                </c:pt>
                <c:pt idx="829">
                  <c:v>-5.3456718401009452E-3</c:v>
                </c:pt>
                <c:pt idx="830">
                  <c:v>-8.371894133257252E-3</c:v>
                </c:pt>
                <c:pt idx="831">
                  <c:v>1.2908314435904908E-2</c:v>
                </c:pt>
                <c:pt idx="832">
                  <c:v>-8.6190785526579806E-3</c:v>
                </c:pt>
                <c:pt idx="833">
                  <c:v>1.4086804203608534E-2</c:v>
                </c:pt>
                <c:pt idx="834">
                  <c:v>1.6054526024569704E-3</c:v>
                </c:pt>
                <c:pt idx="835">
                  <c:v>-2.2979009652670612E-4</c:v>
                </c:pt>
                <c:pt idx="836">
                  <c:v>6.7326000328734167E-3</c:v>
                </c:pt>
                <c:pt idx="837">
                  <c:v>-1.652475210780909E-3</c:v>
                </c:pt>
                <c:pt idx="838">
                  <c:v>-1.0999061145435072E-3</c:v>
                </c:pt>
                <c:pt idx="839">
                  <c:v>-3.0863351181666162E-3</c:v>
                </c:pt>
                <c:pt idx="840">
                  <c:v>9.6841205019095305E-5</c:v>
                </c:pt>
                <c:pt idx="841">
                  <c:v>-1.6336851808799607E-3</c:v>
                </c:pt>
                <c:pt idx="842">
                  <c:v>1.2550242051268149E-2</c:v>
                </c:pt>
                <c:pt idx="843">
                  <c:v>5.8252663610516868E-3</c:v>
                </c:pt>
                <c:pt idx="844">
                  <c:v>-2.2125750755489296E-2</c:v>
                </c:pt>
                <c:pt idx="845">
                  <c:v>-5.143471069318898E-3</c:v>
                </c:pt>
                <c:pt idx="846">
                  <c:v>-1.5877833259300554E-2</c:v>
                </c:pt>
                <c:pt idx="847">
                  <c:v>1.6718384245108939E-2</c:v>
                </c:pt>
                <c:pt idx="848">
                  <c:v>1.2415035908486555E-2</c:v>
                </c:pt>
                <c:pt idx="849">
                  <c:v>-4.8744272366675395E-4</c:v>
                </c:pt>
                <c:pt idx="850">
                  <c:v>-1.9316432585299304E-2</c:v>
                </c:pt>
                <c:pt idx="851">
                  <c:v>7.5984470700115143E-3</c:v>
                </c:pt>
                <c:pt idx="852">
                  <c:v>1.4253206819776612E-2</c:v>
                </c:pt>
                <c:pt idx="853">
                  <c:v>1.1233986736131122E-3</c:v>
                </c:pt>
                <c:pt idx="854">
                  <c:v>1.0998440041374118E-2</c:v>
                </c:pt>
                <c:pt idx="855">
                  <c:v>-3.4834049614322366E-3</c:v>
                </c:pt>
                <c:pt idx="856">
                  <c:v>3.6621101215561459E-3</c:v>
                </c:pt>
                <c:pt idx="857">
                  <c:v>3.2176670040062324E-3</c:v>
                </c:pt>
                <c:pt idx="858">
                  <c:v>2.327529095512329E-3</c:v>
                </c:pt>
                <c:pt idx="859">
                  <c:v>-2.1266372192673497E-3</c:v>
                </c:pt>
                <c:pt idx="860">
                  <c:v>-3.7847497356414059E-3</c:v>
                </c:pt>
                <c:pt idx="861">
                  <c:v>4.8914909475665591E-3</c:v>
                </c:pt>
                <c:pt idx="862">
                  <c:v>7.3566000877007551E-3</c:v>
                </c:pt>
                <c:pt idx="863">
                  <c:v>1.9537891216111309E-3</c:v>
                </c:pt>
                <c:pt idx="864">
                  <c:v>4.3708380071270459E-4</c:v>
                </c:pt>
                <c:pt idx="865">
                  <c:v>-5.9944600330660348E-4</c:v>
                </c:pt>
                <c:pt idx="866">
                  <c:v>4.7747413171216847E-3</c:v>
                </c:pt>
                <c:pt idx="867">
                  <c:v>2.2179961320130575E-3</c:v>
                </c:pt>
                <c:pt idx="868">
                  <c:v>2.6604645291135355E-3</c:v>
                </c:pt>
                <c:pt idx="869">
                  <c:v>-1.1590274730188187E-3</c:v>
                </c:pt>
                <c:pt idx="870">
                  <c:v>-7.5248355793499869E-3</c:v>
                </c:pt>
                <c:pt idx="871">
                  <c:v>-3.8283355417571691E-3</c:v>
                </c:pt>
                <c:pt idx="872">
                  <c:v>-8.4547475543353835E-3</c:v>
                </c:pt>
                <c:pt idx="873">
                  <c:v>1.5386268746176209E-2</c:v>
                </c:pt>
                <c:pt idx="874">
                  <c:v>7.7166032126467204E-3</c:v>
                </c:pt>
                <c:pt idx="875">
                  <c:v>2.8678298637332053E-3</c:v>
                </c:pt>
                <c:pt idx="876">
                  <c:v>5.6361490896164506E-3</c:v>
                </c:pt>
                <c:pt idx="877">
                  <c:v>3.632551411710482E-3</c:v>
                </c:pt>
                <c:pt idx="878">
                  <c:v>3.021765458537118E-3</c:v>
                </c:pt>
                <c:pt idx="879">
                  <c:v>-5.201110544516684E-5</c:v>
                </c:pt>
                <c:pt idx="880">
                  <c:v>3.5172255828860429E-3</c:v>
                </c:pt>
                <c:pt idx="881">
                  <c:v>7.9301688023229594E-3</c:v>
                </c:pt>
                <c:pt idx="882">
                  <c:v>8.9921609661051775E-3</c:v>
                </c:pt>
                <c:pt idx="883">
                  <c:v>-8.4821754393634482E-4</c:v>
                </c:pt>
                <c:pt idx="884">
                  <c:v>-7.7383232647995348E-3</c:v>
                </c:pt>
                <c:pt idx="885">
                  <c:v>3.0021361249483606E-3</c:v>
                </c:pt>
                <c:pt idx="886">
                  <c:v>1.2618000905660421E-2</c:v>
                </c:pt>
                <c:pt idx="887">
                  <c:v>3.0716199056811423E-3</c:v>
                </c:pt>
                <c:pt idx="888">
                  <c:v>4.0618402108693978E-4</c:v>
                </c:pt>
                <c:pt idx="889">
                  <c:v>-2.4089136532303278E-3</c:v>
                </c:pt>
                <c:pt idx="890">
                  <c:v>2.3031471860823809E-4</c:v>
                </c:pt>
                <c:pt idx="891">
                  <c:v>-1.9395629717707166E-2</c:v>
                </c:pt>
                <c:pt idx="892">
                  <c:v>-8.2328820110026818E-3</c:v>
                </c:pt>
                <c:pt idx="893">
                  <c:v>1.9175056109725166E-2</c:v>
                </c:pt>
                <c:pt idx="894">
                  <c:v>9.0609157563757512E-3</c:v>
                </c:pt>
                <c:pt idx="895">
                  <c:v>6.1939930035782784E-3</c:v>
                </c:pt>
                <c:pt idx="896">
                  <c:v>8.4845280062867783E-3</c:v>
                </c:pt>
                <c:pt idx="897">
                  <c:v>2.5412132000619931E-3</c:v>
                </c:pt>
                <c:pt idx="898">
                  <c:v>-3.0302830401233057E-3</c:v>
                </c:pt>
                <c:pt idx="899">
                  <c:v>8.4864153270870584E-4</c:v>
                </c:pt>
                <c:pt idx="900">
                  <c:v>-1.667023501507349E-3</c:v>
                </c:pt>
                <c:pt idx="901">
                  <c:v>3.9059481206788109E-3</c:v>
                </c:pt>
                <c:pt idx="902">
                  <c:v>-3.2295565865242612E-3</c:v>
                </c:pt>
                <c:pt idx="903">
                  <c:v>7.0521403905848077E-3</c:v>
                </c:pt>
                <c:pt idx="904">
                  <c:v>-1.2797919245547125E-3</c:v>
                </c:pt>
                <c:pt idx="905">
                  <c:v>6.2110507837587134E-3</c:v>
                </c:pt>
                <c:pt idx="906">
                  <c:v>3.0519046506289234E-3</c:v>
                </c:pt>
                <c:pt idx="907">
                  <c:v>1.304021475866759E-4</c:v>
                </c:pt>
                <c:pt idx="908">
                  <c:v>2.4183237536443917E-3</c:v>
                </c:pt>
                <c:pt idx="909">
                  <c:v>1.7369846406797081E-3</c:v>
                </c:pt>
                <c:pt idx="910">
                  <c:v>5.7724680886518222E-3</c:v>
                </c:pt>
                <c:pt idx="911">
                  <c:v>-1.9565278974273143E-4</c:v>
                </c:pt>
                <c:pt idx="912">
                  <c:v>8.0008175553777537E-4</c:v>
                </c:pt>
                <c:pt idx="913">
                  <c:v>-5.1169255169540668E-3</c:v>
                </c:pt>
                <c:pt idx="914">
                  <c:v>-1.5531084361439695E-2</c:v>
                </c:pt>
                <c:pt idx="915">
                  <c:v>8.4112365846702002E-3</c:v>
                </c:pt>
                <c:pt idx="916">
                  <c:v>1.1508852682030616E-2</c:v>
                </c:pt>
                <c:pt idx="917">
                  <c:v>9.9051919680957327E-3</c:v>
                </c:pt>
                <c:pt idx="918">
                  <c:v>2.3076461961045068E-3</c:v>
                </c:pt>
                <c:pt idx="919">
                  <c:v>1.5636182761605822E-3</c:v>
                </c:pt>
                <c:pt idx="920">
                  <c:v>-4.6589219410863268E-3</c:v>
                </c:pt>
                <c:pt idx="921">
                  <c:v>1.133764952280459E-2</c:v>
                </c:pt>
                <c:pt idx="922">
                  <c:v>4.9571003020937136E-3</c:v>
                </c:pt>
                <c:pt idx="923">
                  <c:v>4.1759901866423389E-4</c:v>
                </c:pt>
                <c:pt idx="924">
                  <c:v>2.1927199303901036E-3</c:v>
                </c:pt>
                <c:pt idx="925">
                  <c:v>1.205285464981659E-4</c:v>
                </c:pt>
                <c:pt idx="926">
                  <c:v>1.4644388116462214E-3</c:v>
                </c:pt>
                <c:pt idx="927">
                  <c:v>-3.972969350697843E-3</c:v>
                </c:pt>
                <c:pt idx="928">
                  <c:v>-6.9142922555363645E-4</c:v>
                </c:pt>
                <c:pt idx="929">
                  <c:v>-9.7068433880037564E-4</c:v>
                </c:pt>
                <c:pt idx="930">
                  <c:v>-8.0380029438800286E-3</c:v>
                </c:pt>
                <c:pt idx="931">
                  <c:v>1.8970938002889877E-3</c:v>
                </c:pt>
                <c:pt idx="932">
                  <c:v>-8.0178173626074632E-3</c:v>
                </c:pt>
                <c:pt idx="933">
                  <c:v>8.6974977097803389E-3</c:v>
                </c:pt>
                <c:pt idx="934">
                  <c:v>-1.3238126749086502E-3</c:v>
                </c:pt>
                <c:pt idx="935">
                  <c:v>-1.7741070782161826E-2</c:v>
                </c:pt>
                <c:pt idx="936">
                  <c:v>-7.2361128280399954E-3</c:v>
                </c:pt>
                <c:pt idx="937">
                  <c:v>-1.2788538047393925E-3</c:v>
                </c:pt>
                <c:pt idx="938">
                  <c:v>1.1502986580780332E-2</c:v>
                </c:pt>
                <c:pt idx="939">
                  <c:v>9.2303428125163085E-3</c:v>
                </c:pt>
                <c:pt idx="940">
                  <c:v>1.7871203552669306E-3</c:v>
                </c:pt>
                <c:pt idx="941">
                  <c:v>-5.5294737231835018E-3</c:v>
                </c:pt>
                <c:pt idx="942">
                  <c:v>-1.5224277401521453E-2</c:v>
                </c:pt>
                <c:pt idx="943">
                  <c:v>2.9662390361326237E-3</c:v>
                </c:pt>
                <c:pt idx="944">
                  <c:v>-1.4373067698943932E-2</c:v>
                </c:pt>
                <c:pt idx="945">
                  <c:v>9.5147368714970735E-3</c:v>
                </c:pt>
                <c:pt idx="946">
                  <c:v>-1.0303420206445967E-2</c:v>
                </c:pt>
                <c:pt idx="947">
                  <c:v>3.3980328020300791E-3</c:v>
                </c:pt>
                <c:pt idx="948">
                  <c:v>1.8438011667549398E-2</c:v>
                </c:pt>
                <c:pt idx="949">
                  <c:v>6.9473573054201375E-3</c:v>
                </c:pt>
                <c:pt idx="950">
                  <c:v>-5.1597432873325966E-3</c:v>
                </c:pt>
                <c:pt idx="951">
                  <c:v>-4.0877830590346064E-3</c:v>
                </c:pt>
                <c:pt idx="952">
                  <c:v>-2.1966572357120457E-3</c:v>
                </c:pt>
                <c:pt idx="953">
                  <c:v>8.6248003464411971E-3</c:v>
                </c:pt>
                <c:pt idx="954">
                  <c:v>1.7303740572096656E-2</c:v>
                </c:pt>
                <c:pt idx="955">
                  <c:v>5.0313621563584984E-3</c:v>
                </c:pt>
                <c:pt idx="956">
                  <c:v>9.7463737576221014E-3</c:v>
                </c:pt>
                <c:pt idx="957">
                  <c:v>7.9374599729490711E-3</c:v>
                </c:pt>
                <c:pt idx="958">
                  <c:v>2.7666167151842455E-3</c:v>
                </c:pt>
                <c:pt idx="959">
                  <c:v>4.3782858299816632E-3</c:v>
                </c:pt>
                <c:pt idx="960">
                  <c:v>2.6901103278377967E-3</c:v>
                </c:pt>
                <c:pt idx="961">
                  <c:v>7.2999227073106375E-3</c:v>
                </c:pt>
                <c:pt idx="962">
                  <c:v>1.0777054918985254E-3</c:v>
                </c:pt>
                <c:pt idx="963">
                  <c:v>-3.9513542422561177E-3</c:v>
                </c:pt>
                <c:pt idx="964">
                  <c:v>3.3346420982026947E-3</c:v>
                </c:pt>
                <c:pt idx="965">
                  <c:v>1.0610740727148515E-2</c:v>
                </c:pt>
                <c:pt idx="966">
                  <c:v>1.3879033435091311E-3</c:v>
                </c:pt>
                <c:pt idx="967">
                  <c:v>5.2097503393184223E-3</c:v>
                </c:pt>
                <c:pt idx="968">
                  <c:v>9.075305826243078E-3</c:v>
                </c:pt>
                <c:pt idx="969">
                  <c:v>1.0056480621594675E-2</c:v>
                </c:pt>
                <c:pt idx="970">
                  <c:v>1.2453943497633432E-3</c:v>
                </c:pt>
                <c:pt idx="971">
                  <c:v>2.1601213775062984E-3</c:v>
                </c:pt>
                <c:pt idx="972">
                  <c:v>-8.9418408313143502E-3</c:v>
                </c:pt>
                <c:pt idx="973">
                  <c:v>-2.1595855671447291E-3</c:v>
                </c:pt>
                <c:pt idx="974">
                  <c:v>-4.0988024988508837E-4</c:v>
                </c:pt>
                <c:pt idx="975">
                  <c:v>9.4888127481285982E-3</c:v>
                </c:pt>
                <c:pt idx="976">
                  <c:v>-1.890657051903333E-3</c:v>
                </c:pt>
                <c:pt idx="977">
                  <c:v>6.3729036779709E-3</c:v>
                </c:pt>
                <c:pt idx="978">
                  <c:v>4.7080989049495662E-4</c:v>
                </c:pt>
                <c:pt idx="979">
                  <c:v>2.6624598544153387E-3</c:v>
                </c:pt>
                <c:pt idx="980">
                  <c:v>1.589308806708207E-3</c:v>
                </c:pt>
                <c:pt idx="981">
                  <c:v>-8.0246463853679163E-3</c:v>
                </c:pt>
                <c:pt idx="982">
                  <c:v>-2.8702295167759074E-5</c:v>
                </c:pt>
                <c:pt idx="983">
                  <c:v>-2.2292670637057473E-3</c:v>
                </c:pt>
                <c:pt idx="984">
                  <c:v>-8.736971268885273E-3</c:v>
                </c:pt>
                <c:pt idx="985">
                  <c:v>3.6805202578957408E-3</c:v>
                </c:pt>
                <c:pt idx="986">
                  <c:v>-9.198741000309105E-3</c:v>
                </c:pt>
                <c:pt idx="987">
                  <c:v>-2.575915357855273E-2</c:v>
                </c:pt>
                <c:pt idx="988">
                  <c:v>2.3089891309660892E-2</c:v>
                </c:pt>
                <c:pt idx="989">
                  <c:v>-1.0301678685447865E-2</c:v>
                </c:pt>
                <c:pt idx="990">
                  <c:v>2.2580310146255243E-2</c:v>
                </c:pt>
                <c:pt idx="991">
                  <c:v>1.5911102279426031E-2</c:v>
                </c:pt>
                <c:pt idx="992">
                  <c:v>7.0845245099110886E-4</c:v>
                </c:pt>
                <c:pt idx="993">
                  <c:v>-1.9783342509811308E-4</c:v>
                </c:pt>
                <c:pt idx="994">
                  <c:v>6.5117197097087388E-3</c:v>
                </c:pt>
                <c:pt idx="995">
                  <c:v>-1.6925060531642132E-2</c:v>
                </c:pt>
                <c:pt idx="996">
                  <c:v>-1.0373583761037627E-3</c:v>
                </c:pt>
                <c:pt idx="997">
                  <c:v>2.1936465602456021E-2</c:v>
                </c:pt>
                <c:pt idx="998">
                  <c:v>-1.671167719186438E-2</c:v>
                </c:pt>
                <c:pt idx="999">
                  <c:v>-1.6419362893014825E-2</c:v>
                </c:pt>
                <c:pt idx="1000">
                  <c:v>2.5372602629873979E-3</c:v>
                </c:pt>
                <c:pt idx="1001">
                  <c:v>1.5132850555667118E-2</c:v>
                </c:pt>
                <c:pt idx="1002">
                  <c:v>1.4503590604558077E-2</c:v>
                </c:pt>
                <c:pt idx="1003">
                  <c:v>8.3722460274311648E-3</c:v>
                </c:pt>
                <c:pt idx="1004">
                  <c:v>1.623926403173832E-2</c:v>
                </c:pt>
                <c:pt idx="1005">
                  <c:v>-1.0641439394510472E-3</c:v>
                </c:pt>
                <c:pt idx="1006">
                  <c:v>2.0875529857358492E-3</c:v>
                </c:pt>
                <c:pt idx="1007">
                  <c:v>-4.1626117482932998E-3</c:v>
                </c:pt>
                <c:pt idx="1008">
                  <c:v>1.4165680923911295E-3</c:v>
                </c:pt>
                <c:pt idx="1009">
                  <c:v>7.3345367620768218E-3</c:v>
                </c:pt>
                <c:pt idx="1010">
                  <c:v>-3.5159090368902983E-3</c:v>
                </c:pt>
                <c:pt idx="1011">
                  <c:v>-2.3794077324850761E-2</c:v>
                </c:pt>
                <c:pt idx="1012">
                  <c:v>1.7755679580439298E-3</c:v>
                </c:pt>
                <c:pt idx="1013">
                  <c:v>-1.0362412708906308E-2</c:v>
                </c:pt>
                <c:pt idx="1014">
                  <c:v>4.2598427703012731E-3</c:v>
                </c:pt>
                <c:pt idx="1015">
                  <c:v>1.5933263511229492E-2</c:v>
                </c:pt>
                <c:pt idx="1016">
                  <c:v>1.9467040059098491E-3</c:v>
                </c:pt>
                <c:pt idx="1017">
                  <c:v>-2.4340189876665558E-2</c:v>
                </c:pt>
                <c:pt idx="1018">
                  <c:v>-8.3452216215882682E-4</c:v>
                </c:pt>
                <c:pt idx="1019">
                  <c:v>-1.102433337990099E-2</c:v>
                </c:pt>
                <c:pt idx="1020">
                  <c:v>-1.0186688814462498E-2</c:v>
                </c:pt>
                <c:pt idx="1021">
                  <c:v>-1.9951370806578977E-2</c:v>
                </c:pt>
                <c:pt idx="1022">
                  <c:v>-3.1388138703751164E-2</c:v>
                </c:pt>
                <c:pt idx="1023">
                  <c:v>3.5409988490974799E-3</c:v>
                </c:pt>
                <c:pt idx="1024">
                  <c:v>1.2178965514079609E-2</c:v>
                </c:pt>
                <c:pt idx="1025">
                  <c:v>-7.0449330052923427E-3</c:v>
                </c:pt>
                <c:pt idx="1026">
                  <c:v>-1.1754041698976477E-2</c:v>
                </c:pt>
                <c:pt idx="1027">
                  <c:v>2.6856623185708691E-2</c:v>
                </c:pt>
                <c:pt idx="1028">
                  <c:v>2.4247802430600849E-2</c:v>
                </c:pt>
                <c:pt idx="1029">
                  <c:v>1.3118010273521963E-2</c:v>
                </c:pt>
                <c:pt idx="1030">
                  <c:v>-7.6191903768519989E-3</c:v>
                </c:pt>
                <c:pt idx="1031">
                  <c:v>-1.357618102821468E-2</c:v>
                </c:pt>
                <c:pt idx="1032">
                  <c:v>6.8576382530318707E-3</c:v>
                </c:pt>
                <c:pt idx="1033">
                  <c:v>-6.2992333414168458E-3</c:v>
                </c:pt>
                <c:pt idx="1034">
                  <c:v>1.8552906766775942E-2</c:v>
                </c:pt>
                <c:pt idx="1035">
                  <c:v>2.3357454937363411E-3</c:v>
                </c:pt>
                <c:pt idx="1036">
                  <c:v>-1.198000797025349E-2</c:v>
                </c:pt>
                <c:pt idx="1037">
                  <c:v>-2.5092318656239388E-2</c:v>
                </c:pt>
                <c:pt idx="1038">
                  <c:v>5.2406491228333884E-3</c:v>
                </c:pt>
                <c:pt idx="1039">
                  <c:v>7.8832507151945456E-3</c:v>
                </c:pt>
                <c:pt idx="1040">
                  <c:v>7.5667105758803709E-4</c:v>
                </c:pt>
                <c:pt idx="1041">
                  <c:v>-1.9119430837086709E-2</c:v>
                </c:pt>
                <c:pt idx="1042">
                  <c:v>-1.3848303179338552E-2</c:v>
                </c:pt>
                <c:pt idx="1043">
                  <c:v>-1.5197501490454501E-3</c:v>
                </c:pt>
                <c:pt idx="1044">
                  <c:v>-4.8737225784636892E-2</c:v>
                </c:pt>
                <c:pt idx="1045">
                  <c:v>4.0944767190105306E-2</c:v>
                </c:pt>
                <c:pt idx="1046">
                  <c:v>1.6225249942595693E-2</c:v>
                </c:pt>
                <c:pt idx="1047">
                  <c:v>3.1677235438942811E-3</c:v>
                </c:pt>
                <c:pt idx="1048">
                  <c:v>-1.0723313123414626E-2</c:v>
                </c:pt>
                <c:pt idx="1049">
                  <c:v>2.2390857900582473E-2</c:v>
                </c:pt>
                <c:pt idx="1050">
                  <c:v>-1.5874435474028968E-2</c:v>
                </c:pt>
                <c:pt idx="1051">
                  <c:v>-3.5665496727291151E-3</c:v>
                </c:pt>
                <c:pt idx="1052">
                  <c:v>-3.5243561696091143E-2</c:v>
                </c:pt>
                <c:pt idx="1053">
                  <c:v>6.5473005780196302E-3</c:v>
                </c:pt>
                <c:pt idx="1054">
                  <c:v>9.0784262136173553E-3</c:v>
                </c:pt>
                <c:pt idx="1055">
                  <c:v>8.3163829873659049E-3</c:v>
                </c:pt>
                <c:pt idx="1056">
                  <c:v>-2.1494864296445142E-2</c:v>
                </c:pt>
                <c:pt idx="1057">
                  <c:v>-3.3644443615920708E-3</c:v>
                </c:pt>
                <c:pt idx="1058">
                  <c:v>2.8786807040561104E-2</c:v>
                </c:pt>
                <c:pt idx="1059">
                  <c:v>1.6587323530895745E-2</c:v>
                </c:pt>
                <c:pt idx="1060">
                  <c:v>1.7811290234755622E-2</c:v>
                </c:pt>
                <c:pt idx="1061">
                  <c:v>1.5649458458388037E-2</c:v>
                </c:pt>
                <c:pt idx="1062">
                  <c:v>2.4920047053461252E-3</c:v>
                </c:pt>
                <c:pt idx="1063">
                  <c:v>7.156017121014345E-3</c:v>
                </c:pt>
                <c:pt idx="1064">
                  <c:v>-5.6061325710820937E-3</c:v>
                </c:pt>
                <c:pt idx="1065">
                  <c:v>1.4877440901264173E-2</c:v>
                </c:pt>
                <c:pt idx="1066">
                  <c:v>5.531793584972999E-3</c:v>
                </c:pt>
                <c:pt idx="1067">
                  <c:v>1.6961948877891635E-2</c:v>
                </c:pt>
                <c:pt idx="1068">
                  <c:v>6.2739494349837036E-3</c:v>
                </c:pt>
                <c:pt idx="1069">
                  <c:v>-5.9736815128513289E-3</c:v>
                </c:pt>
                <c:pt idx="1070">
                  <c:v>-1.5021118262175E-2</c:v>
                </c:pt>
                <c:pt idx="1071">
                  <c:v>2.7140001158402231E-3</c:v>
                </c:pt>
                <c:pt idx="1072">
                  <c:v>7.1709232682342491E-3</c:v>
                </c:pt>
                <c:pt idx="1073">
                  <c:v>-2.0470704573643788E-2</c:v>
                </c:pt>
                <c:pt idx="1074">
                  <c:v>-4.6230013194538001E-3</c:v>
                </c:pt>
                <c:pt idx="1075">
                  <c:v>5.9390754564551005E-3</c:v>
                </c:pt>
                <c:pt idx="1076">
                  <c:v>-7.8985553146938888E-3</c:v>
                </c:pt>
                <c:pt idx="1077">
                  <c:v>-6.1798855025069731E-3</c:v>
                </c:pt>
                <c:pt idx="1078">
                  <c:v>-1.1285862047136358E-2</c:v>
                </c:pt>
                <c:pt idx="1079">
                  <c:v>1.5628684558472251E-2</c:v>
                </c:pt>
                <c:pt idx="1080">
                  <c:v>-1.6900421663379187E-2</c:v>
                </c:pt>
                <c:pt idx="1081">
                  <c:v>2.054540959730788E-3</c:v>
                </c:pt>
                <c:pt idx="1082">
                  <c:v>2.2827984033527572E-2</c:v>
                </c:pt>
                <c:pt idx="1083">
                  <c:v>5.244596479959316E-3</c:v>
                </c:pt>
                <c:pt idx="1084">
                  <c:v>-2.7928728435096715E-2</c:v>
                </c:pt>
                <c:pt idx="1085">
                  <c:v>-3.6550384508761843E-2</c:v>
                </c:pt>
                <c:pt idx="1086">
                  <c:v>7.141323736631398E-3</c:v>
                </c:pt>
                <c:pt idx="1087">
                  <c:v>-2.589223326474191E-2</c:v>
                </c:pt>
                <c:pt idx="1088">
                  <c:v>1.1038237721710413E-2</c:v>
                </c:pt>
                <c:pt idx="1089">
                  <c:v>9.5668726384496774E-3</c:v>
                </c:pt>
                <c:pt idx="1090">
                  <c:v>-3.5514460649258506E-2</c:v>
                </c:pt>
                <c:pt idx="1091">
                  <c:v>9.1841928905623486E-3</c:v>
                </c:pt>
                <c:pt idx="1092">
                  <c:v>6.8849028850782772E-3</c:v>
                </c:pt>
                <c:pt idx="1093">
                  <c:v>2.6041058345569551E-2</c:v>
                </c:pt>
                <c:pt idx="1094">
                  <c:v>-4.1157892360147177E-2</c:v>
                </c:pt>
                <c:pt idx="1095">
                  <c:v>-1.3276719567505386E-2</c:v>
                </c:pt>
                <c:pt idx="1096">
                  <c:v>-1.3192384054944056E-2</c:v>
                </c:pt>
                <c:pt idx="1097">
                  <c:v>-1.3047922195208943E-2</c:v>
                </c:pt>
                <c:pt idx="1098">
                  <c:v>-2.6107989242469872E-2</c:v>
                </c:pt>
                <c:pt idx="1099">
                  <c:v>1.9030437051284974E-2</c:v>
                </c:pt>
                <c:pt idx="1100">
                  <c:v>1.5529902367983536E-2</c:v>
                </c:pt>
                <c:pt idx="1101">
                  <c:v>1.2349359838195217E-2</c:v>
                </c:pt>
                <c:pt idx="1102">
                  <c:v>6.662345678272089E-4</c:v>
                </c:pt>
                <c:pt idx="1103">
                  <c:v>-4.695390298690448E-2</c:v>
                </c:pt>
                <c:pt idx="1104">
                  <c:v>9.5603027855517917E-3</c:v>
                </c:pt>
                <c:pt idx="1105">
                  <c:v>-1.9106771244468922E-3</c:v>
                </c:pt>
                <c:pt idx="1106">
                  <c:v>7.9129335618797966E-3</c:v>
                </c:pt>
                <c:pt idx="1107">
                  <c:v>-3.4515768423032415E-3</c:v>
                </c:pt>
                <c:pt idx="1108">
                  <c:v>1.7430171543199539E-2</c:v>
                </c:pt>
                <c:pt idx="1109">
                  <c:v>2.8307622342813803E-2</c:v>
                </c:pt>
                <c:pt idx="1110">
                  <c:v>2.2211617291802627E-2</c:v>
                </c:pt>
                <c:pt idx="1111">
                  <c:v>2.8903954582411881E-4</c:v>
                </c:pt>
                <c:pt idx="1112">
                  <c:v>-1.5442607030836913E-2</c:v>
                </c:pt>
                <c:pt idx="1113">
                  <c:v>1.3040785079592804E-2</c:v>
                </c:pt>
                <c:pt idx="1114">
                  <c:v>-1.6446027787927987E-4</c:v>
                </c:pt>
                <c:pt idx="1115">
                  <c:v>-1.0661834456829609E-2</c:v>
                </c:pt>
                <c:pt idx="1116">
                  <c:v>1.5497294468490564E-2</c:v>
                </c:pt>
                <c:pt idx="1117">
                  <c:v>-1.2784215241126124E-2</c:v>
                </c:pt>
                <c:pt idx="1118">
                  <c:v>-3.8195157011062776E-2</c:v>
                </c:pt>
                <c:pt idx="1119">
                  <c:v>-4.2414803486766815E-2</c:v>
                </c:pt>
                <c:pt idx="1120">
                  <c:v>-2.3398161189752457E-2</c:v>
                </c:pt>
                <c:pt idx="1121">
                  <c:v>8.431425841486708E-4</c:v>
                </c:pt>
                <c:pt idx="1122">
                  <c:v>-1.1006577957982794E-2</c:v>
                </c:pt>
                <c:pt idx="1123">
                  <c:v>-1.9949824835239816E-2</c:v>
                </c:pt>
                <c:pt idx="1124">
                  <c:v>1.6815204107934863E-2</c:v>
                </c:pt>
                <c:pt idx="1125">
                  <c:v>6.712380507021754E-3</c:v>
                </c:pt>
                <c:pt idx="1126">
                  <c:v>1.3798856750079767E-2</c:v>
                </c:pt>
                <c:pt idx="1127">
                  <c:v>1.5612855600832276E-2</c:v>
                </c:pt>
                <c:pt idx="1128">
                  <c:v>3.1325203246673886E-2</c:v>
                </c:pt>
                <c:pt idx="1129">
                  <c:v>-1.7349937917969622E-3</c:v>
                </c:pt>
                <c:pt idx="1130">
                  <c:v>-2.7224965573714517E-2</c:v>
                </c:pt>
                <c:pt idx="1131">
                  <c:v>-1.1863836790583506E-2</c:v>
                </c:pt>
                <c:pt idx="1132">
                  <c:v>-9.2975641849658733E-4</c:v>
                </c:pt>
                <c:pt idx="1133">
                  <c:v>4.3880735617263886E-3</c:v>
                </c:pt>
                <c:pt idx="1134">
                  <c:v>1.3143362738583211E-2</c:v>
                </c:pt>
                <c:pt idx="1135">
                  <c:v>9.1245011883752374E-3</c:v>
                </c:pt>
                <c:pt idx="1136">
                  <c:v>9.8535134830143815E-3</c:v>
                </c:pt>
                <c:pt idx="1137">
                  <c:v>-1.617260173697437E-3</c:v>
                </c:pt>
                <c:pt idx="1138">
                  <c:v>-8.4632554229745523E-3</c:v>
                </c:pt>
                <c:pt idx="1139">
                  <c:v>-2.2540605734301208E-2</c:v>
                </c:pt>
                <c:pt idx="1140">
                  <c:v>-4.3844073446008391E-3</c:v>
                </c:pt>
                <c:pt idx="1141">
                  <c:v>1.7843484005508007E-2</c:v>
                </c:pt>
                <c:pt idx="1142">
                  <c:v>2.1234351615570832E-2</c:v>
                </c:pt>
                <c:pt idx="1143">
                  <c:v>-6.5780366202563912E-3</c:v>
                </c:pt>
                <c:pt idx="1144">
                  <c:v>2.3679460301790894E-2</c:v>
                </c:pt>
                <c:pt idx="1145">
                  <c:v>6.8558178124341895E-3</c:v>
                </c:pt>
                <c:pt idx="1146">
                  <c:v>1.3714059020314879E-2</c:v>
                </c:pt>
                <c:pt idx="1147">
                  <c:v>-9.3398090415972648E-3</c:v>
                </c:pt>
                <c:pt idx="1148">
                  <c:v>-3.1659324303424134E-3</c:v>
                </c:pt>
                <c:pt idx="1149">
                  <c:v>1.2235268441154799E-4</c:v>
                </c:pt>
                <c:pt idx="1150">
                  <c:v>2.3193692626896252E-2</c:v>
                </c:pt>
                <c:pt idx="1151">
                  <c:v>1.8847274558342512E-2</c:v>
                </c:pt>
                <c:pt idx="1152">
                  <c:v>8.0662073443431102E-3</c:v>
                </c:pt>
                <c:pt idx="1153">
                  <c:v>-1.744104603439796E-3</c:v>
                </c:pt>
                <c:pt idx="1154">
                  <c:v>1.7803003490271397E-3</c:v>
                </c:pt>
                <c:pt idx="1155">
                  <c:v>1.437122214783973E-2</c:v>
                </c:pt>
                <c:pt idx="1156">
                  <c:v>-1.0823702387535746E-2</c:v>
                </c:pt>
                <c:pt idx="1157">
                  <c:v>1.2372784191009975E-2</c:v>
                </c:pt>
                <c:pt idx="1158">
                  <c:v>-6.0297449612992634E-3</c:v>
                </c:pt>
                <c:pt idx="1159">
                  <c:v>1.458160644646557E-2</c:v>
                </c:pt>
                <c:pt idx="1160">
                  <c:v>1.3989681716353501E-2</c:v>
                </c:pt>
                <c:pt idx="1161">
                  <c:v>-1.154721686966165E-5</c:v>
                </c:pt>
                <c:pt idx="1162">
                  <c:v>1.3281604755811995E-2</c:v>
                </c:pt>
                <c:pt idx="1163">
                  <c:v>6.6389586668707014E-3</c:v>
                </c:pt>
                <c:pt idx="1164">
                  <c:v>-2.180614529928405E-3</c:v>
                </c:pt>
                <c:pt idx="1165">
                  <c:v>-1.3929267464056845E-3</c:v>
                </c:pt>
                <c:pt idx="1166">
                  <c:v>-1.2681944370428651E-3</c:v>
                </c:pt>
                <c:pt idx="1167">
                  <c:v>-1.9938180631341396E-2</c:v>
                </c:pt>
                <c:pt idx="1168">
                  <c:v>-1.7533610462317769E-2</c:v>
                </c:pt>
                <c:pt idx="1169">
                  <c:v>-1.2515500393715121E-3</c:v>
                </c:pt>
                <c:pt idx="1170">
                  <c:v>8.478586934098498E-3</c:v>
                </c:pt>
                <c:pt idx="1171">
                  <c:v>1.3820396693283915E-2</c:v>
                </c:pt>
                <c:pt idx="1172">
                  <c:v>-4.8717074412255638E-2</c:v>
                </c:pt>
                <c:pt idx="1173">
                  <c:v>2.6756550463311515E-3</c:v>
                </c:pt>
                <c:pt idx="1174">
                  <c:v>-1.1640187064606006E-2</c:v>
                </c:pt>
                <c:pt idx="1175">
                  <c:v>-1.9042959391623725E-2</c:v>
                </c:pt>
                <c:pt idx="1176">
                  <c:v>1.8275261637016715E-2</c:v>
                </c:pt>
                <c:pt idx="1177">
                  <c:v>-1.9019754146469125E-2</c:v>
                </c:pt>
                <c:pt idx="1178">
                  <c:v>-5.9909324653992686E-3</c:v>
                </c:pt>
                <c:pt idx="1179">
                  <c:v>1.6155137208700036E-2</c:v>
                </c:pt>
                <c:pt idx="1180">
                  <c:v>1.9681295334370894E-2</c:v>
                </c:pt>
                <c:pt idx="1181">
                  <c:v>1.8723859273245991E-2</c:v>
                </c:pt>
                <c:pt idx="1182">
                  <c:v>-1.3324030417763311E-2</c:v>
                </c:pt>
                <c:pt idx="1183">
                  <c:v>-2.9018386909864153E-2</c:v>
                </c:pt>
                <c:pt idx="1184">
                  <c:v>-1.8959714233702867E-3</c:v>
                </c:pt>
                <c:pt idx="1185">
                  <c:v>-1.5422945097643616E-2</c:v>
                </c:pt>
                <c:pt idx="1186">
                  <c:v>-9.1144452511397675E-3</c:v>
                </c:pt>
                <c:pt idx="1187">
                  <c:v>8.6032648385384273E-3</c:v>
                </c:pt>
                <c:pt idx="1188">
                  <c:v>-5.2864017056210625E-4</c:v>
                </c:pt>
                <c:pt idx="1189">
                  <c:v>-2.7902768275619647E-2</c:v>
                </c:pt>
                <c:pt idx="1190">
                  <c:v>-1.7311702176697776E-2</c:v>
                </c:pt>
                <c:pt idx="1191">
                  <c:v>-1.3968874355034515E-2</c:v>
                </c:pt>
                <c:pt idx="1192">
                  <c:v>1.8971231158889071E-3</c:v>
                </c:pt>
                <c:pt idx="1193">
                  <c:v>-1.0795025181659404E-2</c:v>
                </c:pt>
                <c:pt idx="1194">
                  <c:v>1.2218060027517229E-2</c:v>
                </c:pt>
                <c:pt idx="1195">
                  <c:v>-1.7210689838794098E-2</c:v>
                </c:pt>
                <c:pt idx="1196">
                  <c:v>-7.297281370385978E-3</c:v>
                </c:pt>
                <c:pt idx="1197">
                  <c:v>3.8679245867481026E-2</c:v>
                </c:pt>
                <c:pt idx="1198">
                  <c:v>9.3364381830804248E-3</c:v>
                </c:pt>
                <c:pt idx="1199">
                  <c:v>6.6964549986104722E-3</c:v>
                </c:pt>
                <c:pt idx="1200">
                  <c:v>-2.0688652855484515E-2</c:v>
                </c:pt>
                <c:pt idx="1201">
                  <c:v>-1.9038794271560175E-2</c:v>
                </c:pt>
                <c:pt idx="1202">
                  <c:v>-1.6763153892137762E-2</c:v>
                </c:pt>
                <c:pt idx="1203">
                  <c:v>-1.0281188739864168E-3</c:v>
                </c:pt>
                <c:pt idx="1204">
                  <c:v>-2.3622845998411874E-2</c:v>
                </c:pt>
                <c:pt idx="1205">
                  <c:v>5.6601649057658319E-2</c:v>
                </c:pt>
                <c:pt idx="1206">
                  <c:v>-1.6594812128011421E-2</c:v>
                </c:pt>
                <c:pt idx="1207">
                  <c:v>3.5539546789071744E-2</c:v>
                </c:pt>
                <c:pt idx="1208">
                  <c:v>-1.3471962998110052E-2</c:v>
                </c:pt>
                <c:pt idx="1209">
                  <c:v>-3.9540831023833949E-3</c:v>
                </c:pt>
                <c:pt idx="1210">
                  <c:v>-9.9324618820329381E-3</c:v>
                </c:pt>
                <c:pt idx="1211">
                  <c:v>3.4522391985139705E-2</c:v>
                </c:pt>
                <c:pt idx="1212">
                  <c:v>1.2630378742278195E-2</c:v>
                </c:pt>
                <c:pt idx="1213">
                  <c:v>9.0892690545837616E-3</c:v>
                </c:pt>
                <c:pt idx="1214">
                  <c:v>3.4324865411347405E-3</c:v>
                </c:pt>
                <c:pt idx="1215">
                  <c:v>-7.7520858825789636E-3</c:v>
                </c:pt>
                <c:pt idx="1216">
                  <c:v>2.3683672227893277E-2</c:v>
                </c:pt>
                <c:pt idx="1217">
                  <c:v>6.8755593651061864E-3</c:v>
                </c:pt>
                <c:pt idx="1218">
                  <c:v>-1.473044941525776E-2</c:v>
                </c:pt>
                <c:pt idx="1219">
                  <c:v>-3.8231347170887373E-2</c:v>
                </c:pt>
                <c:pt idx="1220">
                  <c:v>1.1541158370370171E-2</c:v>
                </c:pt>
                <c:pt idx="1221">
                  <c:v>5.0804233343679488E-3</c:v>
                </c:pt>
                <c:pt idx="1222">
                  <c:v>1.2219133138985308E-2</c:v>
                </c:pt>
                <c:pt idx="1223">
                  <c:v>-1.2643535551308109E-3</c:v>
                </c:pt>
                <c:pt idx="1224">
                  <c:v>1.6065876720198276E-2</c:v>
                </c:pt>
                <c:pt idx="1225">
                  <c:v>3.2469050303972985E-2</c:v>
                </c:pt>
                <c:pt idx="1226">
                  <c:v>5.0205031478712326E-3</c:v>
                </c:pt>
                <c:pt idx="1227">
                  <c:v>9.2888682080957703E-3</c:v>
                </c:pt>
                <c:pt idx="1228">
                  <c:v>-8.3595445422250895E-3</c:v>
                </c:pt>
                <c:pt idx="1229">
                  <c:v>-1.7154868779080734E-2</c:v>
                </c:pt>
                <c:pt idx="1230">
                  <c:v>1.50955674709231E-2</c:v>
                </c:pt>
                <c:pt idx="1231">
                  <c:v>-2.4450556700812065E-3</c:v>
                </c:pt>
                <c:pt idx="1232">
                  <c:v>3.5128436432177975E-3</c:v>
                </c:pt>
                <c:pt idx="1233">
                  <c:v>1.1228866354105986E-2</c:v>
                </c:pt>
                <c:pt idx="1234">
                  <c:v>7.6234230220592926E-3</c:v>
                </c:pt>
                <c:pt idx="1235">
                  <c:v>-4.7767136445386171E-3</c:v>
                </c:pt>
                <c:pt idx="1236">
                  <c:v>-1.1934150374249799E-2</c:v>
                </c:pt>
                <c:pt idx="1237">
                  <c:v>-1.4780592993670772E-3</c:v>
                </c:pt>
                <c:pt idx="1238">
                  <c:v>3.9269270425176035E-2</c:v>
                </c:pt>
                <c:pt idx="1239">
                  <c:v>-1.3439651061332217E-2</c:v>
                </c:pt>
                <c:pt idx="1240">
                  <c:v>4.2220810914993124E-3</c:v>
                </c:pt>
                <c:pt idx="1241">
                  <c:v>-1.6150690314034377E-2</c:v>
                </c:pt>
                <c:pt idx="1242">
                  <c:v>-1.8878172700488621E-2</c:v>
                </c:pt>
                <c:pt idx="1243">
                  <c:v>5.133688287538486E-3</c:v>
                </c:pt>
                <c:pt idx="1244">
                  <c:v>2.6307513236993119E-3</c:v>
                </c:pt>
                <c:pt idx="1245">
                  <c:v>-3.9128743475213808E-3</c:v>
                </c:pt>
                <c:pt idx="1246">
                  <c:v>3.947649697768376E-2</c:v>
                </c:pt>
                <c:pt idx="1247">
                  <c:v>-1.5602922437757894E-2</c:v>
                </c:pt>
                <c:pt idx="1248">
                  <c:v>-1.6859136467709153E-2</c:v>
                </c:pt>
                <c:pt idx="1249">
                  <c:v>-2.0373262681197286E-2</c:v>
                </c:pt>
                <c:pt idx="1250">
                  <c:v>-1.1019638837440695E-2</c:v>
                </c:pt>
                <c:pt idx="1251">
                  <c:v>-1.312760490677058E-2</c:v>
                </c:pt>
                <c:pt idx="1252">
                  <c:v>9.8468384190178761E-3</c:v>
                </c:pt>
                <c:pt idx="1253">
                  <c:v>5.0100255801383787E-3</c:v>
                </c:pt>
                <c:pt idx="1254">
                  <c:v>-1.146589162915437E-2</c:v>
                </c:pt>
                <c:pt idx="1255">
                  <c:v>9.5881412454391739E-3</c:v>
                </c:pt>
                <c:pt idx="1256">
                  <c:v>-3.6955887125103889E-3</c:v>
                </c:pt>
                <c:pt idx="1257">
                  <c:v>-7.0182824803021399E-3</c:v>
                </c:pt>
                <c:pt idx="1258">
                  <c:v>8.1568101246868481E-3</c:v>
                </c:pt>
                <c:pt idx="1259">
                  <c:v>8.3050557833012021E-3</c:v>
                </c:pt>
                <c:pt idx="1260">
                  <c:v>-3.414640535593004E-3</c:v>
                </c:pt>
                <c:pt idx="1261">
                  <c:v>4.7622699880348356E-4</c:v>
                </c:pt>
                <c:pt idx="1262">
                  <c:v>-4.5249355636418414E-3</c:v>
                </c:pt>
                <c:pt idx="1263">
                  <c:v>2.7815101042402396E-2</c:v>
                </c:pt>
                <c:pt idx="1264">
                  <c:v>-6.2732810977976132E-3</c:v>
                </c:pt>
                <c:pt idx="1265">
                  <c:v>1.4186336073336464E-2</c:v>
                </c:pt>
                <c:pt idx="1266">
                  <c:v>1.4472146572779865E-2</c:v>
                </c:pt>
                <c:pt idx="1267">
                  <c:v>-4.5287485161802053E-3</c:v>
                </c:pt>
                <c:pt idx="1268">
                  <c:v>1.2412237274179481E-2</c:v>
                </c:pt>
                <c:pt idx="1269">
                  <c:v>1.5730004741755562E-3</c:v>
                </c:pt>
                <c:pt idx="1270">
                  <c:v>-2.7382061857134713E-2</c:v>
                </c:pt>
                <c:pt idx="1271">
                  <c:v>-1.9723840465524906E-4</c:v>
                </c:pt>
                <c:pt idx="1272">
                  <c:v>2.1756655054995445E-2</c:v>
                </c:pt>
                <c:pt idx="1273">
                  <c:v>7.8308078197057845E-3</c:v>
                </c:pt>
                <c:pt idx="1274">
                  <c:v>-5.1277202644655984E-3</c:v>
                </c:pt>
                <c:pt idx="1275">
                  <c:v>1.6723196528097162E-2</c:v>
                </c:pt>
                <c:pt idx="1276">
                  <c:v>5.9543511945791914E-3</c:v>
                </c:pt>
                <c:pt idx="1277">
                  <c:v>-6.6174735601732941E-4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C0-F847-B9BB-F520E735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485791"/>
        <c:axId val="634134655"/>
      </c:scatterChart>
      <c:valAx>
        <c:axId val="69048579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SP%chng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4134655"/>
        <c:crosses val="autoZero"/>
        <c:crossBetween val="midCat"/>
      </c:valAx>
      <c:valAx>
        <c:axId val="63413465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MS%chng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90485791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SP%chng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Tesl%chng</c:v>
          </c:tx>
          <c:spPr>
            <a:ln w="19050">
              <a:noFill/>
            </a:ln>
          </c:spPr>
          <c:xVal>
            <c:numRef>
              <c:f>'combined II'!$H$2:$H$1279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5">
                  <c:v>0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xVal>
          <c:yVal>
            <c:numRef>
              <c:f>'combined II'!$D$2:$D$1279</c:f>
              <c:numCache>
                <c:formatCode>General</c:formatCode>
                <c:ptCount val="1278"/>
                <c:pt idx="0">
                  <c:v>0</c:v>
                </c:pt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E7-D646-88FB-4D9E354BE140}"/>
            </c:ext>
          </c:extLst>
        </c:ser>
        <c:ser>
          <c:idx val="1"/>
          <c:order val="1"/>
          <c:tx>
            <c:v>Predicted Tesl%chng</c:v>
          </c:tx>
          <c:spPr>
            <a:ln w="19050">
              <a:noFill/>
            </a:ln>
          </c:spPr>
          <c:xVal>
            <c:numRef>
              <c:f>'combined II'!$H$2:$H$1279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5">
                  <c:v>0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xVal>
          <c:yVal>
            <c:numRef>
              <c:f>'combined II'!$U$25:$U$1302</c:f>
              <c:numCache>
                <c:formatCode>General</c:formatCode>
                <c:ptCount val="1278"/>
                <c:pt idx="0">
                  <c:v>2.1631386280773967E-3</c:v>
                </c:pt>
                <c:pt idx="1">
                  <c:v>1.16797479270314E-2</c:v>
                </c:pt>
                <c:pt idx="2">
                  <c:v>1.6512624477682907E-2</c:v>
                </c:pt>
                <c:pt idx="3">
                  <c:v>1.0165084977590128E-2</c:v>
                </c:pt>
                <c:pt idx="4">
                  <c:v>9.6811822430915191E-3</c:v>
                </c:pt>
                <c:pt idx="5">
                  <c:v>7.767768339920135E-3</c:v>
                </c:pt>
                <c:pt idx="6">
                  <c:v>-1.5455810813856025E-3</c:v>
                </c:pt>
                <c:pt idx="7">
                  <c:v>7.0639475372803332E-3</c:v>
                </c:pt>
                <c:pt idx="8">
                  <c:v>1.345949079943088E-2</c:v>
                </c:pt>
                <c:pt idx="9">
                  <c:v>2.0859601010759923E-2</c:v>
                </c:pt>
                <c:pt idx="10">
                  <c:v>-6.95777007193341E-3</c:v>
                </c:pt>
                <c:pt idx="11">
                  <c:v>1.3459380668362383E-2</c:v>
                </c:pt>
                <c:pt idx="12">
                  <c:v>2.2928966512179888E-3</c:v>
                </c:pt>
                <c:pt idx="13">
                  <c:v>6.4092629533049174E-3</c:v>
                </c:pt>
                <c:pt idx="14">
                  <c:v>1.8768054141183262E-2</c:v>
                </c:pt>
                <c:pt idx="15">
                  <c:v>2.1631386280773967E-3</c:v>
                </c:pt>
                <c:pt idx="16">
                  <c:v>2.6869895071956374E-3</c:v>
                </c:pt>
                <c:pt idx="17">
                  <c:v>2.9549584059357778E-3</c:v>
                </c:pt>
                <c:pt idx="18">
                  <c:v>1.4687912982017499E-2</c:v>
                </c:pt>
                <c:pt idx="19">
                  <c:v>-1.9975546411340001E-2</c:v>
                </c:pt>
                <c:pt idx="20">
                  <c:v>1.9512912158633382E-3</c:v>
                </c:pt>
                <c:pt idx="21">
                  <c:v>-8.1406320354179725E-3</c:v>
                </c:pt>
                <c:pt idx="22">
                  <c:v>-2.7112589383817493E-3</c:v>
                </c:pt>
                <c:pt idx="23">
                  <c:v>-4.2852213913441059E-2</c:v>
                </c:pt>
                <c:pt idx="24">
                  <c:v>-8.5651063802732158E-2</c:v>
                </c:pt>
                <c:pt idx="25">
                  <c:v>5.3631894423942707E-2</c:v>
                </c:pt>
                <c:pt idx="26">
                  <c:v>-1.8594523935305807E-3</c:v>
                </c:pt>
                <c:pt idx="27">
                  <c:v>-5.600359361195676E-2</c:v>
                </c:pt>
                <c:pt idx="28">
                  <c:v>2.6278402594751678E-2</c:v>
                </c:pt>
                <c:pt idx="29">
                  <c:v>8.7044999317756888E-3</c:v>
                </c:pt>
                <c:pt idx="30">
                  <c:v>5.5511757660852102E-3</c:v>
                </c:pt>
                <c:pt idx="31">
                  <c:v>4.3877084603826201E-2</c:v>
                </c:pt>
                <c:pt idx="32">
                  <c:v>1.1284171196535128E-2</c:v>
                </c:pt>
                <c:pt idx="33">
                  <c:v>-6.0805832447250428E-4</c:v>
                </c:pt>
                <c:pt idx="34">
                  <c:v>5.1896783101016016E-4</c:v>
                </c:pt>
                <c:pt idx="35">
                  <c:v>-4.6192067989478244E-3</c:v>
                </c:pt>
                <c:pt idx="36">
                  <c:v>5.7651894341370965E-3</c:v>
                </c:pt>
                <c:pt idx="37">
                  <c:v>2.9575744422988971E-2</c:v>
                </c:pt>
                <c:pt idx="38">
                  <c:v>1.7256503023944686E-2</c:v>
                </c:pt>
                <c:pt idx="39">
                  <c:v>-1.5446851670523322E-2</c:v>
                </c:pt>
                <c:pt idx="40">
                  <c:v>-2.3659305341148507E-2</c:v>
                </c:pt>
                <c:pt idx="41">
                  <c:v>-3.6358497359869547E-2</c:v>
                </c:pt>
                <c:pt idx="42">
                  <c:v>1.7198868071753803E-2</c:v>
                </c:pt>
                <c:pt idx="43">
                  <c:v>3.4877046002924461E-2</c:v>
                </c:pt>
                <c:pt idx="44">
                  <c:v>-1.1255152247589672E-2</c:v>
                </c:pt>
                <c:pt idx="45">
                  <c:v>1.7180616426475181E-2</c:v>
                </c:pt>
                <c:pt idx="46">
                  <c:v>1.5478834177128555E-2</c:v>
                </c:pt>
                <c:pt idx="47">
                  <c:v>2.6682621623601278E-2</c:v>
                </c:pt>
                <c:pt idx="48">
                  <c:v>3.3157289728239425E-3</c:v>
                </c:pt>
                <c:pt idx="49">
                  <c:v>-9.7990972296335133E-3</c:v>
                </c:pt>
                <c:pt idx="50">
                  <c:v>-1.0901717300345903E-2</c:v>
                </c:pt>
                <c:pt idx="51">
                  <c:v>-2.8279329134349137E-4</c:v>
                </c:pt>
                <c:pt idx="52">
                  <c:v>-3.9323933479012939E-3</c:v>
                </c:pt>
                <c:pt idx="53">
                  <c:v>-1.5470355180091586E-2</c:v>
                </c:pt>
                <c:pt idx="54">
                  <c:v>2.1229550728167979E-3</c:v>
                </c:pt>
                <c:pt idx="55">
                  <c:v>-1.3801433031803714E-2</c:v>
                </c:pt>
                <c:pt idx="56">
                  <c:v>-2.8511570089458704E-2</c:v>
                </c:pt>
                <c:pt idx="57">
                  <c:v>-1.6829613588116871E-2</c:v>
                </c:pt>
                <c:pt idx="58">
                  <c:v>3.503139939582367E-2</c:v>
                </c:pt>
                <c:pt idx="59">
                  <c:v>-3.7018761100523725E-2</c:v>
                </c:pt>
                <c:pt idx="60">
                  <c:v>4.3261162958576974E-3</c:v>
                </c:pt>
                <c:pt idx="61">
                  <c:v>1.5309549744398333E-2</c:v>
                </c:pt>
                <c:pt idx="62">
                  <c:v>-2.6793060262819753E-2</c:v>
                </c:pt>
                <c:pt idx="63">
                  <c:v>-3.5576599351575169E-3</c:v>
                </c:pt>
                <c:pt idx="64">
                  <c:v>5.2332365135141938E-2</c:v>
                </c:pt>
                <c:pt idx="65">
                  <c:v>-5.7675492181270332E-3</c:v>
                </c:pt>
                <c:pt idx="66">
                  <c:v>-1.7734647716643029E-2</c:v>
                </c:pt>
                <c:pt idx="67">
                  <c:v>1.679410635283907E-2</c:v>
                </c:pt>
                <c:pt idx="68">
                  <c:v>5.9319336599901636E-3</c:v>
                </c:pt>
                <c:pt idx="69">
                  <c:v>8.9736328315537066E-3</c:v>
                </c:pt>
                <c:pt idx="70">
                  <c:v>1.7833564136205054E-2</c:v>
                </c:pt>
                <c:pt idx="71">
                  <c:v>-2.4675622491337774E-3</c:v>
                </c:pt>
                <c:pt idx="72">
                  <c:v>1.7451021378008684E-2</c:v>
                </c:pt>
                <c:pt idx="73">
                  <c:v>1.3817225261669345E-2</c:v>
                </c:pt>
                <c:pt idx="74">
                  <c:v>-3.8615980204454144E-3</c:v>
                </c:pt>
                <c:pt idx="75">
                  <c:v>-3.644484204144891E-3</c:v>
                </c:pt>
                <c:pt idx="76">
                  <c:v>-9.499421699023642E-3</c:v>
                </c:pt>
                <c:pt idx="77">
                  <c:v>5.8257824518099825E-3</c:v>
                </c:pt>
                <c:pt idx="78">
                  <c:v>-2.949762006632814E-2</c:v>
                </c:pt>
                <c:pt idx="79">
                  <c:v>1.3635295682164469E-2</c:v>
                </c:pt>
                <c:pt idx="80">
                  <c:v>1.8351653702591099E-2</c:v>
                </c:pt>
                <c:pt idx="81">
                  <c:v>6.9350970606748405E-3</c:v>
                </c:pt>
                <c:pt idx="82">
                  <c:v>-2.504640389266042E-2</c:v>
                </c:pt>
                <c:pt idx="83">
                  <c:v>9.8905539073640501E-3</c:v>
                </c:pt>
                <c:pt idx="84">
                  <c:v>-1.5936274823401646E-2</c:v>
                </c:pt>
                <c:pt idx="85">
                  <c:v>-2.4355848081641469E-3</c:v>
                </c:pt>
                <c:pt idx="86">
                  <c:v>4.2113159374835701E-2</c:v>
                </c:pt>
                <c:pt idx="87">
                  <c:v>-4.700783131215411E-3</c:v>
                </c:pt>
                <c:pt idx="88">
                  <c:v>7.4996551177073031E-3</c:v>
                </c:pt>
                <c:pt idx="89">
                  <c:v>2.0245166818436005E-2</c:v>
                </c:pt>
                <c:pt idx="90">
                  <c:v>1.3970362880410335E-2</c:v>
                </c:pt>
                <c:pt idx="91">
                  <c:v>1.2634160052935068E-2</c:v>
                </c:pt>
                <c:pt idx="92">
                  <c:v>-1.1133381871160166E-2</c:v>
                </c:pt>
                <c:pt idx="93">
                  <c:v>-1.8386183796409543E-3</c:v>
                </c:pt>
                <c:pt idx="94">
                  <c:v>6.9032547338166161E-3</c:v>
                </c:pt>
                <c:pt idx="95">
                  <c:v>5.8395815418951129E-4</c:v>
                </c:pt>
                <c:pt idx="96">
                  <c:v>1.4154890142853937E-2</c:v>
                </c:pt>
                <c:pt idx="97">
                  <c:v>4.1219832477737322E-3</c:v>
                </c:pt>
                <c:pt idx="98">
                  <c:v>-1.4157456211485221E-2</c:v>
                </c:pt>
                <c:pt idx="99">
                  <c:v>1.3455350856640565E-2</c:v>
                </c:pt>
                <c:pt idx="100">
                  <c:v>-2.737109561270417E-3</c:v>
                </c:pt>
                <c:pt idx="101">
                  <c:v>-1.0265321510780582E-2</c:v>
                </c:pt>
                <c:pt idx="102">
                  <c:v>3.5993121927635854E-4</c:v>
                </c:pt>
                <c:pt idx="103">
                  <c:v>1.4559205397007374E-2</c:v>
                </c:pt>
                <c:pt idx="104">
                  <c:v>6.3824727321745776E-4</c:v>
                </c:pt>
                <c:pt idx="105">
                  <c:v>1.7397040638487116E-2</c:v>
                </c:pt>
                <c:pt idx="106">
                  <c:v>6.6552001536074948E-3</c:v>
                </c:pt>
                <c:pt idx="107">
                  <c:v>5.3265466236887341E-3</c:v>
                </c:pt>
                <c:pt idx="108">
                  <c:v>1.6310649568840162E-2</c:v>
                </c:pt>
                <c:pt idx="109">
                  <c:v>-3.7535783925879036E-3</c:v>
                </c:pt>
                <c:pt idx="110">
                  <c:v>1.1541815626114307E-2</c:v>
                </c:pt>
                <c:pt idx="111">
                  <c:v>5.7010412509334047E-3</c:v>
                </c:pt>
                <c:pt idx="112">
                  <c:v>3.689290581546217E-3</c:v>
                </c:pt>
                <c:pt idx="113">
                  <c:v>-9.2701810218038735E-4</c:v>
                </c:pt>
                <c:pt idx="114">
                  <c:v>-1.3912697620794821E-3</c:v>
                </c:pt>
                <c:pt idx="115">
                  <c:v>-5.7193857672913568E-3</c:v>
                </c:pt>
                <c:pt idx="116">
                  <c:v>-6.9415385629832188E-3</c:v>
                </c:pt>
                <c:pt idx="117">
                  <c:v>1.3796135865698989E-2</c:v>
                </c:pt>
                <c:pt idx="118">
                  <c:v>1.8676702643794264E-3</c:v>
                </c:pt>
                <c:pt idx="119">
                  <c:v>-3.4285072499210222E-3</c:v>
                </c:pt>
                <c:pt idx="120">
                  <c:v>-9.6696540440674751E-3</c:v>
                </c:pt>
                <c:pt idx="121">
                  <c:v>-1.1744032580979405E-2</c:v>
                </c:pt>
                <c:pt idx="122">
                  <c:v>6.3815900559774253E-3</c:v>
                </c:pt>
                <c:pt idx="123">
                  <c:v>-1.7888287636272211E-2</c:v>
                </c:pt>
                <c:pt idx="124">
                  <c:v>2.1125354815065462E-2</c:v>
                </c:pt>
                <c:pt idx="125">
                  <c:v>-1.2746518028809488E-2</c:v>
                </c:pt>
                <c:pt idx="126">
                  <c:v>2.1002928597099287E-2</c:v>
                </c:pt>
                <c:pt idx="127">
                  <c:v>-3.8974359055265161E-3</c:v>
                </c:pt>
                <c:pt idx="128">
                  <c:v>1.1122862158538322E-2</c:v>
                </c:pt>
                <c:pt idx="129">
                  <c:v>2.7017502994810975E-2</c:v>
                </c:pt>
                <c:pt idx="130">
                  <c:v>1.0600752079759929E-2</c:v>
                </c:pt>
                <c:pt idx="131">
                  <c:v>-3.5537548463512062E-3</c:v>
                </c:pt>
                <c:pt idx="132">
                  <c:v>4.3321826833022225E-3</c:v>
                </c:pt>
                <c:pt idx="133">
                  <c:v>1.1128091511543852E-2</c:v>
                </c:pt>
                <c:pt idx="134">
                  <c:v>2.4426409612261367E-3</c:v>
                </c:pt>
                <c:pt idx="135">
                  <c:v>-3.0648935980877642E-3</c:v>
                </c:pt>
                <c:pt idx="136">
                  <c:v>1.6398564638264383E-2</c:v>
                </c:pt>
                <c:pt idx="137">
                  <c:v>8.8162982967200524E-4</c:v>
                </c:pt>
                <c:pt idx="138">
                  <c:v>-9.618554134852692E-4</c:v>
                </c:pt>
                <c:pt idx="139">
                  <c:v>-1.3316293135256256E-3</c:v>
                </c:pt>
                <c:pt idx="140">
                  <c:v>1.6029162184313411E-2</c:v>
                </c:pt>
                <c:pt idx="141">
                  <c:v>2.5948477341480067E-4</c:v>
                </c:pt>
                <c:pt idx="142">
                  <c:v>1.3551996781725768E-2</c:v>
                </c:pt>
                <c:pt idx="143">
                  <c:v>6.551596194153954E-3</c:v>
                </c:pt>
                <c:pt idx="144">
                  <c:v>-1.2897977304034088E-2</c:v>
                </c:pt>
                <c:pt idx="145">
                  <c:v>-3.8358838340702087E-3</c:v>
                </c:pt>
                <c:pt idx="146">
                  <c:v>9.5364421154311152E-3</c:v>
                </c:pt>
                <c:pt idx="147">
                  <c:v>-1.1270490606347522E-2</c:v>
                </c:pt>
                <c:pt idx="148">
                  <c:v>2.0888351926969109E-2</c:v>
                </c:pt>
                <c:pt idx="149">
                  <c:v>8.9938679663313197E-3</c:v>
                </c:pt>
                <c:pt idx="150">
                  <c:v>1.211440342414042E-2</c:v>
                </c:pt>
                <c:pt idx="151">
                  <c:v>2.716879114810888E-3</c:v>
                </c:pt>
                <c:pt idx="152">
                  <c:v>2.4176963128335637E-3</c:v>
                </c:pt>
                <c:pt idx="153">
                  <c:v>-9.5515015390902694E-3</c:v>
                </c:pt>
                <c:pt idx="154">
                  <c:v>-4.2834714255608492E-5</c:v>
                </c:pt>
                <c:pt idx="155">
                  <c:v>-2.7107272259518731E-3</c:v>
                </c:pt>
                <c:pt idx="156">
                  <c:v>2.2081468292402266E-3</c:v>
                </c:pt>
                <c:pt idx="157">
                  <c:v>4.4043530391775481E-3</c:v>
                </c:pt>
                <c:pt idx="158">
                  <c:v>6.570639666192579E-3</c:v>
                </c:pt>
                <c:pt idx="159">
                  <c:v>1.2108599859714509E-2</c:v>
                </c:pt>
                <c:pt idx="160">
                  <c:v>6.9797241969879083E-3</c:v>
                </c:pt>
                <c:pt idx="161">
                  <c:v>1.8326531762926672E-3</c:v>
                </c:pt>
                <c:pt idx="162">
                  <c:v>1.7181454893434897E-3</c:v>
                </c:pt>
                <c:pt idx="163">
                  <c:v>3.4717473961308086E-3</c:v>
                </c:pt>
                <c:pt idx="164">
                  <c:v>1.6244652982330101E-2</c:v>
                </c:pt>
                <c:pt idx="165">
                  <c:v>1.266640224723942E-2</c:v>
                </c:pt>
                <c:pt idx="166">
                  <c:v>1.6428400994991598E-3</c:v>
                </c:pt>
                <c:pt idx="167">
                  <c:v>7.3637440593386436E-3</c:v>
                </c:pt>
                <c:pt idx="168">
                  <c:v>-4.467975520330957E-3</c:v>
                </c:pt>
                <c:pt idx="169">
                  <c:v>1.2781413062774689E-3</c:v>
                </c:pt>
                <c:pt idx="170">
                  <c:v>-1.2136425156234142E-3</c:v>
                </c:pt>
                <c:pt idx="171">
                  <c:v>3.062154476536458E-4</c:v>
                </c:pt>
                <c:pt idx="172">
                  <c:v>-1.0756519022608955E-2</c:v>
                </c:pt>
                <c:pt idx="173">
                  <c:v>1.0448816099955401E-2</c:v>
                </c:pt>
                <c:pt idx="174">
                  <c:v>-4.0549573718872273E-3</c:v>
                </c:pt>
                <c:pt idx="175">
                  <c:v>1.2689076903211433E-2</c:v>
                </c:pt>
                <c:pt idx="176">
                  <c:v>7.5360923419382038E-3</c:v>
                </c:pt>
                <c:pt idx="177">
                  <c:v>8.1253291086479992E-3</c:v>
                </c:pt>
                <c:pt idx="178">
                  <c:v>5.6639814926465952E-4</c:v>
                </c:pt>
                <c:pt idx="179">
                  <c:v>-6.0705787742364155E-3</c:v>
                </c:pt>
                <c:pt idx="180">
                  <c:v>1.2084773860780426E-2</c:v>
                </c:pt>
                <c:pt idx="181">
                  <c:v>1.0340013959253699E-2</c:v>
                </c:pt>
                <c:pt idx="182">
                  <c:v>1.2707287624233551E-2</c:v>
                </c:pt>
                <c:pt idx="183">
                  <c:v>-7.1280270905246792E-3</c:v>
                </c:pt>
                <c:pt idx="184">
                  <c:v>2.1133520500808095E-3</c:v>
                </c:pt>
                <c:pt idx="185">
                  <c:v>-8.1024037361323263E-4</c:v>
                </c:pt>
                <c:pt idx="186">
                  <c:v>-1.165398325259393E-3</c:v>
                </c:pt>
                <c:pt idx="187">
                  <c:v>1.1509000364482911E-3</c:v>
                </c:pt>
                <c:pt idx="188">
                  <c:v>1.2266561268582016E-2</c:v>
                </c:pt>
                <c:pt idx="189">
                  <c:v>6.1461788319272037E-4</c:v>
                </c:pt>
                <c:pt idx="190">
                  <c:v>7.0566916696868888E-3</c:v>
                </c:pt>
                <c:pt idx="191">
                  <c:v>-5.5227544165597827E-3</c:v>
                </c:pt>
                <c:pt idx="192">
                  <c:v>-8.3675032189708849E-3</c:v>
                </c:pt>
                <c:pt idx="193">
                  <c:v>-1.3640575824439685E-2</c:v>
                </c:pt>
                <c:pt idx="194">
                  <c:v>5.3045431358808249E-3</c:v>
                </c:pt>
                <c:pt idx="195">
                  <c:v>-3.2843563873760102E-3</c:v>
                </c:pt>
                <c:pt idx="196">
                  <c:v>-6.137226967969827E-2</c:v>
                </c:pt>
                <c:pt idx="197">
                  <c:v>-1.991226152237572E-3</c:v>
                </c:pt>
                <c:pt idx="198">
                  <c:v>-2.2513106999192322E-3</c:v>
                </c:pt>
                <c:pt idx="199">
                  <c:v>4.2790828119672209E-3</c:v>
                </c:pt>
                <c:pt idx="200">
                  <c:v>3.1018768675146038E-2</c:v>
                </c:pt>
                <c:pt idx="201">
                  <c:v>-4.1120052169898638E-3</c:v>
                </c:pt>
                <c:pt idx="202">
                  <c:v>-1.5091856708401966E-2</c:v>
                </c:pt>
                <c:pt idx="203">
                  <c:v>1.0356900939975831E-3</c:v>
                </c:pt>
                <c:pt idx="204">
                  <c:v>-3.3193402653094103E-2</c:v>
                </c:pt>
                <c:pt idx="205">
                  <c:v>1.3347072913517968E-2</c:v>
                </c:pt>
                <c:pt idx="206">
                  <c:v>-4.0655479492838417E-2</c:v>
                </c:pt>
                <c:pt idx="207">
                  <c:v>-2.6213928808701348E-3</c:v>
                </c:pt>
                <c:pt idx="208">
                  <c:v>1.2187795160470589E-2</c:v>
                </c:pt>
                <c:pt idx="209">
                  <c:v>-2.6736242028429492E-2</c:v>
                </c:pt>
                <c:pt idx="210">
                  <c:v>4.5792641382859489E-2</c:v>
                </c:pt>
                <c:pt idx="211">
                  <c:v>1.0178808509252502E-2</c:v>
                </c:pt>
                <c:pt idx="212">
                  <c:v>2.0621314190701422E-2</c:v>
                </c:pt>
                <c:pt idx="213">
                  <c:v>-1.0561894409040137E-2</c:v>
                </c:pt>
                <c:pt idx="214">
                  <c:v>1.0151065561541356E-2</c:v>
                </c:pt>
                <c:pt idx="215">
                  <c:v>2.5582311355964914E-2</c:v>
                </c:pt>
                <c:pt idx="216">
                  <c:v>2.3058437375656944E-2</c:v>
                </c:pt>
                <c:pt idx="217">
                  <c:v>-5.8282410323375481E-3</c:v>
                </c:pt>
                <c:pt idx="218">
                  <c:v>-1.1058209576715633E-2</c:v>
                </c:pt>
                <c:pt idx="219">
                  <c:v>-2.7062321690422515E-2</c:v>
                </c:pt>
                <c:pt idx="220">
                  <c:v>7.3764950506733156E-3</c:v>
                </c:pt>
                <c:pt idx="221">
                  <c:v>-2.779621475769917E-2</c:v>
                </c:pt>
                <c:pt idx="222">
                  <c:v>1.8897799674203113E-2</c:v>
                </c:pt>
                <c:pt idx="223">
                  <c:v>1.0286669236961088E-2</c:v>
                </c:pt>
                <c:pt idx="224">
                  <c:v>-4.9989840891826204E-2</c:v>
                </c:pt>
                <c:pt idx="225">
                  <c:v>4.3113771389061391E-3</c:v>
                </c:pt>
                <c:pt idx="226">
                  <c:v>-1.4670918988898902E-2</c:v>
                </c:pt>
                <c:pt idx="227">
                  <c:v>1.3560229671023872E-2</c:v>
                </c:pt>
                <c:pt idx="228">
                  <c:v>1.1569487826227205E-2</c:v>
                </c:pt>
                <c:pt idx="229">
                  <c:v>2.087680124046104E-2</c:v>
                </c:pt>
                <c:pt idx="230">
                  <c:v>3.2404236847964847E-2</c:v>
                </c:pt>
                <c:pt idx="231">
                  <c:v>2.6878217087107129E-3</c:v>
                </c:pt>
                <c:pt idx="232">
                  <c:v>3.6528699875882427E-2</c:v>
                </c:pt>
                <c:pt idx="233">
                  <c:v>-3.1105517679596642E-3</c:v>
                </c:pt>
                <c:pt idx="234">
                  <c:v>-7.9020013783574553E-2</c:v>
                </c:pt>
                <c:pt idx="235">
                  <c:v>2.0911903963650259E-2</c:v>
                </c:pt>
                <c:pt idx="236">
                  <c:v>-3.9581868847635704E-2</c:v>
                </c:pt>
                <c:pt idx="237">
                  <c:v>2.5079205946663019E-2</c:v>
                </c:pt>
                <c:pt idx="238">
                  <c:v>-2.0846645706907828E-3</c:v>
                </c:pt>
                <c:pt idx="239">
                  <c:v>2.4845741468598457E-3</c:v>
                </c:pt>
                <c:pt idx="240">
                  <c:v>-1.7902816983790842E-2</c:v>
                </c:pt>
                <c:pt idx="241">
                  <c:v>-2.5159600737002491E-2</c:v>
                </c:pt>
                <c:pt idx="242">
                  <c:v>-1.9749642984350058E-2</c:v>
                </c:pt>
                <c:pt idx="243">
                  <c:v>-7.010275494448351E-3</c:v>
                </c:pt>
                <c:pt idx="244">
                  <c:v>-3.4453803534578595E-2</c:v>
                </c:pt>
                <c:pt idx="245">
                  <c:v>-2.0988023142489081E-2</c:v>
                </c:pt>
                <c:pt idx="246">
                  <c:v>-4.6934635531081924E-2</c:v>
                </c:pt>
                <c:pt idx="247">
                  <c:v>-2.6645013829037632E-2</c:v>
                </c:pt>
                <c:pt idx="248">
                  <c:v>6.1256931369585606E-2</c:v>
                </c:pt>
                <c:pt idx="249">
                  <c:v>4.3109562172979933E-2</c:v>
                </c:pt>
                <c:pt idx="250">
                  <c:v>2.2868354196394843E-3</c:v>
                </c:pt>
                <c:pt idx="251">
                  <c:v>-1.3972049642379743E-2</c:v>
                </c:pt>
                <c:pt idx="252">
                  <c:v>1.3079121367062099E-2</c:v>
                </c:pt>
                <c:pt idx="253">
                  <c:v>-1.0763141433912347E-2</c:v>
                </c:pt>
                <c:pt idx="254">
                  <c:v>4.6107346784865333E-2</c:v>
                </c:pt>
                <c:pt idx="255">
                  <c:v>2.5174116854788858E-2</c:v>
                </c:pt>
                <c:pt idx="256">
                  <c:v>1.0542819724836779E-2</c:v>
                </c:pt>
                <c:pt idx="257">
                  <c:v>-2.4223347786616056E-3</c:v>
                </c:pt>
                <c:pt idx="258">
                  <c:v>1.2420495542100778E-2</c:v>
                </c:pt>
                <c:pt idx="259">
                  <c:v>-3.3333844991872827E-3</c:v>
                </c:pt>
                <c:pt idx="260">
                  <c:v>5.5323131528218616E-3</c:v>
                </c:pt>
                <c:pt idx="261">
                  <c:v>2.2781771627686711E-2</c:v>
                </c:pt>
                <c:pt idx="262">
                  <c:v>-1.6486778520016822E-3</c:v>
                </c:pt>
                <c:pt idx="263">
                  <c:v>3.0960802576143486E-2</c:v>
                </c:pt>
                <c:pt idx="264">
                  <c:v>6.6851477362275058E-3</c:v>
                </c:pt>
                <c:pt idx="265">
                  <c:v>-7.7418003792535583E-3</c:v>
                </c:pt>
                <c:pt idx="266">
                  <c:v>-1.0340647594626337E-3</c:v>
                </c:pt>
                <c:pt idx="267">
                  <c:v>1.4889809678349887E-2</c:v>
                </c:pt>
                <c:pt idx="268">
                  <c:v>-6.4094314778356939E-3</c:v>
                </c:pt>
                <c:pt idx="269">
                  <c:v>2.1081405244657045E-3</c:v>
                </c:pt>
                <c:pt idx="270">
                  <c:v>8.1450621236433939E-3</c:v>
                </c:pt>
                <c:pt idx="271">
                  <c:v>2.3741768528575704E-2</c:v>
                </c:pt>
                <c:pt idx="272">
                  <c:v>1.3487472966829922E-2</c:v>
                </c:pt>
                <c:pt idx="273">
                  <c:v>4.9646666490153679E-3</c:v>
                </c:pt>
                <c:pt idx="274">
                  <c:v>1.6725046984520126E-2</c:v>
                </c:pt>
                <c:pt idx="275">
                  <c:v>6.6240397034496648E-3</c:v>
                </c:pt>
                <c:pt idx="276">
                  <c:v>-9.5594924388487552E-3</c:v>
                </c:pt>
                <c:pt idx="277">
                  <c:v>-1.483555037230716E-2</c:v>
                </c:pt>
                <c:pt idx="278">
                  <c:v>1.5597261741388903E-2</c:v>
                </c:pt>
                <c:pt idx="279">
                  <c:v>8.9819024650370088E-3</c:v>
                </c:pt>
                <c:pt idx="280">
                  <c:v>2.0469761267904937E-2</c:v>
                </c:pt>
                <c:pt idx="281">
                  <c:v>-2.3436718010246826E-3</c:v>
                </c:pt>
                <c:pt idx="282">
                  <c:v>1.3190559520554961E-2</c:v>
                </c:pt>
                <c:pt idx="283">
                  <c:v>8.0987697565904071E-3</c:v>
                </c:pt>
                <c:pt idx="284">
                  <c:v>8.5555327813691233E-3</c:v>
                </c:pt>
                <c:pt idx="285">
                  <c:v>2.9414081379547769E-3</c:v>
                </c:pt>
                <c:pt idx="286">
                  <c:v>2.4443185763118004E-3</c:v>
                </c:pt>
                <c:pt idx="287">
                  <c:v>1.7516901368623869E-2</c:v>
                </c:pt>
                <c:pt idx="288">
                  <c:v>-5.6443815868899129E-3</c:v>
                </c:pt>
                <c:pt idx="289">
                  <c:v>-1.0070619123337841E-3</c:v>
                </c:pt>
                <c:pt idx="290">
                  <c:v>2.5609574009182821E-3</c:v>
                </c:pt>
                <c:pt idx="291">
                  <c:v>8.7326737941175493E-3</c:v>
                </c:pt>
                <c:pt idx="292">
                  <c:v>1.2597279032172479E-2</c:v>
                </c:pt>
                <c:pt idx="293">
                  <c:v>-1.0824666167312189E-2</c:v>
                </c:pt>
                <c:pt idx="294">
                  <c:v>-5.3472164997481674E-4</c:v>
                </c:pt>
                <c:pt idx="295">
                  <c:v>-1.3439953509780368E-2</c:v>
                </c:pt>
                <c:pt idx="296">
                  <c:v>-2.1634375143174768E-2</c:v>
                </c:pt>
                <c:pt idx="297">
                  <c:v>1.3294191498941392E-2</c:v>
                </c:pt>
                <c:pt idx="298">
                  <c:v>2.8080689537796938E-2</c:v>
                </c:pt>
                <c:pt idx="299">
                  <c:v>1.0242216904830733E-2</c:v>
                </c:pt>
                <c:pt idx="300">
                  <c:v>9.021275709066438E-3</c:v>
                </c:pt>
                <c:pt idx="301">
                  <c:v>2.428367500775375E-3</c:v>
                </c:pt>
                <c:pt idx="302">
                  <c:v>9.7774729807370911E-3</c:v>
                </c:pt>
                <c:pt idx="303">
                  <c:v>1.3780498097238681E-2</c:v>
                </c:pt>
                <c:pt idx="304">
                  <c:v>-3.8864273934215302E-3</c:v>
                </c:pt>
                <c:pt idx="305">
                  <c:v>-5.3300296480304999E-3</c:v>
                </c:pt>
                <c:pt idx="306">
                  <c:v>1.801601349663708E-2</c:v>
                </c:pt>
                <c:pt idx="307">
                  <c:v>-2.9383849092966E-2</c:v>
                </c:pt>
                <c:pt idx="308">
                  <c:v>1.2926857427437304E-2</c:v>
                </c:pt>
                <c:pt idx="309">
                  <c:v>6.7157864791376181E-3</c:v>
                </c:pt>
                <c:pt idx="310">
                  <c:v>-4.5161692382833215E-3</c:v>
                </c:pt>
                <c:pt idx="311">
                  <c:v>1.4294690952985981E-2</c:v>
                </c:pt>
                <c:pt idx="312">
                  <c:v>1.5159059919924032E-2</c:v>
                </c:pt>
                <c:pt idx="313">
                  <c:v>1.4594750657018204E-2</c:v>
                </c:pt>
                <c:pt idx="314">
                  <c:v>7.126004376168101E-3</c:v>
                </c:pt>
                <c:pt idx="315">
                  <c:v>8.3452291460265411E-4</c:v>
                </c:pt>
                <c:pt idx="316">
                  <c:v>8.5747463901342351E-3</c:v>
                </c:pt>
                <c:pt idx="317">
                  <c:v>4.870008886472748E-3</c:v>
                </c:pt>
                <c:pt idx="318">
                  <c:v>9.7889898976865654E-4</c:v>
                </c:pt>
                <c:pt idx="319">
                  <c:v>-1.1246511104118532E-3</c:v>
                </c:pt>
                <c:pt idx="320">
                  <c:v>8.7964674652364246E-3</c:v>
                </c:pt>
                <c:pt idx="321">
                  <c:v>7.7668543033394804E-3</c:v>
                </c:pt>
                <c:pt idx="322">
                  <c:v>6.827175553140663E-3</c:v>
                </c:pt>
                <c:pt idx="323">
                  <c:v>4.6231177379051341E-3</c:v>
                </c:pt>
                <c:pt idx="324">
                  <c:v>4.520160786162691E-3</c:v>
                </c:pt>
                <c:pt idx="325">
                  <c:v>-4.8664088369825432E-3</c:v>
                </c:pt>
                <c:pt idx="326">
                  <c:v>-1.6192608796369761E-3</c:v>
                </c:pt>
                <c:pt idx="327">
                  <c:v>9.1676760280047353E-3</c:v>
                </c:pt>
                <c:pt idx="328">
                  <c:v>1.7042948876980449E-2</c:v>
                </c:pt>
                <c:pt idx="329">
                  <c:v>-9.4703890176631991E-4</c:v>
                </c:pt>
                <c:pt idx="330">
                  <c:v>1.8686833475665965E-4</c:v>
                </c:pt>
                <c:pt idx="331">
                  <c:v>1.1296125611277723E-2</c:v>
                </c:pt>
                <c:pt idx="332">
                  <c:v>3.3533238735539237E-5</c:v>
                </c:pt>
                <c:pt idx="333">
                  <c:v>1.1518449354836625E-2</c:v>
                </c:pt>
                <c:pt idx="334">
                  <c:v>-1.6609990224699049E-2</c:v>
                </c:pt>
                <c:pt idx="335">
                  <c:v>6.5394070440698482E-3</c:v>
                </c:pt>
                <c:pt idx="336">
                  <c:v>-1.0538558343091097E-2</c:v>
                </c:pt>
                <c:pt idx="337">
                  <c:v>4.7473065213162503E-3</c:v>
                </c:pt>
                <c:pt idx="338">
                  <c:v>-1.8939565744323456E-2</c:v>
                </c:pt>
                <c:pt idx="339">
                  <c:v>-1.0406716592638816E-2</c:v>
                </c:pt>
                <c:pt idx="340">
                  <c:v>4.2335012843458739E-3</c:v>
                </c:pt>
                <c:pt idx="341">
                  <c:v>-1.2503920327197791E-2</c:v>
                </c:pt>
                <c:pt idx="342">
                  <c:v>-1.0777184658837567E-2</c:v>
                </c:pt>
                <c:pt idx="343">
                  <c:v>2.330760645802241E-3</c:v>
                </c:pt>
                <c:pt idx="344">
                  <c:v>2.4715193006658091E-2</c:v>
                </c:pt>
                <c:pt idx="345">
                  <c:v>3.9441635000978456E-3</c:v>
                </c:pt>
                <c:pt idx="346">
                  <c:v>-8.4960815912061699E-3</c:v>
                </c:pt>
                <c:pt idx="347">
                  <c:v>9.8593194794767396E-3</c:v>
                </c:pt>
                <c:pt idx="348">
                  <c:v>3.4618964705850127E-3</c:v>
                </c:pt>
                <c:pt idx="349">
                  <c:v>-1.0246447190416737E-2</c:v>
                </c:pt>
                <c:pt idx="350">
                  <c:v>-5.9087773070594721E-4</c:v>
                </c:pt>
                <c:pt idx="351">
                  <c:v>6.3398450452259317E-4</c:v>
                </c:pt>
                <c:pt idx="352">
                  <c:v>-2.375996550653833E-2</c:v>
                </c:pt>
                <c:pt idx="353">
                  <c:v>3.5764272133149977E-6</c:v>
                </c:pt>
                <c:pt idx="354">
                  <c:v>-1.1502945971907857E-2</c:v>
                </c:pt>
                <c:pt idx="355">
                  <c:v>-7.4982257714815521E-3</c:v>
                </c:pt>
                <c:pt idx="356">
                  <c:v>9.4754572329581073E-3</c:v>
                </c:pt>
                <c:pt idx="357">
                  <c:v>3.7940806990377607E-2</c:v>
                </c:pt>
                <c:pt idx="358">
                  <c:v>8.8616044060246327E-3</c:v>
                </c:pt>
                <c:pt idx="359">
                  <c:v>1.7689176611818447E-2</c:v>
                </c:pt>
                <c:pt idx="360">
                  <c:v>2.2930523025566023E-2</c:v>
                </c:pt>
                <c:pt idx="361">
                  <c:v>1.3085697559572677E-2</c:v>
                </c:pt>
                <c:pt idx="362">
                  <c:v>-1.0792589144444316E-2</c:v>
                </c:pt>
                <c:pt idx="363">
                  <c:v>4.3743996859693136E-3</c:v>
                </c:pt>
                <c:pt idx="364">
                  <c:v>2.5284587808398623E-3</c:v>
                </c:pt>
                <c:pt idx="365">
                  <c:v>4.0067640601504327E-3</c:v>
                </c:pt>
                <c:pt idx="366">
                  <c:v>1.2772505941456545E-2</c:v>
                </c:pt>
                <c:pt idx="367">
                  <c:v>1.0779755576004225E-2</c:v>
                </c:pt>
                <c:pt idx="368">
                  <c:v>2.0071190950007603E-2</c:v>
                </c:pt>
                <c:pt idx="369">
                  <c:v>4.0782980729339256E-3</c:v>
                </c:pt>
                <c:pt idx="370">
                  <c:v>1.3684005223624442E-3</c:v>
                </c:pt>
                <c:pt idx="371">
                  <c:v>-1.3181829117004896E-3</c:v>
                </c:pt>
                <c:pt idx="372">
                  <c:v>-1.0084919963725573E-2</c:v>
                </c:pt>
                <c:pt idx="373">
                  <c:v>-1.8288665138624823E-3</c:v>
                </c:pt>
                <c:pt idx="374">
                  <c:v>1.0396178883737645E-2</c:v>
                </c:pt>
                <c:pt idx="375">
                  <c:v>2.5704140841866844E-2</c:v>
                </c:pt>
                <c:pt idx="376">
                  <c:v>-1.9768030358326928E-3</c:v>
                </c:pt>
                <c:pt idx="377">
                  <c:v>1.0356865785304148E-2</c:v>
                </c:pt>
                <c:pt idx="378">
                  <c:v>5.92251064112281E-3</c:v>
                </c:pt>
                <c:pt idx="379">
                  <c:v>-5.7062280943391292E-4</c:v>
                </c:pt>
                <c:pt idx="380">
                  <c:v>-6.5742036560273972E-3</c:v>
                </c:pt>
                <c:pt idx="381">
                  <c:v>1.6627780671124009E-2</c:v>
                </c:pt>
                <c:pt idx="382">
                  <c:v>8.4188801952605075E-3</c:v>
                </c:pt>
                <c:pt idx="383">
                  <c:v>4.4274156134315014E-3</c:v>
                </c:pt>
                <c:pt idx="384">
                  <c:v>1.0863595959322011E-2</c:v>
                </c:pt>
                <c:pt idx="385">
                  <c:v>-1.2596075152814185E-3</c:v>
                </c:pt>
                <c:pt idx="386">
                  <c:v>-2.0905112415588439E-3</c:v>
                </c:pt>
                <c:pt idx="387">
                  <c:v>-1.3847626341875065E-2</c:v>
                </c:pt>
                <c:pt idx="388">
                  <c:v>1.7530189461325986E-2</c:v>
                </c:pt>
                <c:pt idx="389">
                  <c:v>-1.1453083298925235E-2</c:v>
                </c:pt>
                <c:pt idx="390">
                  <c:v>9.9409131506230757E-3</c:v>
                </c:pt>
                <c:pt idx="391">
                  <c:v>4.6067223935651004E-3</c:v>
                </c:pt>
                <c:pt idx="392">
                  <c:v>1.2706676860178134E-2</c:v>
                </c:pt>
                <c:pt idx="393">
                  <c:v>3.4680061211608934E-4</c:v>
                </c:pt>
                <c:pt idx="394">
                  <c:v>8.9085574221793914E-3</c:v>
                </c:pt>
                <c:pt idx="395">
                  <c:v>-7.9994492930079396E-3</c:v>
                </c:pt>
                <c:pt idx="396">
                  <c:v>7.3234521880954587E-3</c:v>
                </c:pt>
                <c:pt idx="397">
                  <c:v>-1.9739522998835125E-2</c:v>
                </c:pt>
                <c:pt idx="398">
                  <c:v>-2.0331666247299318E-2</c:v>
                </c:pt>
                <c:pt idx="399">
                  <c:v>-2.6591395023680211E-2</c:v>
                </c:pt>
                <c:pt idx="400">
                  <c:v>-2.1280705061033127E-2</c:v>
                </c:pt>
                <c:pt idx="401">
                  <c:v>5.5388358775256452E-4</c:v>
                </c:pt>
                <c:pt idx="402">
                  <c:v>2.5744065817697611E-2</c:v>
                </c:pt>
                <c:pt idx="403">
                  <c:v>2.3445325624432189E-2</c:v>
                </c:pt>
                <c:pt idx="404">
                  <c:v>-1.2497991904956519E-2</c:v>
                </c:pt>
                <c:pt idx="405">
                  <c:v>-1.4468878141145371E-2</c:v>
                </c:pt>
                <c:pt idx="406">
                  <c:v>1.06007655527969E-2</c:v>
                </c:pt>
                <c:pt idx="407">
                  <c:v>-2.8469791453464257E-2</c:v>
                </c:pt>
                <c:pt idx="408">
                  <c:v>1.3930791806076093E-2</c:v>
                </c:pt>
                <c:pt idx="409">
                  <c:v>3.2581710902099416E-2</c:v>
                </c:pt>
                <c:pt idx="410">
                  <c:v>5.6078662774645908E-3</c:v>
                </c:pt>
                <c:pt idx="411">
                  <c:v>4.0486181253327272E-3</c:v>
                </c:pt>
                <c:pt idx="412">
                  <c:v>7.684528587138314E-3</c:v>
                </c:pt>
                <c:pt idx="413">
                  <c:v>-1.0247969545975431E-2</c:v>
                </c:pt>
                <c:pt idx="414">
                  <c:v>-2.5979999663294083E-2</c:v>
                </c:pt>
                <c:pt idx="415">
                  <c:v>1.8780319363706929E-2</c:v>
                </c:pt>
                <c:pt idx="416">
                  <c:v>-1.8083398523024936E-2</c:v>
                </c:pt>
                <c:pt idx="417">
                  <c:v>3.2832883939261703E-2</c:v>
                </c:pt>
                <c:pt idx="418">
                  <c:v>1.8705006273738715E-2</c:v>
                </c:pt>
                <c:pt idx="419">
                  <c:v>-1.5388482344639451E-2</c:v>
                </c:pt>
                <c:pt idx="420">
                  <c:v>1.1899131109868493E-2</c:v>
                </c:pt>
                <c:pt idx="421">
                  <c:v>2.4230114739429289E-2</c:v>
                </c:pt>
                <c:pt idx="422">
                  <c:v>1.4200410603758713E-2</c:v>
                </c:pt>
                <c:pt idx="423">
                  <c:v>7.0915536633946235E-3</c:v>
                </c:pt>
                <c:pt idx="424">
                  <c:v>-8.4981421099464029E-3</c:v>
                </c:pt>
                <c:pt idx="425">
                  <c:v>8.5058796311649719E-3</c:v>
                </c:pt>
                <c:pt idx="426">
                  <c:v>1.8883311658622379E-2</c:v>
                </c:pt>
                <c:pt idx="427">
                  <c:v>4.0525409034790801E-3</c:v>
                </c:pt>
                <c:pt idx="428">
                  <c:v>-7.4247105036096802E-3</c:v>
                </c:pt>
                <c:pt idx="429">
                  <c:v>1.7139765401571745E-3</c:v>
                </c:pt>
                <c:pt idx="430">
                  <c:v>5.6949341334308692E-3</c:v>
                </c:pt>
                <c:pt idx="431">
                  <c:v>7.5147014708866417E-3</c:v>
                </c:pt>
                <c:pt idx="432">
                  <c:v>9.905960955036903E-4</c:v>
                </c:pt>
                <c:pt idx="433">
                  <c:v>-1.3024397997532688E-2</c:v>
                </c:pt>
                <c:pt idx="434">
                  <c:v>1.3627320455685484E-2</c:v>
                </c:pt>
                <c:pt idx="435">
                  <c:v>-1.8712983121536918E-2</c:v>
                </c:pt>
                <c:pt idx="436">
                  <c:v>1.2747498137593044E-2</c:v>
                </c:pt>
                <c:pt idx="437">
                  <c:v>2.0047857434894434E-3</c:v>
                </c:pt>
                <c:pt idx="438">
                  <c:v>-9.1128693124772481E-3</c:v>
                </c:pt>
                <c:pt idx="439">
                  <c:v>1.2291581040948699E-2</c:v>
                </c:pt>
                <c:pt idx="440">
                  <c:v>-3.446047223904105E-2</c:v>
                </c:pt>
                <c:pt idx="441">
                  <c:v>-2.2665822418255648E-2</c:v>
                </c:pt>
                <c:pt idx="442">
                  <c:v>2.2834691289329453E-2</c:v>
                </c:pt>
                <c:pt idx="443">
                  <c:v>1.801643130772904E-2</c:v>
                </c:pt>
                <c:pt idx="444">
                  <c:v>-1.2673893770974883E-2</c:v>
                </c:pt>
                <c:pt idx="445">
                  <c:v>-3.6457248111443682E-3</c:v>
                </c:pt>
                <c:pt idx="446">
                  <c:v>6.8045971873337812E-3</c:v>
                </c:pt>
                <c:pt idx="447">
                  <c:v>2.9483006000975968E-2</c:v>
                </c:pt>
                <c:pt idx="448">
                  <c:v>3.8429966595971195E-3</c:v>
                </c:pt>
                <c:pt idx="449">
                  <c:v>6.9326724911301591E-3</c:v>
                </c:pt>
                <c:pt idx="450">
                  <c:v>1.1936782561478537E-2</c:v>
                </c:pt>
                <c:pt idx="451">
                  <c:v>8.8830598106482313E-3</c:v>
                </c:pt>
                <c:pt idx="452">
                  <c:v>-2.2134495149435949E-4</c:v>
                </c:pt>
                <c:pt idx="453">
                  <c:v>1.9446864094149301E-3</c:v>
                </c:pt>
                <c:pt idx="454">
                  <c:v>1.0769278431499971E-2</c:v>
                </c:pt>
                <c:pt idx="455">
                  <c:v>-7.9911234688050045E-3</c:v>
                </c:pt>
                <c:pt idx="456">
                  <c:v>1.4690113708409568E-2</c:v>
                </c:pt>
                <c:pt idx="457">
                  <c:v>-4.775085931071503E-3</c:v>
                </c:pt>
                <c:pt idx="458">
                  <c:v>1.9433898470760946E-2</c:v>
                </c:pt>
                <c:pt idx="459">
                  <c:v>4.1219769694257509E-3</c:v>
                </c:pt>
                <c:pt idx="460">
                  <c:v>4.7652037472907761E-3</c:v>
                </c:pt>
                <c:pt idx="461">
                  <c:v>6.4360133914169431E-3</c:v>
                </c:pt>
                <c:pt idx="462">
                  <c:v>4.4399463524814088E-3</c:v>
                </c:pt>
                <c:pt idx="463">
                  <c:v>1.8840448107371358E-2</c:v>
                </c:pt>
                <c:pt idx="464">
                  <c:v>3.2491132087118027E-3</c:v>
                </c:pt>
                <c:pt idx="465">
                  <c:v>-1.2072575594104496E-3</c:v>
                </c:pt>
                <c:pt idx="466">
                  <c:v>9.1841900644100711E-3</c:v>
                </c:pt>
                <c:pt idx="467">
                  <c:v>-1.2418386566681776E-3</c:v>
                </c:pt>
                <c:pt idx="468">
                  <c:v>1.6200684881867878E-3</c:v>
                </c:pt>
                <c:pt idx="469">
                  <c:v>7.4309607890740929E-3</c:v>
                </c:pt>
                <c:pt idx="470">
                  <c:v>-8.4360086481263591E-4</c:v>
                </c:pt>
                <c:pt idx="471">
                  <c:v>6.0282929114193837E-3</c:v>
                </c:pt>
                <c:pt idx="472">
                  <c:v>1.2208505590840024E-2</c:v>
                </c:pt>
                <c:pt idx="473">
                  <c:v>7.9890953718334962E-3</c:v>
                </c:pt>
                <c:pt idx="474">
                  <c:v>7.7096938602003928E-3</c:v>
                </c:pt>
                <c:pt idx="475">
                  <c:v>-5.303501868825335E-3</c:v>
                </c:pt>
                <c:pt idx="476">
                  <c:v>-1.4459789595393483E-3</c:v>
                </c:pt>
                <c:pt idx="477">
                  <c:v>3.869578345295885E-3</c:v>
                </c:pt>
                <c:pt idx="478">
                  <c:v>5.680237287545774E-3</c:v>
                </c:pt>
                <c:pt idx="479">
                  <c:v>1.2261417235887598E-2</c:v>
                </c:pt>
                <c:pt idx="480">
                  <c:v>8.313755306814493E-3</c:v>
                </c:pt>
                <c:pt idx="481">
                  <c:v>3.1395446840632945E-3</c:v>
                </c:pt>
                <c:pt idx="482">
                  <c:v>2.3717642770475591E-4</c:v>
                </c:pt>
                <c:pt idx="483">
                  <c:v>-3.107663374475364E-2</c:v>
                </c:pt>
                <c:pt idx="484">
                  <c:v>1.1590054619176778E-2</c:v>
                </c:pt>
                <c:pt idx="485">
                  <c:v>1.1321060053897984E-2</c:v>
                </c:pt>
                <c:pt idx="486">
                  <c:v>1.110201808943229E-2</c:v>
                </c:pt>
                <c:pt idx="487">
                  <c:v>6.3531681171955599E-3</c:v>
                </c:pt>
                <c:pt idx="488">
                  <c:v>-1.6064267994205599E-3</c:v>
                </c:pt>
                <c:pt idx="489">
                  <c:v>2.3892844239875835E-3</c:v>
                </c:pt>
                <c:pt idx="490">
                  <c:v>5.3352334752945199E-3</c:v>
                </c:pt>
                <c:pt idx="491">
                  <c:v>1.6759372854039556E-2</c:v>
                </c:pt>
                <c:pt idx="492">
                  <c:v>1.1861099775270282E-2</c:v>
                </c:pt>
                <c:pt idx="493">
                  <c:v>8.8606980348017242E-3</c:v>
                </c:pt>
                <c:pt idx="494">
                  <c:v>2.0550152672117431E-3</c:v>
                </c:pt>
                <c:pt idx="495">
                  <c:v>5.1703653768473898E-4</c:v>
                </c:pt>
                <c:pt idx="496">
                  <c:v>1.9656059774275925E-2</c:v>
                </c:pt>
                <c:pt idx="497">
                  <c:v>3.6962127480993905E-3</c:v>
                </c:pt>
                <c:pt idx="498">
                  <c:v>1.8248976052858102E-3</c:v>
                </c:pt>
                <c:pt idx="499">
                  <c:v>3.1491399797053854E-3</c:v>
                </c:pt>
                <c:pt idx="500">
                  <c:v>1.3379015711241771E-2</c:v>
                </c:pt>
                <c:pt idx="501">
                  <c:v>-1.8437427032600212E-3</c:v>
                </c:pt>
                <c:pt idx="502">
                  <c:v>-1.1924356482841868E-2</c:v>
                </c:pt>
                <c:pt idx="503">
                  <c:v>1.8689208387777274E-2</c:v>
                </c:pt>
                <c:pt idx="504">
                  <c:v>-8.1559385840556803E-3</c:v>
                </c:pt>
                <c:pt idx="505">
                  <c:v>-2.8155612400102385E-3</c:v>
                </c:pt>
                <c:pt idx="506">
                  <c:v>1.579816698333095E-2</c:v>
                </c:pt>
                <c:pt idx="507">
                  <c:v>3.2720437491618164E-4</c:v>
                </c:pt>
                <c:pt idx="508">
                  <c:v>1.7439829121352102E-2</c:v>
                </c:pt>
                <c:pt idx="509">
                  <c:v>1.0906107000138016E-2</c:v>
                </c:pt>
                <c:pt idx="510">
                  <c:v>-3.7734750876512683E-3</c:v>
                </c:pt>
                <c:pt idx="511">
                  <c:v>1.0033293806371937E-2</c:v>
                </c:pt>
                <c:pt idx="512">
                  <c:v>4.5689219829744723E-4</c:v>
                </c:pt>
                <c:pt idx="513">
                  <c:v>1.3558577578538521E-2</c:v>
                </c:pt>
                <c:pt idx="514">
                  <c:v>1.3482169455064003E-2</c:v>
                </c:pt>
                <c:pt idx="515">
                  <c:v>7.2318571020207108E-4</c:v>
                </c:pt>
                <c:pt idx="516">
                  <c:v>7.0719708911430278E-3</c:v>
                </c:pt>
                <c:pt idx="517">
                  <c:v>-5.651264448842429E-3</c:v>
                </c:pt>
                <c:pt idx="518">
                  <c:v>1.1617137835851627E-2</c:v>
                </c:pt>
                <c:pt idx="519">
                  <c:v>-4.5960338927876099E-2</c:v>
                </c:pt>
                <c:pt idx="520">
                  <c:v>6.7377220891607498E-3</c:v>
                </c:pt>
                <c:pt idx="521">
                  <c:v>2.1017961295267801E-2</c:v>
                </c:pt>
                <c:pt idx="522">
                  <c:v>-1.6268606331838603E-2</c:v>
                </c:pt>
                <c:pt idx="523">
                  <c:v>1.6499778372907347E-2</c:v>
                </c:pt>
                <c:pt idx="524">
                  <c:v>-2.4063356940028306E-2</c:v>
                </c:pt>
                <c:pt idx="525">
                  <c:v>2.7076965039406858E-2</c:v>
                </c:pt>
                <c:pt idx="526">
                  <c:v>2.6389554861116653E-2</c:v>
                </c:pt>
                <c:pt idx="527">
                  <c:v>1.3040578613846405E-2</c:v>
                </c:pt>
                <c:pt idx="528">
                  <c:v>-2.9501702490999137E-3</c:v>
                </c:pt>
                <c:pt idx="529">
                  <c:v>-7.2947262347289469E-3</c:v>
                </c:pt>
                <c:pt idx="530">
                  <c:v>2.7872051299661655E-2</c:v>
                </c:pt>
                <c:pt idx="531">
                  <c:v>4.6609060796109544E-3</c:v>
                </c:pt>
                <c:pt idx="532">
                  <c:v>-3.2183603547332375E-4</c:v>
                </c:pt>
                <c:pt idx="533">
                  <c:v>8.7191953204404128E-3</c:v>
                </c:pt>
                <c:pt idx="534">
                  <c:v>-2.7158252819882841E-3</c:v>
                </c:pt>
                <c:pt idx="535">
                  <c:v>8.2682613131442248E-3</c:v>
                </c:pt>
                <c:pt idx="536">
                  <c:v>2.1954118315550839E-3</c:v>
                </c:pt>
                <c:pt idx="537">
                  <c:v>-8.6314064117980691E-3</c:v>
                </c:pt>
                <c:pt idx="538">
                  <c:v>-5.5266941231782787E-2</c:v>
                </c:pt>
                <c:pt idx="539">
                  <c:v>-8.3179587859887431E-3</c:v>
                </c:pt>
                <c:pt idx="540">
                  <c:v>-5.5190391935296228E-2</c:v>
                </c:pt>
                <c:pt idx="541">
                  <c:v>-4.3767240870974659E-2</c:v>
                </c:pt>
                <c:pt idx="542">
                  <c:v>-8.8624030052149722E-2</c:v>
                </c:pt>
                <c:pt idx="543">
                  <c:v>3.724188267678058E-2</c:v>
                </c:pt>
                <c:pt idx="544">
                  <c:v>7.3909517913171408E-2</c:v>
                </c:pt>
                <c:pt idx="545">
                  <c:v>-2.8110505410373143E-2</c:v>
                </c:pt>
                <c:pt idx="546">
                  <c:v>1.9869046352890999E-2</c:v>
                </c:pt>
                <c:pt idx="547">
                  <c:v>-7.261966218429089E-2</c:v>
                </c:pt>
                <c:pt idx="548">
                  <c:v>-5.517516654063824E-2</c:v>
                </c:pt>
                <c:pt idx="549">
                  <c:v>-3.0415895726753336E-2</c:v>
                </c:pt>
                <c:pt idx="550">
                  <c:v>9.9624683423474684E-3</c:v>
                </c:pt>
                <c:pt idx="551">
                  <c:v>-0.13242995335570318</c:v>
                </c:pt>
                <c:pt idx="552">
                  <c:v>-4.0903126603048914E-2</c:v>
                </c:pt>
                <c:pt idx="553">
                  <c:v>-4.2341371692789904E-2</c:v>
                </c:pt>
                <c:pt idx="554">
                  <c:v>-6.0002025019752624E-2</c:v>
                </c:pt>
                <c:pt idx="555">
                  <c:v>1.0252760254367319E-2</c:v>
                </c:pt>
                <c:pt idx="556">
                  <c:v>-3.0518659694535884E-2</c:v>
                </c:pt>
                <c:pt idx="557">
                  <c:v>3.0918694437963256E-2</c:v>
                </c:pt>
                <c:pt idx="558">
                  <c:v>-0.10994114037152564</c:v>
                </c:pt>
                <c:pt idx="559">
                  <c:v>4.3835015429568767E-2</c:v>
                </c:pt>
                <c:pt idx="560">
                  <c:v>8.6006560052143133E-2</c:v>
                </c:pt>
                <c:pt idx="561">
                  <c:v>3.3799766223575646E-2</c:v>
                </c:pt>
                <c:pt idx="562">
                  <c:v>4.0992487988576333E-2</c:v>
                </c:pt>
                <c:pt idx="563">
                  <c:v>4.3729684995192685E-3</c:v>
                </c:pt>
                <c:pt idx="564">
                  <c:v>4.0904804837633625E-2</c:v>
                </c:pt>
                <c:pt idx="565">
                  <c:v>-8.2714794495823585E-2</c:v>
                </c:pt>
                <c:pt idx="566">
                  <c:v>-2.7080050219297921E-2</c:v>
                </c:pt>
                <c:pt idx="567">
                  <c:v>4.2926148056172973E-2</c:v>
                </c:pt>
                <c:pt idx="568">
                  <c:v>4.6846972786988038E-2</c:v>
                </c:pt>
                <c:pt idx="569">
                  <c:v>0.10863919041245397</c:v>
                </c:pt>
                <c:pt idx="570">
                  <c:v>-3.416898461744472E-2</c:v>
                </c:pt>
                <c:pt idx="571">
                  <c:v>6.2395743502105611E-2</c:v>
                </c:pt>
                <c:pt idx="572">
                  <c:v>5.7377080756675029E-3</c:v>
                </c:pt>
                <c:pt idx="573">
                  <c:v>1.6838655863131394E-2</c:v>
                </c:pt>
                <c:pt idx="574">
                  <c:v>-3.9896958665075772E-3</c:v>
                </c:pt>
                <c:pt idx="575">
                  <c:v>4.5664576102668912E-3</c:v>
                </c:pt>
                <c:pt idx="576">
                  <c:v>2.9727761711737102E-2</c:v>
                </c:pt>
                <c:pt idx="577">
                  <c:v>4.2014903330428698E-3</c:v>
                </c:pt>
                <c:pt idx="578">
                  <c:v>-3.7541822583152577E-2</c:v>
                </c:pt>
                <c:pt idx="579">
                  <c:v>4.1719558586976275E-3</c:v>
                </c:pt>
                <c:pt idx="580">
                  <c:v>1.6739707427915418E-2</c:v>
                </c:pt>
                <c:pt idx="581">
                  <c:v>3.5983113397506797E-3</c:v>
                </c:pt>
                <c:pt idx="582">
                  <c:v>2.8921847569333026E-2</c:v>
                </c:pt>
                <c:pt idx="583">
                  <c:v>3.6723794977359211E-2</c:v>
                </c:pt>
                <c:pt idx="584">
                  <c:v>7.4589257950426905E-3</c:v>
                </c:pt>
                <c:pt idx="585">
                  <c:v>9.8869598199497963E-3</c:v>
                </c:pt>
                <c:pt idx="586">
                  <c:v>-3.7015574901542926E-2</c:v>
                </c:pt>
                <c:pt idx="587">
                  <c:v>-3.2768751333550811E-2</c:v>
                </c:pt>
                <c:pt idx="588">
                  <c:v>3.6306001603679756E-2</c:v>
                </c:pt>
                <c:pt idx="589">
                  <c:v>1.1156439779648506E-2</c:v>
                </c:pt>
                <c:pt idx="590">
                  <c:v>-9.1973087987557529E-4</c:v>
                </c:pt>
                <c:pt idx="591">
                  <c:v>2.1272335755354296E-2</c:v>
                </c:pt>
                <c:pt idx="592">
                  <c:v>6.2981031111899741E-3</c:v>
                </c:pt>
                <c:pt idx="593">
                  <c:v>1.7033664991618545E-2</c:v>
                </c:pt>
                <c:pt idx="594">
                  <c:v>-4.4559154675803167E-2</c:v>
                </c:pt>
                <c:pt idx="595">
                  <c:v>-4.4242029089783683E-2</c:v>
                </c:pt>
                <c:pt idx="596">
                  <c:v>2.4914768127739108E-2</c:v>
                </c:pt>
                <c:pt idx="597">
                  <c:v>5.4524433971265038E-2</c:v>
                </c:pt>
                <c:pt idx="598">
                  <c:v>2.3579995655111954E-2</c:v>
                </c:pt>
                <c:pt idx="599">
                  <c:v>5.2658386475397554E-3</c:v>
                </c:pt>
                <c:pt idx="600">
                  <c:v>1.215476898864859E-2</c:v>
                </c:pt>
                <c:pt idx="601">
                  <c:v>-1.1344350052280523E-2</c:v>
                </c:pt>
                <c:pt idx="602">
                  <c:v>3.6076783723584402E-2</c:v>
                </c:pt>
                <c:pt idx="603">
                  <c:v>9.1393200458788938E-3</c:v>
                </c:pt>
                <c:pt idx="604">
                  <c:v>2.0640903277725057E-2</c:v>
                </c:pt>
                <c:pt idx="605">
                  <c:v>-1.0723520429802118E-2</c:v>
                </c:pt>
                <c:pt idx="606">
                  <c:v>1.0306884412986272E-2</c:v>
                </c:pt>
                <c:pt idx="607">
                  <c:v>1.7588643439202495E-2</c:v>
                </c:pt>
                <c:pt idx="608">
                  <c:v>2.2183264467116548E-2</c:v>
                </c:pt>
                <c:pt idx="609">
                  <c:v>9.5612500567201567E-3</c:v>
                </c:pt>
                <c:pt idx="610">
                  <c:v>3.2209121054494701E-2</c:v>
                </c:pt>
                <c:pt idx="611">
                  <c:v>2.2664974408974796E-2</c:v>
                </c:pt>
                <c:pt idx="612">
                  <c:v>9.7457040086894944E-3</c:v>
                </c:pt>
                <c:pt idx="613">
                  <c:v>2.2197231759506632E-3</c:v>
                </c:pt>
                <c:pt idx="614">
                  <c:v>-5.016448849084227E-2</c:v>
                </c:pt>
                <c:pt idx="615">
                  <c:v>-2.8915103227265763E-2</c:v>
                </c:pt>
                <c:pt idx="616">
                  <c:v>-4.4773877197093796E-2</c:v>
                </c:pt>
                <c:pt idx="617">
                  <c:v>8.1863994337397064E-2</c:v>
                </c:pt>
                <c:pt idx="618">
                  <c:v>5.1374651976166825E-3</c:v>
                </c:pt>
                <c:pt idx="619">
                  <c:v>-1.8056209413139263E-2</c:v>
                </c:pt>
                <c:pt idx="620">
                  <c:v>2.4542365782310085E-2</c:v>
                </c:pt>
                <c:pt idx="621">
                  <c:v>-2.4790339990623342E-2</c:v>
                </c:pt>
                <c:pt idx="622">
                  <c:v>2.7815251800355465E-2</c:v>
                </c:pt>
                <c:pt idx="623">
                  <c:v>-1.2024078823752546E-2</c:v>
                </c:pt>
                <c:pt idx="624">
                  <c:v>-3.8301866389567986E-2</c:v>
                </c:pt>
                <c:pt idx="625">
                  <c:v>1.7901378294224179E-2</c:v>
                </c:pt>
                <c:pt idx="626">
                  <c:v>-3.0732126421288718E-2</c:v>
                </c:pt>
                <c:pt idx="627">
                  <c:v>2.1006636439741679E-2</c:v>
                </c:pt>
                <c:pt idx="628">
                  <c:v>3.4783305990162605E-2</c:v>
                </c:pt>
                <c:pt idx="629">
                  <c:v>2.3980600234486855E-2</c:v>
                </c:pt>
                <c:pt idx="630">
                  <c:v>8.8766849033340665E-3</c:v>
                </c:pt>
                <c:pt idx="631">
                  <c:v>8.5659240393655411E-3</c:v>
                </c:pt>
                <c:pt idx="632">
                  <c:v>-5.5470168754413879E-3</c:v>
                </c:pt>
                <c:pt idx="633">
                  <c:v>1.538746573212239E-2</c:v>
                </c:pt>
                <c:pt idx="634">
                  <c:v>-1.1506679173525065E-2</c:v>
                </c:pt>
                <c:pt idx="635">
                  <c:v>3.2009732088716561E-2</c:v>
                </c:pt>
                <c:pt idx="636">
                  <c:v>-3.4867273689218298E-2</c:v>
                </c:pt>
                <c:pt idx="637">
                  <c:v>4.9999470923950254E-2</c:v>
                </c:pt>
                <c:pt idx="638">
                  <c:v>-7.8227830020173375E-3</c:v>
                </c:pt>
                <c:pt idx="639">
                  <c:v>1.1101775371835251E-2</c:v>
                </c:pt>
                <c:pt idx="640">
                  <c:v>2.2082536562732257E-3</c:v>
                </c:pt>
                <c:pt idx="641">
                  <c:v>2.6768578599353731E-2</c:v>
                </c:pt>
                <c:pt idx="642">
                  <c:v>-5.4679013475831323E-3</c:v>
                </c:pt>
                <c:pt idx="643">
                  <c:v>1.1489060860163762E-2</c:v>
                </c:pt>
                <c:pt idx="644">
                  <c:v>-2.781248863582373E-2</c:v>
                </c:pt>
                <c:pt idx="645">
                  <c:v>2.8746823583936749E-3</c:v>
                </c:pt>
                <c:pt idx="646">
                  <c:v>1.0275651542103401E-2</c:v>
                </c:pt>
                <c:pt idx="647">
                  <c:v>-1.8090136289144569E-3</c:v>
                </c:pt>
                <c:pt idx="648">
                  <c:v>4.7174985648765558E-3</c:v>
                </c:pt>
                <c:pt idx="649">
                  <c:v>2.3673938428500983E-2</c:v>
                </c:pt>
                <c:pt idx="650">
                  <c:v>1.2011480415224127E-2</c:v>
                </c:pt>
                <c:pt idx="651">
                  <c:v>3.0806006441535354E-3</c:v>
                </c:pt>
                <c:pt idx="652">
                  <c:v>1.7208886447444022E-2</c:v>
                </c:pt>
                <c:pt idx="653">
                  <c:v>5.3366552504502483E-3</c:v>
                </c:pt>
                <c:pt idx="654">
                  <c:v>1.1352489125588144E-2</c:v>
                </c:pt>
                <c:pt idx="655">
                  <c:v>1.0826504934959673E-2</c:v>
                </c:pt>
                <c:pt idx="656">
                  <c:v>9.877991802912078E-3</c:v>
                </c:pt>
                <c:pt idx="657">
                  <c:v>-5.9002243006027926E-3</c:v>
                </c:pt>
                <c:pt idx="658">
                  <c:v>1.1591696011956594E-2</c:v>
                </c:pt>
                <c:pt idx="659">
                  <c:v>-1.5247157739941902E-4</c:v>
                </c:pt>
                <c:pt idx="660">
                  <c:v>8.7245608623325484E-3</c:v>
                </c:pt>
                <c:pt idx="661">
                  <c:v>5.4808109678528508E-3</c:v>
                </c:pt>
                <c:pt idx="662">
                  <c:v>5.0949196707689628E-3</c:v>
                </c:pt>
                <c:pt idx="663">
                  <c:v>-1.5167755375164127E-2</c:v>
                </c:pt>
                <c:pt idx="664">
                  <c:v>1.5872837660641705E-2</c:v>
                </c:pt>
                <c:pt idx="665">
                  <c:v>1.9228528257644237E-2</c:v>
                </c:pt>
                <c:pt idx="666">
                  <c:v>1.161462171831891E-2</c:v>
                </c:pt>
                <c:pt idx="667">
                  <c:v>9.5523491079819011E-3</c:v>
                </c:pt>
                <c:pt idx="668">
                  <c:v>2.0512353322403327E-2</c:v>
                </c:pt>
                <c:pt idx="669">
                  <c:v>7.1320363421768368E-3</c:v>
                </c:pt>
                <c:pt idx="670">
                  <c:v>9.9549686666251733E-3</c:v>
                </c:pt>
                <c:pt idx="671">
                  <c:v>9.7597502207415958E-4</c:v>
                </c:pt>
                <c:pt idx="672">
                  <c:v>2.0798888835426261E-2</c:v>
                </c:pt>
                <c:pt idx="673">
                  <c:v>1.2864597012172713E-2</c:v>
                </c:pt>
                <c:pt idx="674">
                  <c:v>-5.6351388437307408E-2</c:v>
                </c:pt>
                <c:pt idx="675">
                  <c:v>-4.190468372867516E-2</c:v>
                </c:pt>
                <c:pt idx="676">
                  <c:v>1.0515966741339565E-3</c:v>
                </c:pt>
                <c:pt idx="677">
                  <c:v>2.4936102877582828E-2</c:v>
                </c:pt>
                <c:pt idx="678">
                  <c:v>-3.0301259860092862E-2</c:v>
                </c:pt>
                <c:pt idx="679">
                  <c:v>8.0339210954693194E-3</c:v>
                </c:pt>
                <c:pt idx="680">
                  <c:v>2.5731400991650794E-2</c:v>
                </c:pt>
                <c:pt idx="681">
                  <c:v>4.0287551722411408E-3</c:v>
                </c:pt>
                <c:pt idx="682">
                  <c:v>-3.2808123422109689E-2</c:v>
                </c:pt>
                <c:pt idx="683">
                  <c:v>7.8605894246534316E-3</c:v>
                </c:pt>
                <c:pt idx="684">
                  <c:v>-3.7577930346750041E-2</c:v>
                </c:pt>
                <c:pt idx="685">
                  <c:v>7.7795493493991374E-3</c:v>
                </c:pt>
                <c:pt idx="686">
                  <c:v>1.5504192985516203E-2</c:v>
                </c:pt>
                <c:pt idx="687">
                  <c:v>-5.0799712885528522E-2</c:v>
                </c:pt>
                <c:pt idx="688">
                  <c:v>8.0730912815561232E-3</c:v>
                </c:pt>
                <c:pt idx="689">
                  <c:v>5.5197546407269919E-2</c:v>
                </c:pt>
                <c:pt idx="690">
                  <c:v>1.1398647686535507E-2</c:v>
                </c:pt>
                <c:pt idx="691">
                  <c:v>-3.1210802689716445E-3</c:v>
                </c:pt>
                <c:pt idx="692">
                  <c:v>2.6146706012995385E-2</c:v>
                </c:pt>
                <c:pt idx="693">
                  <c:v>-2.3393708885279196E-2</c:v>
                </c:pt>
                <c:pt idx="694">
                  <c:v>1.7461114650318185E-2</c:v>
                </c:pt>
                <c:pt idx="695">
                  <c:v>2.4284176584298291E-2</c:v>
                </c:pt>
                <c:pt idx="696">
                  <c:v>-1.0827168570077424E-2</c:v>
                </c:pt>
                <c:pt idx="697">
                  <c:v>2.8487676855485491E-2</c:v>
                </c:pt>
                <c:pt idx="698">
                  <c:v>1.5507363983760042E-2</c:v>
                </c:pt>
                <c:pt idx="699">
                  <c:v>2.3125410798872235E-2</c:v>
                </c:pt>
                <c:pt idx="700">
                  <c:v>1.9651484464513584E-2</c:v>
                </c:pt>
                <c:pt idx="701">
                  <c:v>-7.4262667046777709E-3</c:v>
                </c:pt>
                <c:pt idx="702">
                  <c:v>-3.0346727330431096E-2</c:v>
                </c:pt>
                <c:pt idx="703">
                  <c:v>2.2867859198168004E-2</c:v>
                </c:pt>
                <c:pt idx="704">
                  <c:v>2.2464117194838469E-3</c:v>
                </c:pt>
                <c:pt idx="705">
                  <c:v>-2.6533102960969713E-2</c:v>
                </c:pt>
                <c:pt idx="706">
                  <c:v>2.4432908891781359E-3</c:v>
                </c:pt>
                <c:pt idx="707">
                  <c:v>1.417522271712261E-3</c:v>
                </c:pt>
                <c:pt idx="708">
                  <c:v>1.6017246482950106E-2</c:v>
                </c:pt>
                <c:pt idx="709">
                  <c:v>-1.0242689403897099E-2</c:v>
                </c:pt>
                <c:pt idx="710">
                  <c:v>-1.8284478888759146E-2</c:v>
                </c:pt>
                <c:pt idx="711">
                  <c:v>-3.0841160917675352E-2</c:v>
                </c:pt>
                <c:pt idx="712">
                  <c:v>-3.4073345696160828E-2</c:v>
                </c:pt>
                <c:pt idx="713">
                  <c:v>1.1228162661793235E-2</c:v>
                </c:pt>
                <c:pt idx="714">
                  <c:v>3.6029058919831401E-3</c:v>
                </c:pt>
                <c:pt idx="715">
                  <c:v>2.3990903960335055E-2</c:v>
                </c:pt>
                <c:pt idx="716">
                  <c:v>3.9639810981896527E-2</c:v>
                </c:pt>
                <c:pt idx="717">
                  <c:v>4.3518706987537965E-2</c:v>
                </c:pt>
                <c:pt idx="718">
                  <c:v>1.3876245518777849E-2</c:v>
                </c:pt>
                <c:pt idx="719">
                  <c:v>4.0071436781831213E-2</c:v>
                </c:pt>
                <c:pt idx="720">
                  <c:v>-1.82508138652792E-2</c:v>
                </c:pt>
                <c:pt idx="721">
                  <c:v>1.2348659476715363E-2</c:v>
                </c:pt>
                <c:pt idx="722">
                  <c:v>1.8824321500571404E-3</c:v>
                </c:pt>
                <c:pt idx="723">
                  <c:v>-3.0063081950772765E-3</c:v>
                </c:pt>
                <c:pt idx="724">
                  <c:v>2.6198975339197267E-2</c:v>
                </c:pt>
                <c:pt idx="725">
                  <c:v>7.2750920779053796E-3</c:v>
                </c:pt>
                <c:pt idx="726">
                  <c:v>3.0591773583754601E-3</c:v>
                </c:pt>
                <c:pt idx="727">
                  <c:v>-2.4748063147302404E-2</c:v>
                </c:pt>
                <c:pt idx="728">
                  <c:v>1.2272392547852007E-2</c:v>
                </c:pt>
                <c:pt idx="729">
                  <c:v>-4.2040334570296453E-3</c:v>
                </c:pt>
                <c:pt idx="730">
                  <c:v>1.6175270216745693E-2</c:v>
                </c:pt>
                <c:pt idx="731">
                  <c:v>2.2659329062828085E-2</c:v>
                </c:pt>
                <c:pt idx="732">
                  <c:v>3.6873206494117674E-3</c:v>
                </c:pt>
                <c:pt idx="733">
                  <c:v>-2.3315375038543504E-5</c:v>
                </c:pt>
                <c:pt idx="734">
                  <c:v>7.9932744787756891E-3</c:v>
                </c:pt>
                <c:pt idx="735">
                  <c:v>6.0995405187556371E-3</c:v>
                </c:pt>
                <c:pt idx="736">
                  <c:v>9.3505229294192083E-3</c:v>
                </c:pt>
                <c:pt idx="737">
                  <c:v>3.4806964781648347E-3</c:v>
                </c:pt>
                <c:pt idx="738">
                  <c:v>1.3870986684920931E-2</c:v>
                </c:pt>
                <c:pt idx="739">
                  <c:v>-3.603205679548695E-3</c:v>
                </c:pt>
                <c:pt idx="740">
                  <c:v>1.341349620090521E-2</c:v>
                </c:pt>
                <c:pt idx="741">
                  <c:v>-2.1117618410340298E-2</c:v>
                </c:pt>
                <c:pt idx="742">
                  <c:v>6.4626468283380937E-4</c:v>
                </c:pt>
                <c:pt idx="743">
                  <c:v>1.1657178856690844E-2</c:v>
                </c:pt>
                <c:pt idx="744">
                  <c:v>-2.2308409648975408E-3</c:v>
                </c:pt>
                <c:pt idx="745">
                  <c:v>1.6842353367231944E-2</c:v>
                </c:pt>
                <c:pt idx="746">
                  <c:v>1.0682629075995626E-2</c:v>
                </c:pt>
                <c:pt idx="747">
                  <c:v>6.4324212175121739E-3</c:v>
                </c:pt>
                <c:pt idx="748">
                  <c:v>-1.6645253156449942E-2</c:v>
                </c:pt>
                <c:pt idx="749">
                  <c:v>8.9484241438412826E-3</c:v>
                </c:pt>
                <c:pt idx="750">
                  <c:v>-1.3101534594708907E-4</c:v>
                </c:pt>
                <c:pt idx="751">
                  <c:v>2.4633967469192579E-3</c:v>
                </c:pt>
                <c:pt idx="752">
                  <c:v>1.6326515278239303E-2</c:v>
                </c:pt>
                <c:pt idx="753">
                  <c:v>1.5245160230618553E-2</c:v>
                </c:pt>
                <c:pt idx="754">
                  <c:v>-4.5626688505846407E-3</c:v>
                </c:pt>
                <c:pt idx="755">
                  <c:v>7.4094478714149445E-4</c:v>
                </c:pt>
                <c:pt idx="756">
                  <c:v>1.7300296593180328E-2</c:v>
                </c:pt>
                <c:pt idx="757">
                  <c:v>-3.0578853649154941E-2</c:v>
                </c:pt>
                <c:pt idx="758">
                  <c:v>9.10874563952053E-3</c:v>
                </c:pt>
                <c:pt idx="759">
                  <c:v>2.7524691005550946E-2</c:v>
                </c:pt>
                <c:pt idx="760">
                  <c:v>2.6155794198555044E-2</c:v>
                </c:pt>
                <c:pt idx="761">
                  <c:v>-3.5310885666105232E-3</c:v>
                </c:pt>
                <c:pt idx="762">
                  <c:v>1.4361288924984764E-3</c:v>
                </c:pt>
                <c:pt idx="763">
                  <c:v>2.4548523062992299E-3</c:v>
                </c:pt>
                <c:pt idx="764">
                  <c:v>8.2400550268402466E-3</c:v>
                </c:pt>
                <c:pt idx="765">
                  <c:v>-1.0434843658759529E-2</c:v>
                </c:pt>
                <c:pt idx="766">
                  <c:v>-1.1302893419149348E-3</c:v>
                </c:pt>
                <c:pt idx="767">
                  <c:v>1.8524981965677857E-2</c:v>
                </c:pt>
                <c:pt idx="768">
                  <c:v>2.1602525714887612E-2</c:v>
                </c:pt>
                <c:pt idx="769">
                  <c:v>-4.0898307850549837E-3</c:v>
                </c:pt>
                <c:pt idx="770">
                  <c:v>5.6754101268349823E-3</c:v>
                </c:pt>
                <c:pt idx="771">
                  <c:v>7.4726460345466922E-3</c:v>
                </c:pt>
                <c:pt idx="772">
                  <c:v>-1.0220041634851997E-2</c:v>
                </c:pt>
                <c:pt idx="773">
                  <c:v>-3.7090724747864498E-2</c:v>
                </c:pt>
                <c:pt idx="774">
                  <c:v>1.2895678344449192E-2</c:v>
                </c:pt>
                <c:pt idx="775">
                  <c:v>-2.0682742282557554E-2</c:v>
                </c:pt>
                <c:pt idx="776">
                  <c:v>3.1256194016935482E-2</c:v>
                </c:pt>
                <c:pt idx="777">
                  <c:v>2.5093877665606792E-2</c:v>
                </c:pt>
                <c:pt idx="778">
                  <c:v>4.5225988626610607E-4</c:v>
                </c:pt>
                <c:pt idx="779">
                  <c:v>2.1685604085415765E-2</c:v>
                </c:pt>
                <c:pt idx="780">
                  <c:v>8.8382560325533932E-3</c:v>
                </c:pt>
                <c:pt idx="781">
                  <c:v>1.0486278513627826E-2</c:v>
                </c:pt>
                <c:pt idx="782">
                  <c:v>6.9352244233546034E-3</c:v>
                </c:pt>
                <c:pt idx="783">
                  <c:v>1.296000720498805E-4</c:v>
                </c:pt>
                <c:pt idx="784">
                  <c:v>-4.4860834243145783E-5</c:v>
                </c:pt>
                <c:pt idx="785">
                  <c:v>1.5067879205050941E-2</c:v>
                </c:pt>
                <c:pt idx="786">
                  <c:v>-7.6325218678511856E-3</c:v>
                </c:pt>
                <c:pt idx="787">
                  <c:v>9.3727513177400555E-4</c:v>
                </c:pt>
                <c:pt idx="788">
                  <c:v>4.6208260585404682E-3</c:v>
                </c:pt>
                <c:pt idx="789">
                  <c:v>-1.4501074607686258E-2</c:v>
                </c:pt>
                <c:pt idx="790">
                  <c:v>-1.126289735186373E-2</c:v>
                </c:pt>
                <c:pt idx="791">
                  <c:v>9.9738674452643714E-3</c:v>
                </c:pt>
                <c:pt idx="792">
                  <c:v>2.1707602700148727E-2</c:v>
                </c:pt>
                <c:pt idx="793">
                  <c:v>-3.3893517282481585E-2</c:v>
                </c:pt>
                <c:pt idx="794">
                  <c:v>3.5117760182396479E-3</c:v>
                </c:pt>
                <c:pt idx="795">
                  <c:v>3.0637236846071742E-2</c:v>
                </c:pt>
                <c:pt idx="796">
                  <c:v>-1.6495181506921953E-2</c:v>
                </c:pt>
                <c:pt idx="797">
                  <c:v>-1.9483903727014321E-2</c:v>
                </c:pt>
                <c:pt idx="798">
                  <c:v>-9.7956350099785219E-3</c:v>
                </c:pt>
                <c:pt idx="799">
                  <c:v>2.619498275625837E-2</c:v>
                </c:pt>
                <c:pt idx="800">
                  <c:v>5.7223870578675352E-3</c:v>
                </c:pt>
                <c:pt idx="801">
                  <c:v>2.0878773838221024E-2</c:v>
                </c:pt>
                <c:pt idx="802">
                  <c:v>1.3099291916838826E-2</c:v>
                </c:pt>
                <c:pt idx="803">
                  <c:v>6.3237306548402962E-3</c:v>
                </c:pt>
                <c:pt idx="804">
                  <c:v>1.0666759473156491E-2</c:v>
                </c:pt>
                <c:pt idx="805">
                  <c:v>1.6179306332957326E-2</c:v>
                </c:pt>
                <c:pt idx="806">
                  <c:v>-8.8951655068192671E-3</c:v>
                </c:pt>
                <c:pt idx="807">
                  <c:v>3.9706296539035813E-3</c:v>
                </c:pt>
                <c:pt idx="808">
                  <c:v>-1.6590740567404606E-2</c:v>
                </c:pt>
                <c:pt idx="809">
                  <c:v>3.7137961714389439E-3</c:v>
                </c:pt>
                <c:pt idx="810">
                  <c:v>1.1915901388408166E-2</c:v>
                </c:pt>
                <c:pt idx="811">
                  <c:v>-6.0332695935093683E-3</c:v>
                </c:pt>
                <c:pt idx="812">
                  <c:v>-1.686194389781874E-2</c:v>
                </c:pt>
                <c:pt idx="813">
                  <c:v>1.9700345288856023E-2</c:v>
                </c:pt>
                <c:pt idx="814">
                  <c:v>2.6070828910255285E-2</c:v>
                </c:pt>
                <c:pt idx="815">
                  <c:v>-5.7577503925271495E-4</c:v>
                </c:pt>
                <c:pt idx="816">
                  <c:v>3.9551985655752707E-3</c:v>
                </c:pt>
                <c:pt idx="817">
                  <c:v>1.3789418568683463E-2</c:v>
                </c:pt>
                <c:pt idx="818">
                  <c:v>2.0939063853575843E-2</c:v>
                </c:pt>
                <c:pt idx="819">
                  <c:v>2.0513122851701798E-2</c:v>
                </c:pt>
                <c:pt idx="820">
                  <c:v>1.5918923623017777E-3</c:v>
                </c:pt>
                <c:pt idx="821">
                  <c:v>9.1252201038215918E-3</c:v>
                </c:pt>
                <c:pt idx="822">
                  <c:v>4.8976166909584402E-3</c:v>
                </c:pt>
                <c:pt idx="823">
                  <c:v>1.4770899294535074E-2</c:v>
                </c:pt>
                <c:pt idx="824">
                  <c:v>4.536115691799833E-3</c:v>
                </c:pt>
                <c:pt idx="825">
                  <c:v>7.2032620994452387E-3</c:v>
                </c:pt>
                <c:pt idx="826">
                  <c:v>1.3637433722045273E-3</c:v>
                </c:pt>
                <c:pt idx="827">
                  <c:v>1.7139427336397964E-2</c:v>
                </c:pt>
                <c:pt idx="828">
                  <c:v>4.6253553248122373E-3</c:v>
                </c:pt>
                <c:pt idx="829">
                  <c:v>-6.8514577721608813E-3</c:v>
                </c:pt>
                <c:pt idx="830">
                  <c:v>-1.1384630911748791E-2</c:v>
                </c:pt>
                <c:pt idx="831">
                  <c:v>2.0492363091206892E-2</c:v>
                </c:pt>
                <c:pt idx="832">
                  <c:v>-1.1754904362276882E-2</c:v>
                </c:pt>
                <c:pt idx="833">
                  <c:v>2.2257698761463073E-2</c:v>
                </c:pt>
                <c:pt idx="834">
                  <c:v>3.5610789024240423E-3</c:v>
                </c:pt>
                <c:pt idx="835">
                  <c:v>8.1195074800134346E-4</c:v>
                </c:pt>
                <c:pt idx="836">
                  <c:v>1.1241363019963101E-2</c:v>
                </c:pt>
                <c:pt idx="837">
                  <c:v>-1.3191808481849386E-3</c:v>
                </c:pt>
                <c:pt idx="838">
                  <c:v>-4.9145203576607573E-4</c:v>
                </c:pt>
                <c:pt idx="839">
                  <c:v>-3.4670518862089028E-3</c:v>
                </c:pt>
                <c:pt idx="840">
                  <c:v>1.3012327964696804E-3</c:v>
                </c:pt>
                <c:pt idx="841">
                  <c:v>-1.2910340530761784E-3</c:v>
                </c:pt>
                <c:pt idx="842">
                  <c:v>1.9955983420838867E-2</c:v>
                </c:pt>
                <c:pt idx="843">
                  <c:v>9.8822095172453502E-3</c:v>
                </c:pt>
                <c:pt idx="844">
                  <c:v>-3.1987417939867896E-2</c:v>
                </c:pt>
                <c:pt idx="845">
                  <c:v>-6.5485682240315089E-3</c:v>
                </c:pt>
                <c:pt idx="846">
                  <c:v>-2.262826020841659E-2</c:v>
                </c:pt>
                <c:pt idx="847">
                  <c:v>2.61997118732504E-2</c:v>
                </c:pt>
                <c:pt idx="848">
                  <c:v>1.9753449437743546E-2</c:v>
                </c:pt>
                <c:pt idx="849">
                  <c:v>4.2599629537012798E-4</c:v>
                </c:pt>
                <c:pt idx="850">
                  <c:v>-2.7779159445949071E-2</c:v>
                </c:pt>
                <c:pt idx="851">
                  <c:v>1.2538371022522109E-2</c:v>
                </c:pt>
                <c:pt idx="852">
                  <c:v>2.2506963949838751E-2</c:v>
                </c:pt>
                <c:pt idx="853">
                  <c:v>2.8389792975768938E-3</c:v>
                </c:pt>
                <c:pt idx="854">
                  <c:v>1.7631439316752852E-2</c:v>
                </c:pt>
                <c:pt idx="855">
                  <c:v>-4.0618483597206784E-3</c:v>
                </c:pt>
                <c:pt idx="856">
                  <c:v>6.6418785660825709E-3</c:v>
                </c:pt>
                <c:pt idx="857">
                  <c:v>5.9761186160920375E-3</c:v>
                </c:pt>
                <c:pt idx="858">
                  <c:v>4.6427237539766967E-3</c:v>
                </c:pt>
                <c:pt idx="859">
                  <c:v>-2.0294586376073198E-3</c:v>
                </c:pt>
                <c:pt idx="860">
                  <c:v>-4.5132520914589113E-3</c:v>
                </c:pt>
                <c:pt idx="861">
                  <c:v>8.4834472279082199E-3</c:v>
                </c:pt>
                <c:pt idx="862">
                  <c:v>1.2176092862526775E-2</c:v>
                </c:pt>
                <c:pt idx="863">
                  <c:v>4.0828745932885886E-3</c:v>
                </c:pt>
                <c:pt idx="864">
                  <c:v>1.8109040784604227E-3</c:v>
                </c:pt>
                <c:pt idx="865">
                  <c:v>2.5821937430344573E-4</c:v>
                </c:pt>
                <c:pt idx="866">
                  <c:v>8.3085604424971184E-3</c:v>
                </c:pt>
                <c:pt idx="867">
                  <c:v>4.4786472784457184E-3</c:v>
                </c:pt>
                <c:pt idx="868">
                  <c:v>5.1414491675826858E-3</c:v>
                </c:pt>
                <c:pt idx="869">
                  <c:v>-5.800137236573852E-4</c:v>
                </c:pt>
                <c:pt idx="870">
                  <c:v>-1.0115767387441837E-2</c:v>
                </c:pt>
                <c:pt idx="871">
                  <c:v>-4.5785420756078244E-3</c:v>
                </c:pt>
                <c:pt idx="872">
                  <c:v>-1.1508742383600591E-2</c:v>
                </c:pt>
                <c:pt idx="873">
                  <c:v>2.4204250332884734E-2</c:v>
                </c:pt>
                <c:pt idx="874">
                  <c:v>1.2715364713065769E-2</c:v>
                </c:pt>
                <c:pt idx="875">
                  <c:v>5.452075048274059E-3</c:v>
                </c:pt>
                <c:pt idx="876">
                  <c:v>9.5989185848372703E-3</c:v>
                </c:pt>
                <c:pt idx="877">
                  <c:v>6.59760067221593E-3</c:v>
                </c:pt>
                <c:pt idx="878">
                  <c:v>5.6826650829749706E-3</c:v>
                </c:pt>
                <c:pt idx="879">
                  <c:v>1.0782573405396356E-3</c:v>
                </c:pt>
                <c:pt idx="880">
                  <c:v>6.4248466908874815E-3</c:v>
                </c:pt>
                <c:pt idx="881">
                  <c:v>1.3035278354852745E-2</c:v>
                </c:pt>
                <c:pt idx="882">
                  <c:v>1.4626104766447667E-2</c:v>
                </c:pt>
                <c:pt idx="883">
                  <c:v>-1.1443152726018204E-4</c:v>
                </c:pt>
                <c:pt idx="884">
                  <c:v>-1.0435564331473766E-2</c:v>
                </c:pt>
                <c:pt idx="885">
                  <c:v>5.6532610408549337E-3</c:v>
                </c:pt>
                <c:pt idx="886">
                  <c:v>2.0057483769770582E-2</c:v>
                </c:pt>
                <c:pt idx="887">
                  <c:v>5.7573452679677874E-3</c:v>
                </c:pt>
                <c:pt idx="888">
                  <c:v>1.7646173098593602E-3</c:v>
                </c:pt>
                <c:pt idx="889">
                  <c:v>-2.4522986752586904E-3</c:v>
                </c:pt>
                <c:pt idx="890">
                  <c:v>1.5011713627861873E-3</c:v>
                </c:pt>
                <c:pt idx="891">
                  <c:v>-2.7897793927684142E-2</c:v>
                </c:pt>
                <c:pt idx="892">
                  <c:v>-1.1176395707049314E-2</c:v>
                </c:pt>
                <c:pt idx="893">
                  <c:v>2.9879718769850315E-2</c:v>
                </c:pt>
                <c:pt idx="894">
                  <c:v>1.4729096991829595E-2</c:v>
                </c:pt>
                <c:pt idx="895">
                  <c:v>1.0434548886211079E-2</c:v>
                </c:pt>
                <c:pt idx="896">
                  <c:v>1.3865688684845754E-2</c:v>
                </c:pt>
                <c:pt idx="897">
                  <c:v>4.9628149268201582E-3</c:v>
                </c:pt>
                <c:pt idx="898">
                  <c:v>-3.3830878710145642E-3</c:v>
                </c:pt>
                <c:pt idx="899">
                  <c:v>2.4274028929371786E-3</c:v>
                </c:pt>
                <c:pt idx="900">
                  <c:v>-1.3409736691872677E-3</c:v>
                </c:pt>
                <c:pt idx="901">
                  <c:v>7.0071391983016441E-3</c:v>
                </c:pt>
                <c:pt idx="902">
                  <c:v>-3.6815925413483047E-3</c:v>
                </c:pt>
                <c:pt idx="903">
                  <c:v>1.1720023087291066E-2</c:v>
                </c:pt>
                <c:pt idx="904">
                  <c:v>-7.6091456797328658E-4</c:v>
                </c:pt>
                <c:pt idx="905">
                  <c:v>1.0460100832976462E-2</c:v>
                </c:pt>
                <c:pt idx="906">
                  <c:v>5.7278125185577528E-3</c:v>
                </c:pt>
                <c:pt idx="907">
                  <c:v>1.3515058923128584E-3</c:v>
                </c:pt>
                <c:pt idx="908">
                  <c:v>4.7787309159069771E-3</c:v>
                </c:pt>
                <c:pt idx="909">
                  <c:v>3.7581092078364962E-3</c:v>
                </c:pt>
                <c:pt idx="910">
                  <c:v>9.8031195869381881E-3</c:v>
                </c:pt>
                <c:pt idx="911">
                  <c:v>8.6308721689886889E-4</c:v>
                </c:pt>
                <c:pt idx="912">
                  <c:v>2.354662077421593E-3</c:v>
                </c:pt>
                <c:pt idx="913">
                  <c:v>-6.5088039326812288E-3</c:v>
                </c:pt>
                <c:pt idx="914">
                  <c:v>-2.2108842717666062E-2</c:v>
                </c:pt>
                <c:pt idx="915">
                  <c:v>1.375590074739455E-2</c:v>
                </c:pt>
                <c:pt idx="916">
                  <c:v>1.8396019261181496E-2</c:v>
                </c:pt>
                <c:pt idx="917">
                  <c:v>1.5993792666703595E-2</c:v>
                </c:pt>
                <c:pt idx="918">
                  <c:v>4.6129398792968696E-3</c:v>
                </c:pt>
                <c:pt idx="919">
                  <c:v>3.4984125726212336E-3</c:v>
                </c:pt>
                <c:pt idx="920">
                  <c:v>-5.8227308994297971E-3</c:v>
                </c:pt>
                <c:pt idx="921">
                  <c:v>1.8139563030397949E-2</c:v>
                </c:pt>
                <c:pt idx="922">
                  <c:v>8.5817277026508706E-3</c:v>
                </c:pt>
                <c:pt idx="923">
                  <c:v>1.7817165693958699E-3</c:v>
                </c:pt>
                <c:pt idx="924">
                  <c:v>4.4407844292666931E-3</c:v>
                </c:pt>
                <c:pt idx="925">
                  <c:v>1.3367155897806684E-3</c:v>
                </c:pt>
                <c:pt idx="926">
                  <c:v>3.3498452695675347E-3</c:v>
                </c:pt>
                <c:pt idx="927">
                  <c:v>-4.7951983666043203E-3</c:v>
                </c:pt>
                <c:pt idx="928">
                  <c:v>1.2043178568975701E-4</c:v>
                </c:pt>
                <c:pt idx="929">
                  <c:v>-2.9788242120955526E-4</c:v>
                </c:pt>
                <c:pt idx="930">
                  <c:v>-1.088447381005378E-2</c:v>
                </c:pt>
                <c:pt idx="931">
                  <c:v>3.9979470225879627E-3</c:v>
                </c:pt>
                <c:pt idx="932">
                  <c:v>-1.0854236528728248E-2</c:v>
                </c:pt>
                <c:pt idx="933">
                  <c:v>1.4184709710368663E-2</c:v>
                </c:pt>
                <c:pt idx="934">
                  <c:v>-8.2685608308942938E-4</c:v>
                </c:pt>
                <c:pt idx="935">
                  <c:v>-2.5419323611263173E-2</c:v>
                </c:pt>
                <c:pt idx="936">
                  <c:v>-9.6832709961535146E-3</c:v>
                </c:pt>
                <c:pt idx="937">
                  <c:v>-7.595092979248365E-4</c:v>
                </c:pt>
                <c:pt idx="938">
                  <c:v>1.8387232050578354E-2</c:v>
                </c:pt>
                <c:pt idx="939">
                  <c:v>1.4982892683492011E-2</c:v>
                </c:pt>
                <c:pt idx="940">
                  <c:v>3.8332107214347584E-3</c:v>
                </c:pt>
                <c:pt idx="941">
                  <c:v>-7.1267864422588411E-3</c:v>
                </c:pt>
                <c:pt idx="942">
                  <c:v>-2.1649256826409734E-2</c:v>
                </c:pt>
                <c:pt idx="943">
                  <c:v>5.5994884811930391E-3</c:v>
                </c:pt>
                <c:pt idx="944">
                  <c:v>-2.0374175029343043E-2</c:v>
                </c:pt>
                <c:pt idx="945">
                  <c:v>1.5408904847947172E-2</c:v>
                </c:pt>
                <c:pt idx="946">
                  <c:v>-1.4277988129159435E-2</c:v>
                </c:pt>
                <c:pt idx="947">
                  <c:v>6.2463001532352541E-3</c:v>
                </c:pt>
                <c:pt idx="948">
                  <c:v>2.8775652463977931E-2</c:v>
                </c:pt>
                <c:pt idx="949">
                  <c:v>1.1563061760218093E-2</c:v>
                </c:pt>
                <c:pt idx="950">
                  <c:v>-6.5729434266688135E-3</c:v>
                </c:pt>
                <c:pt idx="951">
                  <c:v>-4.9671852096943737E-3</c:v>
                </c:pt>
                <c:pt idx="952">
                  <c:v>-2.1343461267050029E-3</c:v>
                </c:pt>
                <c:pt idx="953">
                  <c:v>1.4075811651044625E-2</c:v>
                </c:pt>
                <c:pt idx="954">
                  <c:v>2.7076554788785522E-2</c:v>
                </c:pt>
                <c:pt idx="955">
                  <c:v>8.6929693136225498E-3</c:v>
                </c:pt>
                <c:pt idx="956">
                  <c:v>1.5755888647747476E-2</c:v>
                </c:pt>
                <c:pt idx="957">
                  <c:v>1.3046200268590939E-2</c:v>
                </c:pt>
                <c:pt idx="958">
                  <c:v>5.3004613590177004E-3</c:v>
                </c:pt>
                <c:pt idx="959">
                  <c:v>7.7146842525656336E-3</c:v>
                </c:pt>
                <c:pt idx="960">
                  <c:v>5.1858575174855894E-3</c:v>
                </c:pt>
                <c:pt idx="961">
                  <c:v>1.2091192166702902E-2</c:v>
                </c:pt>
                <c:pt idx="962">
                  <c:v>2.7705325398885033E-3</c:v>
                </c:pt>
                <c:pt idx="963">
                  <c:v>-4.7628197045282072E-3</c:v>
                </c:pt>
                <c:pt idx="964">
                  <c:v>6.151343138167416E-3</c:v>
                </c:pt>
                <c:pt idx="965">
                  <c:v>1.7050679561774279E-2</c:v>
                </c:pt>
                <c:pt idx="966">
                  <c:v>3.2351978660474907E-3</c:v>
                </c:pt>
                <c:pt idx="967">
                  <c:v>8.9601884538828627E-3</c:v>
                </c:pt>
                <c:pt idx="968">
                  <c:v>1.4750652803624018E-2</c:v>
                </c:pt>
                <c:pt idx="969">
                  <c:v>1.622041767766752E-2</c:v>
                </c:pt>
                <c:pt idx="970">
                  <c:v>3.0217244724838211E-3</c:v>
                </c:pt>
                <c:pt idx="971">
                  <c:v>4.3919529588699255E-3</c:v>
                </c:pt>
                <c:pt idx="972">
                  <c:v>-1.2238390752350101E-2</c:v>
                </c:pt>
                <c:pt idx="973">
                  <c:v>-2.0788140884376522E-3</c:v>
                </c:pt>
                <c:pt idx="974">
                  <c:v>5.4218211674292587E-4</c:v>
                </c:pt>
                <c:pt idx="975">
                  <c:v>1.5370071435085501E-2</c:v>
                </c:pt>
                <c:pt idx="976">
                  <c:v>-1.6759687573069866E-3</c:v>
                </c:pt>
                <c:pt idx="977">
                  <c:v>1.0702550700015807E-2</c:v>
                </c:pt>
                <c:pt idx="978">
                  <c:v>1.8614245589452772E-3</c:v>
                </c:pt>
                <c:pt idx="979">
                  <c:v>5.1444380937707354E-3</c:v>
                </c:pt>
                <c:pt idx="980">
                  <c:v>3.536896071762597E-3</c:v>
                </c:pt>
                <c:pt idx="981">
                  <c:v>-1.0864466161434785E-2</c:v>
                </c:pt>
                <c:pt idx="982">
                  <c:v>1.1131731076015094E-3</c:v>
                </c:pt>
                <c:pt idx="983">
                  <c:v>-2.1831944868145473E-3</c:v>
                </c:pt>
                <c:pt idx="984">
                  <c:v>-1.1931503449450095E-2</c:v>
                </c:pt>
                <c:pt idx="985">
                  <c:v>6.669456294175956E-3</c:v>
                </c:pt>
                <c:pt idx="986">
                  <c:v>-1.2623218049497526E-2</c:v>
                </c:pt>
                <c:pt idx="987">
                  <c:v>-3.7430125873142421E-2</c:v>
                </c:pt>
                <c:pt idx="988">
                  <c:v>3.5744002373336838E-2</c:v>
                </c:pt>
                <c:pt idx="989">
                  <c:v>-1.4275379392772663E-2</c:v>
                </c:pt>
                <c:pt idx="990">
                  <c:v>3.4980667952195836E-2</c:v>
                </c:pt>
                <c:pt idx="991">
                  <c:v>2.4990432260452805E-2</c:v>
                </c:pt>
                <c:pt idx="992">
                  <c:v>2.2174046449093096E-3</c:v>
                </c:pt>
                <c:pt idx="993">
                  <c:v>8.5982070285507022E-4</c:v>
                </c:pt>
                <c:pt idx="994">
                  <c:v>1.0910492168109954E-2</c:v>
                </c:pt>
                <c:pt idx="995">
                  <c:v>-2.419696933885903E-2</c:v>
                </c:pt>
                <c:pt idx="996">
                  <c:v>-3.9775775280535787E-4</c:v>
                </c:pt>
                <c:pt idx="997">
                  <c:v>3.4016211772416413E-2</c:v>
                </c:pt>
                <c:pt idx="998">
                  <c:v>-2.3877328700924537E-2</c:v>
                </c:pt>
                <c:pt idx="999">
                  <c:v>-2.3439452299425886E-2</c:v>
                </c:pt>
                <c:pt idx="1000">
                  <c:v>4.9568935679663948E-3</c:v>
                </c:pt>
                <c:pt idx="1001">
                  <c:v>2.3824638915409972E-2</c:v>
                </c:pt>
                <c:pt idx="1002">
                  <c:v>2.2882029935680746E-2</c:v>
                </c:pt>
                <c:pt idx="1003">
                  <c:v>1.3697494282286789E-2</c:v>
                </c:pt>
                <c:pt idx="1004">
                  <c:v>2.5482006869623573E-2</c:v>
                </c:pt>
                <c:pt idx="1005">
                  <c:v>-4.3788157205328169E-4</c:v>
                </c:pt>
                <c:pt idx="1006">
                  <c:v>4.2832480943591992E-3</c:v>
                </c:pt>
                <c:pt idx="1007">
                  <c:v>-5.0792759192847406E-3</c:v>
                </c:pt>
                <c:pt idx="1008">
                  <c:v>3.2781366382516235E-3</c:v>
                </c:pt>
                <c:pt idx="1009">
                  <c:v>1.2143042787086323E-2</c:v>
                </c:pt>
                <c:pt idx="1010">
                  <c:v>-4.1105383063008887E-3</c:v>
                </c:pt>
                <c:pt idx="1011">
                  <c:v>-3.4486511681062412E-2</c:v>
                </c:pt>
                <c:pt idx="1012">
                  <c:v>3.8159056421259488E-3</c:v>
                </c:pt>
                <c:pt idx="1013">
                  <c:v>-1.4366356795332789E-2</c:v>
                </c:pt>
                <c:pt idx="1014">
                  <c:v>7.5372607705141053E-3</c:v>
                </c:pt>
                <c:pt idx="1015">
                  <c:v>2.5023628995860789E-2</c:v>
                </c:pt>
                <c:pt idx="1016">
                  <c:v>4.0722613424839281E-3</c:v>
                </c:pt>
                <c:pt idx="1017">
                  <c:v>-3.5304568820049585E-2</c:v>
                </c:pt>
                <c:pt idx="1018">
                  <c:v>-9.3916333465381488E-5</c:v>
                </c:pt>
                <c:pt idx="1019">
                  <c:v>-1.5357890369411882E-2</c:v>
                </c:pt>
                <c:pt idx="1020">
                  <c:v>-1.4103128664313496E-2</c:v>
                </c:pt>
                <c:pt idx="1021">
                  <c:v>-2.8730274272018488E-2</c:v>
                </c:pt>
                <c:pt idx="1022">
                  <c:v>-4.5862144971804006E-2</c:v>
                </c:pt>
                <c:pt idx="1023">
                  <c:v>6.4604581963851691E-3</c:v>
                </c:pt>
                <c:pt idx="1024">
                  <c:v>1.9399824400548625E-2</c:v>
                </c:pt>
                <c:pt idx="1025">
                  <c:v>-9.3968904353894413E-3</c:v>
                </c:pt>
                <c:pt idx="1026">
                  <c:v>-1.6450967424341895E-2</c:v>
                </c:pt>
                <c:pt idx="1027">
                  <c:v>4.1386432476090529E-2</c:v>
                </c:pt>
                <c:pt idx="1028">
                  <c:v>3.7478511964170791E-2</c:v>
                </c:pt>
                <c:pt idx="1029">
                  <c:v>2.0806479982328457E-2</c:v>
                </c:pt>
                <c:pt idx="1030">
                  <c:v>-1.0257107511263758E-2</c:v>
                </c:pt>
                <c:pt idx="1031">
                  <c:v>-1.9180467197894294E-2</c:v>
                </c:pt>
                <c:pt idx="1032">
                  <c:v>1.1428665817357075E-2</c:v>
                </c:pt>
                <c:pt idx="1033">
                  <c:v>-8.2798589158858162E-3</c:v>
                </c:pt>
                <c:pt idx="1034">
                  <c:v>2.8947761227720078E-2</c:v>
                </c:pt>
                <c:pt idx="1035">
                  <c:v>4.6550316256811245E-3</c:v>
                </c:pt>
                <c:pt idx="1036">
                  <c:v>-1.6789456845202454E-2</c:v>
                </c:pt>
                <c:pt idx="1037">
                  <c:v>-3.6431230925733513E-2</c:v>
                </c:pt>
                <c:pt idx="1038">
                  <c:v>9.00647373034545E-3</c:v>
                </c:pt>
                <c:pt idx="1039">
                  <c:v>1.2964996732510479E-2</c:v>
                </c:pt>
                <c:pt idx="1040">
                  <c:v>2.289634399064472E-3</c:v>
                </c:pt>
                <c:pt idx="1041">
                  <c:v>-2.7484057848333861E-2</c:v>
                </c:pt>
                <c:pt idx="1042">
                  <c:v>-1.958809648175467E-2</c:v>
                </c:pt>
                <c:pt idx="1043">
                  <c:v>-1.1203634360701792E-3</c:v>
                </c:pt>
                <c:pt idx="1044">
                  <c:v>-7.18504590917875E-2</c:v>
                </c:pt>
                <c:pt idx="1045">
                  <c:v>6.2489970088579649E-2</c:v>
                </c:pt>
                <c:pt idx="1046">
                  <c:v>2.5461014263554675E-2</c:v>
                </c:pt>
                <c:pt idx="1047">
                  <c:v>5.901305092845718E-3</c:v>
                </c:pt>
                <c:pt idx="1048">
                  <c:v>-1.4906972753656492E-2</c:v>
                </c:pt>
                <c:pt idx="1049">
                  <c:v>3.4696875240318524E-2</c:v>
                </c:pt>
                <c:pt idx="1050">
                  <c:v>-2.2623170447177942E-2</c:v>
                </c:pt>
                <c:pt idx="1051">
                  <c:v>-4.1863961739384793E-3</c:v>
                </c:pt>
                <c:pt idx="1052">
                  <c:v>-5.1637431205782763E-2</c:v>
                </c:pt>
                <c:pt idx="1053">
                  <c:v>1.0963791040725791E-2</c:v>
                </c:pt>
                <c:pt idx="1054">
                  <c:v>1.4755327032699047E-2</c:v>
                </c:pt>
                <c:pt idx="1055">
                  <c:v>1.3613813439246197E-2</c:v>
                </c:pt>
                <c:pt idx="1056">
                  <c:v>-3.104237250922115E-2</c:v>
                </c:pt>
                <c:pt idx="1057">
                  <c:v>-3.8836496209551079E-3</c:v>
                </c:pt>
                <c:pt idx="1058">
                  <c:v>4.4277779098270499E-2</c:v>
                </c:pt>
                <c:pt idx="1059">
                  <c:v>2.6003387594406097E-2</c:v>
                </c:pt>
                <c:pt idx="1060">
                  <c:v>2.7836846094211342E-2</c:v>
                </c:pt>
                <c:pt idx="1061">
                  <c:v>2.4598499141609935E-2</c:v>
                </c:pt>
                <c:pt idx="1062">
                  <c:v>4.889102355542763E-3</c:v>
                </c:pt>
                <c:pt idx="1063">
                  <c:v>1.1875626727273596E-2</c:v>
                </c:pt>
                <c:pt idx="1064">
                  <c:v>-7.2416186642643198E-3</c:v>
                </c:pt>
                <c:pt idx="1065">
                  <c:v>2.3442044355998649E-2</c:v>
                </c:pt>
                <c:pt idx="1066">
                  <c:v>9.4425977581459701E-3</c:v>
                </c:pt>
                <c:pt idx="1067">
                  <c:v>2.6564563012435063E-2</c:v>
                </c:pt>
                <c:pt idx="1068">
                  <c:v>1.0554320770782829E-2</c:v>
                </c:pt>
                <c:pt idx="1069">
                  <c:v>-7.792193879469173E-3</c:v>
                </c:pt>
                <c:pt idx="1070">
                  <c:v>-2.1344931676327453E-2</c:v>
                </c:pt>
                <c:pt idx="1071">
                  <c:v>5.2216435684733029E-3</c:v>
                </c:pt>
                <c:pt idx="1072">
                  <c:v>1.189795560454901E-2</c:v>
                </c:pt>
                <c:pt idx="1073">
                  <c:v>-2.9508217745854895E-2</c:v>
                </c:pt>
                <c:pt idx="1074">
                  <c:v>-5.7689230884470687E-3</c:v>
                </c:pt>
                <c:pt idx="1075">
                  <c:v>1.0052691485965982E-2</c:v>
                </c:pt>
                <c:pt idx="1076">
                  <c:v>-1.0675586231492423E-2</c:v>
                </c:pt>
                <c:pt idx="1077">
                  <c:v>-8.1010801067951527E-3</c:v>
                </c:pt>
                <c:pt idx="1078">
                  <c:v>-1.574965099196254E-2</c:v>
                </c:pt>
                <c:pt idx="1079">
                  <c:v>2.456738057992473E-2</c:v>
                </c:pt>
                <c:pt idx="1080">
                  <c:v>-2.4160061192338527E-2</c:v>
                </c:pt>
                <c:pt idx="1081">
                  <c:v>4.2337972559631084E-3</c:v>
                </c:pt>
                <c:pt idx="1082">
                  <c:v>3.5351674608150786E-2</c:v>
                </c:pt>
                <c:pt idx="1083">
                  <c:v>9.0123867306349803E-3</c:v>
                </c:pt>
                <c:pt idx="1084">
                  <c:v>-4.0680071683882137E-2</c:v>
                </c:pt>
                <c:pt idx="1085">
                  <c:v>-5.3595005203567588E-2</c:v>
                </c:pt>
                <c:pt idx="1086">
                  <c:v>1.1853616561145003E-2</c:v>
                </c:pt>
                <c:pt idx="1087">
                  <c:v>-3.7629474500049921E-2</c:v>
                </c:pt>
                <c:pt idx="1088">
                  <c:v>1.7691054823494177E-2</c:v>
                </c:pt>
                <c:pt idx="1089">
                  <c:v>1.5487002368706249E-2</c:v>
                </c:pt>
                <c:pt idx="1090">
                  <c:v>-5.2043228182699471E-2</c:v>
                </c:pt>
                <c:pt idx="1091">
                  <c:v>1.491376174520341E-2</c:v>
                </c:pt>
                <c:pt idx="1092">
                  <c:v>1.1469507264442118E-2</c:v>
                </c:pt>
                <c:pt idx="1093">
                  <c:v>4.0164745412561882E-2</c:v>
                </c:pt>
                <c:pt idx="1094">
                  <c:v>-6.0496887751843954E-2</c:v>
                </c:pt>
                <c:pt idx="1095">
                  <c:v>-1.8731884602656956E-2</c:v>
                </c:pt>
                <c:pt idx="1096">
                  <c:v>-1.8605553010585557E-2</c:v>
                </c:pt>
                <c:pt idx="1097">
                  <c:v>-1.8389154293370666E-2</c:v>
                </c:pt>
                <c:pt idx="1098">
                  <c:v>-3.7952669265072229E-2</c:v>
                </c:pt>
                <c:pt idx="1099">
                  <c:v>2.9663084574577833E-2</c:v>
                </c:pt>
                <c:pt idx="1100">
                  <c:v>2.4419408379202472E-2</c:v>
                </c:pt>
                <c:pt idx="1101">
                  <c:v>1.965506902516392E-2</c:v>
                </c:pt>
                <c:pt idx="1102">
                  <c:v>2.154163760589062E-3</c:v>
                </c:pt>
                <c:pt idx="1103">
                  <c:v>-6.9179105098996788E-2</c:v>
                </c:pt>
                <c:pt idx="1104">
                  <c:v>1.547716096321694E-2</c:v>
                </c:pt>
                <c:pt idx="1105">
                  <c:v>-1.7059581124552522E-3</c:v>
                </c:pt>
                <c:pt idx="1106">
                  <c:v>1.300946057893854E-2</c:v>
                </c:pt>
                <c:pt idx="1107">
                  <c:v>-4.0141709716301028E-3</c:v>
                </c:pt>
                <c:pt idx="1108">
                  <c:v>2.7265943877456143E-2</c:v>
                </c:pt>
                <c:pt idx="1109">
                  <c:v>4.3559977499345655E-2</c:v>
                </c:pt>
                <c:pt idx="1110">
                  <c:v>3.4428379196560707E-2</c:v>
                </c:pt>
                <c:pt idx="1111">
                  <c:v>1.5891390609833738E-3</c:v>
                </c:pt>
                <c:pt idx="1112">
                  <c:v>-2.1976306829784326E-2</c:v>
                </c:pt>
                <c:pt idx="1113">
                  <c:v>2.0690799394153945E-2</c:v>
                </c:pt>
                <c:pt idx="1114">
                  <c:v>9.0981248795891294E-4</c:v>
                </c:pt>
                <c:pt idx="1115">
                  <c:v>-1.4814879902232087E-2</c:v>
                </c:pt>
                <c:pt idx="1116">
                  <c:v>2.4370562907918291E-2</c:v>
                </c:pt>
                <c:pt idx="1117">
                  <c:v>-1.7994130674757389E-2</c:v>
                </c:pt>
                <c:pt idx="1118">
                  <c:v>-5.6058815791780139E-2</c:v>
                </c:pt>
                <c:pt idx="1119">
                  <c:v>-6.2379695822793228E-2</c:v>
                </c:pt>
                <c:pt idx="1120">
                  <c:v>-3.3893443421266739E-2</c:v>
                </c:pt>
                <c:pt idx="1121">
                  <c:v>2.4191656639785857E-3</c:v>
                </c:pt>
                <c:pt idx="1122">
                  <c:v>-1.5331293380187516E-2</c:v>
                </c:pt>
                <c:pt idx="1123">
                  <c:v>-2.8727958462051353E-2</c:v>
                </c:pt>
                <c:pt idx="1124">
                  <c:v>2.6344744577071803E-2</c:v>
                </c:pt>
                <c:pt idx="1125">
                  <c:v>1.1211074890867877E-2</c:v>
                </c:pt>
                <c:pt idx="1126">
                  <c:v>2.1826363738619153E-2</c:v>
                </c:pt>
                <c:pt idx="1127">
                  <c:v>2.4543669365529319E-2</c:v>
                </c:pt>
                <c:pt idx="1128">
                  <c:v>4.8080206145749781E-2</c:v>
                </c:pt>
                <c:pt idx="1129">
                  <c:v>-1.4427907415575539E-3</c:v>
                </c:pt>
                <c:pt idx="1130">
                  <c:v>-3.9625859999872011E-2</c:v>
                </c:pt>
                <c:pt idx="1131">
                  <c:v>-1.6615436558435961E-2</c:v>
                </c:pt>
                <c:pt idx="1132">
                  <c:v>-2.3657385527905321E-4</c:v>
                </c:pt>
                <c:pt idx="1133">
                  <c:v>7.7293459258812452E-3</c:v>
                </c:pt>
                <c:pt idx="1134">
                  <c:v>2.0844457071419992E-2</c:v>
                </c:pt>
                <c:pt idx="1135">
                  <c:v>1.4824345702759065E-2</c:v>
                </c:pt>
                <c:pt idx="1136">
                  <c:v>1.5916380137889975E-2</c:v>
                </c:pt>
                <c:pt idx="1137">
                  <c:v>-1.2664299777094289E-3</c:v>
                </c:pt>
                <c:pt idx="1138">
                  <c:v>-1.1521486867598824E-2</c:v>
                </c:pt>
                <c:pt idx="1139">
                  <c:v>-3.2608855912559929E-2</c:v>
                </c:pt>
                <c:pt idx="1140">
                  <c:v>-5.41151781768526E-3</c:v>
                </c:pt>
                <c:pt idx="1141">
                  <c:v>2.7885071215401808E-2</c:v>
                </c:pt>
                <c:pt idx="1142">
                  <c:v>3.2964470043636375E-2</c:v>
                </c:pt>
                <c:pt idx="1143">
                  <c:v>-8.6974962909466789E-3</c:v>
                </c:pt>
                <c:pt idx="1144">
                  <c:v>3.6627155711114322E-2</c:v>
                </c:pt>
                <c:pt idx="1145">
                  <c:v>1.1425938862222852E-2</c:v>
                </c:pt>
                <c:pt idx="1146">
                  <c:v>2.1699339761650397E-2</c:v>
                </c:pt>
                <c:pt idx="1147">
                  <c:v>-1.2834532947635688E-2</c:v>
                </c:pt>
                <c:pt idx="1148">
                  <c:v>-3.5862858229737992E-3</c:v>
                </c:pt>
                <c:pt idx="1149">
                  <c:v>1.3394480833620382E-3</c:v>
                </c:pt>
                <c:pt idx="1150">
                  <c:v>3.5899493047042236E-2</c:v>
                </c:pt>
                <c:pt idx="1151">
                  <c:v>2.9388713688121657E-2</c:v>
                </c:pt>
                <c:pt idx="1152">
                  <c:v>1.3239059242340447E-2</c:v>
                </c:pt>
                <c:pt idx="1153">
                  <c:v>-1.4564384126861877E-3</c:v>
                </c:pt>
                <c:pt idx="1154">
                  <c:v>3.8229945951548227E-3</c:v>
                </c:pt>
                <c:pt idx="1155">
                  <c:v>2.2683746705172099E-2</c:v>
                </c:pt>
                <c:pt idx="1156">
                  <c:v>-1.5057352293403461E-2</c:v>
                </c:pt>
                <c:pt idx="1157">
                  <c:v>1.969015787082877E-2</c:v>
                </c:pt>
                <c:pt idx="1158">
                  <c:v>-7.8761749271243908E-3</c:v>
                </c:pt>
                <c:pt idx="1159">
                  <c:v>2.2998894886347845E-2</c:v>
                </c:pt>
                <c:pt idx="1160">
                  <c:v>2.2112212737032497E-2</c:v>
                </c:pt>
                <c:pt idx="1161">
                  <c:v>1.1388708034794129E-3</c:v>
                </c:pt>
                <c:pt idx="1162">
                  <c:v>2.1051538686237638E-2</c:v>
                </c:pt>
                <c:pt idx="1163">
                  <c:v>1.110109159110019E-2</c:v>
                </c:pt>
                <c:pt idx="1164">
                  <c:v>-2.1103147252084318E-3</c:v>
                </c:pt>
                <c:pt idx="1165">
                  <c:v>-9.3038649894369241E-4</c:v>
                </c:pt>
                <c:pt idx="1166">
                  <c:v>-7.4354194501881745E-4</c:v>
                </c:pt>
                <c:pt idx="1167">
                  <c:v>-2.8710515859614781E-2</c:v>
                </c:pt>
                <c:pt idx="1168">
                  <c:v>-2.5108555446090971E-2</c:v>
                </c:pt>
                <c:pt idx="1169">
                  <c:v>-7.1860923051895098E-4</c:v>
                </c:pt>
                <c:pt idx="1170">
                  <c:v>1.3856789170449482E-2</c:v>
                </c:pt>
                <c:pt idx="1171">
                  <c:v>2.1858629805848292E-2</c:v>
                </c:pt>
                <c:pt idx="1172">
                  <c:v>-7.1820273054161929E-2</c:v>
                </c:pt>
                <c:pt idx="1173">
                  <c:v>5.1642040209796316E-3</c:v>
                </c:pt>
                <c:pt idx="1174">
                  <c:v>-1.6280417239871635E-2</c:v>
                </c:pt>
                <c:pt idx="1175">
                  <c:v>-2.7369506348497837E-2</c:v>
                </c:pt>
                <c:pt idx="1176">
                  <c:v>2.8531858718704717E-2</c:v>
                </c:pt>
                <c:pt idx="1177">
                  <c:v>-2.7334745718298838E-2</c:v>
                </c:pt>
                <c:pt idx="1178">
                  <c:v>-7.8180351915563481E-3</c:v>
                </c:pt>
                <c:pt idx="1179">
                  <c:v>2.5355987887019937E-2</c:v>
                </c:pt>
                <c:pt idx="1180">
                  <c:v>3.0638047085836749E-2</c:v>
                </c:pt>
                <c:pt idx="1181">
                  <c:v>2.9203841989608518E-2</c:v>
                </c:pt>
                <c:pt idx="1182">
                  <c:v>-1.8802754570169028E-2</c:v>
                </c:pt>
                <c:pt idx="1183">
                  <c:v>-4.231234124329647E-2</c:v>
                </c:pt>
                <c:pt idx="1184">
                  <c:v>-1.6839294963585322E-3</c:v>
                </c:pt>
                <c:pt idx="1185">
                  <c:v>-2.1946853954618546E-2</c:v>
                </c:pt>
                <c:pt idx="1186">
                  <c:v>-1.249694602157015E-2</c:v>
                </c:pt>
                <c:pt idx="1187">
                  <c:v>1.4043552227738877E-2</c:v>
                </c:pt>
                <c:pt idx="1188">
                  <c:v>3.6428398821147963E-4</c:v>
                </c:pt>
                <c:pt idx="1189">
                  <c:v>-4.0641184290214134E-2</c:v>
                </c:pt>
                <c:pt idx="1190">
                  <c:v>-2.4776144743116683E-2</c:v>
                </c:pt>
                <c:pt idx="1191">
                  <c:v>-1.9768707805750768E-2</c:v>
                </c:pt>
                <c:pt idx="1192">
                  <c:v>3.997990936311824E-3</c:v>
                </c:pt>
                <c:pt idx="1193">
                  <c:v>-1.5014394861065771E-2</c:v>
                </c:pt>
                <c:pt idx="1194">
                  <c:v>1.9458386588336832E-2</c:v>
                </c:pt>
                <c:pt idx="1195">
                  <c:v>-2.4624831861049995E-2</c:v>
                </c:pt>
                <c:pt idx="1196">
                  <c:v>-9.7748992925207785E-3</c:v>
                </c:pt>
                <c:pt idx="1197">
                  <c:v>5.9096299891215329E-2</c:v>
                </c:pt>
                <c:pt idx="1198">
                  <c:v>1.514181976732307E-2</c:v>
                </c:pt>
                <c:pt idx="1199">
                  <c:v>1.1187219046858148E-2</c:v>
                </c:pt>
                <c:pt idx="1200">
                  <c:v>-2.983469650430369E-2</c:v>
                </c:pt>
                <c:pt idx="1201">
                  <c:v>-2.7363267147088897E-2</c:v>
                </c:pt>
                <c:pt idx="1202">
                  <c:v>-2.3954438963287493E-2</c:v>
                </c:pt>
                <c:pt idx="1203">
                  <c:v>-3.8391730793247564E-4</c:v>
                </c:pt>
                <c:pt idx="1204">
                  <c:v>-3.4230013256797885E-2</c:v>
                </c:pt>
                <c:pt idx="1205">
                  <c:v>8.5943421109742416E-2</c:v>
                </c:pt>
                <c:pt idx="1206">
                  <c:v>-2.3702269000382206E-2</c:v>
                </c:pt>
                <c:pt idx="1207">
                  <c:v>5.4393142571668503E-2</c:v>
                </c:pt>
                <c:pt idx="1208">
                  <c:v>-1.902435230316251E-2</c:v>
                </c:pt>
                <c:pt idx="1209">
                  <c:v>-4.7669074397413925E-3</c:v>
                </c:pt>
                <c:pt idx="1210">
                  <c:v>-1.3722305780265703E-2</c:v>
                </c:pt>
                <c:pt idx="1211">
                  <c:v>5.2869480927110857E-2</c:v>
                </c:pt>
                <c:pt idx="1212">
                  <c:v>2.007602532787383E-2</c:v>
                </c:pt>
                <c:pt idx="1213">
                  <c:v>1.47715692220243E-2</c:v>
                </c:pt>
                <c:pt idx="1214">
                  <c:v>6.2979106264714167E-3</c:v>
                </c:pt>
                <c:pt idx="1215">
                  <c:v>-1.0456180242403114E-2</c:v>
                </c:pt>
                <c:pt idx="1216">
                  <c:v>3.6633465026301264E-2</c:v>
                </c:pt>
                <c:pt idx="1217">
                  <c:v>1.1455511004530058E-2</c:v>
                </c:pt>
                <c:pt idx="1218">
                  <c:v>-2.0909520103178966E-2</c:v>
                </c:pt>
                <c:pt idx="1219">
                  <c:v>-5.6113027361368154E-2</c:v>
                </c:pt>
                <c:pt idx="1220">
                  <c:v>1.8444412030928767E-2</c:v>
                </c:pt>
                <c:pt idx="1221">
                  <c:v>8.7664612097241475E-3</c:v>
                </c:pt>
                <c:pt idx="1222">
                  <c:v>1.9459994071069967E-2</c:v>
                </c:pt>
                <c:pt idx="1223">
                  <c:v>-7.3778844080485797E-4</c:v>
                </c:pt>
                <c:pt idx="1224">
                  <c:v>2.5222278856517535E-2</c:v>
                </c:pt>
                <c:pt idx="1225">
                  <c:v>4.9793648270497592E-2</c:v>
                </c:pt>
                <c:pt idx="1226">
                  <c:v>8.6767029059272686E-3</c:v>
                </c:pt>
                <c:pt idx="1227">
                  <c:v>1.5070561640205652E-2</c:v>
                </c:pt>
                <c:pt idx="1228">
                  <c:v>-1.1366131664526109E-2</c:v>
                </c:pt>
                <c:pt idx="1229">
                  <c:v>-2.4541213903080353E-2</c:v>
                </c:pt>
                <c:pt idx="1230">
                  <c:v>2.3768790183244865E-2</c:v>
                </c:pt>
                <c:pt idx="1231">
                  <c:v>-2.5064381283879103E-3</c:v>
                </c:pt>
                <c:pt idx="1232">
                  <c:v>6.4182827014382243E-3</c:v>
                </c:pt>
                <c:pt idx="1233">
                  <c:v>1.7976609720755439E-2</c:v>
                </c:pt>
                <c:pt idx="1234">
                  <c:v>1.2575784108538515E-2</c:v>
                </c:pt>
                <c:pt idx="1235">
                  <c:v>-5.9991786730661826E-3</c:v>
                </c:pt>
                <c:pt idx="1236">
                  <c:v>-1.6720763800768767E-2</c:v>
                </c:pt>
                <c:pt idx="1237">
                  <c:v>-1.0579120291276038E-3</c:v>
                </c:pt>
                <c:pt idx="1238">
                  <c:v>5.9980135649972691E-2</c:v>
                </c:pt>
                <c:pt idx="1239">
                  <c:v>-1.8975950173477397E-2</c:v>
                </c:pt>
                <c:pt idx="1240">
                  <c:v>7.4806951215074498E-3</c:v>
                </c:pt>
                <c:pt idx="1241">
                  <c:v>-2.3036990351692467E-2</c:v>
                </c:pt>
                <c:pt idx="1242">
                  <c:v>-2.7122661758229454E-2</c:v>
                </c:pt>
                <c:pt idx="1243">
                  <c:v>8.8462502111931185E-3</c:v>
                </c:pt>
                <c:pt idx="1244">
                  <c:v>5.0969398448606155E-3</c:v>
                </c:pt>
                <c:pt idx="1245">
                  <c:v>-4.7051781936517049E-3</c:v>
                </c:pt>
                <c:pt idx="1246">
                  <c:v>6.0290553640006614E-2</c:v>
                </c:pt>
                <c:pt idx="1247">
                  <c:v>-2.2216453595657999E-2</c:v>
                </c:pt>
                <c:pt idx="1248">
                  <c:v>-2.4098217440642802E-2</c:v>
                </c:pt>
                <c:pt idx="1249">
                  <c:v>-2.9362253263831205E-2</c:v>
                </c:pt>
                <c:pt idx="1250">
                  <c:v>-1.5350858112121401E-2</c:v>
                </c:pt>
                <c:pt idx="1251">
                  <c:v>-1.8508516155371888E-2</c:v>
                </c:pt>
                <c:pt idx="1252">
                  <c:v>1.5906381129924693E-2</c:v>
                </c:pt>
                <c:pt idx="1253">
                  <c:v>8.6610078828874212E-3</c:v>
                </c:pt>
                <c:pt idx="1254">
                  <c:v>-1.6019328889511866E-2</c:v>
                </c:pt>
                <c:pt idx="1255">
                  <c:v>1.5518861983956352E-2</c:v>
                </c:pt>
                <c:pt idx="1256">
                  <c:v>-4.3796920565369072E-3</c:v>
                </c:pt>
                <c:pt idx="1257">
                  <c:v>-9.356968898787614E-3</c:v>
                </c:pt>
                <c:pt idx="1258">
                  <c:v>1.3374778978182403E-2</c:v>
                </c:pt>
                <c:pt idx="1259">
                  <c:v>1.3596845691262557E-2</c:v>
                </c:pt>
                <c:pt idx="1260">
                  <c:v>-3.9588417006003159E-3</c:v>
                </c:pt>
                <c:pt idx="1261">
                  <c:v>1.8695391941239248E-3</c:v>
                </c:pt>
                <c:pt idx="1262">
                  <c:v>-5.6220240813366238E-3</c:v>
                </c:pt>
                <c:pt idx="1263">
                  <c:v>4.282219814495089E-2</c:v>
                </c:pt>
                <c:pt idx="1264">
                  <c:v>-8.2409833798907234E-3</c:v>
                </c:pt>
                <c:pt idx="1265">
                  <c:v>2.240679395496686E-2</c:v>
                </c:pt>
                <c:pt idx="1266">
                  <c:v>2.2834927896752646E-2</c:v>
                </c:pt>
                <c:pt idx="1267">
                  <c:v>-5.6277357483442078E-3</c:v>
                </c:pt>
                <c:pt idx="1268">
                  <c:v>1.9749257183295798E-2</c:v>
                </c:pt>
                <c:pt idx="1269">
                  <c:v>3.5124667708630345E-3</c:v>
                </c:pt>
                <c:pt idx="1270">
                  <c:v>-3.986118463347213E-2</c:v>
                </c:pt>
                <c:pt idx="1271">
                  <c:v>8.6071202227175586E-4</c:v>
                </c:pt>
                <c:pt idx="1272">
                  <c:v>3.3746861980827665E-2</c:v>
                </c:pt>
                <c:pt idx="1273">
                  <c:v>1.2886439144150399E-2</c:v>
                </c:pt>
                <c:pt idx="1274">
                  <c:v>-6.5249740797251434E-3</c:v>
                </c:pt>
                <c:pt idx="1275">
                  <c:v>2.6206920501655403E-2</c:v>
                </c:pt>
                <c:pt idx="1276">
                  <c:v>1.0075573997243528E-2</c:v>
                </c:pt>
                <c:pt idx="1277">
                  <c:v>1.6489416838352897E-4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E7-D646-88FB-4D9E354BE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053407"/>
        <c:axId val="1059586591"/>
      </c:scatterChart>
      <c:valAx>
        <c:axId val="106005340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SP%chng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59586591"/>
        <c:crosses val="autoZero"/>
        <c:crossBetween val="midCat"/>
      </c:valAx>
      <c:valAx>
        <c:axId val="105958659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Tesl%chng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60053407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SP%chng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App%chng</c:v>
          </c:tx>
          <c:spPr>
            <a:ln w="19050">
              <a:noFill/>
            </a:ln>
          </c:spPr>
          <c:xVal>
            <c:numRef>
              <c:f>'combined II'!$H$2:$H$1279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5">
                  <c:v>0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xVal>
          <c:yVal>
            <c:numRef>
              <c:f>'combined II'!$F$2:$F$1279</c:f>
              <c:numCache>
                <c:formatCode>General</c:formatCode>
                <c:ptCount val="1278"/>
                <c:pt idx="0">
                  <c:v>0</c:v>
                </c:pt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F0-F744-ADA1-3441F8479CB4}"/>
            </c:ext>
          </c:extLst>
        </c:ser>
        <c:ser>
          <c:idx val="1"/>
          <c:order val="1"/>
          <c:tx>
            <c:v>Predicted App%chng</c:v>
          </c:tx>
          <c:spPr>
            <a:ln w="19050">
              <a:noFill/>
            </a:ln>
          </c:spPr>
          <c:xVal>
            <c:numRef>
              <c:f>'combined II'!$H$2:$H$1279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5">
                  <c:v>0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xVal>
          <c:yVal>
            <c:numRef>
              <c:f>'combined II'!$AE$25:$AE$1302</c:f>
              <c:numCache>
                <c:formatCode>General</c:formatCode>
                <c:ptCount val="1278"/>
                <c:pt idx="0">
                  <c:v>8.3791100214854067E-4</c:v>
                </c:pt>
                <c:pt idx="1">
                  <c:v>7.7953490011957692E-3</c:v>
                </c:pt>
                <c:pt idx="2">
                  <c:v>1.1328586302626528E-2</c:v>
                </c:pt>
                <c:pt idx="3">
                  <c:v>6.688003598106675E-3</c:v>
                </c:pt>
                <c:pt idx="4">
                  <c:v>6.3342301934116284E-3</c:v>
                </c:pt>
                <c:pt idx="5">
                  <c:v>4.9353644651219247E-3</c:v>
                </c:pt>
                <c:pt idx="6">
                  <c:v>-1.8734735492031023E-3</c:v>
                </c:pt>
                <c:pt idx="7">
                  <c:v>4.4208125440564783E-3</c:v>
                </c:pt>
                <c:pt idx="8">
                  <c:v>9.0964900168647219E-3</c:v>
                </c:pt>
                <c:pt idx="9">
                  <c:v>1.4506590018248309E-2</c:v>
                </c:pt>
                <c:pt idx="10">
                  <c:v>-5.8302367363816648E-3</c:v>
                </c:pt>
                <c:pt idx="11">
                  <c:v>9.0964095018349709E-3</c:v>
                </c:pt>
                <c:pt idx="12">
                  <c:v>9.3277497864685413E-4</c:v>
                </c:pt>
                <c:pt idx="13">
                  <c:v>3.9421833118527747E-3</c:v>
                </c:pt>
                <c:pt idx="14">
                  <c:v>1.2977494180639386E-2</c:v>
                </c:pt>
                <c:pt idx="15">
                  <c:v>8.3791100214854067E-4</c:v>
                </c:pt>
                <c:pt idx="16">
                  <c:v>1.2208898444776189E-3</c:v>
                </c:pt>
                <c:pt idx="17">
                  <c:v>1.4167975401799537E-3</c:v>
                </c:pt>
                <c:pt idx="18">
                  <c:v>9.9945694591866922E-3</c:v>
                </c:pt>
                <c:pt idx="19">
                  <c:v>-1.5347320912238312E-2</c:v>
                </c:pt>
                <c:pt idx="20">
                  <c:v>6.8303281082677289E-4</c:v>
                </c:pt>
                <c:pt idx="21">
                  <c:v>-6.6950078448561566E-3</c:v>
                </c:pt>
                <c:pt idx="22">
                  <c:v>-2.7256816374141356E-3</c:v>
                </c:pt>
                <c:pt idx="23">
                  <c:v>-3.2072079780733717E-2</c:v>
                </c:pt>
                <c:pt idx="24">
                  <c:v>-6.3361621589285308E-2</c:v>
                </c:pt>
                <c:pt idx="25">
                  <c:v>3.846587975538867E-2</c:v>
                </c:pt>
                <c:pt idx="26">
                  <c:v>-2.1029397514321152E-3</c:v>
                </c:pt>
                <c:pt idx="27">
                  <c:v>-4.1686839195561057E-2</c:v>
                </c:pt>
                <c:pt idx="28">
                  <c:v>1.8468187564751073E-2</c:v>
                </c:pt>
                <c:pt idx="29">
                  <c:v>5.6201936692377406E-3</c:v>
                </c:pt>
                <c:pt idx="30">
                  <c:v>3.3148497505691211E-3</c:v>
                </c:pt>
                <c:pt idx="31">
                  <c:v>3.1334297236453347E-2</c:v>
                </c:pt>
                <c:pt idx="32">
                  <c:v>7.5061492988820339E-3</c:v>
                </c:pt>
                <c:pt idx="33">
                  <c:v>-1.1880659372046102E-3</c:v>
                </c:pt>
                <c:pt idx="34">
                  <c:v>-3.641154781963737E-4</c:v>
                </c:pt>
                <c:pt idx="35">
                  <c:v>-4.1205512310163762E-3</c:v>
                </c:pt>
                <c:pt idx="36">
                  <c:v>3.4713116562379112E-3</c:v>
                </c:pt>
                <c:pt idx="37">
                  <c:v>2.0878820449947644E-2</c:v>
                </c:pt>
                <c:pt idx="38">
                  <c:v>1.1872423787370866E-2</c:v>
                </c:pt>
                <c:pt idx="39">
                  <c:v>-1.2036465975774079E-2</c:v>
                </c:pt>
                <c:pt idx="40">
                  <c:v>-1.8040457044284447E-2</c:v>
                </c:pt>
                <c:pt idx="41">
                  <c:v>-2.7324629414159744E-2</c:v>
                </c:pt>
                <c:pt idx="42">
                  <c:v>1.1830287812902502E-2</c:v>
                </c:pt>
                <c:pt idx="43">
                  <c:v>2.475451565797791E-2</c:v>
                </c:pt>
                <c:pt idx="44">
                  <c:v>-8.9719828253616331E-3</c:v>
                </c:pt>
                <c:pt idx="45">
                  <c:v>1.1816944332423527E-2</c:v>
                </c:pt>
                <c:pt idx="46">
                  <c:v>1.0572799058012646E-2</c:v>
                </c:pt>
                <c:pt idx="47">
                  <c:v>1.8763705510577145E-2</c:v>
                </c:pt>
                <c:pt idx="48">
                  <c:v>1.6805510233960203E-3</c:v>
                </c:pt>
                <c:pt idx="49">
                  <c:v>-7.9074847260496191E-3</c:v>
                </c:pt>
                <c:pt idx="50">
                  <c:v>-8.7135922941442463E-3</c:v>
                </c:pt>
                <c:pt idx="51">
                  <c:v>-9.5026997120841372E-4</c:v>
                </c:pt>
                <c:pt idx="52">
                  <c:v>-3.6184331075905141E-3</c:v>
                </c:pt>
                <c:pt idx="53">
                  <c:v>-1.2053649008663656E-2</c:v>
                </c:pt>
                <c:pt idx="54">
                  <c:v>8.0853345963057325E-4</c:v>
                </c:pt>
                <c:pt idx="55">
                  <c:v>-1.0833527218728893E-2</c:v>
                </c:pt>
                <c:pt idx="56">
                  <c:v>-2.1587868741120765E-2</c:v>
                </c:pt>
                <c:pt idx="57">
                  <c:v>-1.304738068361631E-2</c:v>
                </c:pt>
                <c:pt idx="58">
                  <c:v>2.4867360908560683E-2</c:v>
                </c:pt>
                <c:pt idx="59">
                  <c:v>-2.7807337476906977E-2</c:v>
                </c:pt>
                <c:pt idx="60">
                  <c:v>2.419228732462348E-3</c:v>
                </c:pt>
                <c:pt idx="61">
                  <c:v>1.0449037967489168E-2</c:v>
                </c:pt>
                <c:pt idx="62">
                  <c:v>-2.0331494207503201E-2</c:v>
                </c:pt>
                <c:pt idx="63">
                  <c:v>-3.3444716152738374E-3</c:v>
                </c:pt>
                <c:pt idx="64">
                  <c:v>3.7515815066301236E-2</c:v>
                </c:pt>
                <c:pt idx="65">
                  <c:v>-4.9600856630953941E-3</c:v>
                </c:pt>
                <c:pt idx="66">
                  <c:v>-1.3709036388756438E-2</c:v>
                </c:pt>
                <c:pt idx="67">
                  <c:v>1.1534373115212163E-2</c:v>
                </c:pt>
                <c:pt idx="68">
                  <c:v>3.5932156429025054E-3</c:v>
                </c:pt>
                <c:pt idx="69">
                  <c:v>5.8169523471331506E-3</c:v>
                </c:pt>
                <c:pt idx="70">
                  <c:v>1.2294303764166174E-2</c:v>
                </c:pt>
                <c:pt idx="71">
                  <c:v>-2.5475189585908915E-3</c:v>
                </c:pt>
                <c:pt idx="72">
                  <c:v>1.2014632986631123E-2</c:v>
                </c:pt>
                <c:pt idx="73">
                  <c:v>9.3580238534403393E-3</c:v>
                </c:pt>
                <c:pt idx="74">
                  <c:v>-3.5666757971952383E-3</c:v>
                </c:pt>
                <c:pt idx="75">
                  <c:v>-3.4079474236543132E-3</c:v>
                </c:pt>
                <c:pt idx="76">
                  <c:v>-7.6883968284011447E-3</c:v>
                </c:pt>
                <c:pt idx="77">
                  <c:v>3.5156102241827585E-3</c:v>
                </c:pt>
                <c:pt idx="78">
                  <c:v>-2.2308753812948303E-2</c:v>
                </c:pt>
                <c:pt idx="79">
                  <c:v>9.2250181021443362E-3</c:v>
                </c:pt>
                <c:pt idx="80">
                  <c:v>1.2673070604629024E-2</c:v>
                </c:pt>
                <c:pt idx="81">
                  <c:v>4.326612060042815E-3</c:v>
                </c:pt>
                <c:pt idx="82">
                  <c:v>-1.9054542194525202E-2</c:v>
                </c:pt>
                <c:pt idx="83">
                  <c:v>6.4872984057520872E-3</c:v>
                </c:pt>
                <c:pt idx="84">
                  <c:v>-1.239427526839928E-2</c:v>
                </c:pt>
                <c:pt idx="85">
                  <c:v>-2.5241407725242579E-3</c:v>
                </c:pt>
                <c:pt idx="86">
                  <c:v>3.0044720242155026E-2</c:v>
                </c:pt>
                <c:pt idx="87">
                  <c:v>-4.180190358368573E-3</c:v>
                </c:pt>
                <c:pt idx="88">
                  <c:v>4.739351256880249E-3</c:v>
                </c:pt>
                <c:pt idx="89">
                  <c:v>1.4057387191558956E-2</c:v>
                </c:pt>
                <c:pt idx="90">
                  <c:v>9.4699802713453241E-3</c:v>
                </c:pt>
                <c:pt idx="91">
                  <c:v>8.493104155675368E-3</c:v>
                </c:pt>
                <c:pt idx="92">
                  <c:v>-8.8829584872266165E-3</c:v>
                </c:pt>
                <c:pt idx="93">
                  <c:v>-2.0877083433376064E-3</c:v>
                </c:pt>
                <c:pt idx="94">
                  <c:v>4.3033326537015408E-3</c:v>
                </c:pt>
                <c:pt idx="95">
                  <c:v>-3.1660211184349868E-4</c:v>
                </c:pt>
                <c:pt idx="96">
                  <c:v>9.6048851463123343E-3</c:v>
                </c:pt>
                <c:pt idx="97">
                  <c:v>2.2699903870616583E-3</c:v>
                </c:pt>
                <c:pt idx="98">
                  <c:v>-1.1093809964509998E-2</c:v>
                </c:pt>
                <c:pt idx="99">
                  <c:v>9.0934633721451181E-3</c:v>
                </c:pt>
                <c:pt idx="100">
                  <c:v>-2.744580606609438E-3</c:v>
                </c:pt>
                <c:pt idx="101">
                  <c:v>-8.2483337015442446E-3</c:v>
                </c:pt>
                <c:pt idx="102">
                  <c:v>-4.8038455376282459E-4</c:v>
                </c:pt>
                <c:pt idx="103">
                  <c:v>9.9004734408901889E-3</c:v>
                </c:pt>
                <c:pt idx="104">
                  <c:v>-2.7691222148503391E-4</c:v>
                </c:pt>
                <c:pt idx="105">
                  <c:v>1.1975168547505173E-2</c:v>
                </c:pt>
                <c:pt idx="106">
                  <c:v>4.1219839918021457E-3</c:v>
                </c:pt>
                <c:pt idx="107">
                  <c:v>3.1506270445708397E-3</c:v>
                </c:pt>
                <c:pt idx="108">
                  <c:v>1.1180925737661331E-2</c:v>
                </c:pt>
                <c:pt idx="109">
                  <c:v>-3.4877044072925988E-3</c:v>
                </c:pt>
                <c:pt idx="110">
                  <c:v>7.6945089434031205E-3</c:v>
                </c:pt>
                <c:pt idx="111">
                  <c:v>3.4244139646997856E-3</c:v>
                </c:pt>
                <c:pt idx="112">
                  <c:v>1.9536558288854328E-3</c:v>
                </c:pt>
                <c:pt idx="113">
                  <c:v>-1.4212522336974581E-3</c:v>
                </c:pt>
                <c:pt idx="114">
                  <c:v>-1.7606590579387067E-3</c:v>
                </c:pt>
                <c:pt idx="115">
                  <c:v>-4.9248741489433725E-3</c:v>
                </c:pt>
                <c:pt idx="116">
                  <c:v>-5.8183701446571992E-3</c:v>
                </c:pt>
                <c:pt idx="117">
                  <c:v>9.3426057396676903E-3</c:v>
                </c:pt>
                <c:pt idx="118">
                  <c:v>6.2189889567964185E-4</c:v>
                </c:pt>
                <c:pt idx="119">
                  <c:v>-3.2500501914541013E-3</c:v>
                </c:pt>
                <c:pt idx="120">
                  <c:v>-7.8128509221722375E-3</c:v>
                </c:pt>
                <c:pt idx="121">
                  <c:v>-9.329395271503187E-3</c:v>
                </c:pt>
                <c:pt idx="122">
                  <c:v>3.9219521075065811E-3</c:v>
                </c:pt>
                <c:pt idx="123">
                  <c:v>-1.3821360030656512E-2</c:v>
                </c:pt>
                <c:pt idx="124">
                  <c:v>1.4700878294501273E-2</c:v>
                </c:pt>
                <c:pt idx="125">
                  <c:v>-1.0062296048357766E-2</c:v>
                </c:pt>
                <c:pt idx="126">
                  <c:v>1.4611374481304789E-2</c:v>
                </c:pt>
                <c:pt idx="127">
                  <c:v>-3.5928762910514014E-3</c:v>
                </c:pt>
                <c:pt idx="128">
                  <c:v>7.3882188895006105E-3</c:v>
                </c:pt>
                <c:pt idx="129">
                  <c:v>1.9008531824659777E-2</c:v>
                </c:pt>
                <c:pt idx="130">
                  <c:v>7.0065127179361631E-3</c:v>
                </c:pt>
                <c:pt idx="131">
                  <c:v>-3.3416166684753315E-3</c:v>
                </c:pt>
                <c:pt idx="132">
                  <c:v>2.4236637694800096E-3</c:v>
                </c:pt>
                <c:pt idx="133">
                  <c:v>7.3920419842781887E-3</c:v>
                </c:pt>
                <c:pt idx="134">
                  <c:v>1.0422506038263294E-3</c:v>
                </c:pt>
                <c:pt idx="135">
                  <c:v>-2.984218175158644E-3</c:v>
                </c:pt>
                <c:pt idx="136">
                  <c:v>1.1245199012468165E-2</c:v>
                </c:pt>
                <c:pt idx="137">
                  <c:v>-9.897920002872125E-5</c:v>
                </c:pt>
                <c:pt idx="138">
                  <c:v>-1.4467212243687326E-3</c:v>
                </c:pt>
                <c:pt idx="139">
                  <c:v>-1.7170568977560429E-3</c:v>
                </c:pt>
                <c:pt idx="140">
                  <c:v>1.0975134897264625E-2</c:v>
                </c:pt>
                <c:pt idx="141">
                  <c:v>-5.5381931370229753E-4</c:v>
                </c:pt>
                <c:pt idx="142">
                  <c:v>9.1641196332690016E-3</c:v>
                </c:pt>
                <c:pt idx="143">
                  <c:v>4.0462408251227024E-3</c:v>
                </c:pt>
                <c:pt idx="144">
                  <c:v>-1.0173025456664105E-2</c:v>
                </c:pt>
                <c:pt idx="145">
                  <c:v>-3.5478765745118926E-3</c:v>
                </c:pt>
                <c:pt idx="146">
                  <c:v>6.2284130444106595E-3</c:v>
                </c:pt>
                <c:pt idx="147">
                  <c:v>-8.9831964495330711E-3</c:v>
                </c:pt>
                <c:pt idx="148">
                  <c:v>1.4527609344634146E-2</c:v>
                </c:pt>
                <c:pt idx="149">
                  <c:v>5.8317459244667351E-3</c:v>
                </c:pt>
                <c:pt idx="150">
                  <c:v>8.1131185530479676E-3</c:v>
                </c:pt>
                <c:pt idx="151">
                  <c:v>1.2427416495970969E-3</c:v>
                </c:pt>
                <c:pt idx="152">
                  <c:v>1.024013977823575E-3</c:v>
                </c:pt>
                <c:pt idx="153">
                  <c:v>-7.7264715509080019E-3</c:v>
                </c:pt>
                <c:pt idx="154">
                  <c:v>-7.7484016527826606E-4</c:v>
                </c:pt>
                <c:pt idx="155">
                  <c:v>-2.7252929111201405E-3</c:v>
                </c:pt>
                <c:pt idx="156">
                  <c:v>8.7081576467498505E-4</c:v>
                </c:pt>
                <c:pt idx="157">
                  <c:v>2.476426340748638E-3</c:v>
                </c:pt>
                <c:pt idx="158">
                  <c:v>4.0601631972442404E-3</c:v>
                </c:pt>
                <c:pt idx="159">
                  <c:v>8.1088756616568922E-3</c:v>
                </c:pt>
                <c:pt idx="160">
                  <c:v>4.3592382322665E-3</c:v>
                </c:pt>
                <c:pt idx="161">
                  <c:v>5.9629847313234004E-4</c:v>
                </c:pt>
                <c:pt idx="162">
                  <c:v>5.1258376894134446E-4</c:v>
                </c:pt>
                <c:pt idx="163">
                  <c:v>1.7946135505805647E-3</c:v>
                </c:pt>
                <c:pt idx="164">
                  <c:v>1.113267670858298E-2</c:v>
                </c:pt>
                <c:pt idx="165">
                  <c:v>8.5166758985912427E-3</c:v>
                </c:pt>
                <c:pt idx="166">
                  <c:v>4.5752922541883245E-4</c:v>
                </c:pt>
                <c:pt idx="167">
                  <c:v>4.6399888965815254E-3</c:v>
                </c:pt>
                <c:pt idx="168">
                  <c:v>-4.0099885073150744E-3</c:v>
                </c:pt>
                <c:pt idx="169">
                  <c:v>1.9090387993510544E-4</c:v>
                </c:pt>
                <c:pt idx="170">
                  <c:v>-1.6307986722343772E-3</c:v>
                </c:pt>
                <c:pt idx="171">
                  <c:v>-5.1965527917519202E-4</c:v>
                </c:pt>
                <c:pt idx="172">
                  <c:v>-8.6074401990872077E-3</c:v>
                </c:pt>
                <c:pt idx="173">
                  <c:v>6.8954347986786516E-3</c:v>
                </c:pt>
                <c:pt idx="174">
                  <c:v>-3.7080376685226933E-3</c:v>
                </c:pt>
                <c:pt idx="175">
                  <c:v>8.5332529701215767E-3</c:v>
                </c:pt>
                <c:pt idx="176">
                  <c:v>4.7659899178234631E-3</c:v>
                </c:pt>
                <c:pt idx="177">
                  <c:v>5.1967713172020261E-3</c:v>
                </c:pt>
                <c:pt idx="178">
                  <c:v>-3.2943994532911311E-4</c:v>
                </c:pt>
                <c:pt idx="179">
                  <c:v>-5.1816256341375554E-3</c:v>
                </c:pt>
                <c:pt idx="180">
                  <c:v>8.0914568620464606E-3</c:v>
                </c:pt>
                <c:pt idx="181">
                  <c:v>6.8158913263855429E-3</c:v>
                </c:pt>
                <c:pt idx="182">
                  <c:v>8.5465665315434224E-3</c:v>
                </c:pt>
                <c:pt idx="183">
                  <c:v>-5.9547088685812689E-3</c:v>
                </c:pt>
                <c:pt idx="184">
                  <c:v>8.0151284617569244E-4</c:v>
                </c:pt>
                <c:pt idx="185">
                  <c:v>-1.3358779390666123E-3</c:v>
                </c:pt>
                <c:pt idx="186">
                  <c:v>-1.5955281307287171E-3</c:v>
                </c:pt>
                <c:pt idx="187">
                  <c:v>9.7879860775902639E-5</c:v>
                </c:pt>
                <c:pt idx="188">
                  <c:v>8.2243586739266759E-3</c:v>
                </c:pt>
                <c:pt idx="189">
                  <c:v>-2.9418728352530112E-4</c:v>
                </c:pt>
                <c:pt idx="190">
                  <c:v>4.415507897482805E-3</c:v>
                </c:pt>
                <c:pt idx="191">
                  <c:v>-4.7811201722476812E-3</c:v>
                </c:pt>
                <c:pt idx="192">
                  <c:v>-6.8608696706130828E-3</c:v>
                </c:pt>
                <c:pt idx="193">
                  <c:v>-1.0715927135361163E-2</c:v>
                </c:pt>
                <c:pt idx="194">
                  <c:v>3.1345406531495647E-3</c:v>
                </c:pt>
                <c:pt idx="195">
                  <c:v>-3.1446638445777691E-3</c:v>
                </c:pt>
                <c:pt idx="196">
                  <c:v>-4.561179079385623E-2</c:v>
                </c:pt>
                <c:pt idx="197">
                  <c:v>-2.1992773993595206E-3</c:v>
                </c:pt>
                <c:pt idx="198">
                  <c:v>-2.3894209744671261E-3</c:v>
                </c:pt>
                <c:pt idx="199">
                  <c:v>2.3848433187327808E-3</c:v>
                </c:pt>
                <c:pt idx="200">
                  <c:v>2.1933791968701471E-2</c:v>
                </c:pt>
                <c:pt idx="201">
                  <c:v>-3.7497444185649038E-3</c:v>
                </c:pt>
                <c:pt idx="202">
                  <c:v>-1.1776934943097879E-2</c:v>
                </c:pt>
                <c:pt idx="203">
                  <c:v>1.3651749029978391E-5</c:v>
                </c:pt>
                <c:pt idx="204">
                  <c:v>-2.5010680244687892E-2</c:v>
                </c:pt>
                <c:pt idx="205">
                  <c:v>9.014303132161049E-3</c:v>
                </c:pt>
                <c:pt idx="206">
                  <c:v>-3.0466083038449075E-2</c:v>
                </c:pt>
                <c:pt idx="207">
                  <c:v>-2.6599820270051433E-3</c:v>
                </c:pt>
                <c:pt idx="208">
                  <c:v>8.1667740556664991E-3</c:v>
                </c:pt>
                <c:pt idx="209">
                  <c:v>-2.0289955322111634E-2</c:v>
                </c:pt>
                <c:pt idx="210">
                  <c:v>3.2734729586370623E-2</c:v>
                </c:pt>
                <c:pt idx="211">
                  <c:v>6.6980366484998884E-3</c:v>
                </c:pt>
                <c:pt idx="212">
                  <c:v>1.4332382406643472E-2</c:v>
                </c:pt>
                <c:pt idx="213">
                  <c:v>-8.4651533152343209E-3</c:v>
                </c:pt>
                <c:pt idx="214">
                  <c:v>6.6777542314595765E-3</c:v>
                </c:pt>
                <c:pt idx="215">
                  <c:v>1.7959286601876491E-2</c:v>
                </c:pt>
                <c:pt idx="216">
                  <c:v>1.6114123457758419E-2</c:v>
                </c:pt>
                <c:pt idx="217">
                  <c:v>-5.0044564595791551E-3</c:v>
                </c:pt>
                <c:pt idx="218">
                  <c:v>-8.8280012475822987E-3</c:v>
                </c:pt>
                <c:pt idx="219">
                  <c:v>-2.0528346849997103E-2</c:v>
                </c:pt>
                <c:pt idx="220">
                  <c:v>4.6493109385872984E-3</c:v>
                </c:pt>
                <c:pt idx="221">
                  <c:v>-2.1064884113754394E-2</c:v>
                </c:pt>
                <c:pt idx="222">
                  <c:v>1.3072349025813933E-2</c:v>
                </c:pt>
                <c:pt idx="223">
                  <c:v>6.7768918690926973E-3</c:v>
                </c:pt>
                <c:pt idx="224">
                  <c:v>-3.7290282567297585E-2</c:v>
                </c:pt>
                <c:pt idx="225">
                  <c:v>2.408453174968361E-3</c:v>
                </c:pt>
                <c:pt idx="226">
                  <c:v>-1.1469194234942E-2</c:v>
                </c:pt>
                <c:pt idx="227">
                  <c:v>9.1701385644917914E-3</c:v>
                </c:pt>
                <c:pt idx="228">
                  <c:v>7.7147396380270843E-3</c:v>
                </c:pt>
                <c:pt idx="229">
                  <c:v>1.4519164825929869E-2</c:v>
                </c:pt>
                <c:pt idx="230">
                  <c:v>2.2946685175644368E-2</c:v>
                </c:pt>
                <c:pt idx="231">
                  <c:v>1.2214982534457675E-3</c:v>
                </c:pt>
                <c:pt idx="232">
                  <c:v>2.5962012893180609E-2</c:v>
                </c:pt>
                <c:pt idx="233">
                  <c:v>-3.0175981192179877E-3</c:v>
                </c:pt>
                <c:pt idx="234">
                  <c:v>-5.8513768963672025E-2</c:v>
                </c:pt>
                <c:pt idx="235">
                  <c:v>1.4544827854905278E-2</c:v>
                </c:pt>
                <c:pt idx="236">
                  <c:v>-2.9681183788677842E-2</c:v>
                </c:pt>
                <c:pt idx="237">
                  <c:v>1.7591474434512644E-2</c:v>
                </c:pt>
                <c:pt idx="238">
                  <c:v>-2.2675887046464463E-3</c:v>
                </c:pt>
                <c:pt idx="239">
                  <c:v>1.0729072726023752E-3</c:v>
                </c:pt>
                <c:pt idx="240">
                  <c:v>-1.3831982199892628E-2</c:v>
                </c:pt>
                <c:pt idx="241">
                  <c:v>-1.9137298563044431E-2</c:v>
                </c:pt>
                <c:pt idx="242">
                  <c:v>-1.5182166597536377E-2</c:v>
                </c:pt>
                <c:pt idx="243">
                  <c:v>-5.8686225952822319E-3</c:v>
                </c:pt>
                <c:pt idx="244">
                  <c:v>-2.5932138792727336E-2</c:v>
                </c:pt>
                <c:pt idx="245">
                  <c:v>-1.6087526153533864E-2</c:v>
                </c:pt>
                <c:pt idx="246">
                  <c:v>-3.5056671708220778E-2</c:v>
                </c:pt>
                <c:pt idx="247">
                  <c:v>-2.022325987196813E-2</c:v>
                </c:pt>
                <c:pt idx="248">
                  <c:v>4.4040420027372504E-2</c:v>
                </c:pt>
                <c:pt idx="249">
                  <c:v>3.077317409293228E-2</c:v>
                </c:pt>
                <c:pt idx="250">
                  <c:v>9.2834371099883304E-4</c:v>
                </c:pt>
                <c:pt idx="251">
                  <c:v>-1.0958262242769525E-2</c:v>
                </c:pt>
                <c:pt idx="252">
                  <c:v>8.818408122431013E-3</c:v>
                </c:pt>
                <c:pt idx="253">
                  <c:v>-8.6122817360884812E-3</c:v>
                </c:pt>
                <c:pt idx="254">
                  <c:v>3.2964805578106625E-2</c:v>
                </c:pt>
                <c:pt idx="255">
                  <c:v>1.7660862253007135E-2</c:v>
                </c:pt>
                <c:pt idx="256">
                  <c:v>6.9641593171759879E-3</c:v>
                </c:pt>
                <c:pt idx="257">
                  <c:v>-2.5144538918450642E-3</c:v>
                </c:pt>
                <c:pt idx="258">
                  <c:v>8.3368975131593494E-3</c:v>
                </c:pt>
                <c:pt idx="259">
                  <c:v>-3.1805074982806454E-3</c:v>
                </c:pt>
                <c:pt idx="260">
                  <c:v>3.3010596013513548E-3</c:v>
                </c:pt>
                <c:pt idx="261">
                  <c:v>1.5911857637286572E-2</c:v>
                </c:pt>
                <c:pt idx="262">
                  <c:v>-1.9488459183873881E-3</c:v>
                </c:pt>
                <c:pt idx="263">
                  <c:v>2.1891413898194656E-2</c:v>
                </c:pt>
                <c:pt idx="264">
                  <c:v>4.1438781815029847E-3</c:v>
                </c:pt>
                <c:pt idx="265">
                  <c:v>-6.4034285194207591E-3</c:v>
                </c:pt>
                <c:pt idx="266">
                  <c:v>-1.4995123006656739E-3</c:v>
                </c:pt>
                <c:pt idx="267">
                  <c:v>1.0142172844259929E-2</c:v>
                </c:pt>
                <c:pt idx="268">
                  <c:v>-5.429355324623077E-3</c:v>
                </c:pt>
                <c:pt idx="269">
                  <c:v>7.9770278471277985E-4</c:v>
                </c:pt>
                <c:pt idx="270">
                  <c:v>5.2111978029441512E-3</c:v>
                </c:pt>
                <c:pt idx="271">
                  <c:v>1.6613695729762092E-2</c:v>
                </c:pt>
                <c:pt idx="272">
                  <c:v>9.1169473235211164E-3</c:v>
                </c:pt>
                <c:pt idx="273">
                  <c:v>2.8860624913992117E-3</c:v>
                </c:pt>
                <c:pt idx="274">
                  <c:v>1.148388493625695E-2</c:v>
                </c:pt>
                <c:pt idx="275">
                  <c:v>4.0992030944063335E-3</c:v>
                </c:pt>
                <c:pt idx="276">
                  <c:v>-7.7323135675212498E-3</c:v>
                </c:pt>
                <c:pt idx="277">
                  <c:v>-1.1589553556920916E-2</c:v>
                </c:pt>
                <c:pt idx="278">
                  <c:v>1.0659379520637093E-2</c:v>
                </c:pt>
                <c:pt idx="279">
                  <c:v>5.8229981414310451E-3</c:v>
                </c:pt>
                <c:pt idx="280">
                  <c:v>1.422158453412318E-2</c:v>
                </c:pt>
                <c:pt idx="281">
                  <c:v>-2.4569446705944363E-3</c:v>
                </c:pt>
                <c:pt idx="282">
                  <c:v>8.8998787407257151E-3</c:v>
                </c:pt>
                <c:pt idx="283">
                  <c:v>5.1773542076590413E-3</c:v>
                </c:pt>
                <c:pt idx="284">
                  <c:v>5.5112862127802871E-3</c:v>
                </c:pt>
                <c:pt idx="285">
                  <c:v>1.4068911600411105E-3</c:v>
                </c:pt>
                <c:pt idx="286">
                  <c:v>1.0434770808811409E-3</c:v>
                </c:pt>
                <c:pt idx="287">
                  <c:v>1.2062796774350489E-2</c:v>
                </c:pt>
                <c:pt idx="288">
                  <c:v>-4.8700398147367811E-3</c:v>
                </c:pt>
                <c:pt idx="289">
                  <c:v>-1.4797709591022066E-3</c:v>
                </c:pt>
                <c:pt idx="290">
                  <c:v>1.1287498250895779E-3</c:v>
                </c:pt>
                <c:pt idx="291">
                  <c:v>5.6407911209434367E-3</c:v>
                </c:pt>
                <c:pt idx="292">
                  <c:v>8.4661410423188619E-3</c:v>
                </c:pt>
                <c:pt idx="293">
                  <c:v>-8.6572614662203413E-3</c:v>
                </c:pt>
                <c:pt idx="294">
                  <c:v>-1.134450689394652E-3</c:v>
                </c:pt>
                <c:pt idx="295">
                  <c:v>-1.0569255429964897E-2</c:v>
                </c:pt>
                <c:pt idx="296">
                  <c:v>-1.6560063569861869E-2</c:v>
                </c:pt>
                <c:pt idx="297">
                  <c:v>8.9756423915904673E-3</c:v>
                </c:pt>
                <c:pt idx="298">
                  <c:v>1.9785810183146051E-2</c:v>
                </c:pt>
                <c:pt idx="299">
                  <c:v>6.7443934933588134E-3</c:v>
                </c:pt>
                <c:pt idx="300">
                  <c:v>5.851783278610757E-3</c:v>
                </c:pt>
                <c:pt idx="301">
                  <c:v>1.0318155094562219E-3</c:v>
                </c:pt>
                <c:pt idx="302">
                  <c:v>6.4046267827856645E-3</c:v>
                </c:pt>
                <c:pt idx="303">
                  <c:v>9.3311732219412344E-3</c:v>
                </c:pt>
                <c:pt idx="304">
                  <c:v>-3.5848281472192676E-3</c:v>
                </c:pt>
                <c:pt idx="305">
                  <c:v>-4.6402222341479643E-3</c:v>
                </c:pt>
                <c:pt idx="306">
                  <c:v>1.2427689518828937E-2</c:v>
                </c:pt>
                <c:pt idx="307">
                  <c:v>-2.2225577708057102E-2</c:v>
                </c:pt>
                <c:pt idx="308">
                  <c:v>8.7070904370925364E-3</c:v>
                </c:pt>
                <c:pt idx="309">
                  <c:v>4.1662776672304579E-3</c:v>
                </c:pt>
                <c:pt idx="310">
                  <c:v>-4.0452221492629468E-3</c:v>
                </c:pt>
                <c:pt idx="311">
                  <c:v>9.7070912407473744E-3</c:v>
                </c:pt>
                <c:pt idx="312">
                  <c:v>1.0339017308830571E-2</c:v>
                </c:pt>
                <c:pt idx="313">
                  <c:v>9.9264600013253771E-3</c:v>
                </c:pt>
                <c:pt idx="314">
                  <c:v>4.4661812878406711E-3</c:v>
                </c:pt>
                <c:pt idx="315">
                  <c:v>-1.3341829809670818E-4</c:v>
                </c:pt>
                <c:pt idx="316">
                  <c:v>5.5253329690904268E-3</c:v>
                </c:pt>
                <c:pt idx="317">
                  <c:v>2.8168597435159711E-3</c:v>
                </c:pt>
                <c:pt idx="318">
                  <c:v>-2.7867301942684068E-5</c:v>
                </c:pt>
                <c:pt idx="319">
                  <c:v>-1.5657385058707569E-3</c:v>
                </c:pt>
                <c:pt idx="320">
                  <c:v>5.6874296344726159E-3</c:v>
                </c:pt>
                <c:pt idx="321">
                  <c:v>4.9346962278707159E-3</c:v>
                </c:pt>
                <c:pt idx="322">
                  <c:v>4.2477124043098346E-3</c:v>
                </c:pt>
                <c:pt idx="323">
                  <c:v>2.6363616475332421E-3</c:v>
                </c:pt>
                <c:pt idx="324">
                  <c:v>2.5610914976493251E-3</c:v>
                </c:pt>
                <c:pt idx="325">
                  <c:v>-4.3012766132230103E-3</c:v>
                </c:pt>
                <c:pt idx="326">
                  <c:v>-1.9273396491986737E-3</c:v>
                </c:pt>
                <c:pt idx="327">
                  <c:v>5.9588141664045739E-3</c:v>
                </c:pt>
                <c:pt idx="328">
                  <c:v>1.1716297830082021E-2</c:v>
                </c:pt>
                <c:pt idx="329">
                  <c:v>-1.4358891140646901E-3</c:v>
                </c:pt>
                <c:pt idx="330">
                  <c:v>-6.0690800882516691E-4</c:v>
                </c:pt>
                <c:pt idx="331">
                  <c:v>7.5148889767204068E-3</c:v>
                </c:pt>
                <c:pt idx="332">
                  <c:v>-7.1900879915204894E-4</c:v>
                </c:pt>
                <c:pt idx="333">
                  <c:v>7.6774262431916832E-3</c:v>
                </c:pt>
                <c:pt idx="334">
                  <c:v>-1.2886817621067378E-2</c:v>
                </c:pt>
                <c:pt idx="335">
                  <c:v>4.0373295361008261E-3</c:v>
                </c:pt>
                <c:pt idx="336">
                  <c:v>-8.4480926976465021E-3</c:v>
                </c:pt>
                <c:pt idx="337">
                  <c:v>2.7271540436080619E-3</c:v>
                </c:pt>
                <c:pt idx="338">
                  <c:v>-1.4589932326392781E-2</c:v>
                </c:pt>
                <c:pt idx="339">
                  <c:v>-8.3517053420619457E-3</c:v>
                </c:pt>
                <c:pt idx="340">
                  <c:v>2.3515194065740421E-3</c:v>
                </c:pt>
                <c:pt idx="341">
                  <c:v>-9.8849368214889849E-3</c:v>
                </c:pt>
                <c:pt idx="342">
                  <c:v>-8.622548509017218E-3</c:v>
                </c:pt>
                <c:pt idx="343">
                  <c:v>9.6045672814823924E-4</c:v>
                </c:pt>
                <c:pt idx="344">
                  <c:v>1.7325350505140703E-2</c:v>
                </c:pt>
                <c:pt idx="345">
                  <c:v>2.1399892668520493E-3</c:v>
                </c:pt>
                <c:pt idx="346">
                  <c:v>-6.9548712235552347E-3</c:v>
                </c:pt>
                <c:pt idx="347">
                  <c:v>6.4644634244436124E-3</c:v>
                </c:pt>
                <c:pt idx="348">
                  <c:v>1.7874116994206521E-3</c:v>
                </c:pt>
                <c:pt idx="349">
                  <c:v>-8.234534993456057E-3</c:v>
                </c:pt>
                <c:pt idx="350">
                  <c:v>-1.1755054850348676E-3</c:v>
                </c:pt>
                <c:pt idx="351">
                  <c:v>-2.8002866222218365E-4</c:v>
                </c:pt>
                <c:pt idx="352">
                  <c:v>-1.8114048051088783E-2</c:v>
                </c:pt>
                <c:pt idx="353">
                  <c:v>-7.4090973595292479E-4</c:v>
                </c:pt>
                <c:pt idx="354">
                  <c:v>-9.1531407797694354E-3</c:v>
                </c:pt>
                <c:pt idx="355">
                  <c:v>-6.2253550923754512E-3</c:v>
                </c:pt>
                <c:pt idx="356">
                  <c:v>6.1838279904953136E-3</c:v>
                </c:pt>
                <c:pt idx="357">
                  <c:v>2.6994381396339986E-2</c:v>
                </c:pt>
                <c:pt idx="358">
                  <c:v>5.7350501905704052E-3</c:v>
                </c:pt>
                <c:pt idx="359">
                  <c:v>1.2188744397673515E-2</c:v>
                </c:pt>
                <c:pt idx="360">
                  <c:v>1.6020607360586726E-2</c:v>
                </c:pt>
                <c:pt idx="361">
                  <c:v>8.8232158696259274E-3</c:v>
                </c:pt>
                <c:pt idx="362">
                  <c:v>-8.6338104774504459E-3</c:v>
                </c:pt>
                <c:pt idx="363">
                  <c:v>2.4545279322647721E-3</c:v>
                </c:pt>
                <c:pt idx="364">
                  <c:v>1.1049906134683706E-3</c:v>
                </c:pt>
                <c:pt idx="365">
                  <c:v>2.1857555163206886E-3</c:v>
                </c:pt>
                <c:pt idx="366">
                  <c:v>8.5942465806267705E-3</c:v>
                </c:pt>
                <c:pt idx="367">
                  <c:v>7.1373792574366615E-3</c:v>
                </c:pt>
                <c:pt idx="368">
                  <c:v>1.3930196268836716E-2</c:v>
                </c:pt>
                <c:pt idx="369">
                  <c:v>2.2380528675231713E-3</c:v>
                </c:pt>
                <c:pt idx="370">
                  <c:v>2.5689092217113E-4</c:v>
                </c:pt>
                <c:pt idx="371">
                  <c:v>-1.7072264524714028E-3</c:v>
                </c:pt>
                <c:pt idx="372">
                  <c:v>-8.1164450698752531E-3</c:v>
                </c:pt>
                <c:pt idx="373">
                  <c:v>-2.0805789131595489E-3</c:v>
                </c:pt>
                <c:pt idx="374">
                  <c:v>6.8569525875493437E-3</c:v>
                </c:pt>
                <c:pt idx="375">
                  <c:v>1.8048354153983693E-2</c:v>
                </c:pt>
                <c:pt idx="376">
                  <c:v>-2.1887328939597861E-3</c:v>
                </c:pt>
                <c:pt idx="377">
                  <c:v>6.8282114218348334E-3</c:v>
                </c:pt>
                <c:pt idx="378">
                  <c:v>3.5863266273430802E-3</c:v>
                </c:pt>
                <c:pt idx="379">
                  <c:v>-1.1606974421176017E-3</c:v>
                </c:pt>
                <c:pt idx="380">
                  <c:v>-5.5498175793741202E-3</c:v>
                </c:pt>
                <c:pt idx="381">
                  <c:v>1.1412775119347292E-2</c:v>
                </c:pt>
                <c:pt idx="382">
                  <c:v>5.4113817336330066E-3</c:v>
                </c:pt>
                <c:pt idx="383">
                  <c:v>2.4932870130143303E-3</c:v>
                </c:pt>
                <c:pt idx="384">
                  <c:v>7.1986735956222122E-3</c:v>
                </c:pt>
                <c:pt idx="385">
                  <c:v>-1.6644029345509927E-3</c:v>
                </c:pt>
                <c:pt idx="386">
                  <c:v>-2.27186311045502E-3</c:v>
                </c:pt>
                <c:pt idx="387">
                  <c:v>-1.0867298395068718E-2</c:v>
                </c:pt>
                <c:pt idx="388">
                  <c:v>1.2072511482414708E-2</c:v>
                </c:pt>
                <c:pt idx="389">
                  <c:v>-9.1166869919921557E-3</c:v>
                </c:pt>
                <c:pt idx="390">
                  <c:v>6.5241152279675498E-3</c:v>
                </c:pt>
                <c:pt idx="391">
                  <c:v>2.6243752784247242E-3</c:v>
                </c:pt>
                <c:pt idx="392">
                  <c:v>8.5461200118940265E-3</c:v>
                </c:pt>
                <c:pt idx="393">
                  <c:v>-4.899841267133984E-4</c:v>
                </c:pt>
                <c:pt idx="394">
                  <c:v>5.769376775649494E-3</c:v>
                </c:pt>
                <c:pt idx="395">
                  <c:v>-6.5917914422492715E-3</c:v>
                </c:pt>
                <c:pt idx="396">
                  <c:v>4.6105321660135428E-3</c:v>
                </c:pt>
                <c:pt idx="397">
                  <c:v>-1.5174768041016971E-2</c:v>
                </c:pt>
                <c:pt idx="398">
                  <c:v>-1.5607674321849249E-2</c:v>
                </c:pt>
                <c:pt idx="399">
                  <c:v>-2.0184060037012393E-2</c:v>
                </c:pt>
                <c:pt idx="400">
                  <c:v>-1.630150113535183E-2</c:v>
                </c:pt>
                <c:pt idx="401">
                  <c:v>-3.3858913734388174E-4</c:v>
                </c:pt>
                <c:pt idx="402">
                  <c:v>1.8077542653293692E-2</c:v>
                </c:pt>
                <c:pt idx="403">
                  <c:v>1.6396971152652186E-2</c:v>
                </c:pt>
                <c:pt idx="404">
                  <c:v>-9.8806026485834773E-3</c:v>
                </c:pt>
                <c:pt idx="405">
                  <c:v>-1.1321485463113507E-2</c:v>
                </c:pt>
                <c:pt idx="406">
                  <c:v>7.0065225678539681E-3</c:v>
                </c:pt>
                <c:pt idx="407">
                  <c:v>-2.155732506106782E-2</c:v>
                </c:pt>
                <c:pt idx="408">
                  <c:v>9.4410505036531239E-3</c:v>
                </c:pt>
                <c:pt idx="409">
                  <c:v>2.3076433564938499E-2</c:v>
                </c:pt>
                <c:pt idx="410">
                  <c:v>3.3562952597484957E-3</c:v>
                </c:pt>
                <c:pt idx="411">
                  <c:v>2.216354341423859E-3</c:v>
                </c:pt>
                <c:pt idx="412">
                  <c:v>4.8745092381348096E-3</c:v>
                </c:pt>
                <c:pt idx="413">
                  <c:v>-8.2356479628004301E-3</c:v>
                </c:pt>
                <c:pt idx="414">
                  <c:v>-1.9737078850839376E-2</c:v>
                </c:pt>
                <c:pt idx="415">
                  <c:v>1.2986461084982333E-2</c:v>
                </c:pt>
                <c:pt idx="416">
                  <c:v>-1.3964002420911033E-2</c:v>
                </c:pt>
                <c:pt idx="417">
                  <c:v>2.3260062079905598E-2</c:v>
                </c:pt>
                <c:pt idx="418">
                  <c:v>1.2931400912024712E-2</c:v>
                </c:pt>
                <c:pt idx="419">
                  <c:v>-1.199379311266433E-2</c:v>
                </c:pt>
                <c:pt idx="420">
                  <c:v>7.9557364716355307E-3</c:v>
                </c:pt>
                <c:pt idx="421">
                  <c:v>1.6970717687620224E-2</c:v>
                </c:pt>
                <c:pt idx="422">
                  <c:v>9.6381644135895821E-3</c:v>
                </c:pt>
                <c:pt idx="423">
                  <c:v>4.4409949330566408E-3</c:v>
                </c:pt>
                <c:pt idx="424">
                  <c:v>-6.9563776352330395E-3</c:v>
                </c:pt>
                <c:pt idx="425">
                  <c:v>5.4749856036924761E-3</c:v>
                </c:pt>
                <c:pt idx="426">
                  <c:v>1.306175707368417E-2</c:v>
                </c:pt>
                <c:pt idx="427">
                  <c:v>2.2192222206106472E-3</c:v>
                </c:pt>
                <c:pt idx="428">
                  <c:v>-6.1716092778595494E-3</c:v>
                </c:pt>
                <c:pt idx="429">
                  <c:v>5.0953591811824157E-4</c:v>
                </c:pt>
                <c:pt idx="430">
                  <c:v>3.4199491506003497E-3</c:v>
                </c:pt>
                <c:pt idx="431">
                  <c:v>4.7503514005310474E-3</c:v>
                </c:pt>
                <c:pt idx="432">
                  <c:v>-1.9315738527262457E-5</c:v>
                </c:pt>
                <c:pt idx="433">
                  <c:v>-1.0265449565838129E-2</c:v>
                </c:pt>
                <c:pt idx="434">
                  <c:v>9.2191875440103578E-3</c:v>
                </c:pt>
                <c:pt idx="435">
                  <c:v>-1.4424281462710471E-2</c:v>
                </c:pt>
                <c:pt idx="436">
                  <c:v>8.5759637826882482E-3</c:v>
                </c:pt>
                <c:pt idx="437">
                  <c:v>7.2214178835807222E-4</c:v>
                </c:pt>
                <c:pt idx="438">
                  <c:v>-7.4057946769105001E-3</c:v>
                </c:pt>
                <c:pt idx="439">
                  <c:v>8.2426502218428642E-3</c:v>
                </c:pt>
                <c:pt idx="440">
                  <c:v>-2.5937014173902918E-2</c:v>
                </c:pt>
                <c:pt idx="441">
                  <c:v>-1.7314137866728314E-2</c:v>
                </c:pt>
                <c:pt idx="442">
                  <c:v>1.5950546339664046E-2</c:v>
                </c:pt>
                <c:pt idx="443">
                  <c:v>1.2427994973710641E-2</c:v>
                </c:pt>
                <c:pt idx="444">
                  <c:v>-1.0009201636762385E-2</c:v>
                </c:pt>
                <c:pt idx="445">
                  <c:v>-3.4088544112177289E-3</c:v>
                </c:pt>
                <c:pt idx="446">
                  <c:v>4.2312057289503177E-3</c:v>
                </c:pt>
                <c:pt idx="447">
                  <c:v>2.0811020900652722E-2</c:v>
                </c:pt>
                <c:pt idx="448">
                  <c:v>2.0660278381296714E-3</c:v>
                </c:pt>
                <c:pt idx="449">
                  <c:v>4.3248394967535606E-3</c:v>
                </c:pt>
                <c:pt idx="450">
                  <c:v>7.9832628344315513E-3</c:v>
                </c:pt>
                <c:pt idx="451">
                  <c:v>5.7507358873058554E-3</c:v>
                </c:pt>
                <c:pt idx="452">
                  <c:v>-9.0534609115675425E-4</c:v>
                </c:pt>
                <c:pt idx="453">
                  <c:v>6.7820414444813332E-4</c:v>
                </c:pt>
                <c:pt idx="454">
                  <c:v>7.1297195877995552E-3</c:v>
                </c:pt>
                <c:pt idx="455">
                  <c:v>-6.5857045678318002E-3</c:v>
                </c:pt>
                <c:pt idx="456">
                  <c:v>9.9961783743942722E-3</c:v>
                </c:pt>
                <c:pt idx="457">
                  <c:v>-4.2345119246864401E-3</c:v>
                </c:pt>
                <c:pt idx="458">
                  <c:v>1.3464282121020955E-2</c:v>
                </c:pt>
                <c:pt idx="459">
                  <c:v>2.2699857970637453E-3</c:v>
                </c:pt>
                <c:pt idx="460">
                  <c:v>2.7402384139085627E-3</c:v>
                </c:pt>
                <c:pt idx="461">
                  <c:v>3.9617401212966828E-3</c:v>
                </c:pt>
                <c:pt idx="462">
                  <c:v>2.5024480321634039E-3</c:v>
                </c:pt>
                <c:pt idx="463">
                  <c:v>1.3030420229764273E-2</c:v>
                </c:pt>
                <c:pt idx="464">
                  <c:v>1.6318493236613988E-3</c:v>
                </c:pt>
                <c:pt idx="465">
                  <c:v>-1.6261307347807284E-3</c:v>
                </c:pt>
                <c:pt idx="466">
                  <c:v>5.9708873093481177E-3</c:v>
                </c:pt>
                <c:pt idx="467">
                  <c:v>-1.6514124115367666E-3</c:v>
                </c:pt>
                <c:pt idx="468">
                  <c:v>4.408812714189089E-4</c:v>
                </c:pt>
                <c:pt idx="469">
                  <c:v>4.6891299524914817E-3</c:v>
                </c:pt>
                <c:pt idx="470">
                  <c:v>-1.3602672506214243E-3</c:v>
                </c:pt>
                <c:pt idx="471">
                  <c:v>3.6636623215874327E-3</c:v>
                </c:pt>
                <c:pt idx="472">
                  <c:v>8.1819151138630124E-3</c:v>
                </c:pt>
                <c:pt idx="473">
                  <c:v>5.0971730519491273E-3</c:v>
                </c:pt>
                <c:pt idx="474">
                  <c:v>4.8929071592386797E-3</c:v>
                </c:pt>
                <c:pt idx="475">
                  <c:v>-4.6208282070029569E-3</c:v>
                </c:pt>
                <c:pt idx="476">
                  <c:v>-1.800656060794176E-3</c:v>
                </c:pt>
                <c:pt idx="477">
                  <c:v>2.0854612754338223E-3</c:v>
                </c:pt>
                <c:pt idx="478">
                  <c:v>3.409204526037656E-3</c:v>
                </c:pt>
                <c:pt idx="479">
                  <c:v>8.2205979554383773E-3</c:v>
                </c:pt>
                <c:pt idx="480">
                  <c:v>5.3345266405485092E-3</c:v>
                </c:pt>
                <c:pt idx="481">
                  <c:v>1.5517455605518989E-3</c:v>
                </c:pt>
                <c:pt idx="482">
                  <c:v>-5.7012858176860425E-4</c:v>
                </c:pt>
                <c:pt idx="483">
                  <c:v>-2.3463144985495482E-2</c:v>
                </c:pt>
                <c:pt idx="484">
                  <c:v>7.7297756852463002E-3</c:v>
                </c:pt>
                <c:pt idx="485">
                  <c:v>7.5331181414493107E-3</c:v>
                </c:pt>
                <c:pt idx="486">
                  <c:v>7.3729801302012225E-3</c:v>
                </c:pt>
                <c:pt idx="487">
                  <c:v>3.9011732911576444E-3</c:v>
                </c:pt>
                <c:pt idx="488">
                  <c:v>-1.9179568622652719E-3</c:v>
                </c:pt>
                <c:pt idx="489">
                  <c:v>1.0032425088190152E-3</c:v>
                </c:pt>
                <c:pt idx="490">
                  <c:v>3.1569778602401162E-3</c:v>
                </c:pt>
                <c:pt idx="491">
                  <c:v>1.1508980020172086E-2</c:v>
                </c:pt>
                <c:pt idx="492">
                  <c:v>7.9279323825765021E-3</c:v>
                </c:pt>
                <c:pt idx="493">
                  <c:v>5.7343875573373452E-3</c:v>
                </c:pt>
                <c:pt idx="494">
                  <c:v>7.5886377473382714E-4</c:v>
                </c:pt>
                <c:pt idx="495">
                  <c:v>-3.6552741527895081E-4</c:v>
                </c:pt>
                <c:pt idx="496">
                  <c:v>1.3626700630222846E-2</c:v>
                </c:pt>
                <c:pt idx="497">
                  <c:v>1.958716512065741E-3</c:v>
                </c:pt>
                <c:pt idx="498">
                  <c:v>5.9062850153506689E-4</c:v>
                </c:pt>
                <c:pt idx="499">
                  <c:v>1.5587605248543329E-3</c:v>
                </c:pt>
                <c:pt idx="500">
                  <c:v>9.0376559911151191E-3</c:v>
                </c:pt>
                <c:pt idx="501">
                  <c:v>-2.0914546528420465E-3</c:v>
                </c:pt>
                <c:pt idx="502">
                  <c:v>-9.4612271380370237E-3</c:v>
                </c:pt>
                <c:pt idx="503">
                  <c:v>1.291985133500206E-2</c:v>
                </c:pt>
                <c:pt idx="504">
                  <c:v>-6.7061982131670569E-3</c:v>
                </c:pt>
                <c:pt idx="505">
                  <c:v>-2.8019353506792055E-3</c:v>
                </c:pt>
                <c:pt idx="506">
                  <c:v>1.0806258069559869E-2</c:v>
                </c:pt>
                <c:pt idx="507">
                  <c:v>-5.0431061643783914E-4</c:v>
                </c:pt>
                <c:pt idx="508">
                  <c:v>1.2006450510151171E-2</c:v>
                </c:pt>
                <c:pt idx="509">
                  <c:v>7.2297527249067205E-3</c:v>
                </c:pt>
                <c:pt idx="510">
                  <c:v>-3.5022505568654849E-3</c:v>
                </c:pt>
                <c:pt idx="511">
                  <c:v>6.5916532201760417E-3</c:v>
                </c:pt>
                <c:pt idx="512">
                  <c:v>-4.0949796183976516E-4</c:v>
                </c:pt>
                <c:pt idx="513">
                  <c:v>9.168930746594214E-3</c:v>
                </c:pt>
                <c:pt idx="514">
                  <c:v>9.1130700124821239E-3</c:v>
                </c:pt>
                <c:pt idx="515">
                  <c:v>-2.1481511415486518E-4</c:v>
                </c:pt>
                <c:pt idx="516">
                  <c:v>4.426678287336519E-3</c:v>
                </c:pt>
                <c:pt idx="517">
                  <c:v>-4.875071762963961E-3</c:v>
                </c:pt>
                <c:pt idx="518">
                  <c:v>7.7495757836753415E-3</c:v>
                </c:pt>
                <c:pt idx="519">
                  <c:v>-3.4344379336374437E-2</c:v>
                </c:pt>
                <c:pt idx="520">
                  <c:v>4.182314434309253E-3</c:v>
                </c:pt>
                <c:pt idx="521">
                  <c:v>1.4622364641999664E-2</c:v>
                </c:pt>
                <c:pt idx="522">
                  <c:v>-1.2637237419355095E-2</c:v>
                </c:pt>
                <c:pt idx="523">
                  <c:v>1.1319194724733859E-2</c:v>
                </c:pt>
                <c:pt idx="524">
                  <c:v>-1.8335852584787624E-2</c:v>
                </c:pt>
                <c:pt idx="525">
                  <c:v>1.9052003556615599E-2</c:v>
                </c:pt>
                <c:pt idx="526">
                  <c:v>1.8549449175624698E-2</c:v>
                </c:pt>
                <c:pt idx="527">
                  <c:v>8.7902301435535748E-3</c:v>
                </c:pt>
                <c:pt idx="528">
                  <c:v>-2.9003458039650767E-3</c:v>
                </c:pt>
                <c:pt idx="529">
                  <c:v>-6.0765798967869662E-3</c:v>
                </c:pt>
                <c:pt idx="530">
                  <c:v>1.9633278166704415E-2</c:v>
                </c:pt>
                <c:pt idx="531">
                  <c:v>2.6639880884478601E-3</c:v>
                </c:pt>
                <c:pt idx="532">
                  <c:v>-9.7881348529654908E-4</c:v>
                </c:pt>
                <c:pt idx="533">
                  <c:v>5.6309372284503653E-3</c:v>
                </c:pt>
                <c:pt idx="534">
                  <c:v>-2.7290200168228924E-3</c:v>
                </c:pt>
                <c:pt idx="535">
                  <c:v>5.3012667230351654E-3</c:v>
                </c:pt>
                <c:pt idx="536">
                  <c:v>8.6150541536579041E-4</c:v>
                </c:pt>
                <c:pt idx="537">
                  <c:v>-7.0538049949672669E-3</c:v>
                </c:pt>
                <c:pt idx="538">
                  <c:v>-4.1148284643103564E-2</c:v>
                </c:pt>
                <c:pt idx="539">
                  <c:v>-6.824648542914891E-3</c:v>
                </c:pt>
                <c:pt idx="540">
                  <c:v>-4.1092320699702582E-2</c:v>
                </c:pt>
                <c:pt idx="541">
                  <c:v>-3.2741041080342446E-2</c:v>
                </c:pt>
                <c:pt idx="542">
                  <c:v>-6.5535108774038828E-2</c:v>
                </c:pt>
                <c:pt idx="543">
                  <c:v>2.6483409218632483E-2</c:v>
                </c:pt>
                <c:pt idx="544">
                  <c:v>5.3290519893745406E-2</c:v>
                </c:pt>
                <c:pt idx="545">
                  <c:v>-2.1294656889011603E-2</c:v>
                </c:pt>
                <c:pt idx="546">
                  <c:v>1.3782411647539324E-2</c:v>
                </c:pt>
                <c:pt idx="547">
                  <c:v>-5.3834576193930672E-2</c:v>
                </c:pt>
                <c:pt idx="548">
                  <c:v>-4.1081189661743962E-2</c:v>
                </c:pt>
                <c:pt idx="549">
                  <c:v>-2.2980090186308155E-2</c:v>
                </c:pt>
                <c:pt idx="550">
                  <c:v>6.5398738774265046E-3</c:v>
                </c:pt>
                <c:pt idx="551">
                  <c:v>-9.7560905546949364E-2</c:v>
                </c:pt>
                <c:pt idx="552">
                  <c:v>-3.0647133805671613E-2</c:v>
                </c:pt>
                <c:pt idx="553">
                  <c:v>-3.1698611356652605E-2</c:v>
                </c:pt>
                <c:pt idx="554">
                  <c:v>-4.4610027249129727E-2</c:v>
                </c:pt>
                <c:pt idx="555">
                  <c:v>6.75210156441634E-3</c:v>
                </c:pt>
                <c:pt idx="556">
                  <c:v>-2.3055219248763387E-2</c:v>
                </c:pt>
                <c:pt idx="557">
                  <c:v>2.1860629324462449E-2</c:v>
                </c:pt>
                <c:pt idx="558">
                  <c:v>-8.1119700796978056E-2</c:v>
                </c:pt>
                <c:pt idx="559">
                  <c:v>3.1303541148610232E-2</c:v>
                </c:pt>
                <c:pt idx="560">
                  <c:v>6.2134470297699487E-2</c:v>
                </c:pt>
                <c:pt idx="561">
                  <c:v>2.3966933964015703E-2</c:v>
                </c:pt>
                <c:pt idx="562">
                  <c:v>2.9225415651384146E-2</c:v>
                </c:pt>
                <c:pt idx="563">
                  <c:v>2.4534816151702624E-3</c:v>
                </c:pt>
                <c:pt idx="564">
                  <c:v>2.9161311928400369E-2</c:v>
                </c:pt>
                <c:pt idx="565">
                  <c:v>-6.1214962941276381E-2</c:v>
                </c:pt>
                <c:pt idx="566">
                  <c:v>-2.0541307888597114E-2</c:v>
                </c:pt>
                <c:pt idx="567">
                  <c:v>3.0639083020603117E-2</c:v>
                </c:pt>
                <c:pt idx="568">
                  <c:v>3.3505534097119954E-2</c:v>
                </c:pt>
                <c:pt idx="569">
                  <c:v>7.8680817588065194E-2</c:v>
                </c:pt>
                <c:pt idx="570">
                  <c:v>-2.5723912323124078E-2</c:v>
                </c:pt>
                <c:pt idx="571">
                  <c:v>4.4872987022157244E-2</c:v>
                </c:pt>
                <c:pt idx="572">
                  <c:v>3.4512204828298777E-3</c:v>
                </c:pt>
                <c:pt idx="573">
                  <c:v>1.1566942536316887E-2</c:v>
                </c:pt>
                <c:pt idx="574">
                  <c:v>-3.6603260452817026E-3</c:v>
                </c:pt>
                <c:pt idx="575">
                  <c:v>2.594938351411954E-3</c:v>
                </c:pt>
                <c:pt idx="576">
                  <c:v>2.0989957812849014E-2</c:v>
                </c:pt>
                <c:pt idx="577">
                  <c:v>2.3281167216486825E-3</c:v>
                </c:pt>
                <c:pt idx="578">
                  <c:v>-2.8189739204324743E-2</c:v>
                </c:pt>
                <c:pt idx="579">
                  <c:v>2.3065245486765234E-3</c:v>
                </c:pt>
                <c:pt idx="580">
                  <c:v>1.1494602947552477E-2</c:v>
                </c:pt>
                <c:pt idx="581">
                  <c:v>1.8871423875841964E-3</c:v>
                </c:pt>
                <c:pt idx="582">
                  <c:v>2.0400767114545578E-2</c:v>
                </c:pt>
                <c:pt idx="583">
                  <c:v>2.610464374307709E-2</c:v>
                </c:pt>
                <c:pt idx="584">
                  <c:v>4.7095747127056994E-3</c:v>
                </c:pt>
                <c:pt idx="585">
                  <c:v>6.4846708270039962E-3</c:v>
                </c:pt>
                <c:pt idx="586">
                  <c:v>-2.7805008098746632E-2</c:v>
                </c:pt>
                <c:pt idx="587">
                  <c:v>-2.4700224584050353E-2</c:v>
                </c:pt>
                <c:pt idx="588">
                  <c:v>2.5799201814920278E-2</c:v>
                </c:pt>
                <c:pt idx="589">
                  <c:v>7.4127669411953746E-3</c:v>
                </c:pt>
                <c:pt idx="590">
                  <c:v>-1.4159246642051837E-3</c:v>
                </c:pt>
                <c:pt idx="591">
                  <c:v>1.4808333665104083E-2</c:v>
                </c:pt>
                <c:pt idx="592">
                  <c:v>3.8609161624717859E-3</c:v>
                </c:pt>
                <c:pt idx="593">
                  <c:v>1.1709510532761452E-2</c:v>
                </c:pt>
                <c:pt idx="594">
                  <c:v>-3.3319996359959685E-2</c:v>
                </c:pt>
                <c:pt idx="595">
                  <c:v>-3.3088151011124722E-2</c:v>
                </c:pt>
                <c:pt idx="596">
                  <c:v>1.7471256624374383E-2</c:v>
                </c:pt>
                <c:pt idx="597">
                  <c:v>3.9118400875791846E-2</c:v>
                </c:pt>
                <c:pt idx="598">
                  <c:v>1.6495426217828311E-2</c:v>
                </c:pt>
                <c:pt idx="599">
                  <c:v>3.1062444323572036E-3</c:v>
                </c:pt>
                <c:pt idx="600">
                  <c:v>8.142629159561255E-3</c:v>
                </c:pt>
                <c:pt idx="601">
                  <c:v>-9.0371938870215801E-3</c:v>
                </c:pt>
                <c:pt idx="602">
                  <c:v>2.5631624357557208E-2</c:v>
                </c:pt>
                <c:pt idx="603">
                  <c:v>5.9380835698921892E-3</c:v>
                </c:pt>
                <c:pt idx="604">
                  <c:v>1.4346703668990542E-2</c:v>
                </c:pt>
                <c:pt idx="605">
                  <c:v>-8.5833154655505905E-3</c:v>
                </c:pt>
                <c:pt idx="606">
                  <c:v>6.7916708549075819E-3</c:v>
                </c:pt>
                <c:pt idx="607">
                  <c:v>1.2115246233216991E-2</c:v>
                </c:pt>
                <c:pt idx="608">
                  <c:v>1.5474298804004385E-2</c:v>
                </c:pt>
                <c:pt idx="609">
                  <c:v>6.2465497260774661E-3</c:v>
                </c:pt>
                <c:pt idx="610">
                  <c:v>2.2804039198168688E-2</c:v>
                </c:pt>
                <c:pt idx="611">
                  <c:v>1.5826469093728455E-2</c:v>
                </c:pt>
                <c:pt idx="612">
                  <c:v>6.3814010049512305E-3</c:v>
                </c:pt>
                <c:pt idx="613">
                  <c:v>8.7927904313511783E-4</c:v>
                </c:pt>
                <c:pt idx="614">
                  <c:v>-3.7417964581307583E-2</c:v>
                </c:pt>
                <c:pt idx="615">
                  <c:v>-2.1882885243181237E-2</c:v>
                </c:pt>
                <c:pt idx="616">
                  <c:v>-3.3476976496681583E-2</c:v>
                </c:pt>
                <c:pt idx="617">
                  <c:v>5.9105908000780097E-2</c:v>
                </c:pt>
                <c:pt idx="618">
                  <c:v>3.0123926947785954E-3</c:v>
                </c:pt>
                <c:pt idx="619">
                  <c:v>-1.3944124905680935E-2</c:v>
                </c:pt>
                <c:pt idx="620">
                  <c:v>1.7198999337390143E-2</c:v>
                </c:pt>
                <c:pt idx="621">
                  <c:v>-1.8867338047937731E-2</c:v>
                </c:pt>
                <c:pt idx="622">
                  <c:v>1.9591752978227548E-2</c:v>
                </c:pt>
                <c:pt idx="623">
                  <c:v>-9.5341325166451527E-3</c:v>
                </c:pt>
                <c:pt idx="624">
                  <c:v>-2.8745394847377807E-2</c:v>
                </c:pt>
                <c:pt idx="625">
                  <c:v>1.2343881590160092E-2</c:v>
                </c:pt>
                <c:pt idx="626">
                  <c:v>-2.3211281294560061E-2</c:v>
                </c:pt>
                <c:pt idx="627">
                  <c:v>1.4614085224646698E-2</c:v>
                </c:pt>
                <c:pt idx="628">
                  <c:v>2.4685983862005979E-2</c:v>
                </c:pt>
                <c:pt idx="629">
                  <c:v>1.6788301698535672E-2</c:v>
                </c:pt>
                <c:pt idx="630">
                  <c:v>5.7460752964383858E-3</c:v>
                </c:pt>
                <c:pt idx="631">
                  <c:v>5.5188830921909116E-3</c:v>
                </c:pt>
                <c:pt idx="632">
                  <c:v>-4.7988580606142615E-3</c:v>
                </c:pt>
                <c:pt idx="633">
                  <c:v>1.0506001076585624E-2</c:v>
                </c:pt>
                <c:pt idx="634">
                  <c:v>-9.1558700626446412E-3</c:v>
                </c:pt>
                <c:pt idx="635">
                  <c:v>2.2658269174043809E-2</c:v>
                </c:pt>
                <c:pt idx="636">
                  <c:v>-2.6234420085884804E-2</c:v>
                </c:pt>
                <c:pt idx="637">
                  <c:v>3.5810274119644284E-2</c:v>
                </c:pt>
                <c:pt idx="638">
                  <c:v>-6.4626335954283617E-3</c:v>
                </c:pt>
                <c:pt idx="639">
                  <c:v>7.3728026833207606E-3</c:v>
                </c:pt>
                <c:pt idx="640">
                  <c:v>8.7089386417821832E-4</c:v>
                </c:pt>
                <c:pt idx="641">
                  <c:v>1.882654725500486E-2</c:v>
                </c:pt>
                <c:pt idx="642">
                  <c:v>-4.7410179872704704E-3</c:v>
                </c:pt>
                <c:pt idx="643">
                  <c:v>7.6559407935794729E-3</c:v>
                </c:pt>
                <c:pt idx="644">
                  <c:v>-2.1076781680891891E-2</c:v>
                </c:pt>
                <c:pt idx="645">
                  <c:v>1.3581090298042955E-3</c:v>
                </c:pt>
                <c:pt idx="646">
                  <c:v>6.7688370118996859E-3</c:v>
                </c:pt>
                <c:pt idx="647">
                  <c:v>-2.0660647924481642E-3</c:v>
                </c:pt>
                <c:pt idx="648">
                  <c:v>2.7053619323326446E-3</c:v>
                </c:pt>
                <c:pt idx="649">
                  <c:v>1.656410624879108E-2</c:v>
                </c:pt>
                <c:pt idx="650">
                  <c:v>8.0378732182112E-3</c:v>
                </c:pt>
                <c:pt idx="651">
                  <c:v>1.5086525333819604E-3</c:v>
                </c:pt>
                <c:pt idx="652">
                  <c:v>1.1837612084134645E-2</c:v>
                </c:pt>
                <c:pt idx="653">
                  <c:v>3.1580172968906938E-3</c:v>
                </c:pt>
                <c:pt idx="654">
                  <c:v>7.5560954236706095E-3</c:v>
                </c:pt>
                <c:pt idx="655">
                  <c:v>7.1715569520556331E-3</c:v>
                </c:pt>
                <c:pt idx="656">
                  <c:v>6.478114455868619E-3</c:v>
                </c:pt>
                <c:pt idx="657">
                  <c:v>-5.0570822541443766E-3</c:v>
                </c:pt>
                <c:pt idx="658">
                  <c:v>7.730975680763497E-3</c:v>
                </c:pt>
                <c:pt idx="659">
                  <c:v>-8.5499388954820427E-4</c:v>
                </c:pt>
                <c:pt idx="660">
                  <c:v>5.6348598887039393E-3</c:v>
                </c:pt>
                <c:pt idx="661">
                  <c:v>3.2634071930743081E-3</c:v>
                </c:pt>
                <c:pt idx="662">
                  <c:v>2.9812883533182036E-3</c:v>
                </c:pt>
                <c:pt idx="663">
                  <c:v>-1.1832423221708426E-2</c:v>
                </c:pt>
                <c:pt idx="664">
                  <c:v>1.086084858509081E-2</c:v>
                </c:pt>
                <c:pt idx="665">
                  <c:v>1.3314139304422646E-2</c:v>
                </c:pt>
                <c:pt idx="666">
                  <c:v>7.7477362911436767E-3</c:v>
                </c:pt>
                <c:pt idx="667">
                  <c:v>6.2400423874830451E-3</c:v>
                </c:pt>
                <c:pt idx="668">
                  <c:v>1.4252722891190875E-2</c:v>
                </c:pt>
                <c:pt idx="669">
                  <c:v>4.4705911599074739E-3</c:v>
                </c:pt>
                <c:pt idx="670">
                  <c:v>6.5343909867023302E-3</c:v>
                </c:pt>
                <c:pt idx="671">
                  <c:v>-3.0004967082295896E-5</c:v>
                </c:pt>
                <c:pt idx="672">
                  <c:v>1.4462204336079171E-2</c:v>
                </c:pt>
                <c:pt idx="673">
                  <c:v>8.66157286193623E-3</c:v>
                </c:pt>
                <c:pt idx="674">
                  <c:v>-4.1941106325560036E-2</c:v>
                </c:pt>
                <c:pt idx="675">
                  <c:v>-3.1379355901288639E-2</c:v>
                </c:pt>
                <c:pt idx="676">
                  <c:v>2.5280790592907575E-5</c:v>
                </c:pt>
                <c:pt idx="677">
                  <c:v>1.7486854112366158E-2</c:v>
                </c:pt>
                <c:pt idx="678">
                  <c:v>-2.2896281772018735E-2</c:v>
                </c:pt>
                <c:pt idx="679">
                  <c:v>5.1299444081287851E-3</c:v>
                </c:pt>
                <c:pt idx="680">
                  <c:v>1.8068283605325929E-2</c:v>
                </c:pt>
                <c:pt idx="681">
                  <c:v>2.2018328600567627E-3</c:v>
                </c:pt>
                <c:pt idx="682">
                  <c:v>-2.4729008876484375E-2</c:v>
                </c:pt>
                <c:pt idx="683">
                  <c:v>5.0032244477847838E-3</c:v>
                </c:pt>
                <c:pt idx="684">
                  <c:v>-2.8216137001966936E-2</c:v>
                </c:pt>
                <c:pt idx="685">
                  <c:v>4.9439773691974716E-3</c:v>
                </c:pt>
                <c:pt idx="686">
                  <c:v>1.0591338469639658E-2</c:v>
                </c:pt>
                <c:pt idx="687">
                  <c:v>-3.7882366786197691E-2</c:v>
                </c:pt>
                <c:pt idx="688">
                  <c:v>5.1585810929551789E-3</c:v>
                </c:pt>
                <c:pt idx="689">
                  <c:v>3.9610502410359037E-2</c:v>
                </c:pt>
                <c:pt idx="690">
                  <c:v>7.5898411954920721E-3</c:v>
                </c:pt>
                <c:pt idx="691">
                  <c:v>-3.0252953347611128E-3</c:v>
                </c:pt>
                <c:pt idx="692">
                  <c:v>1.8371906339634834E-2</c:v>
                </c:pt>
                <c:pt idx="693">
                  <c:v>-1.7846283802909441E-2</c:v>
                </c:pt>
                <c:pt idx="694">
                  <c:v>1.202201201356129E-2</c:v>
                </c:pt>
                <c:pt idx="695">
                  <c:v>1.7010241421544191E-2</c:v>
                </c:pt>
                <c:pt idx="696">
                  <c:v>-8.6590909321089624E-3</c:v>
                </c:pt>
                <c:pt idx="697">
                  <c:v>2.0083351979837009E-2</c:v>
                </c:pt>
                <c:pt idx="698">
                  <c:v>1.0593656734788889E-2</c:v>
                </c:pt>
                <c:pt idx="699">
                  <c:v>1.6163086636235814E-2</c:v>
                </c:pt>
                <c:pt idx="700">
                  <c:v>1.3623355695803672E-2</c:v>
                </c:pt>
                <c:pt idx="701">
                  <c:v>-6.1727469911043789E-3</c:v>
                </c:pt>
                <c:pt idx="702">
                  <c:v>-2.2929522298756187E-2</c:v>
                </c:pt>
                <c:pt idx="703">
                  <c:v>1.5974794857392692E-2</c:v>
                </c:pt>
                <c:pt idx="704">
                  <c:v>8.9879060246091753E-4</c:v>
                </c:pt>
                <c:pt idx="705">
                  <c:v>-2.0141443659749805E-2</c:v>
                </c:pt>
                <c:pt idx="706">
                  <c:v>1.0427257555623978E-3</c:v>
                </c:pt>
                <c:pt idx="707">
                  <c:v>2.928030327527479E-4</c:v>
                </c:pt>
                <c:pt idx="708">
                  <c:v>1.0966423522147073E-2</c:v>
                </c:pt>
                <c:pt idx="709">
                  <c:v>-8.2317877369592583E-3</c:v>
                </c:pt>
                <c:pt idx="710">
                  <c:v>-1.411100899998487E-2</c:v>
                </c:pt>
                <c:pt idx="711">
                  <c:v>-2.3290994638308526E-2</c:v>
                </c:pt>
                <c:pt idx="712">
                  <c:v>-2.5653992266071658E-2</c:v>
                </c:pt>
                <c:pt idx="713">
                  <c:v>7.4652023717105016E-3</c:v>
                </c:pt>
                <c:pt idx="714">
                  <c:v>1.8905013898597484E-3</c:v>
                </c:pt>
                <c:pt idx="715">
                  <c:v>1.6795834584618946E-2</c:v>
                </c:pt>
                <c:pt idx="716">
                  <c:v>2.8236495531720734E-2</c:v>
                </c:pt>
                <c:pt idx="717">
                  <c:v>3.1072293200431214E-2</c:v>
                </c:pt>
                <c:pt idx="718">
                  <c:v>9.4011726017624309E-3</c:v>
                </c:pt>
                <c:pt idx="719">
                  <c:v>2.8552050121333321E-2</c:v>
                </c:pt>
                <c:pt idx="720">
                  <c:v>-1.4086397049841671E-2</c:v>
                </c:pt>
                <c:pt idx="721">
                  <c:v>8.2843793362211149E-3</c:v>
                </c:pt>
                <c:pt idx="722">
                  <c:v>6.3269106977498972E-4</c:v>
                </c:pt>
                <c:pt idx="723">
                  <c:v>-2.9413873415822921E-3</c:v>
                </c:pt>
                <c:pt idx="724">
                  <c:v>1.8410119592367775E-2</c:v>
                </c:pt>
                <c:pt idx="725">
                  <c:v>4.575176877411798E-3</c:v>
                </c:pt>
                <c:pt idx="726">
                  <c:v>1.4929903182111419E-3</c:v>
                </c:pt>
                <c:pt idx="727">
                  <c:v>-1.8836430136625958E-2</c:v>
                </c:pt>
                <c:pt idx="728">
                  <c:v>8.2286218271886823E-3</c:v>
                </c:pt>
                <c:pt idx="729">
                  <c:v>-3.8170247653905938E-3</c:v>
                </c:pt>
                <c:pt idx="730">
                  <c:v>1.1081952099156279E-2</c:v>
                </c:pt>
                <c:pt idx="731">
                  <c:v>1.5822341873143367E-2</c:v>
                </c:pt>
                <c:pt idx="732">
                  <c:v>1.9522156435991386E-3</c:v>
                </c:pt>
                <c:pt idx="733">
                  <c:v>-7.6056989441613989E-4</c:v>
                </c:pt>
                <c:pt idx="734">
                  <c:v>5.1002283289420473E-3</c:v>
                </c:pt>
                <c:pt idx="735">
                  <c:v>3.7157502864340014E-3</c:v>
                </c:pt>
                <c:pt idx="736">
                  <c:v>6.0924905568022474E-3</c:v>
                </c:pt>
                <c:pt idx="737">
                  <c:v>1.8011560786432609E-3</c:v>
                </c:pt>
                <c:pt idx="738">
                  <c:v>9.3973279540147479E-3</c:v>
                </c:pt>
                <c:pt idx="739">
                  <c:v>-3.3777693668960358E-3</c:v>
                </c:pt>
                <c:pt idx="740">
                  <c:v>9.0628641152982279E-3</c:v>
                </c:pt>
                <c:pt idx="741">
                  <c:v>-1.6182271142291975E-2</c:v>
                </c:pt>
                <c:pt idx="742">
                  <c:v>-2.7105082394664128E-4</c:v>
                </c:pt>
                <c:pt idx="743">
                  <c:v>7.778849121600229E-3</c:v>
                </c:pt>
                <c:pt idx="744">
                  <c:v>-2.3744558847175658E-3</c:v>
                </c:pt>
                <c:pt idx="745">
                  <c:v>1.1569645721319303E-2</c:v>
                </c:pt>
                <c:pt idx="746">
                  <c:v>7.0663716558165592E-3</c:v>
                </c:pt>
                <c:pt idx="747">
                  <c:v>3.9591139414841964E-3</c:v>
                </c:pt>
                <c:pt idx="748">
                  <c:v>-1.2912597775911859E-2</c:v>
                </c:pt>
                <c:pt idx="749">
                  <c:v>5.7985226862857907E-3</c:v>
                </c:pt>
                <c:pt idx="750">
                  <c:v>-8.3930758833174039E-4</c:v>
                </c:pt>
                <c:pt idx="751">
                  <c:v>1.0574248205609887E-3</c:v>
                </c:pt>
                <c:pt idx="752">
                  <c:v>1.1192524899294197E-2</c:v>
                </c:pt>
                <c:pt idx="753">
                  <c:v>1.0401963843098999E-2</c:v>
                </c:pt>
                <c:pt idx="754">
                  <c:v>-4.0792172581723494E-3</c:v>
                </c:pt>
                <c:pt idx="755">
                  <c:v>-2.0183174236298898E-4</c:v>
                </c:pt>
                <c:pt idx="756">
                  <c:v>1.1904440552286016E-2</c:v>
                </c:pt>
                <c:pt idx="757">
                  <c:v>-2.3099226068211735E-2</c:v>
                </c:pt>
                <c:pt idx="758">
                  <c:v>5.9157311195694277E-3</c:v>
                </c:pt>
                <c:pt idx="759">
                  <c:v>1.9379328715414899E-2</c:v>
                </c:pt>
                <c:pt idx="760">
                  <c:v>1.8378550564018631E-2</c:v>
                </c:pt>
                <c:pt idx="761">
                  <c:v>-3.325045720671244E-3</c:v>
                </c:pt>
                <c:pt idx="762">
                  <c:v>3.0640603004150971E-4</c:v>
                </c:pt>
                <c:pt idx="763">
                  <c:v>1.0511781192430183E-3</c:v>
                </c:pt>
                <c:pt idx="764">
                  <c:v>5.2806455666990666E-3</c:v>
                </c:pt>
                <c:pt idx="765">
                  <c:v>-8.3722685818128362E-3</c:v>
                </c:pt>
                <c:pt idx="766">
                  <c:v>-1.5698605250558124E-3</c:v>
                </c:pt>
                <c:pt idx="767">
                  <c:v>1.2799788073637781E-2</c:v>
                </c:pt>
                <c:pt idx="768">
                  <c:v>1.5049730164549894E-2</c:v>
                </c:pt>
                <c:pt idx="769">
                  <c:v>-3.733533052677688E-3</c:v>
                </c:pt>
                <c:pt idx="770">
                  <c:v>3.4056754674936154E-3</c:v>
                </c:pt>
                <c:pt idx="771">
                  <c:v>4.7196053562555676E-3</c:v>
                </c:pt>
                <c:pt idx="772">
                  <c:v>-8.2152303220231031E-3</c:v>
                </c:pt>
                <c:pt idx="773">
                  <c:v>-2.7859948926934015E-2</c:v>
                </c:pt>
                <c:pt idx="774">
                  <c:v>8.6842959175381009E-3</c:v>
                </c:pt>
                <c:pt idx="775">
                  <c:v>-1.5864340290949082E-2</c:v>
                </c:pt>
                <c:pt idx="776">
                  <c:v>2.2107369767580348E-2</c:v>
                </c:pt>
                <c:pt idx="777">
                  <c:v>1.7602200689177946E-2</c:v>
                </c:pt>
                <c:pt idx="778">
                  <c:v>-4.1288456968903756E-4</c:v>
                </c:pt>
                <c:pt idx="779">
                  <c:v>1.5110467407600843E-2</c:v>
                </c:pt>
                <c:pt idx="780">
                  <c:v>5.7179805751536392E-3</c:v>
                </c:pt>
                <c:pt idx="781">
                  <c:v>6.9228229589185803E-3</c:v>
                </c:pt>
                <c:pt idx="782">
                  <c:v>4.3267051728227979E-3</c:v>
                </c:pt>
                <c:pt idx="783">
                  <c:v>-6.4877590258637856E-4</c:v>
                </c:pt>
                <c:pt idx="784">
                  <c:v>-7.7632142858845266E-4</c:v>
                </c:pt>
                <c:pt idx="785">
                  <c:v>1.0272356573845049E-2</c:v>
                </c:pt>
                <c:pt idx="786">
                  <c:v>-6.3235367802701621E-3</c:v>
                </c:pt>
                <c:pt idx="787">
                  <c:v>-5.829782632186197E-5</c:v>
                </c:pt>
                <c:pt idx="788">
                  <c:v>2.634686238089344E-3</c:v>
                </c:pt>
                <c:pt idx="789">
                  <c:v>-1.1345023775206579E-2</c:v>
                </c:pt>
                <c:pt idx="790">
                  <c:v>-8.9776451449010957E-3</c:v>
                </c:pt>
                <c:pt idx="791">
                  <c:v>6.5482075758371162E-3</c:v>
                </c:pt>
                <c:pt idx="792">
                  <c:v>1.5126550236396424E-2</c:v>
                </c:pt>
                <c:pt idx="793">
                  <c:v>-2.5522522642875311E-2</c:v>
                </c:pt>
                <c:pt idx="794">
                  <c:v>1.8238778239956924E-3</c:v>
                </c:pt>
                <c:pt idx="795">
                  <c:v>2.1654860264975935E-2</c:v>
                </c:pt>
                <c:pt idx="796">
                  <c:v>-1.2802882838142954E-2</c:v>
                </c:pt>
                <c:pt idx="797">
                  <c:v>-1.498788895633601E-2</c:v>
                </c:pt>
                <c:pt idx="798">
                  <c:v>-7.9049535536717293E-3</c:v>
                </c:pt>
                <c:pt idx="799">
                  <c:v>1.8407200680034527E-2</c:v>
                </c:pt>
                <c:pt idx="800">
                  <c:v>3.4400195363502016E-3</c:v>
                </c:pt>
                <c:pt idx="801">
                  <c:v>1.4520606960011558E-2</c:v>
                </c:pt>
                <c:pt idx="802">
                  <c:v>8.8331544827227725E-3</c:v>
                </c:pt>
                <c:pt idx="803">
                  <c:v>3.8796520420706876E-3</c:v>
                </c:pt>
                <c:pt idx="804">
                  <c:v>7.0547696477531504E-3</c:v>
                </c:pt>
                <c:pt idx="805">
                  <c:v>1.1084902837955915E-2</c:v>
                </c:pt>
                <c:pt idx="806">
                  <c:v>-7.2466349717633625E-3</c:v>
                </c:pt>
                <c:pt idx="807">
                  <c:v>2.1593382406716313E-3</c:v>
                </c:pt>
                <c:pt idx="808">
                  <c:v>-1.2872744510264803E-2</c:v>
                </c:pt>
                <c:pt idx="809">
                  <c:v>1.9715714663727747E-3</c:v>
                </c:pt>
                <c:pt idx="810">
                  <c:v>7.9679969490283904E-3</c:v>
                </c:pt>
                <c:pt idx="811">
                  <c:v>-5.1543495000072829E-3</c:v>
                </c:pt>
                <c:pt idx="812">
                  <c:v>-1.3071016846263597E-2</c:v>
                </c:pt>
                <c:pt idx="813">
                  <c:v>1.3659077048363793E-2</c:v>
                </c:pt>
                <c:pt idx="814">
                  <c:v>1.8316433826129463E-2</c:v>
                </c:pt>
                <c:pt idx="815">
                  <c:v>-1.1644641533899765E-3</c:v>
                </c:pt>
                <c:pt idx="816">
                  <c:v>2.1480568234221236E-3</c:v>
                </c:pt>
                <c:pt idx="817">
                  <c:v>9.3376948332683021E-3</c:v>
                </c:pt>
                <c:pt idx="818">
                  <c:v>1.4564684007898654E-2</c:v>
                </c:pt>
                <c:pt idx="819">
                  <c:v>1.425328548152262E-2</c:v>
                </c:pt>
                <c:pt idx="820">
                  <c:v>4.2028216487369696E-4</c:v>
                </c:pt>
                <c:pt idx="821">
                  <c:v>5.9277753319923084E-3</c:v>
                </c:pt>
                <c:pt idx="822">
                  <c:v>2.837043359546119E-3</c:v>
                </c:pt>
                <c:pt idx="823">
                  <c:v>1.005523940012606E-2</c:v>
                </c:pt>
                <c:pt idx="824">
                  <c:v>2.5727558691984722E-3</c:v>
                </c:pt>
                <c:pt idx="825">
                  <c:v>4.5226631505254529E-3</c:v>
                </c:pt>
                <c:pt idx="826">
                  <c:v>2.5348615557221953E-4</c:v>
                </c:pt>
                <c:pt idx="827">
                  <c:v>1.178683165978487E-2</c:v>
                </c:pt>
                <c:pt idx="828">
                  <c:v>2.6379975108627744E-3</c:v>
                </c:pt>
                <c:pt idx="829">
                  <c:v>-5.7525135462235082E-3</c:v>
                </c:pt>
                <c:pt idx="830">
                  <c:v>-9.0666425670603446E-3</c:v>
                </c:pt>
                <c:pt idx="831">
                  <c:v>1.4238108358875141E-2</c:v>
                </c:pt>
                <c:pt idx="832">
                  <c:v>-9.337343453669782E-3</c:v>
                </c:pt>
                <c:pt idx="833">
                  <c:v>1.5528716503801696E-2</c:v>
                </c:pt>
                <c:pt idx="834">
                  <c:v>1.8599223593035391E-3</c:v>
                </c:pt>
                <c:pt idx="835">
                  <c:v>-1.4992044131803875E-4</c:v>
                </c:pt>
                <c:pt idx="836">
                  <c:v>7.4748529384876996E-3</c:v>
                </c:pt>
                <c:pt idx="837">
                  <c:v>-1.7079560275752486E-3</c:v>
                </c:pt>
                <c:pt idx="838">
                  <c:v>-1.1028169794625761E-3</c:v>
                </c:pt>
                <c:pt idx="839">
                  <c:v>-3.2782295470149343E-3</c:v>
                </c:pt>
                <c:pt idx="840">
                  <c:v>2.0778569217211481E-4</c:v>
                </c:pt>
                <c:pt idx="841">
                  <c:v>-1.6873783642826503E-3</c:v>
                </c:pt>
                <c:pt idx="842">
                  <c:v>1.3845969921401921E-2</c:v>
                </c:pt>
                <c:pt idx="843">
                  <c:v>6.4811979580961035E-3</c:v>
                </c:pt>
                <c:pt idx="844">
                  <c:v>-2.4129004470629128E-2</c:v>
                </c:pt>
                <c:pt idx="845">
                  <c:v>-5.5310759327343029E-3</c:v>
                </c:pt>
                <c:pt idx="846">
                  <c:v>-1.7286676747136995E-2</c:v>
                </c:pt>
                <c:pt idx="847">
                  <c:v>1.8410658060413261E-2</c:v>
                </c:pt>
                <c:pt idx="848">
                  <c:v>1.3697900626359972E-2</c:v>
                </c:pt>
                <c:pt idx="849">
                  <c:v>-4.3208545306576657E-4</c:v>
                </c:pt>
                <c:pt idx="850">
                  <c:v>-2.1052415253225591E-2</c:v>
                </c:pt>
                <c:pt idx="851">
                  <c:v>8.4230743562844993E-3</c:v>
                </c:pt>
                <c:pt idx="852">
                  <c:v>1.571095022160655E-2</c:v>
                </c:pt>
                <c:pt idx="853">
                  <c:v>1.3320071037710105E-3</c:v>
                </c:pt>
                <c:pt idx="854">
                  <c:v>1.2146533601996979E-2</c:v>
                </c:pt>
                <c:pt idx="855">
                  <c:v>-3.7130755574490255E-3</c:v>
                </c:pt>
                <c:pt idx="856">
                  <c:v>4.1122447962187222E-3</c:v>
                </c:pt>
                <c:pt idx="857">
                  <c:v>3.6255185443784753E-3</c:v>
                </c:pt>
                <c:pt idx="858">
                  <c:v>2.6506952864314174E-3</c:v>
                </c:pt>
                <c:pt idx="859">
                  <c:v>-2.2272285464701555E-3</c:v>
                </c:pt>
                <c:pt idx="860">
                  <c:v>-4.0430894707503204E-3</c:v>
                </c:pt>
                <c:pt idx="861">
                  <c:v>5.4585856391751106E-3</c:v>
                </c:pt>
                <c:pt idx="862">
                  <c:v>8.1582186963118364E-3</c:v>
                </c:pt>
                <c:pt idx="863">
                  <c:v>2.2413986869866693E-3</c:v>
                </c:pt>
                <c:pt idx="864">
                  <c:v>5.8039806207735593E-4</c:v>
                </c:pt>
                <c:pt idx="865">
                  <c:v>-5.5474442637475628E-4</c:v>
                </c:pt>
                <c:pt idx="866">
                  <c:v>5.3307287598888965E-3</c:v>
                </c:pt>
                <c:pt idx="867">
                  <c:v>2.5307416485601596E-3</c:v>
                </c:pt>
                <c:pt idx="868">
                  <c:v>3.0153053103076982E-3</c:v>
                </c:pt>
                <c:pt idx="869">
                  <c:v>-1.1675629864949843E-3</c:v>
                </c:pt>
                <c:pt idx="870">
                  <c:v>-8.1389971187399521E-3</c:v>
                </c:pt>
                <c:pt idx="871">
                  <c:v>-4.090821914355499E-3</c:v>
                </c:pt>
                <c:pt idx="872">
                  <c:v>-9.1573784419138275E-3</c:v>
                </c:pt>
                <c:pt idx="873">
                  <c:v>1.6951808641418688E-2</c:v>
                </c:pt>
                <c:pt idx="874">
                  <c:v>8.5524715595841488E-3</c:v>
                </c:pt>
                <c:pt idx="875">
                  <c:v>3.2423988304806032E-3</c:v>
                </c:pt>
                <c:pt idx="876">
                  <c:v>6.2740885732295703E-3</c:v>
                </c:pt>
                <c:pt idx="877">
                  <c:v>4.0798739494572181E-3</c:v>
                </c:pt>
                <c:pt idx="878">
                  <c:v>3.4109794477185178E-3</c:v>
                </c:pt>
                <c:pt idx="879">
                  <c:v>4.477196940500612E-5</c:v>
                </c:pt>
                <c:pt idx="880">
                  <c:v>3.9535763284848672E-3</c:v>
                </c:pt>
                <c:pt idx="881">
                  <c:v>8.7863552105633836E-3</c:v>
                </c:pt>
                <c:pt idx="882">
                  <c:v>9.9493824798592839E-3</c:v>
                </c:pt>
                <c:pt idx="883">
                  <c:v>-8.2718342869914107E-4</c:v>
                </c:pt>
                <c:pt idx="884">
                  <c:v>-8.3727954538918917E-3</c:v>
                </c:pt>
                <c:pt idx="885">
                  <c:v>3.3894826316210012E-3</c:v>
                </c:pt>
                <c:pt idx="886">
                  <c:v>1.3920175172704156E-2</c:v>
                </c:pt>
                <c:pt idx="887">
                  <c:v>3.4655769141608995E-3</c:v>
                </c:pt>
                <c:pt idx="888">
                  <c:v>5.4655855972923122E-4</c:v>
                </c:pt>
                <c:pt idx="889">
                  <c:v>-2.5363600084287296E-3</c:v>
                </c:pt>
                <c:pt idx="890">
                  <c:v>3.5395752029564458E-4</c:v>
                </c:pt>
                <c:pt idx="891">
                  <c:v>-2.1139146989844385E-2</c:v>
                </c:pt>
                <c:pt idx="892">
                  <c:v>-8.9144052017967757E-3</c:v>
                </c:pt>
                <c:pt idx="893">
                  <c:v>2.1101051142114562E-2</c:v>
                </c:pt>
                <c:pt idx="894">
                  <c:v>1.0024678417726295E-2</c:v>
                </c:pt>
                <c:pt idx="895">
                  <c:v>6.8850042711738422E-3</c:v>
                </c:pt>
                <c:pt idx="896">
                  <c:v>9.3934546724830526E-3</c:v>
                </c:pt>
                <c:pt idx="897">
                  <c:v>2.8847087274734349E-3</c:v>
                </c:pt>
                <c:pt idx="898">
                  <c:v>-3.2168448235788392E-3</c:v>
                </c:pt>
                <c:pt idx="899">
                  <c:v>1.0311103003826096E-3</c:v>
                </c:pt>
                <c:pt idx="900">
                  <c:v>-1.7238884039274755E-3</c:v>
                </c:pt>
                <c:pt idx="901">
                  <c:v>4.3792808930390795E-3</c:v>
                </c:pt>
                <c:pt idx="902">
                  <c:v>-3.435076724356913E-3</c:v>
                </c:pt>
                <c:pt idx="903">
                  <c:v>7.8247935146359849E-3</c:v>
                </c:pt>
                <c:pt idx="904">
                  <c:v>-1.2998166462560839E-3</c:v>
                </c:pt>
                <c:pt idx="905">
                  <c:v>6.9036848831219057E-3</c:v>
                </c:pt>
                <c:pt idx="906">
                  <c:v>3.4439860022607649E-3</c:v>
                </c:pt>
                <c:pt idx="907">
                  <c:v>2.4453953341549905E-4</c:v>
                </c:pt>
                <c:pt idx="908">
                  <c:v>2.7501279064781714E-3</c:v>
                </c:pt>
                <c:pt idx="909">
                  <c:v>2.0039680052660312E-3</c:v>
                </c:pt>
                <c:pt idx="910">
                  <c:v>6.4233765987048407E-3</c:v>
                </c:pt>
                <c:pt idx="911">
                  <c:v>-1.1253540210203914E-4</c:v>
                </c:pt>
                <c:pt idx="912">
                  <c:v>9.7793067536580377E-4</c:v>
                </c:pt>
                <c:pt idx="913">
                  <c:v>-5.5020049072298689E-3</c:v>
                </c:pt>
                <c:pt idx="914">
                  <c:v>-1.6906939082807885E-2</c:v>
                </c:pt>
                <c:pt idx="915">
                  <c:v>9.3131905002485169E-3</c:v>
                </c:pt>
                <c:pt idx="916">
                  <c:v>1.2705505541641696E-2</c:v>
                </c:pt>
                <c:pt idx="917">
                  <c:v>1.0949276819235345E-2</c:v>
                </c:pt>
                <c:pt idx="918">
                  <c:v>2.628920780938261E-3</c:v>
                </c:pt>
                <c:pt idx="919">
                  <c:v>1.8141080266421356E-3</c:v>
                </c:pt>
                <c:pt idx="920">
                  <c:v>-5.0004280911899648E-3</c:v>
                </c:pt>
                <c:pt idx="921">
                  <c:v>1.2518014569900112E-2</c:v>
                </c:pt>
                <c:pt idx="922">
                  <c:v>5.5304368929209244E-3</c:v>
                </c:pt>
                <c:pt idx="923">
                  <c:v>5.5905954976860996E-4</c:v>
                </c:pt>
                <c:pt idx="924">
                  <c:v>2.5030607364458736E-3</c:v>
                </c:pt>
                <c:pt idx="925">
                  <c:v>2.3372658422085547E-4</c:v>
                </c:pt>
                <c:pt idx="926">
                  <c:v>1.7054928920694277E-3</c:v>
                </c:pt>
                <c:pt idx="927">
                  <c:v>-4.2492157986013645E-3</c:v>
                </c:pt>
                <c:pt idx="928">
                  <c:v>-6.554786873602665E-4</c:v>
                </c:pt>
                <c:pt idx="929">
                  <c:v>-9.6130138819789236E-4</c:v>
                </c:pt>
                <c:pt idx="930">
                  <c:v>-8.7009858593494714E-3</c:v>
                </c:pt>
                <c:pt idx="931">
                  <c:v>2.1793095238196733E-3</c:v>
                </c:pt>
                <c:pt idx="932">
                  <c:v>-8.6788798756452477E-3</c:v>
                </c:pt>
                <c:pt idx="933">
                  <c:v>9.6266857462555221E-3</c:v>
                </c:pt>
                <c:pt idx="934">
                  <c:v>-1.3480254135356468E-3</c:v>
                </c:pt>
                <c:pt idx="935">
                  <c:v>-1.9327177724606907E-2</c:v>
                </c:pt>
                <c:pt idx="936">
                  <c:v>-7.8228060539737524E-3</c:v>
                </c:pt>
                <c:pt idx="937">
                  <c:v>-1.2987892762205099E-3</c:v>
                </c:pt>
                <c:pt idx="938">
                  <c:v>1.2699081355144656E-2</c:v>
                </c:pt>
                <c:pt idx="939">
                  <c:v>1.0210224312666067E-2</c:v>
                </c:pt>
                <c:pt idx="940">
                  <c:v>2.0588734981869129E-3</c:v>
                </c:pt>
                <c:pt idx="941">
                  <c:v>-5.9538018508486883E-3</c:v>
                </c:pt>
                <c:pt idx="942">
                  <c:v>-1.6570943325999395E-2</c:v>
                </c:pt>
                <c:pt idx="943">
                  <c:v>3.350170389398467E-3</c:v>
                </c:pt>
                <c:pt idx="944">
                  <c:v>-1.5638751799782143E-2</c:v>
                </c:pt>
                <c:pt idx="945">
                  <c:v>1.0521674864845662E-2</c:v>
                </c:pt>
                <c:pt idx="946">
                  <c:v>-1.1181928885627921E-2</c:v>
                </c:pt>
                <c:pt idx="947">
                  <c:v>3.8230438639655492E-3</c:v>
                </c:pt>
                <c:pt idx="948">
                  <c:v>2.029388625505878E-2</c:v>
                </c:pt>
                <c:pt idx="949">
                  <c:v>7.7100416458712948E-3</c:v>
                </c:pt>
                <c:pt idx="950">
                  <c:v>-5.5488962462236779E-3</c:v>
                </c:pt>
                <c:pt idx="951">
                  <c:v>-4.3749525773070369E-3</c:v>
                </c:pt>
                <c:pt idx="952">
                  <c:v>-2.3039100807591677E-3</c:v>
                </c:pt>
                <c:pt idx="953">
                  <c:v>9.5470721494204762E-3</c:v>
                </c:pt>
                <c:pt idx="954">
                  <c:v>1.9051703629070781E-2</c:v>
                </c:pt>
                <c:pt idx="955">
                  <c:v>5.6117638221807667E-3</c:v>
                </c:pt>
                <c:pt idx="956">
                  <c:v>1.0775349067279271E-2</c:v>
                </c:pt>
                <c:pt idx="957">
                  <c:v>8.7943400437405488E-3</c:v>
                </c:pt>
                <c:pt idx="958">
                  <c:v>3.131556532591599E-3</c:v>
                </c:pt>
                <c:pt idx="959">
                  <c:v>4.8965555537856635E-3</c:v>
                </c:pt>
                <c:pt idx="960">
                  <c:v>3.0477715313517208E-3</c:v>
                </c:pt>
                <c:pt idx="961">
                  <c:v>8.0961491809293483E-3</c:v>
                </c:pt>
                <c:pt idx="962">
                  <c:v>1.2819667944661906E-3</c:v>
                </c:pt>
                <c:pt idx="963">
                  <c:v>-4.2255442863211017E-3</c:v>
                </c:pt>
                <c:pt idx="964">
                  <c:v>3.7536223374370096E-3</c:v>
                </c:pt>
                <c:pt idx="965">
                  <c:v>1.1721949607774436E-2</c:v>
                </c:pt>
                <c:pt idx="966">
                  <c:v>1.6216760433699518E-3</c:v>
                </c:pt>
                <c:pt idx="967">
                  <c:v>5.8071233816747326E-3</c:v>
                </c:pt>
                <c:pt idx="968">
                  <c:v>1.0040437520508344E-2</c:v>
                </c:pt>
                <c:pt idx="969">
                  <c:v>1.1114958672223492E-2</c:v>
                </c:pt>
                <c:pt idx="970">
                  <c:v>1.4656091235765033E-3</c:v>
                </c:pt>
                <c:pt idx="971">
                  <c:v>2.4673608440771528E-3</c:v>
                </c:pt>
                <c:pt idx="972">
                  <c:v>-9.6908124757391564E-3</c:v>
                </c:pt>
                <c:pt idx="973">
                  <c:v>-2.2633115123963498E-3</c:v>
                </c:pt>
                <c:pt idx="974">
                  <c:v>-3.4714389214044123E-4</c:v>
                </c:pt>
                <c:pt idx="975">
                  <c:v>1.0493284389436927E-2</c:v>
                </c:pt>
                <c:pt idx="976">
                  <c:v>-1.968797854590169E-3</c:v>
                </c:pt>
                <c:pt idx="977">
                  <c:v>7.0809360305435932E-3</c:v>
                </c:pt>
                <c:pt idx="978">
                  <c:v>6.1733276220149414E-4</c:v>
                </c:pt>
                <c:pt idx="979">
                  <c:v>3.0174904655435411E-3</c:v>
                </c:pt>
                <c:pt idx="980">
                  <c:v>1.8422426858312915E-3</c:v>
                </c:pt>
                <c:pt idx="981">
                  <c:v>-8.6863585934398909E-3</c:v>
                </c:pt>
                <c:pt idx="982">
                  <c:v>7.0298317801894064E-5</c:v>
                </c:pt>
                <c:pt idx="983">
                  <c:v>-2.3396223209217054E-3</c:v>
                </c:pt>
                <c:pt idx="984">
                  <c:v>-9.4664521688747859E-3</c:v>
                </c:pt>
                <c:pt idx="985">
                  <c:v>4.1324064238885058E-3</c:v>
                </c:pt>
                <c:pt idx="986">
                  <c:v>-9.9721534424780569E-3</c:v>
                </c:pt>
                <c:pt idx="987">
                  <c:v>-2.8108079559573052E-2</c:v>
                </c:pt>
                <c:pt idx="988">
                  <c:v>2.538833333458318E-2</c:v>
                </c:pt>
                <c:pt idx="989">
                  <c:v>-1.1180021680961147E-2</c:v>
                </c:pt>
                <c:pt idx="990">
                  <c:v>2.4830271976720057E-2</c:v>
                </c:pt>
                <c:pt idx="991">
                  <c:v>1.7526573438963494E-2</c:v>
                </c:pt>
                <c:pt idx="992">
                  <c:v>8.7758400286790236E-4</c:v>
                </c:pt>
                <c:pt idx="993">
                  <c:v>-1.149234972963269E-4</c:v>
                </c:pt>
                <c:pt idx="994">
                  <c:v>7.232958649761017E-3</c:v>
                </c:pt>
                <c:pt idx="995">
                  <c:v>-1.8433534432551503E-2</c:v>
                </c:pt>
                <c:pt idx="996">
                  <c:v>-1.0343186158031546E-3</c:v>
                </c:pt>
                <c:pt idx="997">
                  <c:v>2.4125173778105257E-2</c:v>
                </c:pt>
                <c:pt idx="998">
                  <c:v>-1.8199850370240616E-2</c:v>
                </c:pt>
                <c:pt idx="999">
                  <c:v>-1.787972606766915E-2</c:v>
                </c:pt>
                <c:pt idx="1000">
                  <c:v>2.8803797184954482E-3</c:v>
                </c:pt>
                <c:pt idx="1001">
                  <c:v>1.6674280919323239E-2</c:v>
                </c:pt>
                <c:pt idx="1002">
                  <c:v>1.5985154852696536E-2</c:v>
                </c:pt>
                <c:pt idx="1003">
                  <c:v>9.2704904852573128E-3</c:v>
                </c:pt>
                <c:pt idx="1004">
                  <c:v>1.7885955626229223E-2</c:v>
                </c:pt>
                <c:pt idx="1005">
                  <c:v>-1.0636524862955674E-3</c:v>
                </c:pt>
                <c:pt idx="1006">
                  <c:v>2.3878884888222898E-3</c:v>
                </c:pt>
                <c:pt idx="1007">
                  <c:v>-4.4569002687321647E-3</c:v>
                </c:pt>
                <c:pt idx="1008">
                  <c:v>1.6530678801030519E-3</c:v>
                </c:pt>
                <c:pt idx="1009">
                  <c:v>8.1340563246606167E-3</c:v>
                </c:pt>
                <c:pt idx="1010">
                  <c:v>-3.7486719840613869E-3</c:v>
                </c:pt>
                <c:pt idx="1011">
                  <c:v>-2.5956051185689596E-2</c:v>
                </c:pt>
                <c:pt idx="1012">
                  <c:v>2.0462220366655416E-3</c:v>
                </c:pt>
                <c:pt idx="1013">
                  <c:v>-1.1246533777627342E-2</c:v>
                </c:pt>
                <c:pt idx="1014">
                  <c:v>4.7668441369174454E-3</c:v>
                </c:pt>
                <c:pt idx="1015">
                  <c:v>1.7550843031327361E-2</c:v>
                </c:pt>
                <c:pt idx="1016">
                  <c:v>2.2336395122509911E-3</c:v>
                </c:pt>
                <c:pt idx="1017">
                  <c:v>-2.6554119430942325E-2</c:v>
                </c:pt>
                <c:pt idx="1018">
                  <c:v>-8.1218510478124639E-4</c:v>
                </c:pt>
                <c:pt idx="1019">
                  <c:v>-1.1971427818027553E-2</c:v>
                </c:pt>
                <c:pt idx="1020">
                  <c:v>-1.1054091979961747E-2</c:v>
                </c:pt>
                <c:pt idx="1021">
                  <c:v>-2.174775980552111E-2</c:v>
                </c:pt>
                <c:pt idx="1022">
                  <c:v>-3.4272591335018969E-2</c:v>
                </c:pt>
                <c:pt idx="1023">
                  <c:v>3.9796113199161241E-3</c:v>
                </c:pt>
                <c:pt idx="1024">
                  <c:v>1.343937112347654E-2</c:v>
                </c:pt>
                <c:pt idx="1025">
                  <c:v>-7.6134378921571891E-3</c:v>
                </c:pt>
                <c:pt idx="1026">
                  <c:v>-1.2770558642773357E-2</c:v>
                </c:pt>
                <c:pt idx="1027">
                  <c:v>2.9513422047448733E-2</c:v>
                </c:pt>
                <c:pt idx="1028">
                  <c:v>2.6656405035110634E-2</c:v>
                </c:pt>
                <c:pt idx="1029">
                  <c:v>1.446775409989258E-2</c:v>
                </c:pt>
                <c:pt idx="1030">
                  <c:v>-8.2423285803327664E-3</c:v>
                </c:pt>
                <c:pt idx="1031">
                  <c:v>-1.4766051453956805E-2</c:v>
                </c:pt>
                <c:pt idx="1032">
                  <c:v>7.6117869618335891E-3</c:v>
                </c:pt>
                <c:pt idx="1033">
                  <c:v>-6.7967943486650553E-3</c:v>
                </c:pt>
                <c:pt idx="1034">
                  <c:v>2.0419712167966675E-2</c:v>
                </c:pt>
                <c:pt idx="1035">
                  <c:v>2.6596933708955125E-3</c:v>
                </c:pt>
                <c:pt idx="1036">
                  <c:v>-1.3018022743167768E-2</c:v>
                </c:pt>
                <c:pt idx="1037">
                  <c:v>-2.737780373907437E-2</c:v>
                </c:pt>
                <c:pt idx="1038">
                  <c:v>5.8409617931447309E-3</c:v>
                </c:pt>
                <c:pt idx="1039">
                  <c:v>8.7349734616065863E-3</c:v>
                </c:pt>
                <c:pt idx="1040">
                  <c:v>9.3038999925111002E-4</c:v>
                </c:pt>
                <c:pt idx="1041">
                  <c:v>-2.0836671283463875E-2</c:v>
                </c:pt>
                <c:pt idx="1042">
                  <c:v>-1.5064062581656072E-2</c:v>
                </c:pt>
                <c:pt idx="1043">
                  <c:v>-1.5626038570210263E-3</c:v>
                </c:pt>
                <c:pt idx="1044">
                  <c:v>-5.3272224346056031E-2</c:v>
                </c:pt>
                <c:pt idx="1045">
                  <c:v>4.4941874544242144E-2</c:v>
                </c:pt>
                <c:pt idx="1046">
                  <c:v>1.787060827397648E-2</c:v>
                </c:pt>
                <c:pt idx="1047">
                  <c:v>3.5708235965115124E-3</c:v>
                </c:pt>
                <c:pt idx="1048">
                  <c:v>-1.1641769296200756E-2</c:v>
                </c:pt>
                <c:pt idx="1049">
                  <c:v>2.4622795749059338E-2</c:v>
                </c:pt>
                <c:pt idx="1050">
                  <c:v>-1.7282955705625734E-2</c:v>
                </c:pt>
                <c:pt idx="1051">
                  <c:v>-3.8041304350967232E-3</c:v>
                </c:pt>
                <c:pt idx="1052">
                  <c:v>-3.8494809000724189E-2</c:v>
                </c:pt>
                <c:pt idx="1053">
                  <c:v>7.2719245871022253E-3</c:v>
                </c:pt>
                <c:pt idx="1054">
                  <c:v>1.004385477322528E-2</c:v>
                </c:pt>
                <c:pt idx="1055">
                  <c:v>9.2093127843689403E-3</c:v>
                </c:pt>
                <c:pt idx="1056">
                  <c:v>-2.3438097154435077E-2</c:v>
                </c:pt>
                <c:pt idx="1057">
                  <c:v>-3.5827973630288613E-3</c:v>
                </c:pt>
                <c:pt idx="1058">
                  <c:v>3.1627238452602909E-2</c:v>
                </c:pt>
                <c:pt idx="1059">
                  <c:v>1.8267128578971059E-2</c:v>
                </c:pt>
                <c:pt idx="1060">
                  <c:v>1.9607540214617719E-2</c:v>
                </c:pt>
                <c:pt idx="1061">
                  <c:v>1.7240037521762164E-2</c:v>
                </c:pt>
                <c:pt idx="1062">
                  <c:v>2.8308186676525289E-3</c:v>
                </c:pt>
                <c:pt idx="1063">
                  <c:v>7.9385528004904012E-3</c:v>
                </c:pt>
                <c:pt idx="1064">
                  <c:v>-6.0377538173315148E-3</c:v>
                </c:pt>
                <c:pt idx="1065">
                  <c:v>1.6394572270763959E-2</c:v>
                </c:pt>
                <c:pt idx="1066">
                  <c:v>6.1598049638578924E-3</c:v>
                </c:pt>
                <c:pt idx="1067">
                  <c:v>1.8677394783548261E-2</c:v>
                </c:pt>
                <c:pt idx="1068">
                  <c:v>6.9725675444741956E-3</c:v>
                </c:pt>
                <c:pt idx="1069">
                  <c:v>-6.440270386339016E-3</c:v>
                </c:pt>
                <c:pt idx="1070">
                  <c:v>-1.6348456167313483E-2</c:v>
                </c:pt>
                <c:pt idx="1071">
                  <c:v>3.0739341301467696E-3</c:v>
                </c:pt>
                <c:pt idx="1072">
                  <c:v>7.9548770788496169E-3</c:v>
                </c:pt>
                <c:pt idx="1073">
                  <c:v>-2.2316501603776413E-2</c:v>
                </c:pt>
                <c:pt idx="1074">
                  <c:v>-4.9610900773011373E-3</c:v>
                </c:pt>
                <c:pt idx="1075">
                  <c:v>6.6058345476700479E-3</c:v>
                </c:pt>
                <c:pt idx="1076">
                  <c:v>-8.5482715541849719E-3</c:v>
                </c:pt>
                <c:pt idx="1077">
                  <c:v>-6.6660920742816245E-3</c:v>
                </c:pt>
                <c:pt idx="1078">
                  <c:v>-1.2257837626000224E-2</c:v>
                </c:pt>
                <c:pt idx="1079">
                  <c:v>1.7217287248346175E-2</c:v>
                </c:pt>
                <c:pt idx="1080">
                  <c:v>-1.840655148799536E-2</c:v>
                </c:pt>
                <c:pt idx="1081">
                  <c:v>2.3517357866009721E-3</c:v>
                </c:pt>
                <c:pt idx="1082">
                  <c:v>2.5101508897870547E-2</c:v>
                </c:pt>
                <c:pt idx="1083">
                  <c:v>5.8452846913125966E-3</c:v>
                </c:pt>
                <c:pt idx="1084">
                  <c:v>-3.0484061988626868E-2</c:v>
                </c:pt>
                <c:pt idx="1085">
                  <c:v>-3.9925959454660757E-2</c:v>
                </c:pt>
                <c:pt idx="1086">
                  <c:v>7.9224615266576884E-3</c:v>
                </c:pt>
                <c:pt idx="1087">
                  <c:v>-2.8253820092606869E-2</c:v>
                </c:pt>
                <c:pt idx="1088">
                  <c:v>1.219011752762689E-2</c:v>
                </c:pt>
                <c:pt idx="1089">
                  <c:v>1.0578770689786202E-2</c:v>
                </c:pt>
                <c:pt idx="1090">
                  <c:v>-3.8791480558671744E-2</c:v>
                </c:pt>
                <c:pt idx="1091">
                  <c:v>1.0159683810072168E-2</c:v>
                </c:pt>
                <c:pt idx="1092">
                  <c:v>7.6416454783450084E-3</c:v>
                </c:pt>
                <c:pt idx="1093">
                  <c:v>2.8620266540930996E-2</c:v>
                </c:pt>
                <c:pt idx="1094">
                  <c:v>-4.4971813329487458E-2</c:v>
                </c:pt>
                <c:pt idx="1095">
                  <c:v>-1.4438100027584968E-2</c:v>
                </c:pt>
                <c:pt idx="1096">
                  <c:v>-1.434574105901259E-2</c:v>
                </c:pt>
                <c:pt idx="1097">
                  <c:v>-1.4187535482761662E-2</c:v>
                </c:pt>
                <c:pt idx="1098">
                  <c:v>-2.8490102519322283E-2</c:v>
                </c:pt>
                <c:pt idx="1099">
                  <c:v>2.0942673411692505E-2</c:v>
                </c:pt>
                <c:pt idx="1100">
                  <c:v>1.7109107183391651E-2</c:v>
                </c:pt>
                <c:pt idx="1101">
                  <c:v>1.3625976309689888E-2</c:v>
                </c:pt>
                <c:pt idx="1102">
                  <c:v>8.3134962276033603E-4</c:v>
                </c:pt>
                <c:pt idx="1103">
                  <c:v>-5.1319240967785847E-2</c:v>
                </c:pt>
                <c:pt idx="1104">
                  <c:v>1.0571575798584471E-2</c:v>
                </c:pt>
                <c:pt idx="1105">
                  <c:v>-1.9907225835057926E-3</c:v>
                </c:pt>
                <c:pt idx="1106">
                  <c:v>8.7674802552559165E-3</c:v>
                </c:pt>
                <c:pt idx="1107">
                  <c:v>-3.6782193958502557E-3</c:v>
                </c:pt>
                <c:pt idx="1108">
                  <c:v>1.9190162905975923E-2</c:v>
                </c:pt>
                <c:pt idx="1109">
                  <c:v>3.110246539917037E-2</c:v>
                </c:pt>
                <c:pt idx="1110">
                  <c:v>2.4426502666223645E-2</c:v>
                </c:pt>
                <c:pt idx="1111">
                  <c:v>4.1826927114088451E-4</c:v>
                </c:pt>
                <c:pt idx="1112">
                  <c:v>-1.681004425465862E-2</c:v>
                </c:pt>
                <c:pt idx="1113">
                  <c:v>1.4383181906726475E-2</c:v>
                </c:pt>
                <c:pt idx="1114">
                  <c:v>-7.8375317750918236E-5</c:v>
                </c:pt>
                <c:pt idx="1115">
                  <c:v>-1.1574441713044515E-2</c:v>
                </c:pt>
                <c:pt idx="1116">
                  <c:v>1.7073397055202267E-2</c:v>
                </c:pt>
                <c:pt idx="1117">
                  <c:v>-1.3898740151533424E-2</c:v>
                </c:pt>
                <c:pt idx="1118">
                  <c:v>-4.1727211231464181E-2</c:v>
                </c:pt>
                <c:pt idx="1119">
                  <c:v>-4.6348303632517462E-2</c:v>
                </c:pt>
                <c:pt idx="1120">
                  <c:v>-2.5522468644144598E-2</c:v>
                </c:pt>
                <c:pt idx="1121">
                  <c:v>1.0250881965047436E-3</c:v>
                </c:pt>
                <c:pt idx="1122">
                  <c:v>-1.1951983192565185E-2</c:v>
                </c:pt>
                <c:pt idx="1123">
                  <c:v>-2.1746066754586922E-2</c:v>
                </c:pt>
                <c:pt idx="1124">
                  <c:v>1.8516689107078432E-2</c:v>
                </c:pt>
                <c:pt idx="1125">
                  <c:v>7.4527097808075472E-3</c:v>
                </c:pt>
                <c:pt idx="1126">
                  <c:v>1.5213374496582379E-2</c:v>
                </c:pt>
                <c:pt idx="1127">
                  <c:v>1.7199952365841719E-2</c:v>
                </c:pt>
                <c:pt idx="1128">
                  <c:v>3.4407130911952383E-2</c:v>
                </c:pt>
                <c:pt idx="1129">
                  <c:v>-1.7983252065750981E-3</c:v>
                </c:pt>
                <c:pt idx="1130">
                  <c:v>-2.9713345003305445E-2</c:v>
                </c:pt>
                <c:pt idx="1131">
                  <c:v>-1.2890799346922284E-2</c:v>
                </c:pt>
                <c:pt idx="1132">
                  <c:v>-9.1647969458072864E-4</c:v>
                </c:pt>
                <c:pt idx="1133">
                  <c:v>4.9072744642558938E-3</c:v>
                </c:pt>
                <c:pt idx="1134">
                  <c:v>1.4495518530945526E-2</c:v>
                </c:pt>
                <c:pt idx="1135">
                  <c:v>1.009431319834651E-2</c:v>
                </c:pt>
                <c:pt idx="1136">
                  <c:v>1.0892681780745176E-2</c:v>
                </c:pt>
                <c:pt idx="1137">
                  <c:v>-1.6693907256699293E-3</c:v>
                </c:pt>
                <c:pt idx="1138">
                  <c:v>-9.1666957265119555E-3</c:v>
                </c:pt>
                <c:pt idx="1139">
                  <c:v>-2.4583327647029109E-2</c:v>
                </c:pt>
                <c:pt idx="1140">
                  <c:v>-4.6997969072504042E-3</c:v>
                </c:pt>
                <c:pt idx="1141">
                  <c:v>1.9642796814961297E-2</c:v>
                </c:pt>
                <c:pt idx="1142">
                  <c:v>2.3356262536808198E-2</c:v>
                </c:pt>
                <c:pt idx="1143">
                  <c:v>-7.1021222287735893E-3</c:v>
                </c:pt>
                <c:pt idx="1144">
                  <c:v>2.6033992350122867E-2</c:v>
                </c:pt>
                <c:pt idx="1145">
                  <c:v>7.6097933293667579E-3</c:v>
                </c:pt>
                <c:pt idx="1146">
                  <c:v>1.5120509336692957E-2</c:v>
                </c:pt>
                <c:pt idx="1147">
                  <c:v>-1.0126642321435486E-2</c:v>
                </c:pt>
                <c:pt idx="1148">
                  <c:v>-3.3653995354387804E-3</c:v>
                </c:pt>
                <c:pt idx="1149">
                  <c:v>2.3572426575615426E-4</c:v>
                </c:pt>
                <c:pt idx="1150">
                  <c:v>2.5502010032633009E-2</c:v>
                </c:pt>
                <c:pt idx="1151">
                  <c:v>2.0742085327082129E-2</c:v>
                </c:pt>
                <c:pt idx="1152">
                  <c:v>8.9353360970900915E-3</c:v>
                </c:pt>
                <c:pt idx="1153">
                  <c:v>-1.8083027965681325E-3</c:v>
                </c:pt>
                <c:pt idx="1154">
                  <c:v>2.0514046547206897E-3</c:v>
                </c:pt>
                <c:pt idx="1155">
                  <c:v>1.5840193213610822E-2</c:v>
                </c:pt>
                <c:pt idx="1156">
                  <c:v>-1.1751709327492131E-2</c:v>
                </c:pt>
                <c:pt idx="1157">
                  <c:v>1.3651629193033345E-2</c:v>
                </c:pt>
                <c:pt idx="1158">
                  <c:v>-6.5016675619297432E-3</c:v>
                </c:pt>
                <c:pt idx="1159">
                  <c:v>1.6070592913983491E-2</c:v>
                </c:pt>
                <c:pt idx="1160">
                  <c:v>1.5422354041825367E-2</c:v>
                </c:pt>
                <c:pt idx="1161">
                  <c:v>8.9085484551351549E-5</c:v>
                </c:pt>
                <c:pt idx="1162">
                  <c:v>1.4646912525442571E-2</c:v>
                </c:pt>
                <c:pt idx="1163">
                  <c:v>7.3723027823665768E-3</c:v>
                </c:pt>
                <c:pt idx="1164">
                  <c:v>-2.2863411146820398E-3</c:v>
                </c:pt>
                <c:pt idx="1165">
                  <c:v>-1.4237148136879451E-3</c:v>
                </c:pt>
                <c:pt idx="1166">
                  <c:v>-1.2871158046758977E-3</c:v>
                </c:pt>
                <c:pt idx="1167">
                  <c:v>-2.1733314752147584E-2</c:v>
                </c:pt>
                <c:pt idx="1168">
                  <c:v>-1.9099980182568387E-2</c:v>
                </c:pt>
                <c:pt idx="1169">
                  <c:v>-1.2688879033476552E-3</c:v>
                </c:pt>
                <c:pt idx="1170">
                  <c:v>9.3869483825126856E-3</c:v>
                </c:pt>
                <c:pt idx="1171">
                  <c:v>1.5236963692604589E-2</c:v>
                </c:pt>
                <c:pt idx="1172">
                  <c:v>-5.3250155825785912E-2</c:v>
                </c:pt>
                <c:pt idx="1173">
                  <c:v>3.0319410128686998E-3</c:v>
                </c:pt>
                <c:pt idx="1174">
                  <c:v>-1.2645872181776338E-2</c:v>
                </c:pt>
                <c:pt idx="1175">
                  <c:v>-2.0752924548385173E-2</c:v>
                </c:pt>
                <c:pt idx="1176">
                  <c:v>2.0115652620156868E-2</c:v>
                </c:pt>
                <c:pt idx="1177">
                  <c:v>-2.0727511618021003E-2</c:v>
                </c:pt>
                <c:pt idx="1178">
                  <c:v>-6.459162548559055E-3</c:v>
                </c:pt>
                <c:pt idx="1179">
                  <c:v>1.7793825201345207E-2</c:v>
                </c:pt>
                <c:pt idx="1180">
                  <c:v>2.1655452618066447E-2</c:v>
                </c:pt>
                <c:pt idx="1181">
                  <c:v>2.0606928640516772E-2</c:v>
                </c:pt>
                <c:pt idx="1182">
                  <c:v>-1.4489911906109173E-2</c:v>
                </c:pt>
                <c:pt idx="1183">
                  <c:v>-3.1677387668037245E-2</c:v>
                </c:pt>
                <c:pt idx="1184">
                  <c:v>-1.9746178212019972E-3</c:v>
                </c:pt>
                <c:pt idx="1185">
                  <c:v>-1.6788511737517022E-2</c:v>
                </c:pt>
                <c:pt idx="1186">
                  <c:v>-9.879838020280864E-3</c:v>
                </c:pt>
                <c:pt idx="1187">
                  <c:v>9.5234878106624041E-3</c:v>
                </c:pt>
                <c:pt idx="1188">
                  <c:v>-4.7720231531644714E-4</c:v>
                </c:pt>
                <c:pt idx="1189">
                  <c:v>-3.0455632048730162E-2</c:v>
                </c:pt>
                <c:pt idx="1190">
                  <c:v>-1.885696013377669E-2</c:v>
                </c:pt>
                <c:pt idx="1191">
                  <c:v>-1.5196104577828677E-2</c:v>
                </c:pt>
                <c:pt idx="1192">
                  <c:v>2.1793416284276775E-3</c:v>
                </c:pt>
                <c:pt idx="1193">
                  <c:v>-1.1720303848639427E-2</c:v>
                </c:pt>
                <c:pt idx="1194">
                  <c:v>1.3482184984782141E-2</c:v>
                </c:pt>
                <c:pt idx="1195">
                  <c:v>-1.8746337751122836E-2</c:v>
                </c:pt>
                <c:pt idx="1196">
                  <c:v>-7.8897940084969708E-3</c:v>
                </c:pt>
                <c:pt idx="1197">
                  <c:v>4.2460817557908592E-2</c:v>
                </c:pt>
                <c:pt idx="1198">
                  <c:v>1.0326413314167421E-2</c:v>
                </c:pt>
                <c:pt idx="1199">
                  <c:v>7.4352691619485912E-3</c:v>
                </c:pt>
                <c:pt idx="1200">
                  <c:v>-2.2555184904577998E-2</c:v>
                </c:pt>
                <c:pt idx="1201">
                  <c:v>-2.0748363169893883E-2</c:v>
                </c:pt>
                <c:pt idx="1202">
                  <c:v>-1.82562244266537E-2</c:v>
                </c:pt>
                <c:pt idx="1203">
                  <c:v>-1.0242000920666708E-3</c:v>
                </c:pt>
                <c:pt idx="1204">
                  <c:v>-2.5768529366981551E-2</c:v>
                </c:pt>
                <c:pt idx="1205">
                  <c:v>6.2088310445668295E-2</c:v>
                </c:pt>
                <c:pt idx="1206">
                  <c:v>-1.8071867075519363E-2</c:v>
                </c:pt>
                <c:pt idx="1207">
                  <c:v>3.9022415872750751E-2</c:v>
                </c:pt>
                <c:pt idx="1208">
                  <c:v>-1.4651918398085368E-2</c:v>
                </c:pt>
                <c:pt idx="1209">
                  <c:v>-4.2285327629317145E-3</c:v>
                </c:pt>
                <c:pt idx="1210">
                  <c:v>-1.0775678574393854E-2</c:v>
                </c:pt>
                <c:pt idx="1211">
                  <c:v>3.7908491670282832E-2</c:v>
                </c:pt>
                <c:pt idx="1212">
                  <c:v>1.3933730603725504E-2</c:v>
                </c:pt>
                <c:pt idx="1213">
                  <c:v>1.0055729173197931E-2</c:v>
                </c:pt>
                <c:pt idx="1214">
                  <c:v>3.8607754400303094E-3</c:v>
                </c:pt>
                <c:pt idx="1215">
                  <c:v>-8.3878674104658161E-3</c:v>
                </c:pt>
                <c:pt idx="1216">
                  <c:v>2.603860498765485E-2</c:v>
                </c:pt>
                <c:pt idx="1217">
                  <c:v>7.6314130407721635E-3</c:v>
                </c:pt>
                <c:pt idx="1218">
                  <c:v>-1.6030133860587999E-2</c:v>
                </c:pt>
                <c:pt idx="1219">
                  <c:v>-4.1766844426690666E-2</c:v>
                </c:pt>
                <c:pt idx="1220">
                  <c:v>1.2740884707113563E-2</c:v>
                </c:pt>
                <c:pt idx="1221">
                  <c:v>5.6654925499762306E-3</c:v>
                </c:pt>
                <c:pt idx="1222">
                  <c:v>1.3483360189216724E-2</c:v>
                </c:pt>
                <c:pt idx="1223">
                  <c:v>-1.2829095114901216E-3</c:v>
                </c:pt>
                <c:pt idx="1224">
                  <c:v>1.7696072707740637E-2</c:v>
                </c:pt>
                <c:pt idx="1225">
                  <c:v>3.5659800531288227E-2</c:v>
                </c:pt>
                <c:pt idx="1226">
                  <c:v>5.5998717165523897E-3</c:v>
                </c:pt>
                <c:pt idx="1227">
                  <c:v>1.0274317658480246E-2</c:v>
                </c:pt>
                <c:pt idx="1228">
                  <c:v>-9.0531180688343833E-3</c:v>
                </c:pt>
                <c:pt idx="1229">
                  <c:v>-1.8685206024485212E-2</c:v>
                </c:pt>
                <c:pt idx="1230">
                  <c:v>1.6633450821211839E-2</c:v>
                </c:pt>
                <c:pt idx="1231">
                  <c:v>-2.5759404804872252E-3</c:v>
                </c:pt>
                <c:pt idx="1232">
                  <c:v>3.9487775027492525E-3</c:v>
                </c:pt>
                <c:pt idx="1233">
                  <c:v>1.2398882060309546E-2</c:v>
                </c:pt>
                <c:pt idx="1234">
                  <c:v>8.4504264538788378E-3</c:v>
                </c:pt>
                <c:pt idx="1235">
                  <c:v>-5.1294261835336322E-3</c:v>
                </c:pt>
                <c:pt idx="1236">
                  <c:v>-1.2967802377636348E-2</c:v>
                </c:pt>
                <c:pt idx="1237">
                  <c:v>-1.516946650960881E-3</c:v>
                </c:pt>
                <c:pt idx="1238">
                  <c:v>4.3106975480307605E-2</c:v>
                </c:pt>
                <c:pt idx="1239">
                  <c:v>-1.4616532389715449E-2</c:v>
                </c:pt>
                <c:pt idx="1240">
                  <c:v>4.7254899125843183E-3</c:v>
                </c:pt>
                <c:pt idx="1241">
                  <c:v>-1.7585492695218016E-2</c:v>
                </c:pt>
                <c:pt idx="1242">
                  <c:v>-2.057246049041641E-2</c:v>
                </c:pt>
                <c:pt idx="1243">
                  <c:v>5.7238249889035361E-3</c:v>
                </c:pt>
                <c:pt idx="1244">
                  <c:v>2.9827652696807886E-3</c:v>
                </c:pt>
                <c:pt idx="1245">
                  <c:v>-4.1834035169045457E-3</c:v>
                </c:pt>
                <c:pt idx="1246">
                  <c:v>4.3333917015008119E-2</c:v>
                </c:pt>
                <c:pt idx="1247">
                  <c:v>-1.6985611642343794E-2</c:v>
                </c:pt>
                <c:pt idx="1248">
                  <c:v>-1.8361338528785319E-2</c:v>
                </c:pt>
                <c:pt idx="1249">
                  <c:v>-2.2209789349249533E-2</c:v>
                </c:pt>
                <c:pt idx="1250">
                  <c:v>-1.196628664930297E-2</c:v>
                </c:pt>
                <c:pt idx="1251">
                  <c:v>-1.4274798995241427E-2</c:v>
                </c:pt>
                <c:pt idx="1252">
                  <c:v>1.0885371668941166E-2</c:v>
                </c:pt>
                <c:pt idx="1253">
                  <c:v>5.5883973409357138E-3</c:v>
                </c:pt>
                <c:pt idx="1254">
                  <c:v>-1.2454994742886284E-2</c:v>
                </c:pt>
                <c:pt idx="1255">
                  <c:v>1.0602062735389087E-2</c:v>
                </c:pt>
                <c:pt idx="1256">
                  <c:v>-3.9454459053869136E-3</c:v>
                </c:pt>
                <c:pt idx="1257">
                  <c:v>-7.5842519072114346E-3</c:v>
                </c:pt>
                <c:pt idx="1258">
                  <c:v>9.0345585846068662E-3</c:v>
                </c:pt>
                <c:pt idx="1259">
                  <c:v>9.1969079402830743E-3</c:v>
                </c:pt>
                <c:pt idx="1260">
                  <c:v>-3.6377690673110208E-3</c:v>
                </c:pt>
                <c:pt idx="1261">
                  <c:v>6.2326523976433069E-4</c:v>
                </c:pt>
                <c:pt idx="1262">
                  <c:v>-4.853694606710068E-3</c:v>
                </c:pt>
                <c:pt idx="1263">
                  <c:v>3.0563086934222477E-2</c:v>
                </c:pt>
                <c:pt idx="1264">
                  <c:v>-6.7683730777198126E-3</c:v>
                </c:pt>
                <c:pt idx="1265">
                  <c:v>1.5637717570481251E-2</c:v>
                </c:pt>
                <c:pt idx="1266">
                  <c:v>1.5950719319495966E-2</c:v>
                </c:pt>
                <c:pt idx="1267">
                  <c:v>-4.8578703133959397E-3</c:v>
                </c:pt>
                <c:pt idx="1268">
                  <c:v>1.3694835737439962E-2</c:v>
                </c:pt>
                <c:pt idx="1269">
                  <c:v>1.824382821983833E-3</c:v>
                </c:pt>
                <c:pt idx="1270">
                  <c:v>-2.9885387008655114E-2</c:v>
                </c:pt>
                <c:pt idx="1271">
                  <c:v>-1.1427186819355209E-4</c:v>
                </c:pt>
                <c:pt idx="1272">
                  <c:v>2.3928256534140963E-2</c:v>
                </c:pt>
                <c:pt idx="1273">
                  <c:v>8.6775412887390903E-3</c:v>
                </c:pt>
                <c:pt idx="1274">
                  <c:v>-5.5138266382644598E-3</c:v>
                </c:pt>
                <c:pt idx="1275">
                  <c:v>1.8415928171185959E-2</c:v>
                </c:pt>
                <c:pt idx="1276">
                  <c:v>6.6225635788275533E-3</c:v>
                </c:pt>
                <c:pt idx="1277">
                  <c:v>-6.2297296382322594E-4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F0-F744-ADA1-3441F8479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460831"/>
        <c:axId val="460462559"/>
      </c:scatterChart>
      <c:valAx>
        <c:axId val="4604608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SP%chng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60462559"/>
        <c:crosses val="autoZero"/>
        <c:crossBetween val="midCat"/>
      </c:valAx>
      <c:valAx>
        <c:axId val="46046255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App%chng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60460831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combined!$B$1</c:f>
              <c:strCache>
                <c:ptCount val="1"/>
                <c:pt idx="0">
                  <c:v>MS%chng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combined!$B$2:$B$1279</c:f>
              <c:numCache>
                <c:formatCode>General</c:formatCode>
                <c:ptCount val="1278"/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F7-5E45-BF4E-5C5A726B38C6}"/>
            </c:ext>
          </c:extLst>
        </c:ser>
        <c:ser>
          <c:idx val="1"/>
          <c:order val="1"/>
          <c:tx>
            <c:strRef>
              <c:f>combined!$D$1</c:f>
              <c:strCache>
                <c:ptCount val="1"/>
                <c:pt idx="0">
                  <c:v>Tesl%chng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combined!$D$2:$D$1279</c:f>
              <c:numCache>
                <c:formatCode>General</c:formatCode>
                <c:ptCount val="1278"/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F7-5E45-BF4E-5C5A726B38C6}"/>
            </c:ext>
          </c:extLst>
        </c:ser>
        <c:ser>
          <c:idx val="2"/>
          <c:order val="2"/>
          <c:tx>
            <c:strRef>
              <c:f>combined!$F$1</c:f>
              <c:strCache>
                <c:ptCount val="1"/>
                <c:pt idx="0">
                  <c:v>App%chng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combined!$F$2:$F$1279</c:f>
              <c:numCache>
                <c:formatCode>General</c:formatCode>
                <c:ptCount val="1278"/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F7-5E45-BF4E-5C5A726B38C6}"/>
            </c:ext>
          </c:extLst>
        </c:ser>
        <c:ser>
          <c:idx val="3"/>
          <c:order val="3"/>
          <c:tx>
            <c:strRef>
              <c:f>combined!$H$1</c:f>
              <c:strCache>
                <c:ptCount val="1"/>
                <c:pt idx="0">
                  <c:v>SP%chng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combined!$H$2:$H$1279</c:f>
              <c:numCache>
                <c:formatCode>General</c:formatCode>
                <c:ptCount val="1278"/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F7-5E45-BF4E-5C5A726B3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806607"/>
        <c:axId val="729413359"/>
      </c:lineChart>
      <c:catAx>
        <c:axId val="72980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29413359"/>
        <c:crosses val="autoZero"/>
        <c:auto val="1"/>
        <c:lblAlgn val="ctr"/>
        <c:lblOffset val="100"/>
        <c:noMultiLvlLbl val="0"/>
      </c:catAx>
      <c:valAx>
        <c:axId val="72941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29806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combined!$H$1</c:f>
              <c:strCache>
                <c:ptCount val="1"/>
                <c:pt idx="0">
                  <c:v>SP%chng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combined!$H$2:$H$1279</c:f>
              <c:numCache>
                <c:formatCode>General</c:formatCode>
                <c:ptCount val="1278"/>
                <c:pt idx="1">
                  <c:v>5.2337972830216253E-3</c:v>
                </c:pt>
                <c:pt idx="2">
                  <c:v>7.8917078229403925E-3</c:v>
                </c:pt>
                <c:pt idx="3">
                  <c:v>4.4007864300542165E-3</c:v>
                </c:pt>
                <c:pt idx="4">
                  <c:v>4.1346571042087258E-3</c:v>
                </c:pt>
                <c:pt idx="5">
                  <c:v>3.082347382003896E-3</c:v>
                </c:pt>
                <c:pt idx="6">
                  <c:v>-2.0396641838611239E-3</c:v>
                </c:pt>
                <c:pt idx="7">
                  <c:v>2.6952709255820507E-3</c:v>
                </c:pt>
                <c:pt idx="8">
                  <c:v>6.2125926835079441E-3</c:v>
                </c:pt>
                <c:pt idx="9">
                  <c:v>1.0282390602223754E-2</c:v>
                </c:pt>
                <c:pt idx="10">
                  <c:v>-5.0161760006320506E-3</c:v>
                </c:pt>
                <c:pt idx="11">
                  <c:v>6.2125321153298279E-3</c:v>
                </c:pt>
                <c:pt idx="12">
                  <c:v>7.1362306429678912E-5</c:v>
                </c:pt>
                <c:pt idx="13">
                  <c:v>2.3352176451323335E-3</c:v>
                </c:pt>
                <c:pt idx="14">
                  <c:v>9.1321140720623355E-3</c:v>
                </c:pt>
                <c:pt idx="16">
                  <c:v>2.8809938726168875E-4</c:v>
                </c:pt>
                <c:pt idx="17">
                  <c:v>4.3547276890451786E-4</c:v>
                </c:pt>
                <c:pt idx="18">
                  <c:v>6.8881812760050645E-3</c:v>
                </c:pt>
                <c:pt idx="19">
                  <c:v>-1.2175490867499396E-2</c:v>
                </c:pt>
                <c:pt idx="20">
                  <c:v>-1.1650855631773904E-4</c:v>
                </c:pt>
                <c:pt idx="21">
                  <c:v>-5.6667080899714308E-3</c:v>
                </c:pt>
                <c:pt idx="22">
                  <c:v>-2.6807456246528008E-3</c:v>
                </c:pt>
                <c:pt idx="23">
                  <c:v>-2.4756845891735362E-2</c:v>
                </c:pt>
                <c:pt idx="24">
                  <c:v>-4.8294694008673672E-2</c:v>
                </c:pt>
                <c:pt idx="25">
                  <c:v>2.8305988591389518E-2</c:v>
                </c:pt>
                <c:pt idx="26">
                  <c:v>-2.2122822633806201E-3</c:v>
                </c:pt>
                <c:pt idx="27">
                  <c:v>-3.1989637863308967E-2</c:v>
                </c:pt>
                <c:pt idx="28">
                  <c:v>1.3262539110647502E-2</c:v>
                </c:pt>
                <c:pt idx="29">
                  <c:v>3.5975165043627376E-3</c:v>
                </c:pt>
                <c:pt idx="30">
                  <c:v>1.8633001535148309E-3</c:v>
                </c:pt>
                <c:pt idx="31">
                  <c:v>2.2941189477641094E-2</c:v>
                </c:pt>
                <c:pt idx="32">
                  <c:v>5.0162441238806353E-3</c:v>
                </c:pt>
                <c:pt idx="33">
                  <c:v>-1.524059948806309E-3</c:v>
                </c:pt>
                <c:pt idx="34">
                  <c:v>-9.0423557174505753E-4</c:v>
                </c:pt>
                <c:pt idx="35">
                  <c:v>-3.7300492174644987E-3</c:v>
                </c:pt>
                <c:pt idx="36">
                  <c:v>1.9810000736431655E-3</c:v>
                </c:pt>
                <c:pt idx="37">
                  <c:v>1.5075960063393637E-2</c:v>
                </c:pt>
                <c:pt idx="38">
                  <c:v>8.3008146163390563E-3</c:v>
                </c:pt>
                <c:pt idx="39">
                  <c:v>-9.6848695247985003E-3</c:v>
                </c:pt>
                <c:pt idx="40">
                  <c:v>-1.4201427508636649E-2</c:v>
                </c:pt>
                <c:pt idx="41">
                  <c:v>-2.1185532308594913E-2</c:v>
                </c:pt>
                <c:pt idx="42">
                  <c:v>8.2691174386250489E-3</c:v>
                </c:pt>
                <c:pt idx="43">
                  <c:v>1.7991487740735005E-2</c:v>
                </c:pt>
                <c:pt idx="44">
                  <c:v>-7.3795836438908125E-3</c:v>
                </c:pt>
                <c:pt idx="45">
                  <c:v>8.2590796816394349E-3</c:v>
                </c:pt>
                <c:pt idx="46">
                  <c:v>7.3231598562974653E-3</c:v>
                </c:pt>
                <c:pt idx="47">
                  <c:v>1.3484845227088703E-2</c:v>
                </c:pt>
                <c:pt idx="48">
                  <c:v>6.3388377364976731E-4</c:v>
                </c:pt>
                <c:pt idx="49">
                  <c:v>-6.5788050727093143E-3</c:v>
                </c:pt>
                <c:pt idx="50">
                  <c:v>-7.1852069695418257E-3</c:v>
                </c:pt>
                <c:pt idx="51">
                  <c:v>-1.3451757272128387E-3</c:v>
                </c:pt>
                <c:pt idx="52">
                  <c:v>-3.3523262006726739E-3</c:v>
                </c:pt>
                <c:pt idx="53">
                  <c:v>-9.6977956207067728E-3</c:v>
                </c:pt>
                <c:pt idx="54">
                  <c:v>-2.2099528911856095E-5</c:v>
                </c:pt>
                <c:pt idx="55">
                  <c:v>-8.7799476844419369E-3</c:v>
                </c:pt>
                <c:pt idx="56">
                  <c:v>-1.6870000869003438E-2</c:v>
                </c:pt>
                <c:pt idx="57">
                  <c:v>-1.0445339492622264E-2</c:v>
                </c:pt>
                <c:pt idx="58">
                  <c:v>1.8076376627417557E-2</c:v>
                </c:pt>
                <c:pt idx="59">
                  <c:v>-2.1548653927162709E-2</c:v>
                </c:pt>
                <c:pt idx="60">
                  <c:v>1.1895609334418369E-3</c:v>
                </c:pt>
                <c:pt idx="61">
                  <c:v>7.2300594277468584E-3</c:v>
                </c:pt>
                <c:pt idx="62">
                  <c:v>-1.5924881469965221E-2</c:v>
                </c:pt>
                <c:pt idx="63">
                  <c:v>-3.146236126375795E-3</c:v>
                </c:pt>
                <c:pt idx="64">
                  <c:v>2.7591293614715417E-2</c:v>
                </c:pt>
                <c:pt idx="65">
                  <c:v>-4.3615967828499157E-3</c:v>
                </c:pt>
                <c:pt idx="66">
                  <c:v>-1.0943076135382484E-2</c:v>
                </c:pt>
                <c:pt idx="67">
                  <c:v>8.0465128619130535E-3</c:v>
                </c:pt>
                <c:pt idx="68">
                  <c:v>2.0727034785864838E-3</c:v>
                </c:pt>
                <c:pt idx="69">
                  <c:v>3.7455300452553684E-3</c:v>
                </c:pt>
                <c:pt idx="70">
                  <c:v>8.6181777429116379E-3</c:v>
                </c:pt>
                <c:pt idx="71">
                  <c:v>-2.546721096588211E-3</c:v>
                </c:pt>
                <c:pt idx="72">
                  <c:v>8.4077928058408444E-3</c:v>
                </c:pt>
                <c:pt idx="73">
                  <c:v>6.4093339384749494E-3</c:v>
                </c:pt>
                <c:pt idx="74">
                  <c:v>-3.3133912837448628E-3</c:v>
                </c:pt>
                <c:pt idx="75">
                  <c:v>-3.1939863921323607E-3</c:v>
                </c:pt>
                <c:pt idx="76">
                  <c:v>-6.4139941690961556E-3</c:v>
                </c:pt>
                <c:pt idx="77">
                  <c:v>2.0143240823635076E-3</c:v>
                </c:pt>
                <c:pt idx="78">
                  <c:v>-1.7412293352359883E-2</c:v>
                </c:pt>
                <c:pt idx="79">
                  <c:v>6.3092791280900638E-3</c:v>
                </c:pt>
                <c:pt idx="80">
                  <c:v>8.9031086126922405E-3</c:v>
                </c:pt>
                <c:pt idx="81">
                  <c:v>2.6244077375295592E-3</c:v>
                </c:pt>
                <c:pt idx="82">
                  <c:v>-1.4964282471168757E-2</c:v>
                </c:pt>
                <c:pt idx="83">
                  <c:v>4.2498040870455368E-3</c:v>
                </c:pt>
                <c:pt idx="84">
                  <c:v>-9.9540348847827528E-3</c:v>
                </c:pt>
                <c:pt idx="85">
                  <c:v>-2.5291346392264241E-3</c:v>
                </c:pt>
                <c:pt idx="86">
                  <c:v>2.1971093219517047E-2</c:v>
                </c:pt>
                <c:pt idx="87">
                  <c:v>-3.774913304322398E-3</c:v>
                </c:pt>
                <c:pt idx="88">
                  <c:v>2.9348946275744451E-3</c:v>
                </c:pt>
                <c:pt idx="89">
                  <c:v>9.9444736083282529E-3</c:v>
                </c:pt>
                <c:pt idx="90">
                  <c:v>6.4935541925294146E-3</c:v>
                </c:pt>
                <c:pt idx="91">
                  <c:v>5.7586900714632558E-3</c:v>
                </c:pt>
                <c:pt idx="92">
                  <c:v>-7.3126142595976787E-3</c:v>
                </c:pt>
                <c:pt idx="93">
                  <c:v>-2.2008242953308076E-3</c:v>
                </c:pt>
                <c:pt idx="94">
                  <c:v>2.6068955881326118E-3</c:v>
                </c:pt>
                <c:pt idx="95">
                  <c:v>-8.6849320109670355E-4</c:v>
                </c:pt>
                <c:pt idx="96">
                  <c:v>6.5950376363151011E-3</c:v>
                </c:pt>
                <c:pt idx="97">
                  <c:v>1.0772950035423917E-3</c:v>
                </c:pt>
                <c:pt idx="98">
                  <c:v>-8.9757477947516665E-3</c:v>
                </c:pt>
                <c:pt idx="99">
                  <c:v>6.2103158619376611E-3</c:v>
                </c:pt>
                <c:pt idx="100">
                  <c:v>-2.6949625495668035E-3</c:v>
                </c:pt>
                <c:pt idx="101">
                  <c:v>-6.8352118767812699E-3</c:v>
                </c:pt>
                <c:pt idx="102">
                  <c:v>-9.9170006253641776E-4</c:v>
                </c:pt>
                <c:pt idx="103">
                  <c:v>6.8173966732574965E-3</c:v>
                </c:pt>
                <c:pt idx="104">
                  <c:v>-8.3863611284812605E-4</c:v>
                </c:pt>
                <c:pt idx="105">
                  <c:v>8.3781053153735695E-3</c:v>
                </c:pt>
                <c:pt idx="106">
                  <c:v>2.4704743747407509E-3</c:v>
                </c:pt>
                <c:pt idx="107">
                  <c:v>1.7397620993371337E-3</c:v>
                </c:pt>
                <c:pt idx="108">
                  <c:v>7.7806287930115414E-3</c:v>
                </c:pt>
                <c:pt idx="109">
                  <c:v>-3.253984323026639E-3</c:v>
                </c:pt>
                <c:pt idx="110">
                  <c:v>5.1579394139946661E-3</c:v>
                </c:pt>
                <c:pt idx="111">
                  <c:v>1.9457208500861835E-3</c:v>
                </c:pt>
                <c:pt idx="112">
                  <c:v>8.3932939733284988E-4</c:v>
                </c:pt>
                <c:pt idx="113">
                  <c:v>-1.6994765037492744E-3</c:v>
                </c:pt>
                <c:pt idx="114">
                  <c:v>-1.954798436161192E-3</c:v>
                </c:pt>
                <c:pt idx="115">
                  <c:v>-4.3351085946511615E-3</c:v>
                </c:pt>
                <c:pt idx="116">
                  <c:v>-5.0072492469139807E-3</c:v>
                </c:pt>
                <c:pt idx="117">
                  <c:v>6.3977355193465786E-3</c:v>
                </c:pt>
                <c:pt idx="118">
                  <c:v>-1.6249711116240252E-4</c:v>
                </c:pt>
                <c:pt idx="119">
                  <c:v>-3.0752067343043973E-3</c:v>
                </c:pt>
                <c:pt idx="120">
                  <c:v>-6.507615915769178E-3</c:v>
                </c:pt>
                <c:pt idx="121">
                  <c:v>-7.648450472425964E-3</c:v>
                </c:pt>
                <c:pt idx="122">
                  <c:v>2.3199985339661449E-3</c:v>
                </c:pt>
                <c:pt idx="123">
                  <c:v>-1.1027572637094207E-2</c:v>
                </c:pt>
                <c:pt idx="124">
                  <c:v>1.042854576056149E-2</c:v>
                </c:pt>
                <c:pt idx="125">
                  <c:v>-8.1997818813657527E-3</c:v>
                </c:pt>
                <c:pt idx="126">
                  <c:v>1.0361215686704995E-2</c:v>
                </c:pt>
                <c:pt idx="127">
                  <c:v>-3.3331008483255303E-3</c:v>
                </c:pt>
                <c:pt idx="128">
                  <c:v>4.9275298793137919E-3</c:v>
                </c:pt>
                <c:pt idx="129">
                  <c:v>1.366901809325486E-2</c:v>
                </c:pt>
                <c:pt idx="130">
                  <c:v>4.6403878704421118E-3</c:v>
                </c:pt>
                <c:pt idx="131">
                  <c:v>-3.1440884661596007E-3</c:v>
                </c:pt>
                <c:pt idx="132">
                  <c:v>1.1928972311848161E-3</c:v>
                </c:pt>
                <c:pt idx="133">
                  <c:v>4.9304058378293212E-3</c:v>
                </c:pt>
                <c:pt idx="134">
                  <c:v>1.5371636114060793E-4</c:v>
                </c:pt>
                <c:pt idx="135">
                  <c:v>-2.8752321337664039E-3</c:v>
                </c:pt>
                <c:pt idx="136">
                  <c:v>7.8289789602858997E-3</c:v>
                </c:pt>
                <c:pt idx="137">
                  <c:v>-7.0478434666847666E-4</c:v>
                </c:pt>
                <c:pt idx="138">
                  <c:v>-1.7186357882725246E-3</c:v>
                </c:pt>
                <c:pt idx="139">
                  <c:v>-1.921998306640936E-3</c:v>
                </c:pt>
                <c:pt idx="140">
                  <c:v>7.625820724080635E-3</c:v>
                </c:pt>
                <c:pt idx="141">
                  <c:v>-1.0469420419982817E-3</c:v>
                </c:pt>
                <c:pt idx="142">
                  <c:v>6.263467689887732E-3</c:v>
                </c:pt>
                <c:pt idx="143">
                  <c:v>2.4134958748922995E-3</c:v>
                </c:pt>
                <c:pt idx="144">
                  <c:v>-8.2830791060659482E-3</c:v>
                </c:pt>
                <c:pt idx="145">
                  <c:v>-3.2992493940698863E-3</c:v>
                </c:pt>
                <c:pt idx="146">
                  <c:v>4.0550551721449096E-3</c:v>
                </c:pt>
                <c:pt idx="147">
                  <c:v>-7.3880191967091551E-3</c:v>
                </c:pt>
                <c:pt idx="148">
                  <c:v>1.0298202585506136E-2</c:v>
                </c:pt>
                <c:pt idx="149">
                  <c:v>3.7566586510532633E-3</c:v>
                </c:pt>
                <c:pt idx="150">
                  <c:v>5.4728423765371959E-3</c:v>
                </c:pt>
                <c:pt idx="151">
                  <c:v>3.0453761039484558E-4</c:v>
                </c:pt>
                <c:pt idx="152">
                  <c:v>1.3999769003814619E-4</c:v>
                </c:pt>
                <c:pt idx="153">
                  <c:v>-6.4426362323435002E-3</c:v>
                </c:pt>
                <c:pt idx="154">
                  <c:v>-1.2132070281365473E-3</c:v>
                </c:pt>
                <c:pt idx="155">
                  <c:v>-2.6804532016917008E-3</c:v>
                </c:pt>
                <c:pt idx="156">
                  <c:v>2.4752912887324374E-5</c:v>
                </c:pt>
                <c:pt idx="157">
                  <c:v>1.232588364931002E-3</c:v>
                </c:pt>
                <c:pt idx="158">
                  <c:v>2.4239691084867489E-3</c:v>
                </c:pt>
                <c:pt idx="159">
                  <c:v>5.4696506221244643E-3</c:v>
                </c:pt>
                <c:pt idx="160">
                  <c:v>2.648951078276987E-3</c:v>
                </c:pt>
                <c:pt idx="161">
                  <c:v>-1.8175526653376511E-4</c:v>
                </c:pt>
                <c:pt idx="162">
                  <c:v>-2.4473042943191708E-4</c:v>
                </c:pt>
                <c:pt idx="163">
                  <c:v>7.1968836794939319E-4</c:v>
                </c:pt>
                <c:pt idx="164">
                  <c:v>7.7443330132527738E-3</c:v>
                </c:pt>
                <c:pt idx="165">
                  <c:v>5.7764221337606248E-3</c:v>
                </c:pt>
                <c:pt idx="166">
                  <c:v>-2.8614572057005997E-4</c:v>
                </c:pt>
                <c:pt idx="167">
                  <c:v>2.8601483701967603E-3</c:v>
                </c:pt>
                <c:pt idx="168">
                  <c:v>-3.6468773828048744E-3</c:v>
                </c:pt>
                <c:pt idx="169">
                  <c:v>-4.8671711035010992E-4</c:v>
                </c:pt>
                <c:pt idx="170">
                  <c:v>-1.8571097562240465E-3</c:v>
                </c:pt>
                <c:pt idx="171">
                  <c:v>-1.0212418300654541E-3</c:v>
                </c:pt>
                <c:pt idx="172">
                  <c:v>-7.1053530711998403E-3</c:v>
                </c:pt>
                <c:pt idx="173">
                  <c:v>4.5568284751455563E-3</c:v>
                </c:pt>
                <c:pt idx="174">
                  <c:v>-3.4197320629480417E-3</c:v>
                </c:pt>
                <c:pt idx="175">
                  <c:v>5.7888923896145467E-3</c:v>
                </c:pt>
                <c:pt idx="176">
                  <c:v>2.95493380741148E-3</c:v>
                </c:pt>
                <c:pt idx="177">
                  <c:v>3.2789931117060398E-3</c:v>
                </c:pt>
                <c:pt idx="178">
                  <c:v>-8.7815058044037769E-4</c:v>
                </c:pt>
                <c:pt idx="179">
                  <c:v>-4.5282522814228008E-3</c:v>
                </c:pt>
                <c:pt idx="180">
                  <c:v>5.4565471685130837E-3</c:v>
                </c:pt>
                <c:pt idx="181">
                  <c:v>4.4969911601415577E-3</c:v>
                </c:pt>
                <c:pt idx="182">
                  <c:v>5.7989076397118589E-3</c:v>
                </c:pt>
                <c:pt idx="183">
                  <c:v>-5.1098113168802743E-3</c:v>
                </c:pt>
                <c:pt idx="184">
                  <c:v>-2.7380850517644301E-5</c:v>
                </c:pt>
                <c:pt idx="185">
                  <c:v>-1.63525289854575E-3</c:v>
                </c:pt>
                <c:pt idx="186">
                  <c:v>-1.8305771641508859E-3</c:v>
                </c:pt>
                <c:pt idx="187">
                  <c:v>-5.5669529180107794E-4</c:v>
                </c:pt>
                <c:pt idx="188">
                  <c:v>5.5565237895081358E-3</c:v>
                </c:pt>
                <c:pt idx="189">
                  <c:v>-8.5163143853881306E-4</c:v>
                </c:pt>
                <c:pt idx="190">
                  <c:v>2.6912804559826834E-3</c:v>
                </c:pt>
                <c:pt idx="191">
                  <c:v>-4.2269683319917607E-3</c:v>
                </c:pt>
                <c:pt idx="192">
                  <c:v>-5.7914791871946456E-3</c:v>
                </c:pt>
                <c:pt idx="193">
                  <c:v>-8.6914819306835242E-3</c:v>
                </c:pt>
                <c:pt idx="194">
                  <c:v>1.7276609621475791E-3</c:v>
                </c:pt>
                <c:pt idx="195">
                  <c:v>-2.9959288771356438E-3</c:v>
                </c:pt>
                <c:pt idx="196">
                  <c:v>-3.4942219117207574E-2</c:v>
                </c:pt>
                <c:pt idx="197">
                  <c:v>-2.2847531528149487E-3</c:v>
                </c:pt>
                <c:pt idx="198">
                  <c:v>-2.4277904212632604E-3</c:v>
                </c:pt>
                <c:pt idx="199">
                  <c:v>1.1636941869500928E-3</c:v>
                </c:pt>
                <c:pt idx="200">
                  <c:v>1.5869572175966556E-2</c:v>
                </c:pt>
                <c:pt idx="201">
                  <c:v>-3.451106352605308E-3</c:v>
                </c:pt>
                <c:pt idx="202">
                  <c:v>-9.4896348976460185E-3</c:v>
                </c:pt>
                <c:pt idx="203">
                  <c:v>-6.2005667029560842E-4</c:v>
                </c:pt>
                <c:pt idx="204">
                  <c:v>-1.9444842577994309E-2</c:v>
                </c:pt>
                <c:pt idx="205">
                  <c:v>6.1507668369936083E-3</c:v>
                </c:pt>
                <c:pt idx="206">
                  <c:v>-2.354871994257678E-2</c:v>
                </c:pt>
                <c:pt idx="207">
                  <c:v>-2.6313224831887661E-3</c:v>
                </c:pt>
                <c:pt idx="208">
                  <c:v>5.5132052261755958E-3</c:v>
                </c:pt>
                <c:pt idx="209">
                  <c:v>-1.589363345804878E-2</c:v>
                </c:pt>
                <c:pt idx="210">
                  <c:v>2.3994677705499731E-2</c:v>
                </c:pt>
                <c:pt idx="211">
                  <c:v>4.4083338852950122E-3</c:v>
                </c:pt>
                <c:pt idx="212">
                  <c:v>1.0151341310167693E-2</c:v>
                </c:pt>
                <c:pt idx="213">
                  <c:v>-6.9983164427425215E-3</c:v>
                </c:pt>
                <c:pt idx="214">
                  <c:v>4.3930762489045429E-3</c:v>
                </c:pt>
                <c:pt idx="215">
                  <c:v>1.2879713639951992E-2</c:v>
                </c:pt>
                <c:pt idx="216">
                  <c:v>1.1491672546127039E-2</c:v>
                </c:pt>
                <c:pt idx="217">
                  <c:v>-4.3949751261587629E-3</c:v>
                </c:pt>
                <c:pt idx="218">
                  <c:v>-7.271272166204653E-3</c:v>
                </c:pt>
                <c:pt idx="219">
                  <c:v>-1.6072965696598836E-2</c:v>
                </c:pt>
                <c:pt idx="220">
                  <c:v>2.8671609627816605E-3</c:v>
                </c:pt>
                <c:pt idx="221">
                  <c:v>-1.6476580831031554E-2</c:v>
                </c:pt>
                <c:pt idx="222">
                  <c:v>9.2034695093689937E-3</c:v>
                </c:pt>
                <c:pt idx="223">
                  <c:v>4.4676534565721449E-3</c:v>
                </c:pt>
                <c:pt idx="224">
                  <c:v>-2.8682287350259881E-2</c:v>
                </c:pt>
                <c:pt idx="225">
                  <c:v>1.1814549203458099E-3</c:v>
                </c:pt>
                <c:pt idx="226">
                  <c:v>-9.2581340948444772E-3</c:v>
                </c:pt>
                <c:pt idx="227">
                  <c:v>6.267995486741236E-3</c:v>
                </c:pt>
                <c:pt idx="228">
                  <c:v>5.1731581417175784E-3</c:v>
                </c:pt>
                <c:pt idx="229">
                  <c:v>1.0291850117966085E-2</c:v>
                </c:pt>
                <c:pt idx="230">
                  <c:v>1.6631530488094494E-2</c:v>
                </c:pt>
                <c:pt idx="231">
                  <c:v>2.8855706855254601E-4</c:v>
                </c:pt>
                <c:pt idx="232">
                  <c:v>1.8899838738577236E-2</c:v>
                </c:pt>
                <c:pt idx="233">
                  <c:v>-2.9003425063703898E-3</c:v>
                </c:pt>
                <c:pt idx="234">
                  <c:v>-4.4647851894680179E-2</c:v>
                </c:pt>
                <c:pt idx="235">
                  <c:v>1.0311155369603827E-2</c:v>
                </c:pt>
                <c:pt idx="236">
                  <c:v>-2.2958272199965064E-2</c:v>
                </c:pt>
                <c:pt idx="237">
                  <c:v>1.2603023524643049E-2</c:v>
                </c:pt>
                <c:pt idx="238">
                  <c:v>-2.3361409659811362E-3</c:v>
                </c:pt>
                <c:pt idx="239">
                  <c:v>1.7677812464730883E-4</c:v>
                </c:pt>
                <c:pt idx="240">
                  <c:v>-1.1035563262450178E-2</c:v>
                </c:pt>
                <c:pt idx="241">
                  <c:v>-1.5026536717166781E-2</c:v>
                </c:pt>
                <c:pt idx="242">
                  <c:v>-1.2051252002031294E-2</c:v>
                </c:pt>
                <c:pt idx="243">
                  <c:v>-5.0450521191181593E-3</c:v>
                </c:pt>
                <c:pt idx="244">
                  <c:v>-2.0138018319669094E-2</c:v>
                </c:pt>
                <c:pt idx="245">
                  <c:v>-1.2732317127582713E-2</c:v>
                </c:pt>
                <c:pt idx="246">
                  <c:v>-2.7002032858999634E-2</c:v>
                </c:pt>
                <c:pt idx="247">
                  <c:v>-1.584346118690547E-2</c:v>
                </c:pt>
                <c:pt idx="248">
                  <c:v>3.2499488229273329E-2</c:v>
                </c:pt>
                <c:pt idx="249">
                  <c:v>2.2519079387058424E-2</c:v>
                </c:pt>
                <c:pt idx="250">
                  <c:v>6.8028844229982613E-5</c:v>
                </c:pt>
                <c:pt idx="251">
                  <c:v>-8.8737807635165759E-3</c:v>
                </c:pt>
                <c:pt idx="252">
                  <c:v>6.0034029984911376E-3</c:v>
                </c:pt>
                <c:pt idx="253">
                  <c:v>-7.1089951623268307E-3</c:v>
                </c:pt>
                <c:pt idx="254">
                  <c:v>2.4167754504833234E-2</c:v>
                </c:pt>
                <c:pt idx="255">
                  <c:v>1.2655221154857073E-2</c:v>
                </c:pt>
                <c:pt idx="256">
                  <c:v>4.6085271317828965E-3</c:v>
                </c:pt>
                <c:pt idx="257">
                  <c:v>-2.5218475933646194E-3</c:v>
                </c:pt>
                <c:pt idx="258">
                  <c:v>5.6411821754098193E-3</c:v>
                </c:pt>
                <c:pt idx="259">
                  <c:v>-3.0228925981762586E-3</c:v>
                </c:pt>
                <c:pt idx="260">
                  <c:v>1.852926385826453E-3</c:v>
                </c:pt>
                <c:pt idx="261">
                  <c:v>1.133951620613829E-2</c:v>
                </c:pt>
                <c:pt idx="262">
                  <c:v>-2.0963637478537372E-3</c:v>
                </c:pt>
                <c:pt idx="263">
                  <c:v>1.5837692879261556E-2</c:v>
                </c:pt>
                <c:pt idx="264">
                  <c:v>2.4869444820684633E-3</c:v>
                </c:pt>
                <c:pt idx="265">
                  <c:v>-5.4473648372600101E-3</c:v>
                </c:pt>
                <c:pt idx="266">
                  <c:v>-1.7583483651907174E-3</c:v>
                </c:pt>
                <c:pt idx="267">
                  <c:v>6.9992172918296961E-3</c:v>
                </c:pt>
                <c:pt idx="268">
                  <c:v>-4.7146092394243621E-3</c:v>
                </c:pt>
                <c:pt idx="269">
                  <c:v>-3.0247004601298065E-5</c:v>
                </c:pt>
                <c:pt idx="270">
                  <c:v>3.2898455694485339E-3</c:v>
                </c:pt>
                <c:pt idx="271">
                  <c:v>1.1867480422567163E-2</c:v>
                </c:pt>
                <c:pt idx="272">
                  <c:v>6.2279818822346652E-3</c:v>
                </c:pt>
                <c:pt idx="273">
                  <c:v>1.5407409596930408E-3</c:v>
                </c:pt>
                <c:pt idx="274">
                  <c:v>8.0085326608855065E-3</c:v>
                </c:pt>
                <c:pt idx="275">
                  <c:v>2.4533372333229871E-3</c:v>
                </c:pt>
                <c:pt idx="276">
                  <c:v>-6.4470309435406348E-3</c:v>
                </c:pt>
                <c:pt idx="277">
                  <c:v>-9.3486755114472325E-3</c:v>
                </c:pt>
                <c:pt idx="278">
                  <c:v>7.3882908125645049E-3</c:v>
                </c:pt>
                <c:pt idx="279">
                  <c:v>3.7500780501063449E-3</c:v>
                </c:pt>
                <c:pt idx="280">
                  <c:v>1.006799258262737E-2</c:v>
                </c:pt>
                <c:pt idx="281">
                  <c:v>-2.4785857481320144E-3</c:v>
                </c:pt>
                <c:pt idx="282">
                  <c:v>6.0646900269540997E-3</c:v>
                </c:pt>
                <c:pt idx="283">
                  <c:v>3.2643864109084013E-3</c:v>
                </c:pt>
                <c:pt idx="284">
                  <c:v>3.5155898598441845E-3</c:v>
                </c:pt>
                <c:pt idx="285">
                  <c:v>4.2802060253776652E-4</c:v>
                </c:pt>
                <c:pt idx="286">
                  <c:v>1.5463898988383771E-4</c:v>
                </c:pt>
                <c:pt idx="287">
                  <c:v>8.4440244619964824E-3</c:v>
                </c:pt>
                <c:pt idx="288">
                  <c:v>-4.2938589580139314E-3</c:v>
                </c:pt>
                <c:pt idx="289">
                  <c:v>-1.7434977578475793E-3</c:v>
                </c:pt>
                <c:pt idx="290">
                  <c:v>2.187862028399623E-4</c:v>
                </c:pt>
                <c:pt idx="291">
                  <c:v>3.6130111285030031E-3</c:v>
                </c:pt>
                <c:pt idx="292">
                  <c:v>5.7384068192881856E-3</c:v>
                </c:pt>
                <c:pt idx="293">
                  <c:v>-7.1428315816218944E-3</c:v>
                </c:pt>
                <c:pt idx="294">
                  <c:v>-1.4837273812211265E-3</c:v>
                </c:pt>
                <c:pt idx="295">
                  <c:v>-8.5811467795396321E-3</c:v>
                </c:pt>
                <c:pt idx="296">
                  <c:v>-1.3087787783022583E-2</c:v>
                </c:pt>
                <c:pt idx="297">
                  <c:v>6.1216839362209933E-3</c:v>
                </c:pt>
                <c:pt idx="298">
                  <c:v>1.425373294969398E-2</c:v>
                </c:pt>
                <c:pt idx="299">
                  <c:v>4.443206251919813E-3</c:v>
                </c:pt>
                <c:pt idx="300">
                  <c:v>3.7717319366064052E-3</c:v>
                </c:pt>
                <c:pt idx="301">
                  <c:v>1.4586646458819566E-4</c:v>
                </c:pt>
                <c:pt idx="302">
                  <c:v>4.187613591675847E-3</c:v>
                </c:pt>
                <c:pt idx="303">
                  <c:v>6.3891353018206707E-3</c:v>
                </c:pt>
                <c:pt idx="304">
                  <c:v>-3.3270465574604508E-3</c:v>
                </c:pt>
                <c:pt idx="305">
                  <c:v>-4.1209765508633291E-3</c:v>
                </c:pt>
                <c:pt idx="306">
                  <c:v>8.7185184143546823E-3</c:v>
                </c:pt>
                <c:pt idx="307">
                  <c:v>-1.7349723355781905E-2</c:v>
                </c:pt>
                <c:pt idx="308">
                  <c:v>5.9196632369357249E-3</c:v>
                </c:pt>
                <c:pt idx="309">
                  <c:v>2.5037947030201388E-3</c:v>
                </c:pt>
                <c:pt idx="310">
                  <c:v>-3.6733822168433503E-3</c:v>
                </c:pt>
                <c:pt idx="311">
                  <c:v>6.671923119079823E-3</c:v>
                </c:pt>
                <c:pt idx="312">
                  <c:v>7.1472953665446641E-3</c:v>
                </c:pt>
                <c:pt idx="313">
                  <c:v>6.8369453044374506E-3</c:v>
                </c:pt>
                <c:pt idx="314">
                  <c:v>2.7293999840061903E-3</c:v>
                </c:pt>
                <c:pt idx="315">
                  <c:v>-7.3069147770185832E-4</c:v>
                </c:pt>
                <c:pt idx="316">
                  <c:v>3.5261566625984942E-3</c:v>
                </c:pt>
                <c:pt idx="317">
                  <c:v>1.4886825505633389E-3</c:v>
                </c:pt>
                <c:pt idx="318">
                  <c:v>-6.5128976158641339E-4</c:v>
                </c:pt>
                <c:pt idx="319">
                  <c:v>-1.8081676424756407E-3</c:v>
                </c:pt>
                <c:pt idx="320">
                  <c:v>3.6480953829982092E-3</c:v>
                </c:pt>
                <c:pt idx="321">
                  <c:v>3.0818446943320444E-3</c:v>
                </c:pt>
                <c:pt idx="322">
                  <c:v>2.5650547395059814E-3</c:v>
                </c:pt>
                <c:pt idx="323">
                  <c:v>1.35290118327349E-3</c:v>
                </c:pt>
                <c:pt idx="324">
                  <c:v>1.2962785146979278E-3</c:v>
                </c:pt>
                <c:pt idx="325">
                  <c:v>-3.866001562924948E-3</c:v>
                </c:pt>
                <c:pt idx="326">
                  <c:v>-2.0801854573302371E-3</c:v>
                </c:pt>
                <c:pt idx="327">
                  <c:v>3.8522469149377086E-3</c:v>
                </c:pt>
                <c:pt idx="328">
                  <c:v>8.1833674164963257E-3</c:v>
                </c:pt>
                <c:pt idx="329">
                  <c:v>-1.7104872328004598E-3</c:v>
                </c:pt>
                <c:pt idx="330">
                  <c:v>-1.0868785054394634E-3</c:v>
                </c:pt>
                <c:pt idx="331">
                  <c:v>5.0228186276176749E-3</c:v>
                </c:pt>
                <c:pt idx="332">
                  <c:v>-1.1712073649877278E-3</c:v>
                </c:pt>
                <c:pt idx="333">
                  <c:v>5.145088794274371E-3</c:v>
                </c:pt>
                <c:pt idx="334">
                  <c:v>-1.0324554439182001E-2</c:v>
                </c:pt>
                <c:pt idx="335">
                  <c:v>2.4067922750503315E-3</c:v>
                </c:pt>
                <c:pt idx="336">
                  <c:v>-6.985482434880716E-3</c:v>
                </c:pt>
                <c:pt idx="337">
                  <c:v>1.421200605555153E-3</c:v>
                </c:pt>
                <c:pt idx="338">
                  <c:v>-1.1605738277058377E-2</c:v>
                </c:pt>
                <c:pt idx="339">
                  <c:v>-6.9129741524001278E-3</c:v>
                </c:pt>
                <c:pt idx="340">
                  <c:v>1.1386259648631775E-3</c:v>
                </c:pt>
                <c:pt idx="341">
                  <c:v>-8.0663617574880039E-3</c:v>
                </c:pt>
                <c:pt idx="342">
                  <c:v>-7.1167184375133556E-3</c:v>
                </c:pt>
                <c:pt idx="343">
                  <c:v>9.2186159311943169E-5</c:v>
                </c:pt>
                <c:pt idx="344">
                  <c:v>1.2402829329785023E-2</c:v>
                </c:pt>
                <c:pt idx="345">
                  <c:v>9.7950045476797296E-4</c:v>
                </c:pt>
                <c:pt idx="346">
                  <c:v>-5.8621927275029923E-3</c:v>
                </c:pt>
                <c:pt idx="347">
                  <c:v>4.2326262605027042E-3</c:v>
                </c:pt>
                <c:pt idx="348">
                  <c:v>7.1427070859854608E-4</c:v>
                </c:pt>
                <c:pt idx="349">
                  <c:v>-6.8248316706032109E-3</c:v>
                </c:pt>
                <c:pt idx="350">
                  <c:v>-1.5146112321309288E-3</c:v>
                </c:pt>
                <c:pt idx="351">
                  <c:v>-8.4098048430569794E-4</c:v>
                </c:pt>
                <c:pt idx="352">
                  <c:v>-1.42567870262522E-2</c:v>
                </c:pt>
                <c:pt idx="353">
                  <c:v>-1.1876825478840396E-3</c:v>
                </c:pt>
                <c:pt idx="354">
                  <c:v>-7.5158613958028172E-3</c:v>
                </c:pt>
                <c:pt idx="355">
                  <c:v>-5.313407449673414E-3</c:v>
                </c:pt>
                <c:pt idx="356">
                  <c:v>4.0215156516953615E-3</c:v>
                </c:pt>
                <c:pt idx="357">
                  <c:v>1.967644752296778E-2</c:v>
                </c:pt>
                <c:pt idx="358">
                  <c:v>3.6839183881266363E-3</c:v>
                </c:pt>
                <c:pt idx="359">
                  <c:v>8.5387697301312973E-3</c:v>
                </c:pt>
                <c:pt idx="360">
                  <c:v>1.142132419442588E-2</c:v>
                </c:pt>
                <c:pt idx="361">
                  <c:v>6.0070196709228058E-3</c:v>
                </c:pt>
                <c:pt idx="362">
                  <c:v>-7.1251903577511464E-3</c:v>
                </c:pt>
                <c:pt idx="363">
                  <c:v>1.2161150839846179E-3</c:v>
                </c:pt>
                <c:pt idx="364">
                  <c:v>2.009131154697494E-4</c:v>
                </c:pt>
                <c:pt idx="365">
                  <c:v>1.0139285405311312E-3</c:v>
                </c:pt>
                <c:pt idx="366">
                  <c:v>5.8347753989906239E-3</c:v>
                </c:pt>
                <c:pt idx="367">
                  <c:v>4.7388334389071047E-3</c:v>
                </c:pt>
                <c:pt idx="368">
                  <c:v>9.8487930566855605E-3</c:v>
                </c:pt>
                <c:pt idx="369">
                  <c:v>1.0532697081664395E-3</c:v>
                </c:pt>
                <c:pt idx="370">
                  <c:v>-4.3707774562751613E-4</c:v>
                </c:pt>
                <c:pt idx="371">
                  <c:v>-1.9146032629727516E-3</c:v>
                </c:pt>
                <c:pt idx="372">
                  <c:v>-6.735997429999978E-3</c:v>
                </c:pt>
                <c:pt idx="373">
                  <c:v>-2.1954611153354531E-3</c:v>
                </c:pt>
                <c:pt idx="374">
                  <c:v>4.5278798748014616E-3</c:v>
                </c:pt>
                <c:pt idx="375">
                  <c:v>1.2946715532356625E-2</c:v>
                </c:pt>
                <c:pt idx="376">
                  <c:v>-2.276820950800429E-3</c:v>
                </c:pt>
                <c:pt idx="377">
                  <c:v>4.5062590662440479E-3</c:v>
                </c:pt>
                <c:pt idx="378">
                  <c:v>2.067521152718463E-3</c:v>
                </c:pt>
                <c:pt idx="379">
                  <c:v>-1.5034717444635049E-3</c:v>
                </c:pt>
                <c:pt idx="380">
                  <c:v>-4.8052280881599177E-3</c:v>
                </c:pt>
                <c:pt idx="381">
                  <c:v>7.9550396413876831E-3</c:v>
                </c:pt>
                <c:pt idx="382">
                  <c:v>3.4404357885331172E-3</c:v>
                </c:pt>
                <c:pt idx="383">
                  <c:v>1.2452719620692279E-3</c:v>
                </c:pt>
                <c:pt idx="384">
                  <c:v>4.7849426734707578E-3</c:v>
                </c:pt>
                <c:pt idx="385">
                  <c:v>-1.8823888743181975E-3</c:v>
                </c:pt>
                <c:pt idx="386">
                  <c:v>-2.3393564274068086E-3</c:v>
                </c:pt>
                <c:pt idx="387">
                  <c:v>-8.8053523651586071E-3</c:v>
                </c:pt>
                <c:pt idx="388">
                  <c:v>8.4513324412668431E-3</c:v>
                </c:pt>
                <c:pt idx="389">
                  <c:v>-7.4884386957441602E-3</c:v>
                </c:pt>
                <c:pt idx="390">
                  <c:v>4.2774998831284008E-3</c:v>
                </c:pt>
                <c:pt idx="391">
                  <c:v>1.3438843259070219E-3</c:v>
                </c:pt>
                <c:pt idx="392">
                  <c:v>5.7985717411629754E-3</c:v>
                </c:pt>
                <c:pt idx="393">
                  <c:v>-9.9892143034936297E-4</c:v>
                </c:pt>
                <c:pt idx="394">
                  <c:v>3.7097408802202704E-3</c:v>
                </c:pt>
                <c:pt idx="395">
                  <c:v>-5.5890625935112164E-3</c:v>
                </c:pt>
                <c:pt idx="396">
                  <c:v>2.8379892713396057E-3</c:v>
                </c:pt>
                <c:pt idx="397">
                  <c:v>-1.2045686369248817E-2</c:v>
                </c:pt>
                <c:pt idx="398">
                  <c:v>-1.2371344135330708E-2</c:v>
                </c:pt>
                <c:pt idx="399">
                  <c:v>-1.5813972747380126E-2</c:v>
                </c:pt>
                <c:pt idx="400">
                  <c:v>-1.2893281792826851E-2</c:v>
                </c:pt>
                <c:pt idx="401">
                  <c:v>-8.8503314501591499E-4</c:v>
                </c:pt>
                <c:pt idx="402">
                  <c:v>1.2968672851761421E-2</c:v>
                </c:pt>
                <c:pt idx="403">
                  <c:v>1.1704447348755056E-2</c:v>
                </c:pt>
                <c:pt idx="404">
                  <c:v>-8.0631013357091684E-3</c:v>
                </c:pt>
                <c:pt idx="405">
                  <c:v>-9.1470188008554686E-3</c:v>
                </c:pt>
                <c:pt idx="406">
                  <c:v>4.6403952801341635E-3</c:v>
                </c:pt>
                <c:pt idx="407">
                  <c:v>-1.6847024102311953E-2</c:v>
                </c:pt>
                <c:pt idx="408">
                  <c:v>6.4717915063845118E-3</c:v>
                </c:pt>
                <c:pt idx="409">
                  <c:v>1.6729134917693012E-2</c:v>
                </c:pt>
                <c:pt idx="410">
                  <c:v>1.8944779223093444E-3</c:v>
                </c:pt>
                <c:pt idx="411">
                  <c:v>1.0369467905982619E-3</c:v>
                </c:pt>
                <c:pt idx="412">
                  <c:v>3.0365684729131578E-3</c:v>
                </c:pt>
                <c:pt idx="413">
                  <c:v>-6.8256689121181865E-3</c:v>
                </c:pt>
                <c:pt idx="414">
                  <c:v>-1.5477727003174502E-2</c:v>
                </c:pt>
                <c:pt idx="415">
                  <c:v>9.1388595090455549E-3</c:v>
                </c:pt>
                <c:pt idx="416">
                  <c:v>-1.1134876698540398E-2</c:v>
                </c:pt>
                <c:pt idx="417">
                  <c:v>1.6867271171706586E-2</c:v>
                </c:pt>
                <c:pt idx="418">
                  <c:v>9.0974399831126231E-3</c:v>
                </c:pt>
                <c:pt idx="419">
                  <c:v>-9.6527684676229793E-3</c:v>
                </c:pt>
                <c:pt idx="420">
                  <c:v>5.3544502456686922E-3</c:v>
                </c:pt>
                <c:pt idx="421">
                  <c:v>1.2136053502668323E-2</c:v>
                </c:pt>
                <c:pt idx="422">
                  <c:v>6.6200722738757184E-3</c:v>
                </c:pt>
                <c:pt idx="423">
                  <c:v>2.7104533149512988E-3</c:v>
                </c:pt>
                <c:pt idx="424">
                  <c:v>-5.8633259396634867E-3</c:v>
                </c:pt>
                <c:pt idx="425">
                  <c:v>3.4882823898758093E-3</c:v>
                </c:pt>
                <c:pt idx="426">
                  <c:v>9.1955016151116196E-3</c:v>
                </c:pt>
                <c:pt idx="427">
                  <c:v>1.0391041793235229E-3</c:v>
                </c:pt>
                <c:pt idx="428">
                  <c:v>-5.2729766620723409E-3</c:v>
                </c:pt>
                <c:pt idx="429">
                  <c:v>-2.4702320349029826E-4</c:v>
                </c:pt>
                <c:pt idx="430">
                  <c:v>1.9423621522571804E-3</c:v>
                </c:pt>
                <c:pt idx="431">
                  <c:v>2.943169587690551E-3</c:v>
                </c:pt>
                <c:pt idx="432">
                  <c:v>-6.4485676866928639E-4</c:v>
                </c:pt>
                <c:pt idx="433">
                  <c:v>-8.3526059996648482E-3</c:v>
                </c:pt>
                <c:pt idx="434">
                  <c:v>6.304893036640267E-3</c:v>
                </c:pt>
                <c:pt idx="435">
                  <c:v>-1.1481125878013013E-2</c:v>
                </c:pt>
                <c:pt idx="436">
                  <c:v>5.8210219946211172E-3</c:v>
                </c:pt>
                <c:pt idx="437">
                  <c:v>-8.7088465132866282E-5</c:v>
                </c:pt>
                <c:pt idx="438">
                  <c:v>-6.2014040787711899E-3</c:v>
                </c:pt>
                <c:pt idx="439">
                  <c:v>5.5702837761295214E-3</c:v>
                </c:pt>
                <c:pt idx="440">
                  <c:v>-2.01416858703902E-2</c:v>
                </c:pt>
                <c:pt idx="441">
                  <c:v>-1.3655047168830479E-2</c:v>
                </c:pt>
                <c:pt idx="442">
                  <c:v>1.1368620141439557E-2</c:v>
                </c:pt>
                <c:pt idx="443">
                  <c:v>8.7187481956233284E-3</c:v>
                </c:pt>
                <c:pt idx="444">
                  <c:v>-8.1598411176550898E-3</c:v>
                </c:pt>
                <c:pt idx="445">
                  <c:v>-3.1946686819415968E-3</c:v>
                </c:pt>
                <c:pt idx="446">
                  <c:v>2.5526374398246636E-3</c:v>
                </c:pt>
                <c:pt idx="447">
                  <c:v>1.5024957223420296E-2</c:v>
                </c:pt>
                <c:pt idx="448">
                  <c:v>9.2386228382795312E-4</c:v>
                </c:pt>
                <c:pt idx="449">
                  <c:v>2.6230743103501071E-3</c:v>
                </c:pt>
                <c:pt idx="450">
                  <c:v>5.3751572074602332E-3</c:v>
                </c:pt>
                <c:pt idx="451">
                  <c:v>3.6957180990212996E-3</c:v>
                </c:pt>
                <c:pt idx="452">
                  <c:v>-1.3113813216587592E-3</c:v>
                </c:pt>
                <c:pt idx="453">
                  <c:v>-1.2014096539944445E-4</c:v>
                </c:pt>
                <c:pt idx="454">
                  <c:v>4.7330713813593384E-3</c:v>
                </c:pt>
                <c:pt idx="455">
                  <c:v>-5.5844836857591651E-3</c:v>
                </c:pt>
                <c:pt idx="456">
                  <c:v>6.8893915973968186E-3</c:v>
                </c:pt>
                <c:pt idx="457">
                  <c:v>-3.8157772065580877E-3</c:v>
                </c:pt>
                <c:pt idx="458">
                  <c:v>9.4983048164319784E-3</c:v>
                </c:pt>
                <c:pt idx="459">
                  <c:v>1.0772915506738778E-3</c:v>
                </c:pt>
                <c:pt idx="460">
                  <c:v>1.4310434445050924E-3</c:v>
                </c:pt>
                <c:pt idx="461">
                  <c:v>2.34992943647652E-3</c:v>
                </c:pt>
                <c:pt idx="462">
                  <c:v>1.2521634237162734E-3</c:v>
                </c:pt>
                <c:pt idx="463">
                  <c:v>9.1719281835425711E-3</c:v>
                </c:pt>
                <c:pt idx="464">
                  <c:v>5.9724746819012769E-4</c:v>
                </c:pt>
                <c:pt idx="465">
                  <c:v>-1.8535982569673419E-3</c:v>
                </c:pt>
                <c:pt idx="466">
                  <c:v>3.8613290487266271E-3</c:v>
                </c:pt>
                <c:pt idx="467">
                  <c:v>-1.8726166328600347E-3</c:v>
                </c:pt>
                <c:pt idx="468">
                  <c:v>-2.9866929841934885E-4</c:v>
                </c:pt>
                <c:pt idx="469">
                  <c:v>2.8971151854154599E-3</c:v>
                </c:pt>
                <c:pt idx="470">
                  <c:v>-1.6535999844368241E-3</c:v>
                </c:pt>
                <c:pt idx="471">
                  <c:v>2.1256976462024312E-3</c:v>
                </c:pt>
                <c:pt idx="472">
                  <c:v>5.5245952276764118E-3</c:v>
                </c:pt>
                <c:pt idx="473">
                  <c:v>3.2040693926379473E-3</c:v>
                </c:pt>
                <c:pt idx="474">
                  <c:v>3.0504084797518629E-3</c:v>
                </c:pt>
                <c:pt idx="475">
                  <c:v>-4.1063872140137169E-3</c:v>
                </c:pt>
                <c:pt idx="476">
                  <c:v>-1.9848865526349044E-3</c:v>
                </c:pt>
                <c:pt idx="477">
                  <c:v>9.3848126733541153E-4</c:v>
                </c:pt>
                <c:pt idx="478">
                  <c:v>1.9342794087457017E-3</c:v>
                </c:pt>
                <c:pt idx="479">
                  <c:v>5.55369475413492E-3</c:v>
                </c:pt>
                <c:pt idx="480">
                  <c:v>3.382620831730469E-3</c:v>
                </c:pt>
                <c:pt idx="481">
                  <c:v>5.3698866922135202E-4</c:v>
                </c:pt>
                <c:pt idx="482">
                  <c:v>-1.0592108402118191E-3</c:v>
                </c:pt>
                <c:pt idx="483">
                  <c:v>-1.8280694821873368E-2</c:v>
                </c:pt>
                <c:pt idx="484">
                  <c:v>5.1844691477364738E-3</c:v>
                </c:pt>
                <c:pt idx="485">
                  <c:v>5.0365316859076609E-3</c:v>
                </c:pt>
                <c:pt idx="486">
                  <c:v>4.9160663812519078E-3</c:v>
                </c:pt>
                <c:pt idx="487">
                  <c:v>2.3043674765903751E-3</c:v>
                </c:pt>
                <c:pt idx="488">
                  <c:v>-2.0731271688099609E-3</c:v>
                </c:pt>
                <c:pt idx="489">
                  <c:v>1.2437215977034925E-4</c:v>
                </c:pt>
                <c:pt idx="490">
                  <c:v>1.7445395593445937E-3</c:v>
                </c:pt>
                <c:pt idx="491">
                  <c:v>8.0274106705824997E-3</c:v>
                </c:pt>
                <c:pt idx="492">
                  <c:v>5.3335343617191755E-3</c:v>
                </c:pt>
                <c:pt idx="493">
                  <c:v>3.6834199161294304E-3</c:v>
                </c:pt>
                <c:pt idx="494">
                  <c:v>-5.9464010190270616E-5</c:v>
                </c:pt>
                <c:pt idx="495">
                  <c:v>-9.0529771451479564E-4</c:v>
                </c:pt>
                <c:pt idx="496">
                  <c:v>9.6204856468309983E-3</c:v>
                </c:pt>
                <c:pt idx="497">
                  <c:v>8.431363432061668E-4</c:v>
                </c:pt>
                <c:pt idx="498">
                  <c:v>-1.8602055527147028E-4</c:v>
                </c:pt>
                <c:pt idx="499">
                  <c:v>5.4226574119980173E-4</c:v>
                </c:pt>
                <c:pt idx="500">
                  <c:v>6.168334241799996E-3</c:v>
                </c:pt>
                <c:pt idx="501">
                  <c:v>-2.203642491412236E-3</c:v>
                </c:pt>
                <c:pt idx="502">
                  <c:v>-7.7476222171076921E-3</c:v>
                </c:pt>
                <c:pt idx="503">
                  <c:v>9.0887517066451252E-3</c:v>
                </c:pt>
                <c:pt idx="504">
                  <c:v>-5.6751261483529254E-3</c:v>
                </c:pt>
                <c:pt idx="505">
                  <c:v>-2.7381081879069308E-3</c:v>
                </c:pt>
                <c:pt idx="506">
                  <c:v>7.498781563670222E-3</c:v>
                </c:pt>
                <c:pt idx="507">
                  <c:v>-1.0096986651598324E-3</c:v>
                </c:pt>
                <c:pt idx="508">
                  <c:v>8.4016374619951609E-3</c:v>
                </c:pt>
                <c:pt idx="509">
                  <c:v>4.8083222368143635E-3</c:v>
                </c:pt>
                <c:pt idx="510">
                  <c:v>-3.2649267989960152E-3</c:v>
                </c:pt>
                <c:pt idx="511">
                  <c:v>4.3283059643568567E-3</c:v>
                </c:pt>
                <c:pt idx="512">
                  <c:v>-9.3837496610575221E-4</c:v>
                </c:pt>
                <c:pt idx="513">
                  <c:v>6.267086894522148E-3</c:v>
                </c:pt>
                <c:pt idx="514">
                  <c:v>6.2250651390334914E-3</c:v>
                </c:pt>
                <c:pt idx="515">
                  <c:v>-7.9192298774767296E-4</c:v>
                </c:pt>
                <c:pt idx="516">
                  <c:v>2.6996834853844067E-3</c:v>
                </c:pt>
                <c:pt idx="517">
                  <c:v>-4.2976442877521665E-3</c:v>
                </c:pt>
                <c:pt idx="518">
                  <c:v>5.1993639554768619E-3</c:v>
                </c:pt>
                <c:pt idx="519">
                  <c:v>-2.6466204313923571E-2</c:v>
                </c:pt>
                <c:pt idx="520">
                  <c:v>2.5158585098376688E-3</c:v>
                </c:pt>
                <c:pt idx="521">
                  <c:v>1.0369483137049889E-2</c:v>
                </c:pt>
                <c:pt idx="522">
                  <c:v>-1.0136805416941829E-2</c:v>
                </c:pt>
                <c:pt idx="523">
                  <c:v>7.8846429213394482E-3</c:v>
                </c:pt>
                <c:pt idx="524">
                  <c:v>-1.4423641544538077E-2</c:v>
                </c:pt>
                <c:pt idx="525">
                  <c:v>1.3701720106931416E-2</c:v>
                </c:pt>
                <c:pt idx="526">
                  <c:v>1.3323668911338873E-2</c:v>
                </c:pt>
                <c:pt idx="527">
                  <c:v>5.9822058524569253E-3</c:v>
                </c:pt>
                <c:pt idx="528">
                  <c:v>-2.8121383644027979E-3</c:v>
                </c:pt>
                <c:pt idx="529">
                  <c:v>-5.2014899285171123E-3</c:v>
                </c:pt>
                <c:pt idx="530">
                  <c:v>1.4138989325196662E-2</c:v>
                </c:pt>
                <c:pt idx="531">
                  <c:v>1.3736834297582285E-3</c:v>
                </c:pt>
                <c:pt idx="532">
                  <c:v>-1.366647850500582E-3</c:v>
                </c:pt>
                <c:pt idx="533">
                  <c:v>3.6055984464547423E-3</c:v>
                </c:pt>
                <c:pt idx="534">
                  <c:v>-2.6832569515351447E-3</c:v>
                </c:pt>
                <c:pt idx="535">
                  <c:v>3.3576007502092685E-3</c:v>
                </c:pt>
                <c:pt idx="536">
                  <c:v>1.7749116241904312E-5</c:v>
                </c:pt>
                <c:pt idx="537">
                  <c:v>-5.9366165749143935E-3</c:v>
                </c:pt>
                <c:pt idx="538">
                  <c:v>-3.1584505204735949E-2</c:v>
                </c:pt>
                <c:pt idx="539">
                  <c:v>-5.7642315078390068E-3</c:v>
                </c:pt>
                <c:pt idx="540">
                  <c:v>-3.1542405809102191E-2</c:v>
                </c:pt>
                <c:pt idx="541">
                  <c:v>-2.5260078235712882E-2</c:v>
                </c:pt>
                <c:pt idx="542">
                  <c:v>-4.9929719908121589E-2</c:v>
                </c:pt>
                <c:pt idx="543">
                  <c:v>1.929206396169833E-2</c:v>
                </c:pt>
                <c:pt idx="544">
                  <c:v>3.9457961672361291E-2</c:v>
                </c:pt>
                <c:pt idx="545">
                  <c:v>-1.664942953295577E-2</c:v>
                </c:pt>
                <c:pt idx="546">
                  <c:v>9.737620704229873E-3</c:v>
                </c:pt>
                <c:pt idx="547">
                  <c:v>-4.1127885722022882E-2</c:v>
                </c:pt>
                <c:pt idx="548">
                  <c:v>-3.1534032382528644E-2</c:v>
                </c:pt>
                <c:pt idx="549">
                  <c:v>-1.7917312367601638E-2</c:v>
                </c:pt>
                <c:pt idx="550">
                  <c:v>4.289354473386145E-3</c:v>
                </c:pt>
                <c:pt idx="551">
                  <c:v>-7.4021422652668617E-2</c:v>
                </c:pt>
                <c:pt idx="552">
                  <c:v>-2.3684917061934228E-2</c:v>
                </c:pt>
                <c:pt idx="553">
                  <c:v>-2.447590080483444E-2</c:v>
                </c:pt>
                <c:pt idx="554">
                  <c:v>-3.418863319673833E-2</c:v>
                </c:pt>
                <c:pt idx="555">
                  <c:v>4.4490047198851405E-3</c:v>
                </c:pt>
                <c:pt idx="556">
                  <c:v>-1.7973828901850019E-2</c:v>
                </c:pt>
                <c:pt idx="557">
                  <c:v>1.5814534898064933E-2</c:v>
                </c:pt>
                <c:pt idx="558">
                  <c:v>-6.1653373844790485E-2</c:v>
                </c:pt>
                <c:pt idx="559">
                  <c:v>2.2918052925218823E-2</c:v>
                </c:pt>
                <c:pt idx="560">
                  <c:v>4.6110905414257608E-2</c:v>
                </c:pt>
                <c:pt idx="561">
                  <c:v>1.7399022104594021E-2</c:v>
                </c:pt>
                <c:pt idx="562">
                  <c:v>2.1354763739939796E-2</c:v>
                </c:pt>
                <c:pt idx="563">
                  <c:v>1.2153279822429747E-3</c:v>
                </c:pt>
                <c:pt idx="564">
                  <c:v>2.1306541119597365E-2</c:v>
                </c:pt>
                <c:pt idx="565">
                  <c:v>-4.667985012489597E-2</c:v>
                </c:pt>
                <c:pt idx="566">
                  <c:v>-1.6082715758132859E-2</c:v>
                </c:pt>
                <c:pt idx="567">
                  <c:v>2.2418208133857184E-2</c:v>
                </c:pt>
                <c:pt idx="568">
                  <c:v>2.4574522549917047E-2</c:v>
                </c:pt>
                <c:pt idx="569">
                  <c:v>5.8558048673616518E-2</c:v>
                </c:pt>
                <c:pt idx="570">
                  <c:v>-1.9981378026070796E-2</c:v>
                </c:pt>
                <c:pt idx="571">
                  <c:v>3.3125794475313122E-2</c:v>
                </c:pt>
                <c:pt idx="572">
                  <c:v>1.9658863020493573E-3</c:v>
                </c:pt>
                <c:pt idx="573">
                  <c:v>8.0710135111047281E-3</c:v>
                </c:pt>
                <c:pt idx="574">
                  <c:v>-3.3838405517162568E-3</c:v>
                </c:pt>
                <c:pt idx="575">
                  <c:v>1.3217401244580054E-3</c:v>
                </c:pt>
                <c:pt idx="576">
                  <c:v>1.5159564175722777E-2</c:v>
                </c:pt>
                <c:pt idx="577">
                  <c:v>1.1210210780076238E-3</c:v>
                </c:pt>
                <c:pt idx="578">
                  <c:v>-2.1836319174378126E-2</c:v>
                </c:pt>
                <c:pt idx="579">
                  <c:v>1.1047781655660473E-3</c:v>
                </c:pt>
                <c:pt idx="580">
                  <c:v>8.0165953843198516E-3</c:v>
                </c:pt>
                <c:pt idx="581">
                  <c:v>7.8929404402973717E-4</c:v>
                </c:pt>
                <c:pt idx="582">
                  <c:v>1.4716340006655884E-2</c:v>
                </c:pt>
                <c:pt idx="583">
                  <c:v>1.9007134118682024E-2</c:v>
                </c:pt>
                <c:pt idx="584">
                  <c:v>2.9124949459646524E-3</c:v>
                </c:pt>
                <c:pt idx="585">
                  <c:v>4.2478274665546942E-3</c:v>
                </c:pt>
                <c:pt idx="586">
                  <c:v>-2.1546901630830579E-2</c:v>
                </c:pt>
                <c:pt idx="587">
                  <c:v>-1.9211299427000231E-2</c:v>
                </c:pt>
                <c:pt idx="588">
                  <c:v>1.8777362594461913E-2</c:v>
                </c:pt>
                <c:pt idx="589">
                  <c:v>4.9459963789478707E-3</c:v>
                </c:pt>
                <c:pt idx="590">
                  <c:v>-1.6954687901717198E-3</c:v>
                </c:pt>
                <c:pt idx="591">
                  <c:v>1.0509380060024033E-2</c:v>
                </c:pt>
                <c:pt idx="592">
                  <c:v>2.2740836780474126E-3</c:v>
                </c:pt>
                <c:pt idx="593">
                  <c:v>8.1782616091171847E-3</c:v>
                </c:pt>
                <c:pt idx="594">
                  <c:v>-2.5695602716113094E-2</c:v>
                </c:pt>
                <c:pt idx="595">
                  <c:v>-2.5521194901486528E-2</c:v>
                </c:pt>
                <c:pt idx="596">
                  <c:v>1.2512588561635314E-2</c:v>
                </c:pt>
                <c:pt idx="597">
                  <c:v>2.8796853658034464E-2</c:v>
                </c:pt>
                <c:pt idx="598">
                  <c:v>1.1778511084959257E-2</c:v>
                </c:pt>
                <c:pt idx="599">
                  <c:v>1.7063748675358672E-3</c:v>
                </c:pt>
                <c:pt idx="600">
                  <c:v>5.4950420040740452E-3</c:v>
                </c:pt>
                <c:pt idx="601">
                  <c:v>-7.4286392700258254E-3</c:v>
                </c:pt>
                <c:pt idx="602">
                  <c:v>1.8651300897446054E-2</c:v>
                </c:pt>
                <c:pt idx="603">
                  <c:v>3.8366521313813484E-3</c:v>
                </c:pt>
                <c:pt idx="604">
                  <c:v>1.0162114612635038E-2</c:v>
                </c:pt>
                <c:pt idx="605">
                  <c:v>-7.0872050165775987E-3</c:v>
                </c:pt>
                <c:pt idx="606">
                  <c:v>4.4787710857647238E-3</c:v>
                </c:pt>
                <c:pt idx="607">
                  <c:v>8.4834800540332413E-3</c:v>
                </c:pt>
                <c:pt idx="608">
                  <c:v>1.1010358514311494E-2</c:v>
                </c:pt>
                <c:pt idx="609">
                  <c:v>4.0686986591934125E-3</c:v>
                </c:pt>
                <c:pt idx="610">
                  <c:v>1.6524223728127906E-2</c:v>
                </c:pt>
                <c:pt idx="611">
                  <c:v>1.1275281882047029E-2</c:v>
                </c:pt>
                <c:pt idx="612">
                  <c:v>4.1701417848207124E-3</c:v>
                </c:pt>
                <c:pt idx="613">
                  <c:v>3.111949262776389E-5</c:v>
                </c:pt>
                <c:pt idx="614">
                  <c:v>-2.8778337329879933E-2</c:v>
                </c:pt>
                <c:pt idx="615">
                  <c:v>-1.709192976971978E-2</c:v>
                </c:pt>
                <c:pt idx="616">
                  <c:v>-2.5813692480359061E-2</c:v>
                </c:pt>
                <c:pt idx="617">
                  <c:v>4.3832641328648926E-2</c:v>
                </c:pt>
                <c:pt idx="618">
                  <c:v>1.6357740272246715E-3</c:v>
                </c:pt>
                <c:pt idx="619">
                  <c:v>-1.1119923653293173E-2</c:v>
                </c:pt>
                <c:pt idx="620">
                  <c:v>1.2307780491610677E-2</c:v>
                </c:pt>
                <c:pt idx="621">
                  <c:v>-1.4823456415095523E-2</c:v>
                </c:pt>
                <c:pt idx="622">
                  <c:v>1.410775161691138E-2</c:v>
                </c:pt>
                <c:pt idx="623">
                  <c:v>-7.8024659645516718E-3</c:v>
                </c:pt>
                <c:pt idx="624">
                  <c:v>-2.2254316287008528E-2</c:v>
                </c:pt>
                <c:pt idx="625">
                  <c:v>8.6554731224781703E-3</c:v>
                </c:pt>
                <c:pt idx="626">
                  <c:v>-1.8091228023679819E-2</c:v>
                </c:pt>
                <c:pt idx="627">
                  <c:v>1.0363254868533104E-2</c:v>
                </c:pt>
                <c:pt idx="628">
                  <c:v>1.7939934061405399E-2</c:v>
                </c:pt>
                <c:pt idx="629">
                  <c:v>1.1998829382499205E-2</c:v>
                </c:pt>
                <c:pt idx="630">
                  <c:v>3.6922121263022072E-3</c:v>
                </c:pt>
                <c:pt idx="631">
                  <c:v>3.5213046828615389E-3</c:v>
                </c:pt>
                <c:pt idx="632">
                  <c:v>-4.2403118230803279E-3</c:v>
                </c:pt>
                <c:pt idx="633">
                  <c:v>7.2729104550448842E-3</c:v>
                </c:pt>
                <c:pt idx="634">
                  <c:v>-7.5179145241668511E-3</c:v>
                </c:pt>
                <c:pt idx="635">
                  <c:v>1.6414566875085843E-2</c:v>
                </c:pt>
                <c:pt idx="636">
                  <c:v>-2.0365412226887883E-2</c:v>
                </c:pt>
                <c:pt idx="637">
                  <c:v>2.6308284614287716E-2</c:v>
                </c:pt>
                <c:pt idx="638">
                  <c:v>-5.4919024049669895E-3</c:v>
                </c:pt>
                <c:pt idx="639">
                  <c:v>4.9159328951898012E-3</c:v>
                </c:pt>
                <c:pt idx="640">
                  <c:v>2.4811663963206549E-5</c:v>
                </c:pt>
                <c:pt idx="641">
                  <c:v>1.3532118512354221E-2</c:v>
                </c:pt>
                <c:pt idx="642">
                  <c:v>-4.1968010912911318E-3</c:v>
                </c:pt>
                <c:pt idx="643">
                  <c:v>5.1289261654704505E-3</c:v>
                </c:pt>
                <c:pt idx="644">
                  <c:v>-1.6485530886291455E-2</c:v>
                </c:pt>
                <c:pt idx="645">
                  <c:v>3.9132379248665096E-4</c:v>
                </c:pt>
                <c:pt idx="646">
                  <c:v>4.4615941155190615E-3</c:v>
                </c:pt>
                <c:pt idx="647">
                  <c:v>-2.1845427333742921E-3</c:v>
                </c:pt>
                <c:pt idx="648">
                  <c:v>1.4048072876700058E-3</c:v>
                </c:pt>
                <c:pt idx="649">
                  <c:v>1.1830176275435981E-2</c:v>
                </c:pt>
                <c:pt idx="650">
                  <c:v>5.4162383753110759E-3</c:v>
                </c:pt>
                <c:pt idx="651">
                  <c:v>5.0457153973344467E-4</c:v>
                </c:pt>
                <c:pt idx="652">
                  <c:v>8.2746271896109932E-3</c:v>
                </c:pt>
                <c:pt idx="653">
                  <c:v>1.7453214852084552E-3</c:v>
                </c:pt>
                <c:pt idx="654">
                  <c:v>5.0538165596323735E-3</c:v>
                </c:pt>
                <c:pt idx="655">
                  <c:v>4.7645439267707717E-3</c:v>
                </c:pt>
                <c:pt idx="656">
                  <c:v>4.2428953755408007E-3</c:v>
                </c:pt>
                <c:pt idx="657">
                  <c:v>-4.434563368360853E-3</c:v>
                </c:pt>
                <c:pt idx="658">
                  <c:v>5.1853718554973486E-3</c:v>
                </c:pt>
                <c:pt idx="659">
                  <c:v>-1.2735034108517819E-3</c:v>
                </c:pt>
                <c:pt idx="660">
                  <c:v>3.6085493040233173E-3</c:v>
                </c:pt>
                <c:pt idx="661">
                  <c:v>1.8246020123765402E-3</c:v>
                </c:pt>
                <c:pt idx="662">
                  <c:v>1.6123754977878486E-3</c:v>
                </c:pt>
                <c:pt idx="663">
                  <c:v>-9.5313764700281512E-3</c:v>
                </c:pt>
                <c:pt idx="664">
                  <c:v>7.5398477854466458E-3</c:v>
                </c:pt>
                <c:pt idx="665">
                  <c:v>9.3853584896828133E-3</c:v>
                </c:pt>
                <c:pt idx="666">
                  <c:v>5.1979801801538654E-3</c:v>
                </c:pt>
                <c:pt idx="667">
                  <c:v>4.0638034533633577E-3</c:v>
                </c:pt>
                <c:pt idx="668">
                  <c:v>1.009141670062037E-2</c:v>
                </c:pt>
                <c:pt idx="669">
                  <c:v>2.7327173511814159E-3</c:v>
                </c:pt>
                <c:pt idx="670">
                  <c:v>4.2852299179708874E-3</c:v>
                </c:pt>
                <c:pt idx="671">
                  <c:v>-6.5289784002006126E-4</c:v>
                </c:pt>
                <c:pt idx="672">
                  <c:v>1.024900106101998E-2</c:v>
                </c:pt>
                <c:pt idx="673">
                  <c:v>5.8854222187311178E-3</c:v>
                </c:pt>
                <c:pt idx="674">
                  <c:v>-3.2180912670836191E-2</c:v>
                </c:pt>
                <c:pt idx="675">
                  <c:v>-2.4235737926616544E-2</c:v>
                </c:pt>
                <c:pt idx="676">
                  <c:v>-6.1130861589044679E-4</c:v>
                </c:pt>
                <c:pt idx="677">
                  <c:v>1.2524321916684185E-2</c:v>
                </c:pt>
                <c:pt idx="678">
                  <c:v>-1.7854266710412542E-2</c:v>
                </c:pt>
                <c:pt idx="679">
                  <c:v>3.2287219493632125E-3</c:v>
                </c:pt>
                <c:pt idx="680">
                  <c:v>1.2961707647026047E-2</c:v>
                </c:pt>
                <c:pt idx="681">
                  <c:v>1.026022871515553E-3</c:v>
                </c:pt>
                <c:pt idx="682">
                  <c:v>-1.923295267803251E-2</c:v>
                </c:pt>
                <c:pt idx="683">
                  <c:v>3.1333956835389444E-3</c:v>
                </c:pt>
                <c:pt idx="684">
                  <c:v>-2.185617716256234E-2</c:v>
                </c:pt>
                <c:pt idx="685">
                  <c:v>3.0888265190016952E-3</c:v>
                </c:pt>
                <c:pt idx="686">
                  <c:v>7.3371063006948947E-3</c:v>
                </c:pt>
                <c:pt idx="687">
                  <c:v>-2.9127688197040508E-2</c:v>
                </c:pt>
                <c:pt idx="688">
                  <c:v>3.2502641612032102E-3</c:v>
                </c:pt>
                <c:pt idx="689">
                  <c:v>2.9167041602927574E-2</c:v>
                </c:pt>
                <c:pt idx="690">
                  <c:v>5.0792021295644127E-3</c:v>
                </c:pt>
                <c:pt idx="691">
                  <c:v>-2.9061328081742949E-3</c:v>
                </c:pt>
                <c:pt idx="692">
                  <c:v>1.3190110665796341E-2</c:v>
                </c:pt>
                <c:pt idx="693">
                  <c:v>-1.4055358886353104E-2</c:v>
                </c:pt>
                <c:pt idx="694">
                  <c:v>8.4133437473086284E-3</c:v>
                </c:pt>
                <c:pt idx="695">
                  <c:v>1.2165785598197516E-2</c:v>
                </c:pt>
                <c:pt idx="696">
                  <c:v>-7.1442078143096402E-3</c:v>
                </c:pt>
                <c:pt idx="697">
                  <c:v>1.4477561526724744E-2</c:v>
                </c:pt>
                <c:pt idx="698">
                  <c:v>7.3388502371613106E-3</c:v>
                </c:pt>
                <c:pt idx="699">
                  <c:v>1.1528505551396824E-2</c:v>
                </c:pt>
                <c:pt idx="700">
                  <c:v>9.6179693888812524E-3</c:v>
                </c:pt>
                <c:pt idx="701">
                  <c:v>-5.2738325174159981E-3</c:v>
                </c:pt>
                <c:pt idx="702">
                  <c:v>-1.7879272205042679E-2</c:v>
                </c:pt>
                <c:pt idx="703">
                  <c:v>1.138686131386867E-2</c:v>
                </c:pt>
                <c:pt idx="704">
                  <c:v>4.5797244150791573E-5</c:v>
                </c:pt>
                <c:pt idx="705">
                  <c:v>-1.5781914182207184E-2</c:v>
                </c:pt>
                <c:pt idx="706">
                  <c:v>1.5407379844232708E-4</c:v>
                </c:pt>
                <c:pt idx="707">
                  <c:v>-4.1006252726475339E-4</c:v>
                </c:pt>
                <c:pt idx="708">
                  <c:v>7.6192675113279139E-3</c:v>
                </c:pt>
                <c:pt idx="709">
                  <c:v>-6.8227650214155834E-3</c:v>
                </c:pt>
                <c:pt idx="710">
                  <c:v>-1.1245463761515062E-2</c:v>
                </c:pt>
                <c:pt idx="711">
                  <c:v>-1.8151193126062108E-2</c:v>
                </c:pt>
                <c:pt idx="712">
                  <c:v>-1.992878001446368E-2</c:v>
                </c:pt>
                <c:pt idx="713">
                  <c:v>4.9854414180271591E-3</c:v>
                </c:pt>
                <c:pt idx="714">
                  <c:v>7.9182088465495806E-4</c:v>
                </c:pt>
                <c:pt idx="715">
                  <c:v>1.2004496065942356E-2</c:v>
                </c:pt>
                <c:pt idx="716">
                  <c:v>2.0610839405130262E-2</c:v>
                </c:pt>
                <c:pt idx="717">
                  <c:v>2.2744094510778128E-2</c:v>
                </c:pt>
                <c:pt idx="718">
                  <c:v>6.4417929847165219E-3</c:v>
                </c:pt>
                <c:pt idx="719">
                  <c:v>2.084821827275158E-2</c:v>
                </c:pt>
                <c:pt idx="720">
                  <c:v>-1.1226949193680323E-2</c:v>
                </c:pt>
                <c:pt idx="721">
                  <c:v>5.6016748895660615E-3</c:v>
                </c:pt>
                <c:pt idx="722">
                  <c:v>-1.5437859807383987E-4</c:v>
                </c:pt>
                <c:pt idx="723">
                  <c:v>-2.843012241841796E-3</c:v>
                </c:pt>
                <c:pt idx="724">
                  <c:v>1.3218856939691484E-2</c:v>
                </c:pt>
                <c:pt idx="725">
                  <c:v>2.8113929274771669E-3</c:v>
                </c:pt>
                <c:pt idx="726">
                  <c:v>4.92789493063628E-4</c:v>
                </c:pt>
                <c:pt idx="727">
                  <c:v>-1.4800205652060396E-2</c:v>
                </c:pt>
                <c:pt idx="728">
                  <c:v>5.5597307861012576E-3</c:v>
                </c:pt>
                <c:pt idx="729">
                  <c:v>-3.5017186177042242E-3</c:v>
                </c:pt>
                <c:pt idx="730">
                  <c:v>7.7061749552095465E-3</c:v>
                </c:pt>
                <c:pt idx="731">
                  <c:v>1.1272177142071247E-2</c:v>
                </c:pt>
                <c:pt idx="732">
                  <c:v>8.3824600458979042E-4</c:v>
                </c:pt>
                <c:pt idx="733">
                  <c:v>-1.2024720844868294E-3</c:v>
                </c:pt>
                <c:pt idx="734">
                  <c:v>3.2063677531014695E-3</c:v>
                </c:pt>
                <c:pt idx="735">
                  <c:v>2.1648813010089027E-3</c:v>
                </c:pt>
                <c:pt idx="736">
                  <c:v>3.9528062198087386E-3</c:v>
                </c:pt>
                <c:pt idx="737">
                  <c:v>7.2461004538343159E-4</c:v>
                </c:pt>
                <c:pt idx="738">
                  <c:v>6.4389008127792727E-3</c:v>
                </c:pt>
                <c:pt idx="739">
                  <c:v>-3.1712846689563911E-3</c:v>
                </c:pt>
                <c:pt idx="740">
                  <c:v>6.1872972870873118E-3</c:v>
                </c:pt>
                <c:pt idx="741">
                  <c:v>-1.2803589924380908E-2</c:v>
                </c:pt>
                <c:pt idx="742">
                  <c:v>-8.34226822170243E-4</c:v>
                </c:pt>
                <c:pt idx="743">
                  <c:v>5.2213850955168065E-3</c:v>
                </c:pt>
                <c:pt idx="744">
                  <c:v>-2.4165327936592272E-3</c:v>
                </c:pt>
                <c:pt idx="745">
                  <c:v>8.0730470071018311E-3</c:v>
                </c:pt>
                <c:pt idx="746">
                  <c:v>4.6854173118091608E-3</c:v>
                </c:pt>
                <c:pt idx="747">
                  <c:v>2.347953868347965E-3</c:v>
                </c:pt>
                <c:pt idx="748">
                  <c:v>-1.0343947799841399E-2</c:v>
                </c:pt>
                <c:pt idx="749">
                  <c:v>3.7316661619001554E-3</c:v>
                </c:pt>
                <c:pt idx="750">
                  <c:v>-1.2617032452306681E-3</c:v>
                </c:pt>
                <c:pt idx="751">
                  <c:v>1.6513130645937562E-4</c:v>
                </c:pt>
                <c:pt idx="752">
                  <c:v>7.7893543699621001E-3</c:v>
                </c:pt>
                <c:pt idx="753">
                  <c:v>7.1946474809400553E-3</c:v>
                </c:pt>
                <c:pt idx="754">
                  <c:v>-3.6989553529130381E-3</c:v>
                </c:pt>
                <c:pt idx="755">
                  <c:v>-7.8215612586286895E-4</c:v>
                </c:pt>
                <c:pt idx="756">
                  <c:v>8.3248995247848095E-3</c:v>
                </c:pt>
                <c:pt idx="757">
                  <c:v>-1.800693344005715E-2</c:v>
                </c:pt>
                <c:pt idx="758">
                  <c:v>3.8198372932492421E-3</c:v>
                </c:pt>
                <c:pt idx="759">
                  <c:v>1.3947953494425923E-2</c:v>
                </c:pt>
                <c:pt idx="760">
                  <c:v>1.3195108845231424E-2</c:v>
                </c:pt>
                <c:pt idx="761">
                  <c:v>-3.131622816935561E-3</c:v>
                </c:pt>
                <c:pt idx="762">
                  <c:v>-3.9982954635128755E-4</c:v>
                </c:pt>
                <c:pt idx="763">
                  <c:v>1.6043216743861558E-4</c:v>
                </c:pt>
                <c:pt idx="764">
                  <c:v>3.3420882940408598E-3</c:v>
                </c:pt>
                <c:pt idx="765">
                  <c:v>-6.928443040279988E-3</c:v>
                </c:pt>
                <c:pt idx="766">
                  <c:v>-1.8112684696499912E-3</c:v>
                </c:pt>
                <c:pt idx="767">
                  <c:v>8.9984330043864583E-3</c:v>
                </c:pt>
                <c:pt idx="768">
                  <c:v>1.0690972816309239E-2</c:v>
                </c:pt>
                <c:pt idx="769">
                  <c:v>-3.4389112022142881E-3</c:v>
                </c:pt>
                <c:pt idx="770">
                  <c:v>1.9316246417147985E-3</c:v>
                </c:pt>
                <c:pt idx="771">
                  <c:v>2.9200405906352122E-3</c:v>
                </c:pt>
                <c:pt idx="772">
                  <c:v>-6.8103095524169981E-3</c:v>
                </c:pt>
                <c:pt idx="773">
                  <c:v>-2.1588231378552866E-2</c:v>
                </c:pt>
                <c:pt idx="774">
                  <c:v>5.9025158481227566E-3</c:v>
                </c:pt>
                <c:pt idx="775">
                  <c:v>-1.2564423491826989E-2</c:v>
                </c:pt>
                <c:pt idx="776">
                  <c:v>1.6000147685556371E-2</c:v>
                </c:pt>
                <c:pt idx="777">
                  <c:v>1.2611092449228787E-2</c:v>
                </c:pt>
                <c:pt idx="778">
                  <c:v>-9.4092257327991731E-4</c:v>
                </c:pt>
                <c:pt idx="779">
                  <c:v>1.0736662970889391E-2</c:v>
                </c:pt>
                <c:pt idx="780">
                  <c:v>3.6710776115645273E-3</c:v>
                </c:pt>
                <c:pt idx="781">
                  <c:v>4.5774314727820902E-3</c:v>
                </c:pt>
                <c:pt idx="782">
                  <c:v>2.6244777824821638E-3</c:v>
                </c:pt>
                <c:pt idx="783">
                  <c:v>-1.1183740169543738E-3</c:v>
                </c:pt>
                <c:pt idx="784">
                  <c:v>-1.214321322204185E-3</c:v>
                </c:pt>
                <c:pt idx="785">
                  <c:v>7.0971492102010186E-3</c:v>
                </c:pt>
                <c:pt idx="786">
                  <c:v>-5.38726553528139E-3</c:v>
                </c:pt>
                <c:pt idx="787">
                  <c:v>-6.7418140587249614E-4</c:v>
                </c:pt>
                <c:pt idx="788">
                  <c:v>1.3516408409755601E-3</c:v>
                </c:pt>
                <c:pt idx="789">
                  <c:v>-9.1647257145062271E-3</c:v>
                </c:pt>
                <c:pt idx="790">
                  <c:v>-7.3838431762970379E-3</c:v>
                </c:pt>
                <c:pt idx="791">
                  <c:v>4.2956235753321423E-3</c:v>
                </c:pt>
                <c:pt idx="792">
                  <c:v>1.0748761428060714E-2</c:v>
                </c:pt>
                <c:pt idx="793">
                  <c:v>-1.9829880770693323E-2</c:v>
                </c:pt>
                <c:pt idx="794">
                  <c:v>7.4170268912777417E-4</c:v>
                </c:pt>
                <c:pt idx="795">
                  <c:v>1.5659743214025794E-2</c:v>
                </c:pt>
                <c:pt idx="796">
                  <c:v>-1.0261413720014828E-2</c:v>
                </c:pt>
                <c:pt idx="797">
                  <c:v>-1.1905104844010543E-2</c:v>
                </c:pt>
                <c:pt idx="798">
                  <c:v>-6.5769009748048741E-3</c:v>
                </c:pt>
                <c:pt idx="799">
                  <c:v>1.3216661160808333E-2</c:v>
                </c:pt>
                <c:pt idx="800">
                  <c:v>1.9574602861422621E-3</c:v>
                </c:pt>
                <c:pt idx="801">
                  <c:v>1.029293497670856E-2</c:v>
                </c:pt>
                <c:pt idx="802">
                  <c:v>6.0144960848312577E-3</c:v>
                </c:pt>
                <c:pt idx="803">
                  <c:v>2.2881779172994449E-3</c:v>
                </c:pt>
                <c:pt idx="804">
                  <c:v>4.6766895936048184E-3</c:v>
                </c:pt>
                <c:pt idx="805">
                  <c:v>7.708394675847309E-3</c:v>
                </c:pt>
                <c:pt idx="806">
                  <c:v>-6.0816747139561976E-3</c:v>
                </c:pt>
                <c:pt idx="807">
                  <c:v>9.940558998355472E-4</c:v>
                </c:pt>
                <c:pt idx="808">
                  <c:v>-1.0313967811016249E-2</c:v>
                </c:pt>
                <c:pt idx="809">
                  <c:v>8.5280660184659329E-4</c:v>
                </c:pt>
                <c:pt idx="810">
                  <c:v>5.3636733035351209E-3</c:v>
                </c:pt>
                <c:pt idx="811">
                  <c:v>-4.507733556466588E-3</c:v>
                </c:pt>
                <c:pt idx="812">
                  <c:v>-1.0463120015260247E-2</c:v>
                </c:pt>
                <c:pt idx="813">
                  <c:v>9.6448411077525702E-3</c:v>
                </c:pt>
                <c:pt idx="814">
                  <c:v>1.3148380952860838E-2</c:v>
                </c:pt>
                <c:pt idx="815">
                  <c:v>-1.5063052879641413E-3</c:v>
                </c:pt>
                <c:pt idx="816">
                  <c:v>9.8556934904527179E-4</c:v>
                </c:pt>
                <c:pt idx="817">
                  <c:v>6.3940412444462753E-3</c:v>
                </c:pt>
                <c:pt idx="818">
                  <c:v>1.0326092344910286E-2</c:v>
                </c:pt>
                <c:pt idx="819">
                  <c:v>1.0091839914416905E-2</c:v>
                </c:pt>
                <c:pt idx="820">
                  <c:v>-3.141651674279936E-4</c:v>
                </c:pt>
                <c:pt idx="821">
                  <c:v>3.8288976637855855E-3</c:v>
                </c:pt>
                <c:pt idx="822">
                  <c:v>1.5038658629772772E-3</c:v>
                </c:pt>
                <c:pt idx="823">
                  <c:v>6.9338208019473768E-3</c:v>
                </c:pt>
                <c:pt idx="824">
                  <c:v>1.3050531464129989E-3</c:v>
                </c:pt>
                <c:pt idx="825">
                  <c:v>2.7718889892262284E-3</c:v>
                </c:pt>
                <c:pt idx="826">
                  <c:v>-4.3963901288956579E-4</c:v>
                </c:pt>
                <c:pt idx="827">
                  <c:v>8.2364271442740555E-3</c:v>
                </c:pt>
                <c:pt idx="828">
                  <c:v>1.3541317766399958E-3</c:v>
                </c:pt>
                <c:pt idx="829">
                  <c:v>-4.9577080097518954E-3</c:v>
                </c:pt>
                <c:pt idx="830">
                  <c:v>-7.4507923127976848E-3</c:v>
                </c:pt>
                <c:pt idx="831">
                  <c:v>1.0080422783098258E-2</c:v>
                </c:pt>
                <c:pt idx="832">
                  <c:v>-7.654429566200739E-3</c:v>
                </c:pt>
                <c:pt idx="833">
                  <c:v>1.1051294733848981E-2</c:v>
                </c:pt>
                <c:pt idx="834">
                  <c:v>7.6881752521942447E-4</c:v>
                </c:pt>
                <c:pt idx="835">
                  <c:v>-7.4310536804017839E-4</c:v>
                </c:pt>
                <c:pt idx="836">
                  <c:v>4.9927011464192816E-3</c:v>
                </c:pt>
                <c:pt idx="837">
                  <c:v>-1.9151520926133161E-3</c:v>
                </c:pt>
                <c:pt idx="838">
                  <c:v>-1.4599306294402171E-3</c:v>
                </c:pt>
                <c:pt idx="839">
                  <c:v>-3.0964049159614647E-3</c:v>
                </c:pt>
                <c:pt idx="840">
                  <c:v>-4.7401761047233298E-4</c:v>
                </c:pt>
                <c:pt idx="841">
                  <c:v>-1.8996723544903917E-3</c:v>
                </c:pt>
                <c:pt idx="842">
                  <c:v>9.785433005410446E-3</c:v>
                </c:pt>
                <c:pt idx="843">
                  <c:v>4.2452149686988874E-3</c:v>
                </c:pt>
                <c:pt idx="844">
                  <c:v>-1.8781593797134649E-2</c:v>
                </c:pt>
                <c:pt idx="845">
                  <c:v>-4.7911295105978529E-3</c:v>
                </c:pt>
                <c:pt idx="846">
                  <c:v>-1.3634389286844975E-2</c:v>
                </c:pt>
                <c:pt idx="847">
                  <c:v>1.3219262007274383E-2</c:v>
                </c:pt>
                <c:pt idx="848">
                  <c:v>9.6740465044893292E-3</c:v>
                </c:pt>
                <c:pt idx="849">
                  <c:v>-9.5536661593793317E-4</c:v>
                </c:pt>
                <c:pt idx="850">
                  <c:v>-1.6467201015017821E-2</c:v>
                </c:pt>
                <c:pt idx="851">
                  <c:v>5.7060095051638983E-3</c:v>
                </c:pt>
                <c:pt idx="852">
                  <c:v>1.1188381738756905E-2</c:v>
                </c:pt>
                <c:pt idx="853">
                  <c:v>3.7168837646521524E-4</c:v>
                </c:pt>
                <c:pt idx="854">
                  <c:v>8.507016267469282E-3</c:v>
                </c:pt>
                <c:pt idx="855">
                  <c:v>-3.423521861632329E-3</c:v>
                </c:pt>
                <c:pt idx="856">
                  <c:v>2.4631479745068838E-3</c:v>
                </c:pt>
                <c:pt idx="857">
                  <c:v>2.0970036359147701E-3</c:v>
                </c:pt>
                <c:pt idx="858">
                  <c:v>1.3636837961162284E-3</c:v>
                </c:pt>
                <c:pt idx="859">
                  <c:v>-2.3057796625481309E-3</c:v>
                </c:pt>
                <c:pt idx="860">
                  <c:v>-3.6717778896461152E-3</c:v>
                </c:pt>
                <c:pt idx="861">
                  <c:v>3.475945364415518E-3</c:v>
                </c:pt>
                <c:pt idx="862">
                  <c:v>5.5067693777279582E-3</c:v>
                </c:pt>
                <c:pt idx="863">
                  <c:v>1.055786631898988E-3</c:v>
                </c:pt>
                <c:pt idx="864">
                  <c:v>-1.9371649826732841E-4</c:v>
                </c:pt>
                <c:pt idx="865">
                  <c:v>-1.0476379665889525E-3</c:v>
                </c:pt>
                <c:pt idx="866">
                  <c:v>3.3797638407691054E-3</c:v>
                </c:pt>
                <c:pt idx="867">
                  <c:v>1.2734475591472288E-3</c:v>
                </c:pt>
                <c:pt idx="868">
                  <c:v>1.6379650692784837E-3</c:v>
                </c:pt>
                <c:pt idx="869">
                  <c:v>-1.508636413917078E-3</c:v>
                </c:pt>
                <c:pt idx="870">
                  <c:v>-6.752962417987049E-3</c:v>
                </c:pt>
                <c:pt idx="871">
                  <c:v>-3.7076850631900232E-3</c:v>
                </c:pt>
                <c:pt idx="872">
                  <c:v>-7.5190492164662172E-3</c:v>
                </c:pt>
                <c:pt idx="873">
                  <c:v>1.2121828997232889E-2</c:v>
                </c:pt>
                <c:pt idx="874">
                  <c:v>5.8033497518399074E-3</c:v>
                </c:pt>
                <c:pt idx="875">
                  <c:v>1.808798276708508E-3</c:v>
                </c:pt>
                <c:pt idx="876">
                  <c:v>4.0894150124576407E-3</c:v>
                </c:pt>
                <c:pt idx="877">
                  <c:v>2.4387967047071854E-3</c:v>
                </c:pt>
                <c:pt idx="878">
                  <c:v>1.9356146100471209E-3</c:v>
                </c:pt>
                <c:pt idx="879">
                  <c:v>-5.9664619579793282E-4</c:v>
                </c:pt>
                <c:pt idx="880">
                  <c:v>2.3437881475935314E-3</c:v>
                </c:pt>
                <c:pt idx="881">
                  <c:v>5.9792908981650249E-3</c:v>
                </c:pt>
                <c:pt idx="882">
                  <c:v>6.8541889515798772E-3</c:v>
                </c:pt>
                <c:pt idx="883">
                  <c:v>-1.252582733664096E-3</c:v>
                </c:pt>
                <c:pt idx="884">
                  <c:v>-6.9288393846895589E-3</c:v>
                </c:pt>
                <c:pt idx="885">
                  <c:v>1.9194434306991763E-3</c:v>
                </c:pt>
                <c:pt idx="886">
                  <c:v>9.8412545941482486E-3</c:v>
                </c:pt>
                <c:pt idx="887">
                  <c:v>1.9766860607111632E-3</c:v>
                </c:pt>
                <c:pt idx="888">
                  <c:v>-2.1917257785764203E-4</c:v>
                </c:pt>
                <c:pt idx="889">
                  <c:v>-2.5383266728005905E-3</c:v>
                </c:pt>
                <c:pt idx="890">
                  <c:v>-3.6405849664451301E-4</c:v>
                </c:pt>
                <c:pt idx="891">
                  <c:v>-1.6532445768550567E-2</c:v>
                </c:pt>
                <c:pt idx="892">
                  <c:v>-7.3362703423827209E-3</c:v>
                </c:pt>
                <c:pt idx="893">
                  <c:v>1.5243135163340846E-2</c:v>
                </c:pt>
                <c:pt idx="894">
                  <c:v>6.9108310194049725E-3</c:v>
                </c:pt>
                <c:pt idx="895">
                  <c:v>4.5489820140599338E-3</c:v>
                </c:pt>
                <c:pt idx="896">
                  <c:v>6.435987100812347E-3</c:v>
                </c:pt>
                <c:pt idx="897">
                  <c:v>1.5397225782202125E-3</c:v>
                </c:pt>
                <c:pt idx="898">
                  <c:v>-3.0502276882545319E-3</c:v>
                </c:pt>
                <c:pt idx="899">
                  <c:v>1.4533596451993201E-4</c:v>
                </c:pt>
                <c:pt idx="900">
                  <c:v>-1.9271373705382912E-3</c:v>
                </c:pt>
                <c:pt idx="901">
                  <c:v>2.6640283557906952E-3</c:v>
                </c:pt>
                <c:pt idx="902">
                  <c:v>-3.2143946602803471E-3</c:v>
                </c:pt>
                <c:pt idx="903">
                  <c:v>5.255947191431071E-3</c:v>
                </c:pt>
                <c:pt idx="904">
                  <c:v>-1.6081254564672379E-3</c:v>
                </c:pt>
                <c:pt idx="905">
                  <c:v>4.5630346777088731E-3</c:v>
                </c:pt>
                <c:pt idx="906">
                  <c:v>1.9604440969227172E-3</c:v>
                </c:pt>
                <c:pt idx="907">
                  <c:v>-4.4636919241002683E-4</c:v>
                </c:pt>
                <c:pt idx="908">
                  <c:v>1.4384829070412111E-3</c:v>
                </c:pt>
                <c:pt idx="909">
                  <c:v>8.7717719879076318E-4</c:v>
                </c:pt>
                <c:pt idx="910">
                  <c:v>4.2017183146541015E-3</c:v>
                </c:pt>
                <c:pt idx="911">
                  <c:v>-7.1498212544697807E-4</c:v>
                </c:pt>
                <c:pt idx="912">
                  <c:v>1.053310982224267E-4</c:v>
                </c:pt>
                <c:pt idx="913">
                  <c:v>-4.7692605619531663E-3</c:v>
                </c:pt>
                <c:pt idx="914">
                  <c:v>-1.3348728105804075E-2</c:v>
                </c:pt>
                <c:pt idx="915">
                  <c:v>6.3756076325910535E-3</c:v>
                </c:pt>
                <c:pt idx="916">
                  <c:v>8.9275080949779827E-3</c:v>
                </c:pt>
                <c:pt idx="917">
                  <c:v>7.6063687449825336E-3</c:v>
                </c:pt>
                <c:pt idx="918">
                  <c:v>1.3473037223441264E-3</c:v>
                </c:pt>
                <c:pt idx="919">
                  <c:v>7.3435326842841327E-4</c:v>
                </c:pt>
                <c:pt idx="920">
                  <c:v>-4.3919447486644543E-3</c:v>
                </c:pt>
                <c:pt idx="921">
                  <c:v>8.7864662720215196E-3</c:v>
                </c:pt>
                <c:pt idx="922">
                  <c:v>3.5299961366520851E-3</c:v>
                </c:pt>
                <c:pt idx="923">
                  <c:v>-2.0976859212149313E-4</c:v>
                </c:pt>
                <c:pt idx="924">
                  <c:v>1.2526243361971785E-3</c:v>
                </c:pt>
                <c:pt idx="925">
                  <c:v>-4.545033337597775E-4</c:v>
                </c:pt>
                <c:pt idx="926">
                  <c:v>6.5264652575970183E-4</c:v>
                </c:pt>
                <c:pt idx="927">
                  <c:v>-3.8268383321270632E-3</c:v>
                </c:pt>
                <c:pt idx="928">
                  <c:v>-1.1234162489862018E-3</c:v>
                </c:pt>
                <c:pt idx="929">
                  <c:v>-1.353474212988108E-3</c:v>
                </c:pt>
                <c:pt idx="930">
                  <c:v>-7.1757236620101569E-3</c:v>
                </c:pt>
                <c:pt idx="931">
                  <c:v>1.0090794828689841E-3</c:v>
                </c:pt>
                <c:pt idx="932">
                  <c:v>-7.1590942306784611E-3</c:v>
                </c:pt>
                <c:pt idx="933">
                  <c:v>6.6114373398793325E-3</c:v>
                </c:pt>
                <c:pt idx="934">
                  <c:v>-1.6443909489143359E-3</c:v>
                </c:pt>
                <c:pt idx="935">
                  <c:v>-1.5169375078072648E-2</c:v>
                </c:pt>
                <c:pt idx="936">
                  <c:v>-6.5151047560264722E-3</c:v>
                </c:pt>
                <c:pt idx="937">
                  <c:v>-1.6073526078264624E-3</c:v>
                </c:pt>
                <c:pt idx="938">
                  <c:v>8.9226754410846338E-3</c:v>
                </c:pt>
                <c:pt idx="939">
                  <c:v>7.0504096402916518E-3</c:v>
                </c:pt>
                <c:pt idx="940">
                  <c:v>9.1848036523099947E-4</c:v>
                </c:pt>
                <c:pt idx="941">
                  <c:v>-5.1091290043760043E-3</c:v>
                </c:pt>
                <c:pt idx="942">
                  <c:v>-1.3095972180514925E-2</c:v>
                </c:pt>
                <c:pt idx="943">
                  <c:v>1.8898704317645162E-3</c:v>
                </c:pt>
                <c:pt idx="944">
                  <c:v>-1.2394722456429742E-2</c:v>
                </c:pt>
                <c:pt idx="945">
                  <c:v>7.2847012076784363E-3</c:v>
                </c:pt>
                <c:pt idx="946">
                  <c:v>-9.042036070693607E-3</c:v>
                </c:pt>
                <c:pt idx="947">
                  <c:v>2.2455938901325407E-3</c:v>
                </c:pt>
                <c:pt idx="948">
                  <c:v>1.4635937888510437E-2</c:v>
                </c:pt>
                <c:pt idx="949">
                  <c:v>5.1696240335323542E-3</c:v>
                </c:pt>
                <c:pt idx="950">
                  <c:v>-4.8045350067497496E-3</c:v>
                </c:pt>
                <c:pt idx="951">
                  <c:v>-3.9214249904423442E-3</c:v>
                </c:pt>
                <c:pt idx="952">
                  <c:v>-2.3634640581366682E-3</c:v>
                </c:pt>
                <c:pt idx="953">
                  <c:v>6.5515472730380761E-3</c:v>
                </c:pt>
                <c:pt idx="954">
                  <c:v>1.3701494483653223E-2</c:v>
                </c:pt>
                <c:pt idx="955">
                  <c:v>3.5911750737054864E-3</c:v>
                </c:pt>
                <c:pt idx="956">
                  <c:v>7.4755299799436755E-3</c:v>
                </c:pt>
                <c:pt idx="957">
                  <c:v>5.985297563002534E-3</c:v>
                </c:pt>
                <c:pt idx="958">
                  <c:v>1.7254161297724105E-3</c:v>
                </c:pt>
                <c:pt idx="959">
                  <c:v>3.0531530183981305E-3</c:v>
                </c:pt>
                <c:pt idx="960">
                  <c:v>1.6623880852670494E-3</c:v>
                </c:pt>
                <c:pt idx="961">
                  <c:v>5.4600770089261339E-3</c:v>
                </c:pt>
                <c:pt idx="962">
                  <c:v>3.3404508953732676E-4</c:v>
                </c:pt>
                <c:pt idx="963">
                  <c:v>-3.8090312173997133E-3</c:v>
                </c:pt>
                <c:pt idx="964">
                  <c:v>2.193370902737175E-3</c:v>
                </c:pt>
                <c:pt idx="965">
                  <c:v>8.1876190187003053E-3</c:v>
                </c:pt>
                <c:pt idx="966">
                  <c:v>5.8959452370739086E-4</c:v>
                </c:pt>
                <c:pt idx="967">
                  <c:v>3.7381361148001884E-3</c:v>
                </c:pt>
                <c:pt idx="968">
                  <c:v>6.9226859506792198E-3</c:v>
                </c:pt>
                <c:pt idx="969">
                  <c:v>7.7310044560207191E-3</c:v>
                </c:pt>
                <c:pt idx="970">
                  <c:v>4.7219173536829795E-4</c:v>
                </c:pt>
                <c:pt idx="971">
                  <c:v>1.2257687609539406E-3</c:v>
                </c:pt>
                <c:pt idx="972">
                  <c:v>-7.920329917392133E-3</c:v>
                </c:pt>
                <c:pt idx="973">
                  <c:v>-2.3329234084289766E-3</c:v>
                </c:pt>
                <c:pt idx="974">
                  <c:v>-8.9146853867911127E-4</c:v>
                </c:pt>
                <c:pt idx="975">
                  <c:v>7.2633442091571019E-3</c:v>
                </c:pt>
                <c:pt idx="976">
                  <c:v>-2.111372776968109E-3</c:v>
                </c:pt>
                <c:pt idx="977">
                  <c:v>4.696373497819829E-3</c:v>
                </c:pt>
                <c:pt idx="978">
                  <c:v>-1.6593202743404102E-4</c:v>
                </c:pt>
                <c:pt idx="979">
                  <c:v>1.6396088725776151E-3</c:v>
                </c:pt>
                <c:pt idx="980">
                  <c:v>7.5551782682521228E-4</c:v>
                </c:pt>
                <c:pt idx="981">
                  <c:v>-7.1647201655239395E-3</c:v>
                </c:pt>
                <c:pt idx="982">
                  <c:v>-5.7744376339344847E-4</c:v>
                </c:pt>
                <c:pt idx="983">
                  <c:v>-2.3903289221223626E-3</c:v>
                </c:pt>
                <c:pt idx="984">
                  <c:v>-7.7515527950310793E-3</c:v>
                </c:pt>
                <c:pt idx="985">
                  <c:v>2.4783147459727386E-3</c:v>
                </c:pt>
                <c:pt idx="986">
                  <c:v>-8.1319712697868474E-3</c:v>
                </c:pt>
                <c:pt idx="987">
                  <c:v>-2.1774889949009186E-2</c:v>
                </c:pt>
                <c:pt idx="988">
                  <c:v>1.8468282968260138E-2</c:v>
                </c:pt>
                <c:pt idx="989">
                  <c:v>-9.040601358288769E-3</c:v>
                </c:pt>
                <c:pt idx="990">
                  <c:v>1.8048476134344644E-2</c:v>
                </c:pt>
                <c:pt idx="991">
                  <c:v>1.2554201148616549E-2</c:v>
                </c:pt>
                <c:pt idx="992">
                  <c:v>2.9844382860867068E-5</c:v>
                </c:pt>
                <c:pt idx="993">
                  <c:v>-7.167785922126427E-4</c:v>
                </c:pt>
                <c:pt idx="994">
                  <c:v>4.8107339235292559E-3</c:v>
                </c:pt>
                <c:pt idx="995">
                  <c:v>-1.4497123620770323E-2</c:v>
                </c:pt>
                <c:pt idx="996">
                  <c:v>-1.4084020998778692E-3</c:v>
                </c:pt>
                <c:pt idx="997">
                  <c:v>1.7518059472826576E-2</c:v>
                </c:pt>
                <c:pt idx="998">
                  <c:v>-1.4321332616872672E-2</c:v>
                </c:pt>
                <c:pt idx="999">
                  <c:v>-1.4080516140282127E-2</c:v>
                </c:pt>
                <c:pt idx="1000">
                  <c:v>1.5364660410537633E-3</c:v>
                </c:pt>
                <c:pt idx="1001">
                  <c:v>1.191305619349892E-2</c:v>
                </c:pt>
                <c:pt idx="1002">
                  <c:v>1.1394654716451747E-2</c:v>
                </c:pt>
                <c:pt idx="1003">
                  <c:v>6.3434861501608045E-3</c:v>
                </c:pt>
                <c:pt idx="1004">
                  <c:v>1.2824549733186807E-2</c:v>
                </c:pt>
                <c:pt idx="1005">
                  <c:v>-1.4304687761033308E-3</c:v>
                </c:pt>
                <c:pt idx="1006">
                  <c:v>1.1659849444017572E-3</c:v>
                </c:pt>
                <c:pt idx="1007">
                  <c:v>-3.9830709015937571E-3</c:v>
                </c:pt>
                <c:pt idx="1008">
                  <c:v>6.1320932413037096E-4</c:v>
                </c:pt>
                <c:pt idx="1009">
                  <c:v>5.4885930094848157E-3</c:v>
                </c:pt>
                <c:pt idx="1010">
                  <c:v>-3.4502996038004333E-3</c:v>
                </c:pt>
                <c:pt idx="1011">
                  <c:v>-2.0156006639124268E-2</c:v>
                </c:pt>
                <c:pt idx="1012">
                  <c:v>9.0896318592650959E-4</c:v>
                </c:pt>
                <c:pt idx="1013">
                  <c:v>-9.0906357000776969E-3</c:v>
                </c:pt>
                <c:pt idx="1014">
                  <c:v>2.9555764016500215E-3</c:v>
                </c:pt>
                <c:pt idx="1015">
                  <c:v>1.257245817463553E-2</c:v>
                </c:pt>
                <c:pt idx="1016">
                  <c:v>1.0499497207176532E-3</c:v>
                </c:pt>
                <c:pt idx="1017">
                  <c:v>-2.0605909025245985E-2</c:v>
                </c:pt>
                <c:pt idx="1018">
                  <c:v>-1.2413001053486004E-3</c:v>
                </c:pt>
                <c:pt idx="1019">
                  <c:v>-9.6359439672364915E-3</c:v>
                </c:pt>
                <c:pt idx="1020">
                  <c:v>-8.9458695723881772E-3</c:v>
                </c:pt>
                <c:pt idx="1021">
                  <c:v>-1.6990280405601906E-2</c:v>
                </c:pt>
                <c:pt idx="1022">
                  <c:v>-2.6412201123884472E-2</c:v>
                </c:pt>
                <c:pt idx="1023">
                  <c:v>2.3633732114396004E-3</c:v>
                </c:pt>
                <c:pt idx="1024">
                  <c:v>9.479565287415238E-3</c:v>
                </c:pt>
                <c:pt idx="1025">
                  <c:v>-6.3576056138685659E-3</c:v>
                </c:pt>
                <c:pt idx="1026">
                  <c:v>-1.0237097544157504E-2</c:v>
                </c:pt>
                <c:pt idx="1027">
                  <c:v>2.1571419223383861E-2</c:v>
                </c:pt>
                <c:pt idx="1028">
                  <c:v>1.9422201669627808E-2</c:v>
                </c:pt>
                <c:pt idx="1029">
                  <c:v>1.0253175922337035E-2</c:v>
                </c:pt>
                <c:pt idx="1030">
                  <c:v>-6.8306944686368984E-3</c:v>
                </c:pt>
                <c:pt idx="1031">
                  <c:v>-1.1738225524728994E-2</c:v>
                </c:pt>
                <c:pt idx="1032">
                  <c:v>5.095711035898582E-3</c:v>
                </c:pt>
                <c:pt idx="1033">
                  <c:v>-5.7432779317948494E-3</c:v>
                </c:pt>
                <c:pt idx="1034">
                  <c:v>1.4730591598856292E-2</c:v>
                </c:pt>
                <c:pt idx="1035">
                  <c:v>1.3704526886348582E-3</c:v>
                </c:pt>
                <c:pt idx="1036">
                  <c:v>-1.0423254709548992E-2</c:v>
                </c:pt>
                <c:pt idx="1037">
                  <c:v>-2.1225533187841383E-2</c:v>
                </c:pt>
                <c:pt idx="1038">
                  <c:v>3.7635913737673107E-3</c:v>
                </c:pt>
                <c:pt idx="1039">
                  <c:v>5.9406385008136126E-3</c:v>
                </c:pt>
                <c:pt idx="1040">
                  <c:v>6.9568183552375903E-5</c:v>
                </c:pt>
                <c:pt idx="1041">
                  <c:v>-1.6304905612181057E-2</c:v>
                </c:pt>
                <c:pt idx="1042">
                  <c:v>-1.1962407160365018E-2</c:v>
                </c:pt>
                <c:pt idx="1043">
                  <c:v>-1.8058095737964522E-3</c:v>
                </c:pt>
                <c:pt idx="1044">
                  <c:v>-4.070485132719083E-2</c:v>
                </c:pt>
                <c:pt idx="1045">
                  <c:v>3.3177615752911484E-2</c:v>
                </c:pt>
                <c:pt idx="1046">
                  <c:v>1.2813004545068282E-2</c:v>
                </c:pt>
                <c:pt idx="1047">
                  <c:v>2.0558588539446943E-3</c:v>
                </c:pt>
                <c:pt idx="1048">
                  <c:v>-9.3879552857565711E-3</c:v>
                </c:pt>
                <c:pt idx="1049">
                  <c:v>1.7892400217208056E-2</c:v>
                </c:pt>
                <c:pt idx="1050">
                  <c:v>-1.3631590098845842E-2</c:v>
                </c:pt>
                <c:pt idx="1051">
                  <c:v>-3.4920187381123854E-3</c:v>
                </c:pt>
                <c:pt idx="1052">
                  <c:v>-2.9588403534904172E-2</c:v>
                </c:pt>
                <c:pt idx="1053">
                  <c:v>4.8400464114040651E-3</c:v>
                </c:pt>
                <c:pt idx="1054">
                  <c:v>6.925256610739396E-3</c:v>
                </c:pt>
                <c:pt idx="1055">
                  <c:v>6.2974646570860653E-3</c:v>
                </c:pt>
                <c:pt idx="1056">
                  <c:v>-1.8261852358574741E-2</c:v>
                </c:pt>
                <c:pt idx="1057">
                  <c:v>-3.3255188812124398E-3</c:v>
                </c:pt>
                <c:pt idx="1058">
                  <c:v>2.3161557225277303E-2</c:v>
                </c:pt>
                <c:pt idx="1059">
                  <c:v>1.3111290623252196E-2</c:v>
                </c:pt>
                <c:pt idx="1060">
                  <c:v>1.4119627711953348E-2</c:v>
                </c:pt>
                <c:pt idx="1061">
                  <c:v>1.2338651846539865E-2</c:v>
                </c:pt>
                <c:pt idx="1062">
                  <c:v>1.4991832807502018E-3</c:v>
                </c:pt>
                <c:pt idx="1063">
                  <c:v>5.3415236696267602E-3</c:v>
                </c:pt>
                <c:pt idx="1064">
                  <c:v>-5.1722826500344076E-3</c:v>
                </c:pt>
                <c:pt idx="1065">
                  <c:v>1.1702642767598801E-2</c:v>
                </c:pt>
                <c:pt idx="1066">
                  <c:v>4.0034441070316354E-3</c:v>
                </c:pt>
                <c:pt idx="1067">
                  <c:v>1.3419917181925919E-2</c:v>
                </c:pt>
                <c:pt idx="1068">
                  <c:v>4.614852298776036E-3</c:v>
                </c:pt>
                <c:pt idx="1069">
                  <c:v>-5.4750794734529052E-3</c:v>
                </c:pt>
                <c:pt idx="1070">
                  <c:v>-1.2928604151249412E-2</c:v>
                </c:pt>
                <c:pt idx="1071">
                  <c:v>1.682069142936419E-3</c:v>
                </c:pt>
                <c:pt idx="1072">
                  <c:v>5.353803759472398E-3</c:v>
                </c:pt>
                <c:pt idx="1073">
                  <c:v>-1.7418121699891136E-2</c:v>
                </c:pt>
                <c:pt idx="1074">
                  <c:v>-4.3623523627547272E-3</c:v>
                </c:pt>
                <c:pt idx="1075">
                  <c:v>4.338973999532726E-3</c:v>
                </c:pt>
                <c:pt idx="1076">
                  <c:v>-7.0608429091298663E-3</c:v>
                </c:pt>
                <c:pt idx="1077">
                  <c:v>-5.6449559332881543E-3</c:v>
                </c:pt>
                <c:pt idx="1078">
                  <c:v>-9.8513984024759266E-3</c:v>
                </c:pt>
                <c:pt idx="1079">
                  <c:v>1.232153774229504E-2</c:v>
                </c:pt>
                <c:pt idx="1080">
                  <c:v>-1.4476825450391341E-2</c:v>
                </c:pt>
                <c:pt idx="1081">
                  <c:v>1.1387887387459203E-3</c:v>
                </c:pt>
                <c:pt idx="1082">
                  <c:v>1.8252516624704312E-2</c:v>
                </c:pt>
                <c:pt idx="1083">
                  <c:v>3.7668433140201538E-3</c:v>
                </c:pt>
                <c:pt idx="1084">
                  <c:v>-2.3562244774649303E-2</c:v>
                </c:pt>
                <c:pt idx="1085">
                  <c:v>-3.0664999741501213E-2</c:v>
                </c:pt>
                <c:pt idx="1086">
                  <c:v>5.3294188595979048E-3</c:v>
                </c:pt>
                <c:pt idx="1087">
                  <c:v>-2.1884524617104391E-2</c:v>
                </c:pt>
                <c:pt idx="1088">
                  <c:v>8.5398026798780575E-3</c:v>
                </c:pt>
                <c:pt idx="1089">
                  <c:v>7.3276520717014569E-3</c:v>
                </c:pt>
                <c:pt idx="1090">
                  <c:v>-2.9811577466766492E-2</c:v>
                </c:pt>
                <c:pt idx="1091">
                  <c:v>7.0123900783214677E-3</c:v>
                </c:pt>
                <c:pt idx="1092">
                  <c:v>5.1181723819592904E-3</c:v>
                </c:pt>
                <c:pt idx="1093">
                  <c:v>2.089953470727772E-2</c:v>
                </c:pt>
                <c:pt idx="1094">
                  <c:v>-3.4460790132189376E-2</c:v>
                </c:pt>
                <c:pt idx="1095">
                  <c:v>-1.1491521021642795E-2</c:v>
                </c:pt>
                <c:pt idx="1096">
                  <c:v>-1.142204313066583E-2</c:v>
                </c:pt>
                <c:pt idx="1097">
                  <c:v>-1.1303031518165026E-2</c:v>
                </c:pt>
                <c:pt idx="1098">
                  <c:v>-2.2062270264731901E-2</c:v>
                </c:pt>
                <c:pt idx="1099">
                  <c:v>1.5123994046267634E-2</c:v>
                </c:pt>
                <c:pt idx="1100">
                  <c:v>1.2240158284783004E-2</c:v>
                </c:pt>
                <c:pt idx="1101">
                  <c:v>9.6199407699901329E-3</c:v>
                </c:pt>
                <c:pt idx="1102">
                  <c:v>-4.9358585185469352E-6</c:v>
                </c:pt>
                <c:pt idx="1103">
                  <c:v>-3.9235701461913318E-2</c:v>
                </c:pt>
                <c:pt idx="1104">
                  <c:v>7.3222396480437241E-3</c:v>
                </c:pt>
                <c:pt idx="1105">
                  <c:v>-2.127865857703473E-3</c:v>
                </c:pt>
                <c:pt idx="1106">
                  <c:v>5.9650920379209372E-3</c:v>
                </c:pt>
                <c:pt idx="1107">
                  <c:v>-3.3973009906885726E-3</c:v>
                </c:pt>
                <c:pt idx="1108">
                  <c:v>1.3805651759273143E-2</c:v>
                </c:pt>
                <c:pt idx="1109">
                  <c:v>2.2766791827204865E-2</c:v>
                </c:pt>
                <c:pt idx="1110">
                  <c:v>1.7744736924518695E-2</c:v>
                </c:pt>
                <c:pt idx="1111">
                  <c:v>-3.1567938541329906E-4</c:v>
                </c:pt>
                <c:pt idx="1112">
                  <c:v>-1.3275838072378563E-2</c:v>
                </c:pt>
                <c:pt idx="1113">
                  <c:v>1.0189555705401929E-2</c:v>
                </c:pt>
                <c:pt idx="1114">
                  <c:v>-6.8928488507068294E-4</c:v>
                </c:pt>
                <c:pt idx="1115">
                  <c:v>-9.3373074866897592E-3</c:v>
                </c:pt>
                <c:pt idx="1116">
                  <c:v>1.2213295009548708E-2</c:v>
                </c:pt>
                <c:pt idx="1117">
                  <c:v>-1.108578255092469E-2</c:v>
                </c:pt>
                <c:pt idx="1118">
                  <c:v>-3.202000810187218E-2</c:v>
                </c:pt>
                <c:pt idx="1119">
                  <c:v>-3.5496267733152634E-2</c:v>
                </c:pt>
                <c:pt idx="1120">
                  <c:v>-1.9829840149647168E-2</c:v>
                </c:pt>
                <c:pt idx="1121">
                  <c:v>1.4080578100721298E-4</c:v>
                </c:pt>
                <c:pt idx="1122">
                  <c:v>-9.6213165673332147E-3</c:v>
                </c:pt>
                <c:pt idx="1123">
                  <c:v>-1.6989006792329234E-2</c:v>
                </c:pt>
                <c:pt idx="1124">
                  <c:v>1.329902484584055E-2</c:v>
                </c:pt>
                <c:pt idx="1125">
                  <c:v>4.9760437506193083E-3</c:v>
                </c:pt>
                <c:pt idx="1126">
                  <c:v>1.0814075783305252E-2</c:v>
                </c:pt>
                <c:pt idx="1127">
                  <c:v>1.2308497416105178E-2</c:v>
                </c:pt>
                <c:pt idx="1128">
                  <c:v>2.5252757118517894E-2</c:v>
                </c:pt>
                <c:pt idx="1129">
                  <c:v>-1.9831331459238995E-3</c:v>
                </c:pt>
                <c:pt idx="1130">
                  <c:v>-2.2982465772047156E-2</c:v>
                </c:pt>
                <c:pt idx="1131">
                  <c:v>-1.0327549729397163E-2</c:v>
                </c:pt>
                <c:pt idx="1132">
                  <c:v>-1.3197566781274217E-3</c:v>
                </c:pt>
                <c:pt idx="1133">
                  <c:v>3.0612164182449888E-3</c:v>
                </c:pt>
                <c:pt idx="1134">
                  <c:v>1.0274061973183547E-2</c:v>
                </c:pt>
                <c:pt idx="1135">
                  <c:v>6.963214429169284E-3</c:v>
                </c:pt>
                <c:pt idx="1136">
                  <c:v>7.5637946022128937E-3</c:v>
                </c:pt>
                <c:pt idx="1137">
                  <c:v>-1.8861409864620849E-3</c:v>
                </c:pt>
                <c:pt idx="1138">
                  <c:v>-7.5260582302470796E-3</c:v>
                </c:pt>
                <c:pt idx="1139">
                  <c:v>-1.9123362621604464E-2</c:v>
                </c:pt>
                <c:pt idx="1140">
                  <c:v>-4.1657921514138699E-3</c:v>
                </c:pt>
                <c:pt idx="1141">
                  <c:v>1.4146149816657993E-2</c:v>
                </c:pt>
                <c:pt idx="1142">
                  <c:v>1.6939638857919704E-2</c:v>
                </c:pt>
                <c:pt idx="1143">
                  <c:v>-5.9729636623125533E-3</c:v>
                </c:pt>
                <c:pt idx="1144">
                  <c:v>1.8953985952857744E-2</c:v>
                </c:pt>
                <c:pt idx="1145">
                  <c:v>5.094211307379309E-3</c:v>
                </c:pt>
                <c:pt idx="1146">
                  <c:v>1.0744217105213807E-2</c:v>
                </c:pt>
                <c:pt idx="1147">
                  <c:v>-8.2481869622666338E-3</c:v>
                </c:pt>
                <c:pt idx="1148">
                  <c:v>-3.1619793484804794E-3</c:v>
                </c:pt>
                <c:pt idx="1149">
                  <c:v>-4.5300055929118412E-4</c:v>
                </c:pt>
                <c:pt idx="1150">
                  <c:v>1.8553797319013611E-2</c:v>
                </c:pt>
                <c:pt idx="1151">
                  <c:v>1.4973099798646016E-2</c:v>
                </c:pt>
                <c:pt idx="1152">
                  <c:v>6.0913631522379209E-3</c:v>
                </c:pt>
                <c:pt idx="1153">
                  <c:v>-1.9906388805641215E-3</c:v>
                </c:pt>
                <c:pt idx="1154">
                  <c:v>9.1286185844068589E-4</c:v>
                </c:pt>
                <c:pt idx="1155">
                  <c:v>1.128560597855526E-2</c:v>
                </c:pt>
                <c:pt idx="1156">
                  <c:v>-9.4706586942737443E-3</c:v>
                </c:pt>
                <c:pt idx="1157">
                  <c:v>9.6392383894821129E-3</c:v>
                </c:pt>
                <c:pt idx="1158">
                  <c:v>-5.5212660684086853E-3</c:v>
                </c:pt>
                <c:pt idx="1159">
                  <c:v>1.1458926290713932E-2</c:v>
                </c:pt>
                <c:pt idx="1160">
                  <c:v>1.0971282585040262E-2</c:v>
                </c:pt>
                <c:pt idx="1161">
                  <c:v>-5.6331094290658964E-4</c:v>
                </c:pt>
                <c:pt idx="1162">
                  <c:v>1.0387949510114947E-2</c:v>
                </c:pt>
                <c:pt idx="1163">
                  <c:v>4.9155568400591418E-3</c:v>
                </c:pt>
                <c:pt idx="1164">
                  <c:v>-2.3502476404075323E-3</c:v>
                </c:pt>
                <c:pt idx="1165">
                  <c:v>-1.701329002393919E-3</c:v>
                </c:pt>
                <c:pt idx="1166">
                  <c:v>-1.5985711305553764E-3</c:v>
                </c:pt>
                <c:pt idx="1167">
                  <c:v>-1.6979413980186427E-2</c:v>
                </c:pt>
                <c:pt idx="1168">
                  <c:v>-1.4998463619229144E-2</c:v>
                </c:pt>
                <c:pt idx="1169">
                  <c:v>-1.5848590226702605E-3</c:v>
                </c:pt>
                <c:pt idx="1170">
                  <c:v>6.4310926838194657E-3</c:v>
                </c:pt>
                <c:pt idx="1171">
                  <c:v>1.0831820974863784E-2</c:v>
                </c:pt>
                <c:pt idx="1172">
                  <c:v>-4.0688250078075007E-2</c:v>
                </c:pt>
                <c:pt idx="1173">
                  <c:v>1.6504794308691798E-3</c:v>
                </c:pt>
                <c:pt idx="1174">
                  <c:v>-1.0143300997082971E-2</c:v>
                </c:pt>
                <c:pt idx="1175">
                  <c:v>-1.624190635375046E-2</c:v>
                </c:pt>
                <c:pt idx="1176">
                  <c:v>1.4501859983077368E-2</c:v>
                </c:pt>
                <c:pt idx="1177">
                  <c:v>-1.6222789241113332E-2</c:v>
                </c:pt>
                <c:pt idx="1178">
                  <c:v>-5.4892912777566132E-3</c:v>
                </c:pt>
                <c:pt idx="1179">
                  <c:v>1.2755243766319747E-2</c:v>
                </c:pt>
                <c:pt idx="1180">
                  <c:v>1.5660188817133738E-2</c:v>
                </c:pt>
                <c:pt idx="1181">
                  <c:v>1.4871426927249267E-2</c:v>
                </c:pt>
                <c:pt idx="1182">
                  <c:v>-1.1530496987951853E-2</c:v>
                </c:pt>
                <c:pt idx="1183">
                  <c:v>-2.4459935088168912E-2</c:v>
                </c:pt>
                <c:pt idx="1184">
                  <c:v>-2.1157509008471048E-3</c:v>
                </c:pt>
                <c:pt idx="1185">
                  <c:v>-1.325964003658899E-2</c:v>
                </c:pt>
                <c:pt idx="1186">
                  <c:v>-8.0625261369746213E-3</c:v>
                </c:pt>
                <c:pt idx="1187">
                  <c:v>6.5338057354015541E-3</c:v>
                </c:pt>
                <c:pt idx="1188">
                  <c:v>-9.893061941416354E-4</c:v>
                </c:pt>
                <c:pt idx="1189">
                  <c:v>-2.3540858088600757E-2</c:v>
                </c:pt>
                <c:pt idx="1190">
                  <c:v>-1.4815649532885874E-2</c:v>
                </c:pt>
                <c:pt idx="1191">
                  <c:v>-1.2061736977017007E-2</c:v>
                </c:pt>
                <c:pt idx="1192">
                  <c:v>1.0091036338582087E-3</c:v>
                </c:pt>
                <c:pt idx="1193">
                  <c:v>-9.4470336314397274E-3</c:v>
                </c:pt>
                <c:pt idx="1194">
                  <c:v>9.5117724117917118E-3</c:v>
                </c:pt>
                <c:pt idx="1195">
                  <c:v>-1.4732432819225701E-2</c:v>
                </c:pt>
                <c:pt idx="1196">
                  <c:v>-6.5654970663031591E-3</c:v>
                </c:pt>
                <c:pt idx="1197">
                  <c:v>3.131121761671931E-2</c:v>
                </c:pt>
                <c:pt idx="1198">
                  <c:v>7.1378138946246493E-3</c:v>
                </c:pt>
                <c:pt idx="1199">
                  <c:v>4.9629238832757955E-3</c:v>
                </c:pt>
                <c:pt idx="1200">
                  <c:v>-1.7597673427324285E-2</c:v>
                </c:pt>
                <c:pt idx="1201">
                  <c:v>-1.6238475014461799E-2</c:v>
                </c:pt>
                <c:pt idx="1202">
                  <c:v>-1.4363740523824645E-2</c:v>
                </c:pt>
                <c:pt idx="1203">
                  <c:v>-1.400790346521612E-3</c:v>
                </c:pt>
                <c:pt idx="1204">
                  <c:v>-2.00149416112511E-2</c:v>
                </c:pt>
                <c:pt idx="1205">
                  <c:v>4.6076181237315085E-2</c:v>
                </c:pt>
                <c:pt idx="1206">
                  <c:v>-1.4225055996042422E-2</c:v>
                </c:pt>
                <c:pt idx="1207">
                  <c:v>2.8724648048987556E-2</c:v>
                </c:pt>
                <c:pt idx="1208">
                  <c:v>-1.1652367874570317E-2</c:v>
                </c:pt>
                <c:pt idx="1209">
                  <c:v>-3.8112793266558993E-3</c:v>
                </c:pt>
                <c:pt idx="1210">
                  <c:v>-8.736430505045056E-3</c:v>
                </c:pt>
                <c:pt idx="1211">
                  <c:v>2.7886688233152039E-2</c:v>
                </c:pt>
                <c:pt idx="1212">
                  <c:v>9.8514517928957514E-3</c:v>
                </c:pt>
                <c:pt idx="1213">
                  <c:v>6.9341892382846042E-3</c:v>
                </c:pt>
                <c:pt idx="1214">
                  <c:v>2.2739778182852472E-3</c:v>
                </c:pt>
                <c:pt idx="1215">
                  <c:v>-6.9401774038536854E-3</c:v>
                </c:pt>
                <c:pt idx="1216">
                  <c:v>1.8957455852235326E-2</c:v>
                </c:pt>
                <c:pt idx="1217">
                  <c:v>5.1104749358627851E-3</c:v>
                </c:pt>
                <c:pt idx="1218">
                  <c:v>-1.2689143242752179E-2</c:v>
                </c:pt>
                <c:pt idx="1219">
                  <c:v>-3.2049822540681734E-2</c:v>
                </c:pt>
                <c:pt idx="1220">
                  <c:v>8.9541224004374906E-3</c:v>
                </c:pt>
                <c:pt idx="1221">
                  <c:v>3.6315930076625865E-3</c:v>
                </c:pt>
                <c:pt idx="1222">
                  <c:v>9.512656470230689E-3</c:v>
                </c:pt>
                <c:pt idx="1223">
                  <c:v>-1.5954069074821243E-3</c:v>
                </c:pt>
                <c:pt idx="1224">
                  <c:v>1.2681708546098418E-2</c:v>
                </c:pt>
                <c:pt idx="1225">
                  <c:v>2.6195089461415019E-2</c:v>
                </c:pt>
                <c:pt idx="1226">
                  <c:v>3.5822291269164926E-3</c:v>
                </c:pt>
                <c:pt idx="1227">
                  <c:v>7.0986244543119791E-3</c:v>
                </c:pt>
                <c:pt idx="1228">
                  <c:v>-7.4406183835324935E-3</c:v>
                </c:pt>
                <c:pt idx="1229">
                  <c:v>-1.4686445910707618E-2</c:v>
                </c:pt>
                <c:pt idx="1230">
                  <c:v>1.1882341373389822E-2</c:v>
                </c:pt>
                <c:pt idx="1231">
                  <c:v>-2.5681014501178785E-3</c:v>
                </c:pt>
                <c:pt idx="1232">
                  <c:v>2.3401781864123908E-3</c:v>
                </c:pt>
                <c:pt idx="1233">
                  <c:v>8.6968477364197591E-3</c:v>
                </c:pt>
                <c:pt idx="1234">
                  <c:v>5.7265853743407123E-3</c:v>
                </c:pt>
                <c:pt idx="1235">
                  <c:v>-4.4889847604210401E-3</c:v>
                </c:pt>
                <c:pt idx="1236">
                  <c:v>-1.0385475973654157E-2</c:v>
                </c:pt>
                <c:pt idx="1237">
                  <c:v>-1.7714635169489936E-3</c:v>
                </c:pt>
                <c:pt idx="1238">
                  <c:v>3.1797295908630493E-2</c:v>
                </c:pt>
                <c:pt idx="1239">
                  <c:v>-1.1625748421477265E-2</c:v>
                </c:pt>
                <c:pt idx="1240">
                  <c:v>2.9244673027279998E-3</c:v>
                </c:pt>
                <c:pt idx="1241">
                  <c:v>-1.3859176356079965E-2</c:v>
                </c:pt>
                <c:pt idx="1242">
                  <c:v>-1.6106150591872408E-2</c:v>
                </c:pt>
                <c:pt idx="1243">
                  <c:v>3.6754741260299467E-3</c:v>
                </c:pt>
                <c:pt idx="1244">
                  <c:v>1.6134865218238236E-3</c:v>
                </c:pt>
                <c:pt idx="1245">
                  <c:v>-3.7773304326414428E-3</c:v>
                </c:pt>
                <c:pt idx="1246">
                  <c:v>3.1968014783578858E-2</c:v>
                </c:pt>
                <c:pt idx="1247">
                  <c:v>-1.34079102686065E-2</c:v>
                </c:pt>
                <c:pt idx="1248">
                  <c:v>-1.4442813582358414E-2</c:v>
                </c:pt>
                <c:pt idx="1249">
                  <c:v>-1.7337846416391033E-2</c:v>
                </c:pt>
                <c:pt idx="1250">
                  <c:v>-9.6320764753657813E-3</c:v>
                </c:pt>
                <c:pt idx="1251">
                  <c:v>-1.1368676305022784E-2</c:v>
                </c:pt>
                <c:pt idx="1252">
                  <c:v>7.5582955027881267E-3</c:v>
                </c:pt>
                <c:pt idx="1253">
                  <c:v>3.5735974214043268E-3</c:v>
                </c:pt>
                <c:pt idx="1254">
                  <c:v>-9.9997116727958274E-3</c:v>
                </c:pt>
                <c:pt idx="1255">
                  <c:v>7.3451737291002142E-3</c:v>
                </c:pt>
                <c:pt idx="1256">
                  <c:v>-3.5983246117047914E-3</c:v>
                </c:pt>
                <c:pt idx="1257">
                  <c:v>-6.335650185917599E-3</c:v>
                </c:pt>
                <c:pt idx="1258">
                  <c:v>6.1660041890177035E-3</c:v>
                </c:pt>
                <c:pt idx="1259">
                  <c:v>6.2881329980354495E-3</c:v>
                </c:pt>
                <c:pt idx="1260">
                  <c:v>-3.3668718557634796E-3</c:v>
                </c:pt>
                <c:pt idx="1261">
                  <c:v>-1.6146926614831879E-4</c:v>
                </c:pt>
                <c:pt idx="1262">
                  <c:v>-4.2815631236317415E-3</c:v>
                </c:pt>
                <c:pt idx="1263">
                  <c:v>2.2361039372817023E-2</c:v>
                </c:pt>
                <c:pt idx="1264">
                  <c:v>-5.7218977670454689E-3</c:v>
                </c:pt>
                <c:pt idx="1265">
                  <c:v>1.1133291797525587E-2</c:v>
                </c:pt>
                <c:pt idx="1266">
                  <c:v>1.1368750267122954E-2</c:v>
                </c:pt>
                <c:pt idx="1267">
                  <c:v>-4.2847043377266716E-3</c:v>
                </c:pt>
                <c:pt idx="1268">
                  <c:v>9.6717409133644777E-3</c:v>
                </c:pt>
                <c:pt idx="1269">
                  <c:v>7.4208257854951583E-4</c:v>
                </c:pt>
                <c:pt idx="1270">
                  <c:v>-2.3111885966706165E-2</c:v>
                </c:pt>
                <c:pt idx="1271">
                  <c:v>-7.162883981745344E-4</c:v>
                </c:pt>
                <c:pt idx="1272">
                  <c:v>1.7369926649137515E-2</c:v>
                </c:pt>
                <c:pt idx="1273">
                  <c:v>5.897434615942043E-3</c:v>
                </c:pt>
                <c:pt idx="1274">
                  <c:v>-4.7781535688010785E-3</c:v>
                </c:pt>
                <c:pt idx="1275">
                  <c:v>1.3223226496997059E-2</c:v>
                </c:pt>
                <c:pt idx="1276">
                  <c:v>4.3515585684260069E-3</c:v>
                </c:pt>
                <c:pt idx="1277">
                  <c:v>-1.0989635168807755E-3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A3-B545-8865-591A8FA79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153743"/>
        <c:axId val="656435855"/>
      </c:scatterChart>
      <c:valAx>
        <c:axId val="657153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56435855"/>
        <c:crosses val="autoZero"/>
        <c:crossBetween val="midCat"/>
      </c:valAx>
      <c:valAx>
        <c:axId val="65643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571537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combined!$D$1</c:f>
              <c:strCache>
                <c:ptCount val="1"/>
                <c:pt idx="0">
                  <c:v>Tesl%chng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combined!$D$2:$D$1279</c:f>
              <c:numCache>
                <c:formatCode>General</c:formatCode>
                <c:ptCount val="1278"/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08-A14B-85FC-06F61AD47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9739055"/>
        <c:axId val="632855759"/>
      </c:scatterChart>
      <c:valAx>
        <c:axId val="105973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32855759"/>
        <c:crosses val="autoZero"/>
        <c:crossBetween val="midCat"/>
      </c:valAx>
      <c:valAx>
        <c:axId val="63285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597390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combined!$F$1</c:f>
              <c:strCache>
                <c:ptCount val="1"/>
                <c:pt idx="0">
                  <c:v>App%chng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combined!$F$2:$F$1279</c:f>
              <c:numCache>
                <c:formatCode>General</c:formatCode>
                <c:ptCount val="1278"/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C3-A54F-9C17-A889CE2A2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015631"/>
        <c:axId val="1061903295"/>
      </c:scatterChart>
      <c:valAx>
        <c:axId val="771015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61903295"/>
        <c:crosses val="autoZero"/>
        <c:crossBetween val="midCat"/>
      </c:valAx>
      <c:valAx>
        <c:axId val="106190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71015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combined!$B$1</c:f>
              <c:strCache>
                <c:ptCount val="1"/>
                <c:pt idx="0">
                  <c:v>MS%chng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combined!$B$2:$B$1279</c:f>
              <c:numCache>
                <c:formatCode>General</c:formatCode>
                <c:ptCount val="1278"/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1F-4645-8E99-F759531EA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9492463"/>
        <c:axId val="1059470799"/>
      </c:scatterChart>
      <c:valAx>
        <c:axId val="1059492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59470799"/>
        <c:crosses val="autoZero"/>
        <c:crossBetween val="midCat"/>
      </c:valAx>
      <c:valAx>
        <c:axId val="105947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594924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MS%chng</a:t>
            </a:r>
            <a:r>
              <a:rPr lang="en-US"/>
              <a:t> and Field: </a:t>
            </a:r>
            <a:r>
              <a:rPr lang="en-US">
                <a:solidFill>
                  <a:srgbClr val="DD5A13"/>
                </a:solidFill>
              </a:rPr>
              <a:t>App%chng</a:t>
            </a:r>
            <a:r>
              <a:rPr lang="en-US"/>
              <a:t> appear highly correlated.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combined!$F$1</c:f>
              <c:strCache>
                <c:ptCount val="1"/>
                <c:pt idx="0">
                  <c:v>App%chng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D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combined!$B$2:$B$1279</c:f>
              <c:numCache>
                <c:formatCode>General</c:formatCode>
                <c:ptCount val="1278"/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xVal>
          <c:yVal>
            <c:numRef>
              <c:f>combined!$F$2:$F$1279</c:f>
              <c:numCache>
                <c:formatCode>General</c:formatCode>
                <c:ptCount val="1278"/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D3-4045-98B9-A24BCF5FE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614623"/>
        <c:axId val="1061358655"/>
      </c:scatterChart>
      <c:valAx>
        <c:axId val="728614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MS%chng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61358655"/>
        <c:crosses val="autoZero"/>
        <c:crossBetween val="midCat"/>
      </c:valAx>
      <c:valAx>
        <c:axId val="106135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App%chng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28614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MS%chng</a:t>
            </a:r>
            <a:r>
              <a:rPr lang="en-US"/>
              <a:t> and Field: </a:t>
            </a:r>
            <a:r>
              <a:rPr lang="en-US">
                <a:solidFill>
                  <a:srgbClr val="DD5A13"/>
                </a:solidFill>
              </a:rPr>
              <a:t>Tesl%chng</a:t>
            </a:r>
            <a:r>
              <a:rPr lang="en-US"/>
              <a:t> appear highly dependent on each other.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combined!$D$1</c:f>
              <c:strCache>
                <c:ptCount val="1"/>
                <c:pt idx="0">
                  <c:v>Tesl%chng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xVal>
            <c:numRef>
              <c:f>combined!$B$2:$B$1279</c:f>
              <c:numCache>
                <c:formatCode>General</c:formatCode>
                <c:ptCount val="1278"/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xVal>
          <c:yVal>
            <c:numRef>
              <c:f>combined!$D$2:$D$1279</c:f>
              <c:numCache>
                <c:formatCode>General</c:formatCode>
                <c:ptCount val="1278"/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98-8D4D-83E4-4399181E5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795839"/>
        <c:axId val="959797567"/>
      </c:scatterChart>
      <c:valAx>
        <c:axId val="959795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MS%chng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59797567"/>
        <c:crosses val="autoZero"/>
        <c:crossBetween val="midCat"/>
      </c:valAx>
      <c:valAx>
        <c:axId val="95979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Tesl%chng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59795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Tesl%chng</a:t>
            </a:r>
            <a:r>
              <a:rPr lang="en-US"/>
              <a:t> appears highly determined by Field: </a:t>
            </a:r>
            <a:r>
              <a:rPr lang="en-US">
                <a:solidFill>
                  <a:srgbClr val="DD5A13"/>
                </a:solidFill>
              </a:rPr>
              <a:t>App%chng</a:t>
            </a:r>
            <a:r>
              <a:rPr lang="en-US"/>
              <a:t>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combined!$D$1</c:f>
              <c:strCache>
                <c:ptCount val="1"/>
                <c:pt idx="0">
                  <c:v>Tesl%chng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xVal>
            <c:numRef>
              <c:f>combined!$F$2:$F$1279</c:f>
              <c:numCache>
                <c:formatCode>General</c:formatCode>
                <c:ptCount val="1278"/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xVal>
          <c:yVal>
            <c:numRef>
              <c:f>combined!$D$2:$D$1279</c:f>
              <c:numCache>
                <c:formatCode>General</c:formatCode>
                <c:ptCount val="1278"/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5-6340-8433-449701240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257039"/>
        <c:axId val="656543951"/>
      </c:scatterChart>
      <c:valAx>
        <c:axId val="657257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App%chng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56543951"/>
        <c:crosses val="autoZero"/>
        <c:crossBetween val="midCat"/>
      </c:valAx>
      <c:valAx>
        <c:axId val="65654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Tesl%chng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5725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combined!$A$2:$A$1279</cx:f>
        <cx:lvl ptCount="1278" formatCode="Standard">
          <cx:pt idx="0">86.129997000000003</cx:pt>
          <cx:pt idx="1">86.059997999999993</cx:pt>
          <cx:pt idx="2">86.589995999999999</cx:pt>
          <cx:pt idx="3">87.660004000000001</cx:pt>
          <cx:pt idx="4">88.199996999999996</cx:pt>
          <cx:pt idx="5">88.650002000000001</cx:pt>
          <cx:pt idx="6">87.860000999999997</cx:pt>
          <cx:pt idx="7">88.129997000000003</cx:pt>
          <cx:pt idx="8">88.669998000000007</cx:pt>
          <cx:pt idx="9">90.099997999999999</cx:pt>
          <cx:pt idx="10">89.080001999999993</cx:pt>
          <cx:pt idx="11">89.800003000000004</cx:pt>
          <cx:pt idx="12">90.139999000000003</cx:pt>
          <cx:pt idx="13">90</cx:pt>
          <cx:pt idx="14">91.900002000000001</cx:pt>
          <cx:pt idx="15">92.550003000000004</cx:pt>
          <cx:pt idx="16">92.470000999999996</cx:pt>
          <cx:pt idx="17">93.120002999999997</cx:pt>
          <cx:pt idx="18">95.139999000000003</cx:pt>
          <cx:pt idx="19">93.300003000000004</cx:pt>
          <cx:pt idx="20">93.75</cx:pt>
          <cx:pt idx="21">94.790001000000004</cx:pt>
          <cx:pt idx="22">93.639999000000003</cx:pt>
          <cx:pt idx="23">90.559997999999993</cx:pt>
          <cx:pt idx="24">86.889999000000003</cx:pt>
          <cx:pt idx="25">90.489998</cx:pt>
          <cx:pt idx="26">89.709998999999996</cx:pt>
          <cx:pt idx="27">86.300003000000004</cx:pt>
          <cx:pt idx="28">88.739998</cx:pt>
          <cx:pt idx="29">88.930000000000007</cx:pt>
          <cx:pt idx="30">88.510002</cx:pt>
          <cx:pt idx="31">91.209998999999996</cx:pt>
          <cx:pt idx="32">92.449996999999996</cx:pt>
          <cx:pt idx="33">91.480002999999996</cx:pt>
          <cx:pt idx="34">92.980002999999996</cx:pt>
          <cx:pt idx="35">92.050003000000004</cx:pt>
          <cx:pt idx="36">93.599997999999999</cx:pt>
          <cx:pt idx="37">94.400002000000001</cx:pt>
          <cx:pt idx="38">95.739998</cx:pt>
          <cx:pt idx="39">94.839995999999999</cx:pt>
          <cx:pt idx="40">93.989998</cx:pt>
          <cx:pt idx="41">91.580001999999993</cx:pt>
          <cx:pt idx="42">92.339995999999999</cx:pt>
          <cx:pt idx="43">94.339995999999999</cx:pt>
          <cx:pt idx="44">93.160004000000001</cx:pt>
          <cx:pt idx="45">94.269997000000004</cx:pt>
          <cx:pt idx="46">95.290001000000004</cx:pt>
          <cx:pt idx="47">96.5</cx:pt>
          <cx:pt idx="48">97</cx:pt>
          <cx:pt idx="49">95.120002999999997</cx:pt>
          <cx:pt idx="50">93.529999000000004</cx:pt>
          <cx:pt idx="51">94.680000000000007</cx:pt>
          <cx:pt idx="52">93.739998</cx:pt>
          <cx:pt idx="53">93.050003000000004</cx:pt>
          <cx:pt idx="54">92.930000000000007</cx:pt>
          <cx:pt idx="55">91.269997000000004</cx:pt>
          <cx:pt idx="56">89.5</cx:pt>
          <cx:pt idx="57">90.610000999999997</cx:pt>
          <cx:pt idx="58">94.940002000000007</cx:pt>
          <cx:pt idx="59">89.819999999999993</cx:pt>
          <cx:pt idx="60">90.180000000000007</cx:pt>
          <cx:pt idx="61">90.470000999999996</cx:pt>
          <cx:pt idx="62">89.580001999999993</cx:pt>
          <cx:pt idx="63">87.849997999999999</cx:pt>
          <cx:pt idx="64">92.440002000000007</cx:pt>
          <cx:pt idx="65">91.489998</cx:pt>
          <cx:pt idx="66">91.040001000000004</cx:pt>
          <cx:pt idx="67">92.389999000000003</cx:pt>
          <cx:pt idx="68">92.010002</cx:pt>
          <cx:pt idx="69">92.430000000000007</cx:pt>
          <cx:pt idx="70">94.050003000000004</cx:pt>
          <cx:pt idx="71">94.069999999999993</cx:pt>
          <cx:pt idx="72">95</cx:pt>
          <cx:pt idx="73">96.220000999999996</cx:pt>
          <cx:pt idx="74">96.440002000000007</cx:pt>
          <cx:pt idx="75">95.910004000000001</cx:pt>
          <cx:pt idx="76">95.739998</cx:pt>
          <cx:pt idx="77">96.239998</cx:pt>
          <cx:pt idx="78">93.300003000000004</cx:pt>
          <cx:pt idx="79">93.550003000000004</cx:pt>
          <cx:pt idx="80">97.599997999999999</cx:pt>
          <cx:pt idx="81">96.330001999999993</cx:pt>
          <cx:pt idx="82">93.209998999999996</cx:pt>
          <cx:pt idx="83">94.989998</cx:pt>
          <cx:pt idx="84">92.959998999999996</cx:pt>
          <cx:pt idx="85">93.319999999999993</cx:pt>
          <cx:pt idx="86">95.169998000000007</cx:pt>
          <cx:pt idx="87">95.849997999999999</cx:pt>
          <cx:pt idx="88">96.010002</cx:pt>
          <cx:pt idx="89">97.459998999999996</cx:pt>
          <cx:pt idx="90">97.800003000000004</cx:pt>
          <cx:pt idx="91">97.919998000000007</cx:pt>
          <cx:pt idx="92">97.239998</cx:pt>
          <cx:pt idx="93">97.360000999999997</cx:pt>
          <cx:pt idx="94">96.760002</cx:pt>
          <cx:pt idx="95">96.010002</cx:pt>
          <cx:pt idx="96">97</cx:pt>
          <cx:pt idx="97">97.680000000000007</cx:pt>
          <cx:pt idx="98">96.709998999999996</cx:pt>
          <cx:pt idx="99">98.730002999999996</cx:pt>
          <cx:pt idx="100">98.300003000000004</cx:pt>
          <cx:pt idx="101">97.839995999999999</cx:pt>
          <cx:pt idx="102">98.309997999999993</cx:pt>
          <cx:pt idx="103">99.290001000000004</cx:pt>
          <cx:pt idx="104">99.279999000000004</cx:pt>
          <cx:pt idx="105">101.260002</cx:pt>
          <cx:pt idx="106">102</cx:pt>
          <cx:pt idx="107">102.480003</cx:pt>
          <cx:pt idx="108">102.650002</cx:pt>
          <cx:pt idx="109">101.089996</cx:pt>
          <cx:pt idx="110">101.010002</cx:pt>
          <cx:pt idx="111">101.099998</cx:pt>
          <cx:pt idx="112">101.720001</cx:pt>
          <cx:pt idx="113">101.650002</cx:pt>
          <cx:pt idx="114">101.510002</cx:pt>
          <cx:pt idx="115">100.010002</cx:pt>
          <cx:pt idx="116">99.650002000000001</cx:pt>
          <cx:pt idx="117">101.370003</cx:pt>
          <cx:pt idx="118">102.08000199999999</cx:pt>
          <cx:pt idx="119">100.410004</cx:pt>
          <cx:pt idx="120">100</cx:pt>
          <cx:pt idx="121">98.819999999999993</cx:pt>
          <cx:pt idx="122">99.580001999999993</cx:pt>
          <cx:pt idx="123">97.379997000000003</cx:pt>
          <cx:pt idx="124">98.930000000000007</cx:pt>
          <cx:pt idx="125">98.099997999999999</cx:pt>
          <cx:pt idx="126">100.480003</cx:pt>
          <cx:pt idx="127">99.5</cx:pt>
          <cx:pt idx="128">99.889999000000003</cx:pt>
          <cx:pt idx="129">101.650002</cx:pt>
          <cx:pt idx="130">102</cx:pt>
          <cx:pt idx="131">101.150002</cx:pt>
          <cx:pt idx="132">102.769997</cx:pt>
          <cx:pt idx="133">104.370003</cx:pt>
          <cx:pt idx="134">105.400002</cx:pt>
          <cx:pt idx="135">104.610001</cx:pt>
          <cx:pt idx="136">105.94000200000001</cx:pt>
          <cx:pt idx="137">104.93000000000001</cx:pt>
          <cx:pt idx="138">108.08000199999999</cx:pt>
          <cx:pt idx="139">106.300003</cx:pt>
          <cx:pt idx="140">108.56999999999999</cx:pt>
          <cx:pt idx="141">107.959999</cx:pt>
          <cx:pt idx="142">110.739998</cx:pt>
          <cx:pt idx="143">110.18000000000001</cx:pt>
          <cx:pt idx="144">107.19000200000001</cx:pt>
          <cx:pt idx="145">106.489998</cx:pt>
          <cx:pt idx="146">106.029999</cx:pt>
          <cx:pt idx="147">105.400002</cx:pt>
          <cx:pt idx="148">107.800003</cx:pt>
          <cx:pt idx="149">108.120003</cx:pt>
          <cx:pt idx="150">108.55999799999999</cx:pt>
          <cx:pt idx="151">109.33000199999999</cx:pt>
          <cx:pt idx="152">109.709999</cx:pt>
          <cx:pt idx="153">109.41999800000001</cx:pt>
          <cx:pt idx="154">109.239998</cx:pt>
          <cx:pt idx="155">108.55999799999999</cx:pt>
          <cx:pt idx="156">108.489998</cx:pt>
          <cx:pt idx="157">108.300003</cx:pt>
          <cx:pt idx="158">107.360001</cx:pt>
          <cx:pt idx="159">107.510002</cx:pt>
          <cx:pt idx="160">106.91999800000001</cx:pt>
          <cx:pt idx="161">105.849998</cx:pt>
          <cx:pt idx="162">107.150002</cx:pt>
          <cx:pt idx="163">107.66999800000001</cx:pt>
          <cx:pt idx="164">109.269997</cx:pt>
          <cx:pt idx="165">109.94000200000001</cx:pt>
          <cx:pt idx="166">110.449997</cx:pt>
          <cx:pt idx="167">111.66999800000001</cx:pt>
          <cx:pt idx="168">111.69000200000001</cx:pt>
          <cx:pt idx="169">110.849998</cx:pt>
          <cx:pt idx="170">111.010002</cx:pt>
          <cx:pt idx="171">108.25</cx:pt>
          <cx:pt idx="172">108.230003</cx:pt>
          <cx:pt idx="173">108.839996</cx:pt>
          <cx:pt idx="174">108.900002</cx:pt>
          <cx:pt idx="175">111.43000000000001</cx:pt>
          <cx:pt idx="176">112.120003</cx:pt>
          <cx:pt idx="177">113.360001</cx:pt>
          <cx:pt idx="178">113.69000200000001</cx:pt>
          <cx:pt idx="179">112.19000200000001</cx:pt>
          <cx:pt idx="180">113.050003</cx:pt>
          <cx:pt idx="181">112.279999</cx:pt>
          <cx:pt idx="182">114</cx:pt>
          <cx:pt idx="183">113.029999</cx:pt>
          <cx:pt idx="184">114.800003</cx:pt>
          <cx:pt idx="185">114.470001</cx:pt>
          <cx:pt idx="186">114.779999</cx:pt>
          <cx:pt idx="187">114.19000200000001</cx:pt>
          <cx:pt idx="188">114.75</cx:pt>
          <cx:pt idx="189">115.300003</cx:pt>
          <cx:pt idx="190">115.41999800000001</cx:pt>
          <cx:pt idx="191">114.610001</cx:pt>
          <cx:pt idx="192">112.629997</cx:pt>
          <cx:pt idx="193">111.660004</cx:pt>
          <cx:pt idx="194">111.139999</cx:pt>
          <cx:pt idx="195">111.239998</cx:pt>
          <cx:pt idx="196">105.349998</cx:pt>
          <cx:pt idx="197">109.010002</cx:pt>
          <cx:pt idx="198">108.910004</cx:pt>
          <cx:pt idx="199">109.540001</cx:pt>
          <cx:pt idx="200">111.68000000000001</cx:pt>
          <cx:pt idx="201">110.099998</cx:pt>
          <cx:pt idx="202">108.93000000000001</cx:pt>
          <cx:pt idx="203">109.31999999999999</cx:pt>
          <cx:pt idx="204">107.769997</cx:pt>
          <cx:pt idx="205">108.410004</cx:pt>
          <cx:pt idx="206">106.550003</cx:pt>
          <cx:pt idx="207">105.69000200000001</cx:pt>
          <cx:pt idx="208">108.110001</cx:pt>
          <cx:pt idx="209">103.660004</cx:pt>
          <cx:pt idx="210">105.44000200000001</cx:pt>
          <cx:pt idx="211">107.050003</cx:pt>
          <cx:pt idx="212">106.480003</cx:pt>
          <cx:pt idx="213">106.370003</cx:pt>
          <cx:pt idx="214">107.379997</cx:pt>
          <cx:pt idx="215">109.44000200000001</cx:pt>
          <cx:pt idx="216">111.800003</cx:pt>
          <cx:pt idx="217">110.849998</cx:pt>
          <cx:pt idx="218">109.41999800000001</cx:pt>
          <cx:pt idx="219">107.550003</cx:pt>
          <cx:pt idx="220">108.099998</cx:pt>
          <cx:pt idx="221">104.989998</cx:pt>
          <cx:pt idx="222">107.08000199999999</cx:pt>
          <cx:pt idx="223">108.269997</cx:pt>
          <cx:pt idx="224">101.800003</cx:pt>
          <cx:pt idx="225">103.599998</cx:pt>
          <cx:pt idx="226">102.16999800000001</cx:pt>
          <cx:pt idx="227">104.790001</cx:pt>
          <cx:pt idx="228">106.269997</cx:pt>
          <cx:pt idx="229">107.889999</cx:pt>
          <cx:pt idx="230">110.33000199999999</cx:pt>
          <cx:pt idx="231">110.699997</cx:pt>
          <cx:pt idx="232">113</cx:pt>
          <cx:pt idx="233">111.94000200000001</cx:pt>
          <cx:pt idx="234">105.81999999999999</cx:pt>
          <cx:pt idx="235">108.379997</cx:pt>
          <cx:pt idx="236">104.800003</cx:pt>
          <cx:pt idx="237">109.800003</cx:pt>
          <cx:pt idx="238">110.889999</cx:pt>
          <cx:pt idx="239">109.58000199999999</cx:pt>
          <cx:pt idx="240">108.25</cx:pt>
          <cx:pt idx="241">105.410004</cx:pt>
          <cx:pt idx="242">103.75</cx:pt>
          <cx:pt idx="243">103.650002</cx:pt>
          <cx:pt idx="244">103.050003</cx:pt>
          <cx:pt idx="245">101.629997</cx:pt>
          <cx:pt idx="246">97.680000000000007</cx:pt>
          <cx:pt idx="247">95.139999000000003</cx:pt>
          <cx:pt idx="248">99.300003000000004</cx:pt>
          <cx:pt idx="249">102.089996</cx:pt>
          <cx:pt idx="250">101.290001</cx:pt>
          <cx:pt idx="251">99.550003000000004</cx:pt>
          <cx:pt idx="252">100.099998</cx:pt>
          <cx:pt idx="253">99.720000999999996</cx:pt>
          <cx:pt idx="254">101.639999</cx:pt>
          <cx:pt idx="255">103.040001</cx:pt>
          <cx:pt idx="256">103.860001</cx:pt>
          <cx:pt idx="257">103.220001</cx:pt>
          <cx:pt idx="258">103.19000200000001</cx:pt>
          <cx:pt idx="259">101.900002</cx:pt>
          <cx:pt idx="260">102.510002</cx:pt>
          <cx:pt idx="261">105.260002</cx:pt>
          <cx:pt idx="262">105</cx:pt>
          <cx:pt idx="263">107.459999</cx:pt>
          <cx:pt idx="264">106.75</cx:pt>
          <cx:pt idx="265">106.120003</cx:pt>
          <cx:pt idx="266">106.860001</cx:pt>
          <cx:pt idx="267">107.239998</cx:pt>
          <cx:pt idx="268">106.260002</cx:pt>
          <cx:pt idx="269">104.879997</cx:pt>
          <cx:pt idx="270">104.620003</cx:pt>
          <cx:pt idx="271">103.800003</cx:pt>
          <cx:pt idx="272">103.779999</cx:pt>
          <cx:pt idx="273">102.870003</cx:pt>
          <cx:pt idx="274">106.05999799999999</cx:pt>
          <cx:pt idx="275">107</cx:pt>
          <cx:pt idx="276">105.19000200000001</cx:pt>
          <cx:pt idx="277">104.389999</cx:pt>
          <cx:pt idx="278">106.199997</cx:pt>
          <cx:pt idx="279">106.139999</cx:pt>
          <cx:pt idx="280">107.5</cx:pt>
          <cx:pt idx="281">106.30999799999999</cx:pt>
          <cx:pt idx="282">107.910004</cx:pt>
          <cx:pt idx="283">107.790001</cx:pt>
          <cx:pt idx="284">107.860001</cx:pt>
          <cx:pt idx="285">106.900002</cx:pt>
          <cx:pt idx="286">110.050003</cx:pt>
          <cx:pt idx="287">111.760002</cx:pt>
          <cx:pt idx="288">111.260002</cx:pt>
          <cx:pt idx="289">111.69000200000001</cx:pt>
          <cx:pt idx="290">112.040001</cx:pt>
          <cx:pt idx="291">112.889999</cx:pt>
          <cx:pt idx="292">113.019997</cx:pt>
          <cx:pt idx="293">112.25</cx:pt>
          <cx:pt idx="294">111.870003</cx:pt>
          <cx:pt idx="295">111.400002</cx:pt>
          <cx:pt idx="296">109.160004</cx:pt>
          <cx:pt idx="297">110.989998</cx:pt>
          <cx:pt idx="298">112.81999999999999</cx:pt>
          <cx:pt idx="299">114.129997</cx:pt>
          <cx:pt idx="300">114.540001</cx:pt>
          <cx:pt idx="301">115.339996</cx:pt>
          <cx:pt idx="302">116.16999800000001</cx:pt>
          <cx:pt idx="303">118.089996</cx:pt>
          <cx:pt idx="304">117.389999</cx:pt>
          <cx:pt idx="305">117.139999</cx:pt>
          <cx:pt idx="306">119.5</cx:pt>
          <cx:pt idx="307">116.55999799999999</cx:pt>
          <cx:pt idx="308">118.620003</cx:pt>
          <cx:pt idx="309">117.879997</cx:pt>
          <cx:pt idx="310">117.44000200000001</cx:pt>
          <cx:pt idx="311">118.06999999999999</cx:pt>
          <cx:pt idx="312">118.949997</cx:pt>
          <cx:pt idx="313">119.05999799999999</cx:pt>
          <cx:pt idx="314">119.860001</cx:pt>
          <cx:pt idx="315">120.099998</cx:pt>
          <cx:pt idx="316">119.389999</cx:pt>
          <cx:pt idx="317">119.80999799999999</cx:pt>
          <cx:pt idx="318">118.629997</cx:pt>
          <cx:pt idx="319">119.760002</cx:pt>
          <cx:pt idx="320">120.540001</cx:pt>
          <cx:pt idx="321">120.639999</cx:pt>
          <cx:pt idx="322">120.94000200000001</cx:pt>
          <cx:pt idx="323">121.639999</cx:pt>
          <cx:pt idx="324">121.239998</cx:pt>
          <cx:pt idx="325">122.19000200000001</cx:pt>
          <cx:pt idx="326">122.620003</cx:pt>
          <cx:pt idx="327">124.099998</cx:pt>
          <cx:pt idx="328">125.790001</cx:pt>
          <cx:pt idx="329">130.05999800000001</cx:pt>
          <cx:pt idx="330">129.699997</cx:pt>
          <cx:pt idx="331">129.89999399999999</cx:pt>
          <cx:pt idx="332">129.80999800000001</cx:pt>
          <cx:pt idx="333">130.529999</cx:pt>
          <cx:pt idx="334">127.980003</cx:pt>
          <cx:pt idx="335">127.360001</cx:pt>
          <cx:pt idx="336">126.389999</cx:pt>
          <cx:pt idx="337">126.459999</cx:pt>
          <cx:pt idx="338">125.44000200000001</cx:pt>
          <cx:pt idx="339">124.290001</cx:pt>
          <cx:pt idx="340">124.910004</cx:pt>
          <cx:pt idx="341">124.110001</cx:pt>
          <cx:pt idx="342">123.870003</cx:pt>
          <cx:pt idx="343">124.260002</cx:pt>
          <cx:pt idx="344">126.75</cx:pt>
          <cx:pt idx="345">128.30999800000001</cx:pt>
          <cx:pt idx="346">126.519997</cx:pt>
          <cx:pt idx="347">127.43000000000001</cx:pt>
          <cx:pt idx="348">126.620003</cx:pt>
          <cx:pt idx="349">126.199997</cx:pt>
          <cx:pt idx="350">126.910004</cx:pt>
          <cx:pt idx="351">126.980003</cx:pt>
          <cx:pt idx="352">125.379997</cx:pt>
          <cx:pt idx="353">125.260002</cx:pt>
          <cx:pt idx="354">124.230003</cx:pt>
          <cx:pt idx="355">123.849998</cx:pt>
          <cx:pt idx="356">121.279999</cx:pt>
          <cx:pt idx="357">124.949997</cx:pt>
          <cx:pt idx="358">126.44000200000001</cx:pt>
          <cx:pt idx="359">129.19000199999999</cx:pt>
          <cx:pt idx="360">132.39999399999999</cx:pt>
          <cx:pt idx="361">133.88000500000001</cx:pt>
          <cx:pt idx="362">131.39999399999999</cx:pt>
          <cx:pt idx="363">131.979996</cx:pt>
          <cx:pt idx="364">132.259995</cx:pt>
          <cx:pt idx="365">132.63000500000001</cx:pt>
          <cx:pt idx="366">134.19000199999999</cx:pt>
          <cx:pt idx="367">135</cx:pt>
          <cx:pt idx="368">137.449997</cx:pt>
          <cx:pt idx="369">136.58000200000001</cx:pt>
          <cx:pt idx="370">137</cx:pt>
          <cx:pt idx="371">137.25</cx:pt>
          <cx:pt idx="372">134.35000600000001</cx:pt>
          <cx:pt idx="373">134.13999899999999</cx:pt>
          <cx:pt idx="374">134.570007</cx:pt>
          <cx:pt idx="375">136.63000500000001</cx:pt>
          <cx:pt idx="376">136.11999499999999</cx:pt>
          <cx:pt idx="377">136.800003</cx:pt>
          <cx:pt idx="378">135.94000199999999</cx:pt>
          <cx:pt idx="379">136.39999399999999</cx:pt>
          <cx:pt idx="380">136</cx:pt>
          <cx:pt idx="381">137.13000500000001</cx:pt>
          <cx:pt idx="382">138.199997</cx:pt>
          <cx:pt idx="383">138.85000600000001</cx:pt>
          <cx:pt idx="384">139.44000199999999</cx:pt>
          <cx:pt idx="385">138.96000699999999</cx:pt>
          <cx:pt idx="386">137.699997</cx:pt>
          <cx:pt idx="387">135.550003</cx:pt>
          <cx:pt idx="388">140.220001</cx:pt>
          <cx:pt idx="389">137.41000399999999</cx:pt>
          <cx:pt idx="390">139.759995</cx:pt>
          <cx:pt idx="391">138.89999399999999</cx:pt>
          <cx:pt idx="392">140.429993</cx:pt>
          <cx:pt idx="393">140.36999499999999</cx:pt>
          <cx:pt idx="394">141.5</cx:pt>
          <cx:pt idx="395">140.13999899999999</cx:pt>
          <cx:pt idx="396">140.33000200000001</cx:pt>
          <cx:pt idx="397">137</cx:pt>
          <cx:pt idx="398">138.08999600000001</cx:pt>
          <cx:pt idx="399">133.300003</cx:pt>
          <cx:pt idx="400">133.800003</cx:pt>
          <cx:pt idx="401">133.78999300000001</cx:pt>
          <cx:pt idx="402">136.60000600000001</cx:pt>
          <cx:pt idx="403">138.61000100000001</cx:pt>
          <cx:pt idx="404">137.070007</cx:pt>
          <cx:pt idx="405">136.050003</cx:pt>
          <cx:pt idx="406">136.36000100000001</cx:pt>
          <cx:pt idx="407">134.38999899999999</cx:pt>
          <cx:pt idx="408">134.88000500000001</cx:pt>
          <cx:pt idx="409">137.85000600000001</cx:pt>
          <cx:pt idx="410">138.21000699999999</cx:pt>
          <cx:pt idx="411">138.550003</cx:pt>
          <cx:pt idx="412">138.66000399999999</cx:pt>
          <cx:pt idx="413">137.19000199999999</cx:pt>
          <cx:pt idx="414">134.990005</cx:pt>
          <cx:pt idx="415">136.38999899999999</cx:pt>
          <cx:pt idx="416">134.88000500000001</cx:pt>
          <cx:pt idx="417">137.25</cx:pt>
          <cx:pt idx="418">139.14999399999999</cx:pt>
          <cx:pt idx="419">136.61000100000001</cx:pt>
          <cx:pt idx="420">137.300003</cx:pt>
          <cx:pt idx="421">139.11000100000001</cx:pt>
          <cx:pt idx="422">140.029999</cx:pt>
          <cx:pt idx="423">139.58999600000001</cx:pt>
          <cx:pt idx="424">136.800003</cx:pt>
          <cx:pt idx="425">135.91000399999999</cx:pt>
          <cx:pt idx="426">137.85000600000001</cx:pt>
          <cx:pt idx="427">137.779999</cx:pt>
          <cx:pt idx="428">135.83000200000001</cx:pt>
          <cx:pt idx="429">136.96000699999999</cx:pt>
          <cx:pt idx="430">137.36000100000001</cx:pt>
          <cx:pt idx="431">140.300003</cx:pt>
          <cx:pt idx="432">141.009995</cx:pt>
          <cx:pt idx="433">139.229996</cx:pt>
          <cx:pt idx="434">140.36000100000001</cx:pt>
          <cx:pt idx="435">137.5</cx:pt>
          <cx:pt idx="436">139.44000199999999</cx:pt>
          <cx:pt idx="437">140.14999399999999</cx:pt>
          <cx:pt idx="438">138.050003</cx:pt>
          <cx:pt idx="439">139.66000399999999</cx:pt>
          <cx:pt idx="440">136.25</cx:pt>
          <cx:pt idx="441">134.949997</cx:pt>
          <cx:pt idx="442">136.75</cx:pt>
          <cx:pt idx="443">137.13999899999999</cx:pt>
          <cx:pt idx="444">137.08000200000001</cx:pt>
          <cx:pt idx="445">137.46000699999999</cx:pt>
          <cx:pt idx="446">138.490005</cx:pt>
          <cx:pt idx="447">140.11999499999999</cx:pt>
          <cx:pt idx="448">139.69000199999999</cx:pt>
          <cx:pt idx="449">140.05999800000001</cx:pt>
          <cx:pt idx="450">140.78999300000001</cx:pt>
          <cx:pt idx="451">140.949997</cx:pt>
          <cx:pt idx="452">139.759995</cx:pt>
          <cx:pt idx="453">138.449997</cx:pt>
          <cx:pt idx="454">138.970001</cx:pt>
          <cx:pt idx="455">136.88000500000001</cx:pt>
          <cx:pt idx="456">139.38999899999999</cx:pt>
          <cx:pt idx="457">139.33999600000001</cx:pt>
          <cx:pt idx="458">144.39999399999999</cx:pt>
          <cx:pt idx="459">144.08000200000001</cx:pt>
          <cx:pt idx="460">143.520004</cx:pt>
          <cx:pt idx="461">144.89999399999999</cx:pt>
          <cx:pt idx="462">144.259995</cx:pt>
          <cx:pt idx="463">144.83000200000001</cx:pt>
          <cx:pt idx="464">144.970001</cx:pt>
          <cx:pt idx="465">144.36999499999999</cx:pt>
          <cx:pt idx="466">143.83999600000001</cx:pt>
          <cx:pt idx="467">143.979996</cx:pt>
          <cx:pt idx="468">145.33999600000001</cx:pt>
          <cx:pt idx="469">146.279999</cx:pt>
          <cx:pt idx="470">146.740005</cx:pt>
          <cx:pt idx="471">147.020004</cx:pt>
          <cx:pt idx="472">148.929993</cx:pt>
          <cx:pt idx="473">150.070007</cx:pt>
          <cx:pt idx="474">150.88000500000001</cx:pt>
          <cx:pt idx="475">150.30999800000001</cx:pt>
          <cx:pt idx="476">149.39999399999999</cx:pt>
          <cx:pt idx="477">150.070007</cx:pt>
          <cx:pt idx="478">150</cx:pt>
          <cx:pt idx="479">151.36000100000001</cx:pt>
          <cx:pt idx="480">152.33000200000001</cx:pt>
          <cx:pt idx="481">152.10000600000001</cx:pt>
          <cx:pt idx="482">151.80999800000001</cx:pt>
          <cx:pt idx="483">147.490005</cx:pt>
          <cx:pt idx="484">150.13999899999999</cx:pt>
          <cx:pt idx="485">150.050003</cx:pt>
          <cx:pt idx="486">150.990005</cx:pt>
          <cx:pt idx="487">151.070007</cx:pt>
          <cx:pt idx="488">151.28999300000001</cx:pt>
          <cx:pt idx="489">151.53999300000001</cx:pt>
          <cx:pt idx="490">151.64999399999999</cx:pt>
          <cx:pt idx="491">153</cx:pt>
          <cx:pt idx="492">155.11000100000001</cx:pt>
          <cx:pt idx="493">155.449997</cx:pt>
          <cx:pt idx="494">154.300003</cx:pt>
          <cx:pt idx="495">154</cx:pt>
          <cx:pt idx="496">157.35000600000001</cx:pt>
          <cx:pt idx="497">158.11999499999999</cx:pt>
          <cx:pt idx="498">157.479996</cx:pt>
          <cx:pt idx="499">157.55999800000001</cx:pt>
          <cx:pt idx="500">159.449997</cx:pt>
          <cx:pt idx="501">158.990005</cx:pt>
          <cx:pt idx="502">156.770004</cx:pt>
          <cx:pt idx="503">158.779999</cx:pt>
          <cx:pt idx="504">158.320007</cx:pt>
          <cx:pt idx="505">157.08000200000001</cx:pt>
          <cx:pt idx="506">159.320007</cx:pt>
          <cx:pt idx="507">158.929993</cx:pt>
          <cx:pt idx="508">161.83999600000001</cx:pt>
          <cx:pt idx="509">162.820007</cx:pt>
          <cx:pt idx="510">161.759995</cx:pt>
          <cx:pt idx="511">163.38999899999999</cx:pt>
          <cx:pt idx="512">162.61999499999999</cx:pt>
          <cx:pt idx="513">164.35000600000001</cx:pt>
          <cx:pt idx="514">167.41999799999999</cx:pt>
          <cx:pt idx="515">166.679993</cx:pt>
          <cx:pt idx="516">167.39999399999999</cx:pt>
          <cx:pt idx="517">166.19000199999999</cx:pt>
          <cx:pt idx="518">167.509995</cx:pt>
          <cx:pt idx="519">161.14999399999999</cx:pt>
          <cx:pt idx="520">163.779999</cx:pt>
          <cx:pt idx="521">167.83999600000001</cx:pt>
          <cx:pt idx="522">174.050003</cx:pt>
          <cx:pt idx="523">172.21000699999999</cx:pt>
          <cx:pt idx="524">170.429993</cx:pt>
          <cx:pt idx="525">177.13999899999999</cx:pt>
          <cx:pt idx="526">184.029999</cx:pt>
          <cx:pt idx="527">180.970001</cx:pt>
          <cx:pt idx="528">182.85000600000001</cx:pt>
          <cx:pt idx="529">183.58000200000001</cx:pt>
          <cx:pt idx="530">190.64999399999999</cx:pt>
          <cx:pt idx="531">185.58000200000001</cx:pt>
          <cx:pt idx="532">183.08000200000001</cx:pt>
          <cx:pt idx="533">183.25</cx:pt>
          <cx:pt idx="534">185.61000100000001</cx:pt>
          <cx:pt idx="535">188.05999800000001</cx:pt>
          <cx:pt idx="536">186.949997</cx:pt>
          <cx:pt idx="537">183.16999799999999</cx:pt>
          <cx:pt idx="538">167.770004</cx:pt>
          <cx:pt idx="539">174.199997</cx:pt>
          <cx:pt idx="540">169.71000699999999</cx:pt>
          <cx:pt idx="541">163.320007</cx:pt>
          <cx:pt idx="542">152.41000399999999</cx:pt>
          <cx:pt idx="543">165.30999800000001</cx:pt>
          <cx:pt idx="544">173.800003</cx:pt>
          <cx:pt idx="545">168.490005</cx:pt>
          <cx:pt idx="546">166.050003</cx:pt>
          <cx:pt idx="547">162.61000100000001</cx:pt>
          <cx:pt idx="548">151</cx:pt>
          <cx:pt idx="549">158.16000399999999</cx:pt>
          <cx:pt idx="550">157.13000500000001</cx:pt>
          <cx:pt idx="551">145.300003</cx:pt>
          <cx:pt idx="552">147.5</cx:pt>
          <cx:pt idx="553">140</cx:pt>
          <cx:pt idx="554">140</cx:pt>
          <cx:pt idx="555">138</cx:pt>
          <cx:pt idx="556">142.770004</cx:pt>
          <cx:pt idx="557">146</cx:pt>
          <cx:pt idx="558">137.009995</cx:pt>
          <cx:pt idx="559">143.75</cx:pt>
          <cx:pt idx="560">148.91000399999999</cx:pt>
          <cx:pt idx="561">148.39999399999999</cx:pt>
          <cx:pt idx="562">151.75</cx:pt>
          <cx:pt idx="563">152.44000199999999</cx:pt>
          <cx:pt idx="564">159.39999399999999</cx:pt>
          <cx:pt idx="565">153</cx:pt>
          <cx:pt idx="566">151.86000100000001</cx:pt>
          <cx:pt idx="567">155.10000600000001</cx:pt>
          <cx:pt idx="568">160.320007</cx:pt>
          <cx:pt idx="569">169.58999600000001</cx:pt>
          <cx:pt idx="570">165.66999799999999</cx:pt>
          <cx:pt idx="571">166.36000100000001</cx:pt>
          <cx:pt idx="572">164.35000600000001</cx:pt>
          <cx:pt idx="573">169</cx:pt>
          <cx:pt idx="574">171.199997</cx:pt>
          <cx:pt idx="575">174.300003</cx:pt>
          <cx:pt idx="576">179.5</cx:pt>
          <cx:pt idx="577">176.63000500000001</cx:pt>
          <cx:pt idx="578">173.5</cx:pt>
          <cx:pt idx="579">171.38999899999999</cx:pt>
          <cx:pt idx="580">174.11000100000001</cx:pt>
          <cx:pt idx="581">172.05999800000001</cx:pt>
          <cx:pt idx="582">176.58999600000001</cx:pt>
          <cx:pt idx="583">175.58999600000001</cx:pt>
          <cx:pt idx="584">173.220001</cx:pt>
          <cx:pt idx="585">180</cx:pt>
          <cx:pt idx="586">175.800003</cx:pt>
          <cx:pt idx="587">174.490005</cx:pt>
          <cx:pt idx="588">180.61999499999999</cx:pt>
          <cx:pt idx="589">182.08000200000001</cx:pt>
          <cx:pt idx="590">184.16999799999999</cx:pt>
          <cx:pt idx="591">184.979996</cx:pt>
          <cx:pt idx="592">183.14999399999999</cx:pt>
          <cx:pt idx="593">186.800003</cx:pt>
          <cx:pt idx="594">182.550003</cx:pt>
          <cx:pt idx="595">177.53999300000001</cx:pt>
          <cx:pt idx="596">179.05999800000001</cx:pt>
          <cx:pt idx="597">185.75</cx:pt>
          <cx:pt idx="598">185.029999</cx:pt>
          <cx:pt idx="599">184.80999800000001</cx:pt>
          <cx:pt idx="600">185.39999399999999</cx:pt>
          <cx:pt idx="601">183.19000199999999</cx:pt>
          <cx:pt idx="602">186.33999600000001</cx:pt>
          <cx:pt idx="603">180.199997</cx:pt>
          <cx:pt idx="604">180.740005</cx:pt>
          <cx:pt idx="605">182.729996</cx:pt>
          <cx:pt idx="606">182.53999300000001</cx:pt>
          <cx:pt idx="607">184.25</cx:pt>
          <cx:pt idx="608">184.820007</cx:pt>
          <cx:pt idx="609">184.300003</cx:pt>
          <cx:pt idx="610">182.61999499999999</cx:pt>
          <cx:pt idx="611">185.94000199999999</cx:pt>
          <cx:pt idx="612">188</cx:pt>
          <cx:pt idx="613">191.13000500000001</cx:pt>
          <cx:pt idx="614">193.13000500000001</cx:pt>
          <cx:pt idx="615">190.53999300000001</cx:pt>
          <cx:pt idx="616">184.58000200000001</cx:pt>
          <cx:pt idx="617">192.88999899999999</cx:pt>
          <cx:pt idx="618">195.029999</cx:pt>
          <cx:pt idx="619">194</cx:pt>
          <cx:pt idx="620">198.58999600000001</cx:pt>
          <cx:pt idx="621">195.78999300000001</cx:pt>
          <cx:pt idx="622">202.08999600000001</cx:pt>
          <cx:pt idx="623">201.60000600000001</cx:pt>
          <cx:pt idx="624">197.800003</cx:pt>
          <cx:pt idx="625">199.729996</cx:pt>
          <cx:pt idx="626">195.779999</cx:pt>
          <cx:pt idx="627">197.88000500000001</cx:pt>
          <cx:pt idx="628">203.13999899999999</cx:pt>
          <cx:pt idx="629">205.679993</cx:pt>
          <cx:pt idx="630">208.83000200000001</cx:pt>
          <cx:pt idx="631">210.449997</cx:pt>
          <cx:pt idx="632">210.070007</cx:pt>
          <cx:pt idx="633">216.33000200000001</cx:pt>
          <cx:pt idx="634">213.61999499999999</cx:pt>
          <cx:pt idx="635">214.479996</cx:pt>
          <cx:pt idx="636">206.13000500000001</cx:pt>
          <cx:pt idx="637">209.55999800000001</cx:pt>
          <cx:pt idx="638">205.39999399999999</cx:pt>
          <cx:pt idx="639">204.470001</cx:pt>
          <cx:pt idx="640">205</cx:pt>
          <cx:pt idx="641">213.66000399999999</cx:pt>
          <cx:pt idx="642">209.199997</cx:pt>
          <cx:pt idx="643">207.19000199999999</cx:pt>
          <cx:pt idx="644">200.41999799999999</cx:pt>
          <cx:pt idx="645">201.470001</cx:pt>
          <cx:pt idx="646">203.61000100000001</cx:pt>
          <cx:pt idx="647">202.5</cx:pt>
          <cx:pt idx="648">201</cx:pt>
          <cx:pt idx="649">204.39999399999999</cx:pt>
          <cx:pt idx="650">211.520004</cx:pt>
          <cx:pt idx="651">214.16999799999999</cx:pt>
          <cx:pt idx="652">214.89999399999999</cx:pt>
          <cx:pt idx="653">212.33999600000001</cx:pt>
          <cx:pt idx="654">214.85000600000001</cx:pt>
          <cx:pt idx="655">211.66999799999999</cx:pt>
          <cx:pt idx="656">207.16000399999999</cx:pt>
          <cx:pt idx="657">205.28999300000001</cx:pt>
          <cx:pt idx="658">209.44000199999999</cx:pt>
          <cx:pt idx="659">208.759995</cx:pt>
          <cx:pt idx="660">209.60000600000001</cx:pt>
          <cx:pt idx="661">210.529999</cx:pt>
          <cx:pt idx="662">211.490005</cx:pt>
          <cx:pt idx="663">209.53999300000001</cx:pt>
          <cx:pt idx="664">213.86000100000001</cx:pt>
          <cx:pt idx="665">214.78999300000001</cx:pt>
          <cx:pt idx="666">213.10000600000001</cx:pt>
          <cx:pt idx="667">217.88000500000001</cx:pt>
          <cx:pt idx="668">222.88999899999999</cx:pt>
          <cx:pt idx="669">228.179993</cx:pt>
          <cx:pt idx="670">227</cx:pt>
          <cx:pt idx="671">225.509995</cx:pt>
          <cx:pt idx="672">227.970001</cx:pt>
          <cx:pt idx="673">229.270004</cx:pt>
          <cx:pt idx="674">215.10000600000001</cx:pt>
          <cx:pt idx="675">206.5</cx:pt>
          <cx:pt idx="676">207.60000600000001</cx:pt>
          <cx:pt idx="677">213.39999399999999</cx:pt>
          <cx:pt idx="678">207.199997</cx:pt>
          <cx:pt idx="679">204.240005</cx:pt>
          <cx:pt idx="680">208.41999799999999</cx:pt>
          <cx:pt idx="681">210.61999499999999</cx:pt>
          <cx:pt idx="682">200.050003</cx:pt>
          <cx:pt idx="683">202.800003</cx:pt>
          <cx:pt idx="684">197.19000199999999</cx:pt>
          <cx:pt idx="685">205.05999800000001</cx:pt>
          <cx:pt idx="686">207.89999399999999</cx:pt>
          <cx:pt idx="687">199.85000600000001</cx:pt>
          <cx:pt idx="688">203.550003</cx:pt>
          <cx:pt idx="689">210.88000500000001</cx:pt>
          <cx:pt idx="690">209.35000600000001</cx:pt>
          <cx:pt idx="691">207.729996</cx:pt>
          <cx:pt idx="692">213.490005</cx:pt>
          <cx:pt idx="693">208</cx:pt>
          <cx:pt idx="694">207.220001</cx:pt>
          <cx:pt idx="695">208.820007</cx:pt>
          <cx:pt idx="696">207.05999800000001</cx:pt>
          <cx:pt idx="697">210.509995</cx:pt>
          <cx:pt idx="698">211.229996</cx:pt>
          <cx:pt idx="699">218.78999300000001</cx:pt>
          <cx:pt idx="700">222.720001</cx:pt>
          <cx:pt idx="701">223</cx:pt>
          <cx:pt idx="702">217.10000600000001</cx:pt>
          <cx:pt idx="703">220.14999399999999</cx:pt>
          <cx:pt idx="704">220.41999799999999</cx:pt>
          <cx:pt idx="705">215.800003</cx:pt>
          <cx:pt idx="706">213.11999499999999</cx:pt>
          <cx:pt idx="707">213.929993</cx:pt>
          <cx:pt idx="708">215.029999</cx:pt>
          <cx:pt idx="709">213.85000600000001</cx:pt>
          <cx:pt idx="710">211.58999600000001</cx:pt>
          <cx:pt idx="711">207.66999799999999</cx:pt>
          <cx:pt idx="712">204.070007</cx:pt>
          <cx:pt idx="713">203.5</cx:pt>
          <cx:pt idx="714">204.28999300000001</cx:pt>
          <cx:pt idx="715">203.88999899999999</cx:pt>
          <cx:pt idx="716">214.020004</cx:pt>
          <cx:pt idx="717">222.03999300000001</cx:pt>
          <cx:pt idx="718">222.259995</cx:pt>
          <cx:pt idx="719">224.44000199999999</cx:pt>
          <cx:pt idx="720">214.5</cx:pt>
          <cx:pt idx="721">212.38999899999999</cx:pt>
          <cx:pt idx="722">217.21000699999999</cx:pt>
          <cx:pt idx="723">216.36000100000001</cx:pt>
          <cx:pt idx="724">214.86999499999999</cx:pt>
          <cx:pt idx="725">216.10000600000001</cx:pt>
          <cx:pt idx="726">213.64999399999999</cx:pt>
          <cx:pt idx="727">211.38000500000001</cx:pt>
          <cx:pt idx="728">212.199997</cx:pt>
          <cx:pt idx="729">210.949997</cx:pt>
          <cx:pt idx="730">209.58999600000001</cx:pt>
          <cx:pt idx="731">215.11000100000001</cx:pt>
          <cx:pt idx="732">214.85000600000001</cx:pt>
          <cx:pt idx="733">214.10000600000001</cx:pt>
          <cx:pt idx="734">214.509995</cx:pt>
          <cx:pt idx="735">214.88000500000001</cx:pt>
          <cx:pt idx="736">214.61000100000001</cx:pt>
          <cx:pt idx="737">214.220001</cx:pt>
          <cx:pt idx="738">214.36999499999999</cx:pt>
          <cx:pt idx="739">213.970001</cx:pt>
          <cx:pt idx="740">215.16000399999999</cx:pt>
          <cx:pt idx="741">211.770004</cx:pt>
          <cx:pt idx="742">210.050003</cx:pt>
          <cx:pt idx="743">213.10000600000001</cx:pt>
          <cx:pt idx="744">215.16999799999999</cx:pt>
          <cx:pt idx="745">214.75</cx:pt>
          <cx:pt idx="746">219.86999499999999</cx:pt>
          <cx:pt idx="747">218.58999600000001</cx:pt>
          <cx:pt idx="748">217.550003</cx:pt>
          <cx:pt idx="749">222.69000199999999</cx:pt>
          <cx:pt idx="750">223.11000100000001</cx:pt>
          <cx:pt idx="751">221.41999799999999</cx:pt>
          <cx:pt idx="752">224.449997</cx:pt>
          <cx:pt idx="753">226.30999800000001</cx:pt>
          <cx:pt idx="754">225.229996</cx:pt>
          <cx:pt idx="755">221.699997</cx:pt>
          <cx:pt idx="756">222.529999</cx:pt>
          <cx:pt idx="757">217.259995</cx:pt>
          <cx:pt idx="758">212.16999799999999</cx:pt>
          <cx:pt idx="759">214.03999300000001</cx:pt>
          <cx:pt idx="760">218.679993</cx:pt>
          <cx:pt idx="761">218.470001</cx:pt>
          <cx:pt idx="762">216.5</cx:pt>
          <cx:pt idx="763">214.020004</cx:pt>
          <cx:pt idx="764">215.91000399999999</cx:pt>
          <cx:pt idx="765">213.520004</cx:pt>
          <cx:pt idx="766">213.75</cx:pt>
          <cx:pt idx="767">217.699997</cx:pt>
          <cx:pt idx="768">224.699997</cx:pt>
          <cx:pt idx="769">227.08000200000001</cx:pt>
          <cx:pt idx="770">229.11999499999999</cx:pt>
          <cx:pt idx="771">231.86000100000001</cx:pt>
          <cx:pt idx="772">238</cx:pt>
          <cx:pt idx="773">235.61000100000001</cx:pt>
          <cx:pt idx="774">235.990005</cx:pt>
          <cx:pt idx="775">235.05999800000001</cx:pt>
          <cx:pt idx="776">241.300003</cx:pt>
          <cx:pt idx="777">239.570007</cx:pt>
          <cx:pt idx="778">242.66000399999999</cx:pt>
          <cx:pt idx="779">242.229996</cx:pt>
          <cx:pt idx="780">243.14999399999999</cx:pt>
          <cx:pt idx="781">241.86999499999999</cx:pt>
          <cx:pt idx="782">245</cx:pt>
          <cx:pt idx="783">244.779999</cx:pt>
          <cx:pt idx="784">243.929993</cx:pt>
          <cx:pt idx="785">245.029999</cx:pt>
          <cx:pt idx="786">241.320007</cx:pt>
          <cx:pt idx="787">241.800003</cx:pt>
          <cx:pt idx="788">243.75</cx:pt>
          <cx:pt idx="789">237.41999799999999</cx:pt>
          <cx:pt idx="790">230.33000200000001</cx:pt>
          <cx:pt idx="791">230.009995</cx:pt>
          <cx:pt idx="792">232.08000200000001</cx:pt>
          <cx:pt idx="793">231.529999</cx:pt>
          <cx:pt idx="794">235.89999399999999</cx:pt>
          <cx:pt idx="795">237.009995</cx:pt>
          <cx:pt idx="796">232.16000399999999</cx:pt>
          <cx:pt idx="797">226.740005</cx:pt>
          <cx:pt idx="798">229.520004</cx:pt>
          <cx:pt idx="799">231.36999499999999</cx:pt>
          <cx:pt idx="800">232.88000500000001</cx:pt>
          <cx:pt idx="801">237</cx:pt>
          <cx:pt idx="802">234.96000699999999</cx:pt>
          <cx:pt idx="803">234.009995</cx:pt>
          <cx:pt idx="804">234.96000699999999</cx:pt>
          <cx:pt idx="805">236.279999</cx:pt>
          <cx:pt idx="806">236.14999399999999</cx:pt>
          <cx:pt idx="807">232.55999800000001</cx:pt>
          <cx:pt idx="808">231.020004</cx:pt>
          <cx:pt idx="809">230.270004</cx:pt>
          <cx:pt idx="810">237.490005</cx:pt>
          <cx:pt idx="811">237.85000600000001</cx:pt>
          <cx:pt idx="812">235.300003</cx:pt>
          <cx:pt idx="813">231.550003</cx:pt>
          <cx:pt idx="814">236.58999600000001</cx:pt>
          <cx:pt idx="815">233.529999</cx:pt>
          <cx:pt idx="816">232.91000399999999</cx:pt>
          <cx:pt idx="817">238.470001</cx:pt>
          <cx:pt idx="818">242.759995</cx:pt>
          <cx:pt idx="819">247.61000100000001</cx:pt>
          <cx:pt idx="820">247.80999800000001</cx:pt>
          <cx:pt idx="821">252.770004</cx:pt>
          <cx:pt idx="822">252.86999499999999</cx:pt>
          <cx:pt idx="823">254.71000699999999</cx:pt>
          <cx:pt idx="824">257.26001000000002</cx:pt>
          <cx:pt idx="825">257.48001099999999</cx:pt>
          <cx:pt idx="826">257.92999300000002</cx:pt>
          <cx:pt idx="827">259.47000100000002</cx:pt>
          <cx:pt idx="828">260.19000199999999</cx:pt>
          <cx:pt idx="829">257.82000699999998</cx:pt>
          <cx:pt idx="830">258.94000199999999</cx:pt>
          <cx:pt idx="831">260.209991</cx:pt>
          <cx:pt idx="832">257.88000499999998</cx:pt>
          <cx:pt idx="833">261.66000400000001</cx:pt>
          <cx:pt idx="834">261.57998700000002</cx:pt>
          <cx:pt idx="835">256.07998700000002</cx:pt>
          <cx:pt idx="836">255.46000699999999</cx:pt>
          <cx:pt idx="837">249.740005</cx:pt>
          <cx:pt idx="838">253.39999399999999</cx:pt>
          <cx:pt idx="839">250.970001</cx:pt>
          <cx:pt idx="840">249.05999800000001</cx:pt>
          <cx:pt idx="841">246.449997</cx:pt>
          <cx:pt idx="842">252.14999399999999</cx:pt>
          <cx:pt idx="843">250.86999499999999</cx:pt>
          <cx:pt idx="844">244.550003</cx:pt>
          <cx:pt idx="845">242.16999799999999</cx:pt>
          <cx:pt idx="846">241.800003</cx:pt>
          <cx:pt idx="847">245.58000200000001</cx:pt>
          <cx:pt idx="848">246.550003</cx:pt>
          <cx:pt idx="849">246.270004</cx:pt>
          <cx:pt idx="850">239.30999800000001</cx:pt>
          <cx:pt idx="851">243.96000699999999</cx:pt>
          <cx:pt idx="852">247.570007</cx:pt>
          <cx:pt idx="853">247.78999300000001</cx:pt>
          <cx:pt idx="854">251.770004</cx:pt>
          <cx:pt idx="855">251.429993</cx:pt>
          <cx:pt idx="856">251.16999799999999</cx:pt>
          <cx:pt idx="857">251</cx:pt>
          <cx:pt idx="858">251.229996</cx:pt>
          <cx:pt idx="859">248.13000500000001</cx:pt>
          <cx:pt idx="860">245.220001</cx:pt>
          <cx:pt idx="861">247.759995</cx:pt>
          <cx:pt idx="862">249.979996</cx:pt>
          <cx:pt idx="863">255.16000399999999</cx:pt>
          <cx:pt idx="864">253.80999800000001</cx:pt>
          <cx:pt idx="865">254.28999300000001</cx:pt>
          <cx:pt idx="866">257.98998999999998</cx:pt>
          <cx:pt idx="867">257.89999399999999</cx:pt>
          <cx:pt idx="868">259.76998900000001</cx:pt>
          <cx:pt idx="869">259.39999399999999</cx:pt>
          <cx:pt idx="870">256.07000699999998</cx:pt>
          <cx:pt idx="871">259.63000499999998</cx:pt>
          <cx:pt idx="872">259.82000699999998</cx:pt>
          <cx:pt idx="873">262.72000100000002</cx:pt>
          <cx:pt idx="874">265.98998999999998</cx:pt>
          <cx:pt idx="875">266.16000400000001</cx:pt>
          <cx:pt idx="876">266.23001099999999</cx:pt>
          <cx:pt idx="877">266.19000199999999</cx:pt>
          <cx:pt idx="878">268.86999500000002</cx:pt>
          <cx:pt idx="879">270.69000199999999</cx:pt>
          <cx:pt idx="880">269.60998499999999</cx:pt>
          <cx:pt idx="881">272.82000699999998</cx:pt>
          <cx:pt idx="882">278.02999899999998</cx:pt>
          <cx:pt idx="883">279.39999399999999</cx:pt>
          <cx:pt idx="884">276.89999399999999</cx:pt>
          <cx:pt idx="885">275.72000100000002</cx:pt>
          <cx:pt idx="886">279.16000400000001</cx:pt>
          <cx:pt idx="887">277.51998900000001</cx:pt>
          <cx:pt idx="888">282.35000600000001</cx:pt>
          <cx:pt idx="889">282</cx:pt>
          <cx:pt idx="890">282.07000699999998</cx:pt>
          <cx:pt idx="891">278.92999300000002</cx:pt>
          <cx:pt idx="892">278.02999899999998</cx:pt>
          <cx:pt idx="893">278.89999399999999</cx:pt>
          <cx:pt idx="894">283.83999599999999</cx:pt>
          <cx:pt idx="895">287.36999500000002</cx:pt>
          <cx:pt idx="896">289</cx:pt>
          <cx:pt idx="897">289.42999300000002</cx:pt>
          <cx:pt idx="898">288.98998999999998</cx:pt>
          <cx:pt idx="899">286.23998999999998</cx:pt>
          <cx:pt idx="900">285.17001299999998</cx:pt>
          <cx:pt idx="901">286.35998499999999</cx:pt>
          <cx:pt idx="902">285.42001299999998</cx:pt>
          <cx:pt idx="903">286.22000100000002</cx:pt>
          <cx:pt idx="904">286.88000499999998</cx:pt>
          <cx:pt idx="905">288.51001000000002</cx:pt>
          <cx:pt idx="906">289.75</cx:pt>
          <cx:pt idx="907">288.79998799999998</cx:pt>
          <cx:pt idx="908">287.209991</cx:pt>
          <cx:pt idx="909">286.63000499999998</cx:pt>
          <cx:pt idx="910">289.48001099999999</cx:pt>
          <cx:pt idx="911">293.19000199999999</cx:pt>
          <cx:pt idx="912">292.39001500000001</cx:pt>
          <cx:pt idx="913">292.040009</cx:pt>
          <cx:pt idx="914">288.69000199999999</cx:pt>
          <cx:pt idx="915">299.72000100000002</cx:pt>
          <cx:pt idx="916">303.25</cx:pt>
          <cx:pt idx="917">305.01998900000001</cx:pt>
          <cx:pt idx="918">304.29998799999998</cx:pt>
          <cx:pt idx="919">300.98998999999998</cx:pt>
          <cx:pt idx="920">298.98998999999998</cx:pt>
          <cx:pt idx="921">301.11999500000002</cx:pt>
          <cx:pt idx="922">304.42001299999998</cx:pt>
          <cx:pt idx="923">302.86999500000002</cx:pt>
          <cx:pt idx="924">302.20001200000002</cx:pt>
          <cx:pt idx="925">300.98998999999998</cx:pt>
          <cx:pt idx="926">301.01001000000002</cx:pt>
          <cx:pt idx="927">299.77999899999998</cx:pt>
          <cx:pt idx="928">300.82000699999998</cx:pt>
          <cx:pt idx="929">298.42001299999998</cx:pt>
          <cx:pt idx="930">297.54998799999998</cx:pt>
          <cx:pt idx="931">299.55999800000001</cx:pt>
          <cx:pt idx="932">303.26001000000002</cx:pt>
          <cx:pt idx="933">303.76001000000002</cx:pt>
          <cx:pt idx="934">304.17001299999998</cx:pt>
          <cx:pt idx="935">296.32998700000002</cx:pt>
          <cx:pt idx="936">295.69000199999999</cx:pt>
          <cx:pt idx="937">296.73001099999999</cx:pt>
          <cx:pt idx="938">298.85000600000001</cx:pt>
          <cx:pt idx="939">298.23001099999999</cx:pt>
          <cx:pt idx="940">296.14001500000001</cx:pt>
          <cx:pt idx="941">289.79998799999998</cx:pt>
          <cx:pt idx="942">285.10000600000001</cx:pt>
          <cx:pt idx="943">285.709991</cx:pt>
          <cx:pt idx="944">282.11999500000002</cx:pt>
          <cx:pt idx="945">287.39999399999999</cx:pt>
          <cx:pt idx="946">284.04998799999998</cx:pt>
          <cx:pt idx="947">285.77999899999998</cx:pt>
          <cx:pt idx="948">295.17999300000002</cx:pt>
          <cx:pt idx="949">296.22000100000002</cx:pt>
          <cx:pt idx="950">292.92001299999998</cx:pt>
          <cx:pt idx="951">295.33999599999999</cx:pt>
          <cx:pt idx="952">294.91000400000001</cx:pt>
          <cx:pt idx="953">299.209991</cx:pt>
          <cx:pt idx="954">302.33999599999999</cx:pt>
          <cx:pt idx="955">303.57000699999998</cx:pt>
          <cx:pt idx="956">308.35000600000001</cx:pt>
          <cx:pt idx="957">309.209991</cx:pt>
          <cx:pt idx="958">307.17001299999998</cx:pt>
          <cx:pt idx="959">310.39999399999999</cx:pt>
          <cx:pt idx="960">309.35998499999999</cx:pt>
          <cx:pt idx="961">311</cx:pt>
          <cx:pt idx="962">316</cx:pt>
          <cx:pt idx="963">324.32998700000002</cx:pt>
          <cx:pt idx="964">324.13000499999998</cx:pt>
          <cx:pt idx="965">331.35998499999999</cx:pt>
          <cx:pt idx="966">330.30999800000001</cx:pt>
          <cx:pt idx="967">333.89999399999999</cx:pt>
          <cx:pt idx="968">332.89001500000001</cx:pt>
          <cx:pt idx="969">338.51001000000002</cx:pt>
          <cx:pt idx="970">337.29998799999998</cx:pt>
          <cx:pt idx="971">337.10998499999999</cx:pt>
          <cx:pt idx="972">334.57000699999998</cx:pt>
          <cx:pt idx="973">331.25</cx:pt>
          <cx:pt idx="974">333.92001299999998</cx:pt>
          <cx:pt idx="975">337.540009</cx:pt>
          <cx:pt idx="976">335.67999300000002</cx:pt>
          <cx:pt idx="977">338.94000199999999</cx:pt>
          <cx:pt idx="978">338.17999300000002</cx:pt>
          <cx:pt idx="979">342.64001500000001</cx:pt>
          <cx:pt idx="980">344.61999500000002</cx:pt>
          <cx:pt idx="981">337.04998799999998</cx:pt>
          <cx:pt idx="982">336.27999899999998</cx:pt>
          <cx:pt idx="983">334.35000600000001</cx:pt>
          <cx:pt idx="984">334.94000199999999</cx:pt>
          <cx:pt idx="985">335.32000699999998</cx:pt>
          <cx:pt idx="986">335.13000499999998</cx:pt>
          <cx:pt idx="987">330.29998799999998</cx:pt>
          <cx:pt idx="988">331.98998999999998</cx:pt>
          <cx:pt idx="989">323.95001200000002</cx:pt>
          <cx:pt idx="990">331.64001500000001</cx:pt>
          <cx:pt idx="991">335.30999800000001</cx:pt>
          <cx:pt idx="992">334.41000400000001</cx:pt>
          <cx:pt idx="993">334.98001099999999</cx:pt>
          <cx:pt idx="994">340.67999300000002</cx:pt>
          <cx:pt idx="995">333.22000100000002</cx:pt>
          <cx:pt idx="996">328.60998499999999</cx:pt>
          <cx:pt idx="997">335.709991</cx:pt>
          <cx:pt idx="998">320.88000499999998</cx:pt>
          <cx:pt idx="999">320.04998799999998</cx:pt>
          <cx:pt idx="1000">323.290009</cx:pt>
          <cx:pt idx="1001">328.29998799999998</cx:pt>
          <cx:pt idx="1002">332.75</cx:pt>
          <cx:pt idx="1003">335.459991</cx:pt>
          <cx:pt idx="1004">343.14999399999999</cx:pt>
          <cx:pt idx="1005">341.29998799999998</cx:pt>
          <cx:pt idx="1006">341.91000400000001</cx:pt>
          <cx:pt idx="1007">338.51001000000002</cx:pt>
          <cx:pt idx="1008">335.35000600000001</cx:pt>
          <cx:pt idx="1009">334.82998700000002</cx:pt>
          <cx:pt idx="1010">325.85998499999999</cx:pt>
          <cx:pt idx="1011">313.14999399999999</cx:pt>
          <cx:pt idx="1012">314.14999399999999</cx:pt>
          <cx:pt idx="1013">309.48998999999998</cx:pt>
          <cx:pt idx="1014">313.38000499999998</cx:pt>
          <cx:pt idx="1015">319.67001299999998</cx:pt>
          <cx:pt idx="1016">320.47000100000002</cx:pt>
          <cx:pt idx="1017">304.25</cx:pt>
          <cx:pt idx="1018">304.07000699999998</cx:pt>
          <cx:pt idx="1019">306.290009</cx:pt>
          <cx:pt idx="1020">309.07000699999998</cx:pt>
          <cx:pt idx="1021">302.69000199999999</cx:pt>
          <cx:pt idx="1022">292.20001200000002</cx:pt>
          <cx:pt idx="1023">291.51998900000001</cx:pt>
          <cx:pt idx="1024">307.98998999999998</cx:pt>
          <cx:pt idx="1025">302.66000400000001</cx:pt>
          <cx:pt idx="1026">300.23001099999999</cx:pt>
          <cx:pt idx="1027">308.95001200000002</cx:pt>
          <cx:pt idx="1028">310.41000400000001</cx:pt>
          <cx:pt idx="1029">309.63000499999998</cx:pt>
          <cx:pt idx="1030">309.48998999999998</cx:pt>
          <cx:pt idx="1031">300.209991</cx:pt>
          <cx:pt idx="1032">306.17001299999998</cx:pt>
          <cx:pt idx="1033">301.25</cx:pt>
          <cx:pt idx="1034">309.86999500000002</cx:pt>
          <cx:pt idx="1035">304.040009</cx:pt>
          <cx:pt idx="1036">303.19000199999999</cx:pt>
          <cx:pt idx="1037">293.76998900000001</cx:pt>
          <cx:pt idx="1038">300.01001000000002</cx:pt>
          <cx:pt idx="1039">298.36999500000002</cx:pt>
          <cx:pt idx="1040">296.35998499999999</cx:pt>
          <cx:pt idx="1041">293.04998799999998</cx:pt>
          <cx:pt idx="1042">285</cx:pt>
          <cx:pt idx="1043">290.17999300000002</cx:pt>
          <cx:pt idx="1044">272.51001000000002</cx:pt>
          <cx:pt idx="1045">295.14001500000001</cx:pt>
          <cx:pt idx="1046">294.30999800000001</cx:pt>
          <cx:pt idx="1047">296.39999399999999</cx:pt>
          <cx:pt idx="1048">295.35998499999999</cx:pt>
          <cx:pt idx="1049">302.89001500000001</cx:pt>
          <cx:pt idx="1050">294.290009</cx:pt>
          <cx:pt idx="1051">288.52999899999998</cx:pt>
          <cx:pt idx="1052">277.79998799999998</cx:pt>
          <cx:pt idx="1053">283.44000199999999</cx:pt>
          <cx:pt idx="1054">283.01998900000001</cx:pt>
          <cx:pt idx="1055">287.959991</cx:pt>
          <cx:pt idx="1056">280.33999599999999</cx:pt>
          <cx:pt idx="1057">280.35000600000001</cx:pt>
          <cx:pt idx="1058">289.10998499999999</cx:pt>
          <cx:pt idx="1059">293.290009</cx:pt>
          <cx:pt idx="1060">295.36999500000002</cx:pt>
          <cx:pt idx="1061">298.89001500000001</cx:pt>
          <cx:pt idx="1062">299.79998799999998</cx:pt>
          <cx:pt idx="1063">300.51001000000002</cx:pt>
          <cx:pt idx="1064">299.14001500000001</cx:pt>
          <cx:pt idx="1065">305.23001099999999</cx:pt>
          <cx:pt idx="1066">304.32998700000002</cx:pt>
          <cx:pt idx="1067">313.91000400000001</cx:pt>
          <cx:pt idx="1068">313.76001000000002</cx:pt>
          <cx:pt idx="1069">313.89999399999999</cx:pt>
          <cx:pt idx="1070">309.36999500000002</cx:pt>
          <cx:pt idx="1071">310.08999599999999</cx:pt>
          <cx:pt idx="1072">313.26998900000001</cx:pt>
          <cx:pt idx="1073">305.19000199999999</cx:pt>
          <cx:pt idx="1074">296.66000400000001</cx:pt>
          <cx:pt idx="1075">300.44000199999999</cx:pt>
          <cx:pt idx="1076">291.790009</cx:pt>
          <cx:pt idx="1077">289.23998999999998</cx:pt>
          <cx:pt idx="1078">282.73001099999999</cx:pt>
          <cx:pt idx="1079">288.08999599999999</cx:pt>
          <cx:pt idx="1080">278.91000400000001</cx:pt>
          <cx:pt idx="1081">279.38000499999998</cx:pt>
          <cx:pt idx="1082">289.39999399999999</cx:pt>
          <cx:pt idx="1083">288.57998700000002</cx:pt>
          <cx:pt idx="1084">281.67999300000002</cx:pt>
          <cx:pt idx="1085">273.290009</cx:pt>
          <cx:pt idx="1086">277.5</cx:pt>
          <cx:pt idx="1087">282.10000600000001</cx:pt>
          <cx:pt idx="1088">285.19000199999999</cx:pt>
          <cx:pt idx="1089">288.60998499999999</cx:pt>
          <cx:pt idx="1090">277.709991</cx:pt>
          <cx:pt idx="1091">283.959991</cx:pt>
          <cx:pt idx="1092">282.58999599999999</cx:pt>
          <cx:pt idx="1093">285.540009</cx:pt>
          <cx:pt idx="1094">274.80999800000001</cx:pt>
          <cx:pt idx="1095">270.05999800000001</cx:pt>
          <cx:pt idx="1096">271.69000199999999</cx:pt>
          <cx:pt idx="1097">265.67999300000002</cx:pt>
          <cx:pt idx="1098">257.69000199999999</cx:pt>
          <cx:pt idx="1099">257.35000600000001</cx:pt>
          <cx:pt idx="1100">259.959991</cx:pt>
          <cx:pt idx="1101">266.10998499999999</cx:pt>
          <cx:pt idx="1102">263</cx:pt>
          <cx:pt idx="1103">253.89999399999999</cx:pt>
          <cx:pt idx="1104">257.23998999999998</cx:pt>
          <cx:pt idx="1105">255.490005</cx:pt>
          <cx:pt idx="1106">257.89001500000001</cx:pt>
          <cx:pt idx="1107">258.14001500000001</cx:pt>
          <cx:pt idx="1108">262.26998900000001</cx:pt>
          <cx:pt idx="1109">268.48001099999999</cx:pt>
          <cx:pt idx="1110">272.52999899999998</cx:pt>
          <cx:pt idx="1111">275.20001200000002</cx:pt>
          <cx:pt idx="1112">264.45001200000002</cx:pt>
          <cx:pt idx="1113">270.30999800000001</cx:pt>
          <cx:pt idx="1114">272.05999800000001</cx:pt>
          <cx:pt idx="1115">266.64001500000001</cx:pt>
          <cx:pt idx="1116">271.709991</cx:pt>
          <cx:pt idx="1117">267.77999899999998</cx:pt>
          <cx:pt idx="1118">260.57998700000002</cx:pt>
          <cx:pt idx="1119">245.11000100000001</cx:pt>
          <cx:pt idx="1120">243.86000100000001</cx:pt>
          <cx:pt idx="1121">248.30999800000001</cx:pt>
          <cx:pt idx="1122">245.979996</cx:pt>
          <cx:pt idx="1123">244.699997</cx:pt>
          <cx:pt idx="1124">250.259995</cx:pt>
          <cx:pt idx="1125">251.88999899999999</cx:pt>
          <cx:pt idx="1126">255.570007</cx:pt>
          <cx:pt idx="1127">261.80999800000001</cx:pt>
          <cx:pt idx="1128">268.209991</cx:pt>
          <cx:pt idx="1129">263.98001099999999</cx:pt>
          <cx:pt idx="1130">257.58999599999999</cx:pt>
          <cx:pt idx="1131">257.04998799999998</cx:pt>
          <cx:pt idx="1132">256.39001500000001</cx:pt>
          <cx:pt idx="1133">256.16000400000001</cx:pt>
          <cx:pt idx="1134">263.75</cx:pt>
          <cx:pt idx="1135">265.11999500000002</cx:pt>
          <cx:pt idx="1136">264.790009</cx:pt>
          <cx:pt idx="1137">265.64999399999999</cx:pt>
          <cx:pt idx="1138">265.88000499999998</cx:pt>
          <cx:pt idx="1139">250.19000199999999</cx:pt>
          <cx:pt idx="1140">250.570007</cx:pt>
          <cx:pt idx="1141">255.720001</cx:pt>
          <cx:pt idx="1142">259.75</cx:pt>
          <cx:pt idx="1143">257.57998700000002</cx:pt>
          <cx:pt idx="1144">259.89999399999999</cx:pt>
          <cx:pt idx="1145">259.790009</cx:pt>
          <cx:pt idx="1146">265.23998999999998</cx:pt>
          <cx:pt idx="1147">261</cx:pt>
          <cx:pt idx="1148">259.85998499999999</cx:pt>
          <cx:pt idx="1149">261.16000400000001</cx:pt>
          <cx:pt idx="1150">269.75</cx:pt>
          <cx:pt idx="1151">277.70001200000002</cx:pt>
          <cx:pt idx="1152">277.82000699999998</cx:pt>
          <cx:pt idx="1153">276</cx:pt>
          <cx:pt idx="1154">276.76001000000002</cx:pt>
          <cx:pt idx="1155">281.79998799999998</cx:pt>
          <cx:pt idx="1156">279.14999399999999</cx:pt>
          <cx:pt idx="1157">284.04998799999998</cx:pt>
          <cx:pt idx="1158">279.64001500000001</cx:pt>
          <cx:pt idx="1159">288.17001299999998</cx:pt>
          <cx:pt idx="1160">290.85000600000001</cx:pt>
          <cx:pt idx="1161">288.48001099999999</cx:pt>
          <cx:pt idx="1162">291</cx:pt>
          <cx:pt idx="1163">291.98998999999998</cx:pt>
          <cx:pt idx="1164">289.73998999999998</cx:pt>
          <cx:pt idx="1165">290.19000199999999</cx:pt>
          <cx:pt idx="1166">288.89999399999999</cx:pt>
          <cx:pt idx="1167">282.07998700000002</cx:pt>
          <cx:pt idx="1168">276.44000199999999</cx:pt>
          <cx:pt idx="1169">275.41000400000001</cx:pt>
          <cx:pt idx="1170">277.32998700000002</cx:pt>
          <cx:pt idx="1171">279.07998700000002</cx:pt>
          <cx:pt idx="1172">265.85000600000001</cx:pt>
          <cx:pt idx="1173">266.67001299999998</cx:pt>
          <cx:pt idx="1174">265.39001500000001</cx:pt>
          <cx:pt idx="1175">258.86999500000002</cx:pt>
          <cx:pt idx="1176">261.70001200000002</cx:pt>
          <cx:pt idx="1177">256.20001200000002</cx:pt>
          <cx:pt idx="1178">254.699997</cx:pt>
          <cx:pt idx="1179">257.51001000000002</cx:pt>
          <cx:pt idx="1180">260.5</cx:pt>
          <cx:pt idx="1181">265.77999899999998</cx:pt>
          <cx:pt idx="1182">258.83999599999999</cx:pt>
          <cx:pt idx="1183">253.529999</cx:pt>
          <cx:pt idx="1184">249.770004</cx:pt>
          <cx:pt idx="1185">244.259995</cx:pt>
          <cx:pt idx="1186">242.470001</cx:pt>
          <cx:pt idx="1187">242.070007</cx:pt>
          <cx:pt idx="1188">244.270004</cx:pt>
          <cx:pt idx="1189">237.86999499999999</cx:pt>
          <cx:pt idx="1190">239.53999300000001</cx:pt>
          <cx:pt idx="1191">237.050003</cx:pt>
          <cx:pt idx="1192">239.979996</cx:pt>
          <cx:pt idx="1193">236.80999800000001</cx:pt>
          <cx:pt idx="1194">238.88999899999999</cx:pt>
          <cx:pt idx="1195">238.28999300000001</cx:pt>
          <cx:pt idx="1196">235.41000399999999</cx:pt>
          <cx:pt idx="1197">245.08999600000001</cx:pt>
          <cx:pt idx="1198">245.990005</cx:pt>
          <cx:pt idx="1199">247.929993</cx:pt>
          <cx:pt idx="1200">240.89999399999999</cx:pt>
          <cx:pt idx="1201">233.050003</cx:pt>
          <cx:pt idx="1202">227.61999499999999</cx:pt>
          <cx:pt idx="1203">225.39999399999999</cx:pt>
          <cx:pt idx="1204">219.85000600000001</cx:pt>
          <cx:pt idx="1205">235.53999300000001</cx:pt>
          <cx:pt idx="1206">235.820007</cx:pt>
          <cx:pt idx="1207">243.240005</cx:pt>
          <cx:pt idx="1208">237.03999300000001</cx:pt>
          <cx:pt idx="1209">235.770004</cx:pt>
          <cx:pt idx="1210">234.740005</cx:pt>
          <cx:pt idx="1211">243.759995</cx:pt>
          <cx:pt idx="1212">247.259995</cx:pt>
          <cx:pt idx="1213">231.16999799999999</cx:pt>
          <cx:pt idx="1214">231.03999300000001</cx:pt>
          <cx:pt idx="1215">226.240005</cx:pt>
          <cx:pt idx="1216">233.759995</cx:pt>
          <cx:pt idx="1217">234.60000600000001</cx:pt>
          <cx:pt idx="1218">229.46000699999999</cx:pt>
          <cx:pt idx="1219">220.08999600000001</cx:pt>
          <cx:pt idx="1220">217.550003</cx:pt>
          <cx:pt idx="1221">221.990005</cx:pt>
          <cx:pt idx="1222">228.699997</cx:pt>
          <cx:pt idx="1223">227.36999499999999</cx:pt>
          <cx:pt idx="1224">235.429993</cx:pt>
          <cx:pt idx="1225">242.990005</cx:pt>
          <cx:pt idx="1226">241.990005</cx:pt>
          <cx:pt idx="1227">245.66000399999999</cx:pt>
          <cx:pt idx="1228">242.78999300000001</cx:pt>
          <cx:pt idx="1229">237.779999</cx:pt>
          <cx:pt idx="1230">243.509995</cx:pt>
          <cx:pt idx="1231">241.429993</cx:pt>
          <cx:pt idx="1232">243.58999600000001</cx:pt>
          <cx:pt idx="1233">245.11000100000001</cx:pt>
          <cx:pt idx="1234">247.30999800000001</cx:pt>
          <cx:pt idx="1235">246.08000200000001</cx:pt>
          <cx:pt idx="1236">241.39999399999999</cx:pt>
          <cx:pt idx="1237">240.570007</cx:pt>
          <cx:pt idx="1238">253.86999499999999</cx:pt>
          <cx:pt idx="1239">249.820007</cx:pt>
          <cx:pt idx="1240">252.009995</cx:pt>
          <cx:pt idx="1241">250.820007</cx:pt>
          <cx:pt idx="1242">244.83000200000001</cx:pt>
          <cx:pt idx="1243">244.83999600000001</cx:pt>
          <cx:pt idx="1244">244.699997</cx:pt>
          <cx:pt idx="1245">247.449997</cx:pt>
          <cx:pt idx="1246">261.69000199999999</cx:pt>
          <cx:pt idx="1247">257.13000499999998</cx:pt>
          <cx:pt idx="1248">253.720001</cx:pt>
          <cx:pt idx="1249">248.550003</cx:pt>
          <cx:pt idx="1250">244.86000100000001</cx:pt>
          <cx:pt idx="1251">239.39999399999999</cx:pt>
          <cx:pt idx="1252">241.69000199999999</cx:pt>
          <cx:pt idx="1253">241.259995</cx:pt>
          <cx:pt idx="1254">236.11000100000001</cx:pt>
          <cx:pt idx="1255">238.699997</cx:pt>
          <cx:pt idx="1256">236.88999899999999</cx:pt>
          <cx:pt idx="1257">235.64999399999999</cx:pt>
          <cx:pt idx="1258">238.21000699999999</cx:pt>
          <cx:pt idx="1259">243.08000200000001</cx:pt>
          <cx:pt idx="1260">232.279999</cx:pt>
          <cx:pt idx="1261">227.199997</cx:pt>
          <cx:pt idx="1262">223</cx:pt>
          <cx:pt idx="1263">226.449997</cx:pt>
          <cx:pt idx="1264">227.759995</cx:pt>
          <cx:pt idx="1265">231.28999300000001</cx:pt>
          <cx:pt idx="1266">235.259995</cx:pt>
          <cx:pt idx="1267">237</cx:pt>
          <cx:pt idx="1268">237.970001</cx:pt>
          <cx:pt idx="1269">241.570007</cx:pt>
          <cx:pt idx="1270">233.779999</cx:pt>
          <cx:pt idx="1271">234.86000100000001</cx:pt>
          <cx:pt idx="1272">241.10000600000001</cx:pt>
          <cx:pt idx="1273">242.5</cx:pt>
          <cx:pt idx="1274">234.479996</cx:pt>
          <cx:pt idx="1275">243.64999399999999</cx:pt>
          <cx:pt idx="1276">248.990005</cx:pt>
          <cx:pt idx="1277">244.509995</cx:pt>
        </cx:lvl>
      </cx:numDim>
    </cx:data>
  </cx:chartData>
  <cx:chart>
    <cx:title pos="t" align="ctr" overlay="0">
      <cx:tx>
        <cx:txData>
          <cx:v>Frequency of 'MSFT'</cx:v>
        </cx:txData>
      </cx:tx>
    </cx:title>
    <cx:plotArea>
      <cx:plotAreaRegion>
        <cx:series layoutId="clusteredColumn" uniqueId="{0490823F-E4F7-A64E-8134-654B83878713}">
          <cx:spPr>
            <a:solidFill>
              <a:srgbClr val="595959"/>
            </a:solidFill>
          </cx:spPr>
          <cx:dataId val="0"/>
          <cx:layoutPr>
            <cx:binning intervalClosed="r" overflow="296.73011099999997">
              <cx:binSize val="6"/>
            </cx:binning>
          </cx:layoutPr>
        </cx:series>
      </cx:plotAreaRegion>
      <cx:axis id="0">
        <cx:catScaling gapWidth="0.330000013"/>
        <cx:title>
          <cx:tx>
            <cx:txData>
              <cx:v>MSFT</cx:v>
            </cx:txData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combined!$C$2:$C$1279</cx:f>
        <cx:lvl ptCount="1278" formatCode="Standard">
          <cx:pt idx="0">20.799999</cx:pt>
          <cx:pt idx="1">21.399999999999999</cx:pt>
          <cx:pt idx="2">20.858000000000001</cx:pt>
          <cx:pt idx="3">21.108000000000001</cx:pt>
          <cx:pt idx="4">21.066668</cx:pt>
          <cx:pt idx="5">22.344000000000001</cx:pt>
          <cx:pt idx="6">22.146667000000001</cx:pt>
          <cx:pt idx="7">22.349333000000001</cx:pt>
          <cx:pt idx="8">22.575333000000001</cx:pt>
          <cx:pt idx="9">22.502666000000001</cx:pt>
          <cx:pt idx="10">22.698</cx:pt>
          <cx:pt idx="11">23.044665999999999</cx:pt>
          <cx:pt idx="12">23</cx:pt>
          <cx:pt idx="13">23.293333000000001</cx:pt>
          <cx:pt idx="14">24</cx:pt>
          <cx:pt idx="15">23.638666000000001</cx:pt>
          <cx:pt idx="16">23.218</cx:pt>
          <cx:pt idx="17">22.766666000000001</cx:pt>
          <cx:pt idx="18">22.656668</cx:pt>
          <cx:pt idx="19">23.009333000000002</cx:pt>
          <cx:pt idx="20">23.167334</cx:pt>
          <cx:pt idx="21">23.399999999999999</cx:pt>
          <cx:pt idx="22">23.229334000000001</cx:pt>
          <cx:pt idx="23">22.531334000000001</cx:pt>
          <cx:pt idx="24">21.680668000000001</cx:pt>
          <cx:pt idx="25">22.599333000000001</cx:pt>
          <cx:pt idx="26">22.887333000000002</cx:pt>
          <cx:pt idx="27">21.328666999999999</cx:pt>
          <cx:pt idx="28">21.075333000000001</cx:pt>
          <cx:pt idx="29">21.001332999999999</cx:pt>
          <cx:pt idx="30">21.389334000000002</cx:pt>
          <cx:pt idx="31">21.633333</cx:pt>
          <cx:pt idx="32">22.166668000000001</cx:pt>
          <cx:pt idx="33">22.297999999999998</cx:pt>
          <cx:pt idx="34">22.402000000000001</cx:pt>
          <cx:pt idx="35">22.368668</cx:pt>
          <cx:pt idx="36">23.188666999999999</cx:pt>
          <cx:pt idx="37">23.566668</cx:pt>
          <cx:pt idx="38">23.75</cx:pt>
          <cx:pt idx="39">23.504667000000001</cx:pt>
          <cx:pt idx="40">23.000668000000001</cx:pt>
          <cx:pt idx="41">21.798667999999999</cx:pt>
          <cx:pt idx="42">22.159331999999999</cx:pt>
          <cx:pt idx="43">22.25</cx:pt>
          <cx:pt idx="44">21.695999</cx:pt>
          <cx:pt idx="45">22.190666</cx:pt>
          <cx:pt idx="46">21.606667000000002</cx:pt>
          <cx:pt idx="47">21.907333000000001</cx:pt>
          <cx:pt idx="48">21.907333000000001</cx:pt>
          <cx:pt idx="49">22.450665999999998</cx:pt>
          <cx:pt idx="50">21.958667999999999</cx:pt>
          <cx:pt idx="51">21.528666999999999</cx:pt>
          <cx:pt idx="52">21.100000000000001</cx:pt>
          <cx:pt idx="53">20.991333000000001</cx:pt>
          <cx:pt idx="54">20.683332</cx:pt>
          <cx:pt idx="55">20.926000999999999</cx:pt>
          <cx:pt idx="56">20.75</cx:pt>
          <cx:pt idx="57">20.489332000000001</cx:pt>
          <cx:pt idx="58">20.266666000000001</cx:pt>
          <cx:pt idx="59">17.638666000000001</cx:pt>
          <cx:pt idx="60">17.099333000000001</cx:pt>
          <cx:pt idx="61">17.084</cx:pt>
          <cx:pt idx="62">17.988001000000001</cx:pt>
          <cx:pt idx="63">16.851998999999999</cx:pt>
          <cx:pt idx="64">19.289332999999999</cx:pt>
          <cx:pt idx="65">20.066668</cx:pt>
          <cx:pt idx="66">20.024667999999998</cx:pt>
          <cx:pt idx="67">19.931334</cx:pt>
          <cx:pt idx="68">20.049334000000002</cx:pt>
          <cx:pt idx="69">20.154667</cx:pt>
          <cx:pt idx="70">20.239999999999998</cx:pt>
          <cx:pt idx="71">19.933332</cx:pt>
          <cx:pt idx="72">19.257999000000002</cx:pt>
          <cx:pt idx="73">19.405332999999999</cx:pt>
          <cx:pt idx="74">19.405332999999999</cx:pt>
          <cx:pt idx="75">19.677999</cx:pt>
          <cx:pt idx="76">19.419333000000002</cx:pt>
          <cx:pt idx="77">19</cx:pt>
          <cx:pt idx="78">18.899999999999999</cx:pt>
          <cx:pt idx="79">18.583331999999999</cx:pt>
          <cx:pt idx="80">19.024667999999998</cx:pt>
          <cx:pt idx="81">19.573999000000001</cx:pt>
          <cx:pt idx="82">19.567333000000001</cx:pt>
          <cx:pt idx="83">19.904667</cx:pt>
          <cx:pt idx="84">18.585999999999999</cx:pt>
          <cx:pt idx="85">18.866667</cx:pt>
          <cx:pt idx="86">19.833331999999999</cx:pt>
          <cx:pt idx="87">20.053332999999999</cx:pt>
          <cx:pt idx="88">20.027332000000001</cx:pt>
          <cx:pt idx="89">20.5</cx:pt>
          <cx:pt idx="90">20.513331999999998</cx:pt>
          <cx:pt idx="91">20.221333000000001</cx:pt>
          <cx:pt idx="92">19.000668000000001</cx:pt>
          <cx:pt idx="93">18.922001000000002</cx:pt>
          <cx:pt idx="94">19.059999000000001</cx:pt>
          <cx:pt idx="95">18.976666999999999</cx:pt>
          <cx:pt idx="96">18.755333</cx:pt>
          <cx:pt idx="97">19.184000000000001</cx:pt>
          <cx:pt idx="98">18.517332</cx:pt>
          <cx:pt idx="99">18.559999000000001</cx:pt>
          <cx:pt idx="100">18.508666999999999</cx:pt>
          <cx:pt idx="101">18.567333000000001</cx:pt>
          <cx:pt idx="102">18.885999999999999</cx:pt>
          <cx:pt idx="103">19.147333</cx:pt>
          <cx:pt idx="104">19.057333</cx:pt>
          <cx:pt idx="105">19.622667</cx:pt>
          <cx:pt idx="106">19.846665999999999</cx:pt>
          <cx:pt idx="107">20.033332999999999</cx:pt>
          <cx:pt idx="108">21.076668000000002</cx:pt>
          <cx:pt idx="109">21.266666000000001</cx:pt>
          <cx:pt idx="110">21.500668000000001</cx:pt>
          <cx:pt idx="111">22.98</cx:pt>
          <cx:pt idx="112">23.114000000000001</cx:pt>
          <cx:pt idx="113">23.175332999999998</cx:pt>
          <cx:pt idx="114">23.589333</cx:pt>
          <cx:pt idx="115">23.693332999999999</cx:pt>
          <cx:pt idx="116">24.344000000000001</cx:pt>
          <cx:pt idx="117">23.869333000000001</cx:pt>
          <cx:pt idx="118">24.133333</cx:pt>
          <cx:pt idx="119">23.436001000000001</cx:pt>
          <cx:pt idx="120">22.007999000000002</cx:pt>
          <cx:pt idx="121">22.403334000000001</cx:pt>
          <cx:pt idx="122">23</cx:pt>
          <cx:pt idx="123">23.243998999999999</cx:pt>
          <cx:pt idx="124">23.555332</cx:pt>
          <cx:pt idx="125">24.004667000000001</cx:pt>
          <cx:pt idx="126">22.116667</cx:pt>
          <cx:pt idx="127">20.917334</cx:pt>
          <cx:pt idx="128">20.329999999999998</cx:pt>
          <cx:pt idx="129">20.799334000000002</cx:pt>
          <cx:pt idx="130">21.637333000000002</cx:pt>
          <cx:pt idx="131">21.053332999999999</cx:pt>
          <cx:pt idx="132">21.428667000000001</cx:pt>
          <cx:pt idx="133">21.038668000000001</cx:pt>
          <cx:pt idx="134">20.780666</cx:pt>
          <cx:pt idx="135">20.587333999999998</cx:pt>
          <cx:pt idx="136">21.666668000000001</cx:pt>
          <cx:pt idx="137">21.088667000000001</cx:pt>
          <cx:pt idx="138">21.415333</cx:pt>
          <cx:pt idx="139">20.122667</cx:pt>
          <cx:pt idx="140">20.294665999999999</cx:pt>
          <cx:pt idx="141">19.782667</cx:pt>
          <cx:pt idx="142">20.323333999999999</cx:pt>
          <cx:pt idx="143">20.483333999999999</cx:pt>
          <cx:pt idx="144">19.726666999999999</cx:pt>
          <cx:pt idx="145">19.483333999999999</cx:pt>
          <cx:pt idx="146">19.865998999999999</cx:pt>
          <cx:pt idx="147">21.896000000000001</cx:pt>
          <cx:pt idx="148">23.187332000000001</cx:pt>
          <cx:pt idx="149">23.030666</cx:pt>
          <cx:pt idx="150">22.922667000000001</cx:pt>
          <cx:pt idx="151">24.606000999999999</cx:pt>
          <cx:pt idx="152">24.370000999999998</cx:pt>
          <cx:pt idx="153">23.600000000000001</cx:pt>
          <cx:pt idx="154">24.075333000000001</cx:pt>
          <cx:pt idx="155">23.896667000000001</cx:pt>
          <cx:pt idx="156">22.794001000000002</cx:pt>
          <cx:pt idx="157">22.660667</cx:pt>
          <cx:pt idx="158">21.566668</cx:pt>
          <cx:pt idx="159">19.446667000000001</cx:pt>
          <cx:pt idx="160">20.707332999999998</cx:pt>
          <cx:pt idx="161">21.391332999999999</cx:pt>
          <cx:pt idx="162">21.275998999999999</cx:pt>
          <cx:pt idx="163">21.379999000000002</cx:pt>
          <cx:pt idx="164">21.200001</cx:pt>
          <cx:pt idx="165">21.227333000000002</cx:pt>
          <cx:pt idx="166">20.684667999999999</cx:pt>
          <cx:pt idx="167">20.150666999999999</cx:pt>
          <cx:pt idx="168">20.133333</cx:pt>
          <cx:pt idx="169">19.795999999999999</cx:pt>
          <cx:pt idx="170">19.003332</cx:pt>
          <cx:pt idx="171">18.986668000000002</cx:pt>
          <cx:pt idx="172">17.34</cx:pt>
          <cx:pt idx="173">18.217333</cx:pt>
          <cx:pt idx="174">18.631332</cx:pt>
          <cx:pt idx="175">18.762667</cx:pt>
          <cx:pt idx="176">19.201332000000001</cx:pt>
          <cx:pt idx="177">19.250668000000001</cx:pt>
          <cx:pt idx="178">19.335999999999999</cx:pt>
          <cx:pt idx="179">19.779333000000001</cx:pt>
          <cx:pt idx="180">18.700665999999998</cx:pt>
          <cx:pt idx="181">20.237333</cx:pt>
          <cx:pt idx="182">19.846665999999999</cx:pt>
          <cx:pt idx="183">19.898665999999999</cx:pt>
          <cx:pt idx="184">20</cx:pt>
          <cx:pt idx="185">20.127333</cx:pt>
          <cx:pt idx="186">20.860001</cx:pt>
          <cx:pt idx="187">18.017332</cx:pt>
          <cx:pt idx="188">20.384665999999999</cx:pt>
          <cx:pt idx="189">20.93</cx:pt>
          <cx:pt idx="190">20.222000000000001</cx:pt>
          <cx:pt idx="191">19.596665999999999</cx:pt>
          <cx:pt idx="192">18.309999000000001</cx:pt>
          <cx:pt idx="193">17.634665999999999</cx:pt>
          <cx:pt idx="194">17.016666000000001</cx:pt>
          <cx:pt idx="195">17.640667000000001</cx:pt>
          <cx:pt idx="196">17.168666999999999</cx:pt>
          <cx:pt idx="197">17.399999999999999</cx:pt>
          <cx:pt idx="198">17.270665999999999</cx:pt>
          <cx:pt idx="199">17.713332999999999</cx:pt>
          <cx:pt idx="200">18.826668000000002</cx:pt>
          <cx:pt idx="201">17.952667000000002</cx:pt>
          <cx:pt idx="202">17.826000000000001</cx:pt>
          <cx:pt idx="203">17.378668000000001</cx:pt>
          <cx:pt idx="204">17.591332999999999</cx:pt>
          <cx:pt idx="205">20.07</cx:pt>
          <cx:pt idx="206">21.148001000000001</cx:pt>
          <cx:pt idx="207">20.549999</cx:pt>
          <cx:pt idx="208">22.497999</cx:pt>
          <cx:pt idx="209">21.892668</cx:pt>
          <cx:pt idx="210">22.169333000000002</cx:pt>
          <cx:pt idx="211">22.550667000000001</cx:pt>
          <cx:pt idx="212">22.916</cx:pt>
          <cx:pt idx="213">22.700001</cx:pt>
          <cx:pt idx="214">22.604668</cx:pt>
          <cx:pt idx="215">22.889334000000002</cx:pt>
          <cx:pt idx="216">23.233333999999999</cx:pt>
          <cx:pt idx="217">23.266666000000001</cx:pt>
          <cx:pt idx="218">23.224667</cx:pt>
          <cx:pt idx="219">22.210667000000001</cx:pt>
          <cx:pt idx="220">22.846665999999999</cx:pt>
          <cx:pt idx="221">22.822001</cx:pt>
          <cx:pt idx="222">23.012667</cx:pt>
          <cx:pt idx="223">23.756001000000001</cx:pt>
          <cx:pt idx="224">22.783332999999999</cx:pt>
          <cx:pt idx="225">23.466667000000001</cx:pt>
          <cx:pt idx="226">22.290001</cx:pt>
          <cx:pt idx="227">21.666668000000001</cx:pt>
          <cx:pt idx="228">22.670000000000002</cx:pt>
          <cx:pt idx="229">23.065999999999999</cx:pt>
          <cx:pt idx="230">23.133333</cx:pt>
          <cx:pt idx="231">22.788668000000001</cx:pt>
          <cx:pt idx="232">24</cx:pt>
          <cx:pt idx="233">23.736668000000002</cx:pt>
          <cx:pt idx="234">23.733999000000001</cx:pt>
          <cx:pt idx="235">24.600000000000001</cx:pt>
          <cx:pt idx="236">24</cx:pt>
          <cx:pt idx="237">24.660667</cx:pt>
          <cx:pt idx="238">24.628</cx:pt>
          <cx:pt idx="239">24.676666000000001</cx:pt>
          <cx:pt idx="240">25</cx:pt>
          <cx:pt idx="241">24.133333</cx:pt>
          <cx:pt idx="242">23.369333000000001</cx:pt>
          <cx:pt idx="243">22.506665999999999</cx:pt>
          <cx:pt idx="244">21.803332999999999</cx:pt>
          <cx:pt idx="245">21.16</cx:pt>
          <cx:pt idx="246">20.899999999999999</cx:pt>
          <cx:pt idx="247">20</cx:pt>
          <cx:pt idx="248">21.322666000000002</cx:pt>
          <cx:pt idx="249">21.540001</cx:pt>
          <cx:pt idx="250">22.519333</cx:pt>
          <cx:pt idx="251">20.406668</cx:pt>
          <cx:pt idx="252">20.466667000000001</cx:pt>
          <cx:pt idx="253">20.399999999999999</cx:pt>
          <cx:pt idx="254">21.448</cx:pt>
          <cx:pt idx="255">22.797332999999998</cx:pt>
          <cx:pt idx="256">22.366667</cx:pt>
          <cx:pt idx="257">22.293333000000001</cx:pt>
          <cx:pt idx="258">22.806000000000001</cx:pt>
          <cx:pt idx="259">22.825333000000001</cx:pt>
          <cx:pt idx="260">22.333331999999999</cx:pt>
          <cx:pt idx="261">22.985332</cx:pt>
          <cx:pt idx="262">23.080666999999998</cx:pt>
          <cx:pt idx="263">21.533332999999999</cx:pt>
          <cx:pt idx="264">20.321332999999999</cx:pt>
          <cx:pt idx="265">19.5</cx:pt>
          <cx:pt idx="266">18.868668</cx:pt>
          <cx:pt idx="267">19.625999</cx:pt>
          <cx:pt idx="268">19.527332000000001</cx:pt>
          <cx:pt idx="269">19.684667999999999</cx:pt>
          <cx:pt idx="270">20.030000999999999</cx:pt>
          <cx:pt idx="271">20.066668</cx:pt>
          <cx:pt idx="272">20.361333999999999</cx:pt>
          <cx:pt idx="273">20.865334000000001</cx:pt>
          <cx:pt idx="274">20.832666</cx:pt>
          <cx:pt idx="275">21.306000000000001</cx:pt>
          <cx:pt idx="276">20.886666999999999</cx:pt>
          <cx:pt idx="277">20.455334000000001</cx:pt>
          <cx:pt idx="278">20.773333000000001</cx:pt>
          <cx:pt idx="279">21.079999999999998</cx:pt>
          <cx:pt idx="280">20.823333999999999</cx:pt>
          <cx:pt idx="281">20.225332000000002</cx:pt>
          <cx:pt idx="282">20.299999</cx:pt>
          <cx:pt idx="283">20.437332000000001</cx:pt>
          <cx:pt idx="284">20.294001000000002</cx:pt>
          <cx:pt idx="285">20.120667000000001</cx:pt>
          <cx:pt idx="286">19.632667999999999</cx:pt>
          <cx:pt idx="287">19.860665999999998</cx:pt>
          <cx:pt idx="288">19.481332999999999</cx:pt>
          <cx:pt idx="289">20.118668</cx:pt>
          <cx:pt idx="290">21.261333</cx:pt>
          <cx:pt idx="291">20.462667</cx:pt>
          <cx:pt idx="292">19.874666000000001</cx:pt>
          <cx:pt idx="293">18.799999</cx:pt>
          <cx:pt idx="294">18.431999000000001</cx:pt>
          <cx:pt idx="295">18.589333</cx:pt>
          <cx:pt idx="296">18.460667000000001</cx:pt>
          <cx:pt idx="297">18.901333000000001</cx:pt>
          <cx:pt idx="298">19.099333000000001</cx:pt>
          <cx:pt idx="299">18.926666000000001</cx:pt>
          <cx:pt idx="300">19.496668</cx:pt>
          <cx:pt idx="301">18.900666999999999</cx:pt>
          <cx:pt idx="302">18.399999999999999</cx:pt>
          <cx:pt idx="303">17.833331999999999</cx:pt>
          <cx:pt idx="304">17.979334000000001</cx:pt>
          <cx:pt idx="305">18.173331999999998</cx:pt>
          <cx:pt idx="306">18.172001000000002</cx:pt>
          <cx:pt idx="307">17.313998999999999</cx:pt>
          <cx:pt idx="308">17.629332999999999</cx:pt>
          <cx:pt idx="309">17.916668000000001</cx:pt>
          <cx:pt idx="310">18.477333000000002</cx:pt>
          <cx:pt idx="311">18.579999999999998</cx:pt>
          <cx:pt idx="312">18.841332999999999</cx:pt>
          <cx:pt idx="313">19.219999000000001</cx:pt>
          <cx:pt idx="314">19.154667</cx:pt>
          <cx:pt idx="315">17.459333000000001</cx:pt>
          <cx:pt idx="316">17.990666999999998</cx:pt>
          <cx:pt idx="317">18.512667</cx:pt>
          <cx:pt idx="318">18.110001</cx:pt>
          <cx:pt idx="319">18.449332999999999</cx:pt>
          <cx:pt idx="320">17.886666999999999</cx:pt>
          <cx:pt idx="321">18.014668</cx:pt>
          <cx:pt idx="322">17.908667000000001</cx:pt>
          <cx:pt idx="323">17.716667000000001</cx:pt>
          <cx:pt idx="324">18.316668</cx:pt>
          <cx:pt idx="325">18.082001000000002</cx:pt>
          <cx:pt idx="326">17.933332</cx:pt>
          <cx:pt idx="327">17.343332</cx:pt>
          <cx:pt idx="328">17.59</cx:pt>
          <cx:pt idx="329">17</cx:pt>
          <cx:pt idx="330">16.433332</cx:pt>
          <cx:pt idx="331">15.724</cx:pt>
          <cx:pt idx="332">16.137333000000002</cx:pt>
          <cx:pt idx="333">15.923333</cx:pt>
          <cx:pt idx="334">16.367999999999999</cx:pt>
          <cx:pt idx="335">16.257334</cx:pt>
          <cx:pt idx="336">16.667998999999998</cx:pt>
          <cx:pt idx="337">17.120000999999998</cx:pt>
          <cx:pt idx="338">16.462667</cx:pt>
          <cx:pt idx="339">16.133333</cx:pt>
          <cx:pt idx="340">15.983333</cx:pt>
          <cx:pt idx="341">15.467333</cx:pt>
          <cx:pt idx="342">15.286667</cx:pt>
          <cx:pt idx="343">15.288</cx:pt>
          <cx:pt idx="344">15.299333000000001</cx:pt>
          <cx:pt idx="345">14.797333</cx:pt>
          <cx:pt idx="346">13.52</cx:pt>
          <cx:pt idx="347">13.183999999999999</cx:pt>
          <cx:pt idx="348">13.273332999999999</cx:pt>
          <cx:pt idx="349">12.956</cx:pt>
          <cx:pt idx="350">13.321999999999999</cx:pt>
          <cx:pt idx="351">12.746667</cx:pt>
          <cx:pt idx="352">12.473333</cx:pt>
          <cx:pt idx="353">12.583333</cx:pt>
          <cx:pt idx="354">12.34</cx:pt>
          <cx:pt idx="355">12.367333</cx:pt>
          <cx:pt idx="356">12.073333</cx:pt>
          <cx:pt idx="357">13.245333</cx:pt>
          <cx:pt idx="358">13.629333000000001</cx:pt>
          <cx:pt idx="359">13.666667</cx:pt>
          <cx:pt idx="360">14.016667</cx:pt>
          <cx:pt idx="361">14.609332999999999</cx:pt>
          <cx:pt idx="362">14.863333000000001</cx:pt>
          <cx:pt idx="363">14.025333</cx:pt>
          <cx:pt idx="364">14.083333</cx:pt>
          <cx:pt idx="365">14.365333</cx:pt>
          <cx:pt idx="366">15.247999999999999</cx:pt>
          <cx:pt idx="367">15.007332999999999</cx:pt>
          <cx:pt idx="368">14.866667</cx:pt>
          <cx:pt idx="369">14.414667</cx:pt>
          <cx:pt idx="370">14.882667</cx:pt>
          <cx:pt idx="371">14.959333000000001</cx:pt>
          <cx:pt idx="372">14.687333000000001</cx:pt>
          <cx:pt idx="373">14.630000000000001</cx:pt>
          <cx:pt idx="374">14.732666999999999</cx:pt>
          <cx:pt idx="375">15.347333000000001</cx:pt>
          <cx:pt idx="376">15.259333</cx:pt>
          <cx:pt idx="377">15.959333000000001</cx:pt>
          <cx:pt idx="378">15.638</cx:pt>
          <cx:pt idx="379">15.416</cx:pt>
          <cx:pt idx="380">15.264666999999999</cx:pt>
          <cx:pt idx="381">15.609999999999999</cx:pt>
          <cx:pt idx="382">15.875999999999999</cx:pt>
          <cx:pt idx="383">15.983333</cx:pt>
          <cx:pt idx="384">16.533332999999999</cx:pt>
          <cx:pt idx="385">16.620000999999998</cx:pt>
          <cx:pt idx="386">17.044665999999999</cx:pt>
          <cx:pt idx="387">17.003332</cx:pt>
          <cx:pt idx="388">17.045999999999999</cx:pt>
          <cx:pt idx="389">17.25</cx:pt>
          <cx:pt idx="390">17.114000000000001</cx:pt>
          <cx:pt idx="391">17.277999999999999</cx:pt>
          <cx:pt idx="392">15.566667000000001</cx:pt>
          <cx:pt idx="393">15.128</cx:pt>
          <cx:pt idx="394">15.139333000000001</cx:pt>
          <cx:pt idx="395">15.526667</cx:pt>
          <cx:pt idx="396">16.200001</cx:pt>
          <cx:pt idx="397">16.176666000000001</cx:pt>
          <cx:pt idx="398">15.423333</cx:pt>
          <cx:pt idx="399">15.306666999999999</cx:pt>
          <cx:pt idx="400">15.458667</cx:pt>
          <cx:pt idx="401">15.1</cx:pt>
          <cx:pt idx="402">15.630000000000001</cx:pt>
          <cx:pt idx="403">15.736667000000001</cx:pt>
          <cx:pt idx="404">15.532667</cx:pt>
          <cx:pt idx="405">15.254</cx:pt>
          <cx:pt idx="406">15.414</cx:pt>
          <cx:pt idx="407">14.724</cx:pt>
          <cx:pt idx="408">14.444000000000001</cx:pt>
          <cx:pt idx="409">14.947333</cx:pt>
          <cx:pt idx="410">15.174666999999999</cx:pt>
          <cx:pt idx="411">14.800667000000001</cx:pt>
          <cx:pt idx="412">14.853332999999999</cx:pt>
          <cx:pt idx="413">14.664667</cx:pt>
          <cx:pt idx="414">14.24</cx:pt>
          <cx:pt idx="415">14.382667</cx:pt>
          <cx:pt idx="416">14.246</cx:pt>
          <cx:pt idx="417">14.6</cx:pt>
          <cx:pt idx="418">15.276667</cx:pt>
          <cx:pt idx="419">14.938667000000001</cx:pt>
          <cx:pt idx="420">15.125999999999999</cx:pt>
          <cx:pt idx="421">14.833333</cx:pt>
          <cx:pt idx="422">15.146667000000001</cx:pt>
          <cx:pt idx="423">15.333333</cx:pt>
          <cx:pt idx="424">15.386666999999999</cx:pt>
          <cx:pt idx="425">15.825333000000001</cx:pt>
          <cx:pt idx="426">16.513331999999998</cx:pt>
          <cx:pt idx="427">16.464001</cx:pt>
          <cx:pt idx="428">16.399999999999999</cx:pt>
          <cx:pt idx="429">16.164667000000001</cx:pt>
          <cx:pt idx="430">16.333331999999999</cx:pt>
          <cx:pt idx="431">16.399999999999999</cx:pt>
          <cx:pt idx="432">16.432666999999999</cx:pt>
          <cx:pt idx="433">16</cx:pt>
          <cx:pt idx="434">16.101334000000001</cx:pt>
          <cx:pt idx="435">14.970667000000001</cx:pt>
          <cx:pt idx="436">15.377333</cx:pt>
          <cx:pt idx="437">16.146667000000001</cx:pt>
          <cx:pt idx="438">16.200001</cx:pt>
          <cx:pt idx="439">16.100000000000001</cx:pt>
          <cx:pt idx="440">16.219334</cx:pt>
          <cx:pt idx="441">15.457333</cx:pt>
          <cx:pt idx="442">15.440666999999999</cx:pt>
          <cx:pt idx="443">15.32</cx:pt>
          <cx:pt idx="444">15.724667</cx:pt>
          <cx:pt idx="445">16.087999</cx:pt>
          <cx:pt idx="446">16.351998999999999</cx:pt>
          <cx:pt idx="447">16.476666999999999</cx:pt>
          <cx:pt idx="448">16.526667</cx:pt>
          <cx:pt idx="449">17.18</cx:pt>
          <cx:pt idx="450">17.159331999999999</cx:pt>
          <cx:pt idx="451">17.5</cx:pt>
          <cx:pt idx="452">17.379999000000002</cx:pt>
          <cx:pt idx="453">17.222000000000001</cx:pt>
          <cx:pt idx="454">16.954666</cx:pt>
          <cx:pt idx="455">16.966667000000001</cx:pt>
          <cx:pt idx="456">19.891332999999999</cx:pt>
          <cx:pt idx="457">19.847999999999999</cx:pt>
          <cx:pt idx="458">21.835999999999999</cx:pt>
          <cx:pt idx="459">21.332666</cx:pt>
          <cx:pt idx="460">20.866667</cx:pt>
          <cx:pt idx="461">20.873332999999999</cx:pt>
          <cx:pt idx="462">21.087999</cx:pt>
          <cx:pt idx="463">20.986668000000002</cx:pt>
          <cx:pt idx="464">21.308001000000001</cx:pt>
          <cx:pt idx="465">21.200001</cx:pt>
          <cx:pt idx="466">21.942667</cx:pt>
          <cx:pt idx="467">22.299999</cx:pt>
          <cx:pt idx="468">22.93</cx:pt>
          <cx:pt idx="469">23.126667000000001</cx:pt>
          <cx:pt idx="470">23.666668000000001</cx:pt>
          <cx:pt idx="471">23.073999000000001</cx:pt>
          <cx:pt idx="472">23.375999</cx:pt>
          <cx:pt idx="473">23.527999999999999</cx:pt>
          <cx:pt idx="474">23.450001</cx:pt>
          <cx:pt idx="475">24</cx:pt>
          <cx:pt idx="476">23.634001000000001</cx:pt>
          <cx:pt idx="477">22.677333999999998</cx:pt>
          <cx:pt idx="478">22.954666</cx:pt>
          <cx:pt idx="479">22.351334000000001</cx:pt>
          <cx:pt idx="480">22.074667000000002</cx:pt>
          <cx:pt idx="481">22.073999000000001</cx:pt>
          <cx:pt idx="482">21.959999</cx:pt>
          <cx:pt idx="483">22.174666999999999</cx:pt>
          <cx:pt idx="484">22.516666000000001</cx:pt>
          <cx:pt idx="485">22.188666999999999</cx:pt>
          <cx:pt idx="486">22.333331999999999</cx:pt>
          <cx:pt idx="487">22.439333000000001</cx:pt>
          <cx:pt idx="488">22.664000000000001</cx:pt>
          <cx:pt idx="489">23.458667999999999</cx:pt>
          <cx:pt idx="490">23.661332999999999</cx:pt>
          <cx:pt idx="491">24.07</cx:pt>
          <cx:pt idx="492">24.170000000000002</cx:pt>
          <cx:pt idx="493">25.266000999999999</cx:pt>
          <cx:pt idx="494">25.375333999999999</cx:pt>
          <cx:pt idx="495">26.488001000000001</cx:pt>
          <cx:pt idx="496">27.352667</cx:pt>
          <cx:pt idx="497">27.452000000000002</cx:pt>
          <cx:pt idx="498">27.890667000000001</cx:pt>
          <cx:pt idx="499">28.527332000000001</cx:pt>
          <cx:pt idx="500">29</cx:pt>
          <cx:pt idx="501">28.585999999999999</cx:pt>
          <cx:pt idx="502">27</cx:pt>
          <cx:pt idx="503">28.299999</cx:pt>
          <cx:pt idx="504">29.366667</cx:pt>
          <cx:pt idx="505">29.364668000000002</cx:pt>
          <cx:pt idx="506">30.760000000000002</cx:pt>
          <cx:pt idx="507">31.579999999999998</cx:pt>
          <cx:pt idx="508">33.139999000000003</cx:pt>
          <cx:pt idx="509">32.119331000000003</cx:pt>
          <cx:pt idx="510">32.900002000000001</cx:pt>
          <cx:pt idx="511">36.283999999999999</cx:pt>
          <cx:pt idx="512">35.317332999999998</cx:pt>
          <cx:pt idx="513">32.916668000000001</cx:pt>
          <cx:pt idx="514">33.840668000000001</cx:pt>
          <cx:pt idx="515">35.349997999999999</cx:pt>
          <cx:pt idx="516">38.125999</cx:pt>
          <cx:pt idx="517">37.616669000000002</cx:pt>
          <cx:pt idx="518">38.042000000000002</cx:pt>
          <cx:pt idx="519">36.132668000000002</cx:pt>
          <cx:pt idx="520">37.899334000000003</cx:pt>
          <cx:pt idx="521">38.379333000000003</cx:pt>
          <cx:pt idx="522">42.161330999999997</cx:pt>
          <cx:pt idx="523">42.666668000000001</cx:pt>
          <cx:pt idx="524">44.912666000000002</cx:pt>
          <cx:pt idx="525">58.863998000000002</cx:pt>
          <cx:pt idx="526">54.883999000000003</cx:pt>
          <cx:pt idx="527">46.661330999999997</cx:pt>
          <cx:pt idx="528">48.703335000000003</cx:pt>
          <cx:pt idx="529">53.333331999999999</cx:pt>
          <cx:pt idx="530">51.252665999999998</cx:pt>
          <cx:pt idx="531">51.858001999999999</cx:pt>
          <cx:pt idx="532">49.456001000000001</cx:pt>
          <cx:pt idx="533">52.481335000000001</cx:pt>
          <cx:pt idx="534">56.106667000000002</cx:pt>
          <cx:pt idx="535">61.566665999999998</cx:pt>
          <cx:pt idx="536">60.796664999999997</cx:pt>
          <cx:pt idx="537">60.465331999999997</cx:pt>
          <cx:pt idx="538">55.933334000000002</cx:pt>
          <cx:pt idx="539">56.599997999999999</cx:pt>
          <cx:pt idx="540">52.166668000000001</cx:pt>
          <cx:pt idx="541">48.666668000000001</cx:pt>
          <cx:pt idx="542">41.979999999999997</cx:pt>
          <cx:pt idx="543">47.417332000000002</cx:pt>
          <cx:pt idx="544">53.666668000000001</cx:pt>
          <cx:pt idx="545">50.930667999999997</cx:pt>
          <cx:pt idx="546">48.251331</cx:pt>
          <cx:pt idx="547">46</cx:pt>
          <cx:pt idx="548">40.359332999999999</cx:pt>
          <cx:pt idx="549">43.962001999999998</cx:pt>
          <cx:pt idx="550">42.68</cx:pt>
          <cx:pt idx="551">38.726002000000001</cx:pt>
          <cx:pt idx="552">39.666668000000001</cx:pt>
          <cx:pt idx="553">31.299999</cx:pt>
          <cx:pt idx="554">29.334</cx:pt>
          <cx:pt idx="555">25.933332</cx:pt>
          <cx:pt idx="556">24.98</cx:pt>
          <cx:pt idx="557">29.213332999999999</cx:pt>
          <cx:pt idx="558">28.906668</cx:pt>
          <cx:pt idx="559">31.82</cx:pt>
          <cx:pt idx="560">36.349997999999999</cx:pt>
          <cx:pt idx="561">36.492668000000002</cx:pt>
          <cx:pt idx="562">33.666668000000001</cx:pt>
          <cx:pt idx="563">34.017333999999998</cx:pt>
          <cx:pt idx="564">33.416668000000001</cx:pt>
          <cx:pt idx="565">33.599997999999999</cx:pt>
          <cx:pt idx="566">32.068668000000002</cx:pt>
          <cx:pt idx="567">33.966667000000001</cx:pt>
          <cx:pt idx="568">34.080002</cx:pt>
          <cx:pt idx="569">36.333331999999999</cx:pt>
          <cx:pt idx="570">36.946666999999998</cx:pt>
          <cx:pt idx="571">37.472667999999999</cx:pt>
          <cx:pt idx="572">39.344002000000003</cx:pt>
          <cx:pt idx="573">46.597999999999999</cx:pt>
          <cx:pt idx="574">49.466667000000001</cx:pt>
          <cx:pt idx="575">47.796000999999997</cx:pt>
          <cx:pt idx="576">51.485332</cx:pt>
          <cx:pt idx="577">48.846668000000001</cx:pt>
          <cx:pt idx="578">48.674666999999999</cx:pt>
          <cx:pt idx="579">46.931998999999998</cx:pt>
          <cx:pt idx="580">48.506667999999998</cx:pt>
          <cx:pt idx="581">47.387332999999998</cx:pt>
          <cx:pt idx="582">49.173999999999999</cx:pt>
          <cx:pt idx="583">53.042667000000002</cx:pt>
          <cx:pt idx="584">52.678001000000002</cx:pt>
          <cx:pt idx="585">57.012669000000002</cx:pt>
          <cx:pt idx="586">50.333331999999999</cx:pt>
          <cx:pt idx="587">46.733333999999999</cx:pt>
          <cx:pt idx="588">52.652667999999998</cx:pt>
          <cx:pt idx="589">51.766666000000001</cx:pt>
          <cx:pt idx="590">51.813999000000003</cx:pt>
          <cx:pt idx="591">52.917999000000002</cx:pt>
          <cx:pt idx="592">52.700668</cx:pt>
          <cx:pt idx="593">55.133330999999998</cx:pt>
          <cx:pt idx="594">54.722000000000001</cx:pt>
          <cx:pt idx="595">52</cx:pt>
          <cx:pt idx="596">52.689999</cx:pt>
          <cx:pt idx="597">55.185333</cx:pt>
          <cx:pt idx="598">54.344665999999997</cx:pt>
          <cx:pt idx="599">54.700001</cx:pt>
          <cx:pt idx="600">54.400002000000001</cx:pt>
          <cx:pt idx="601">54.811332999999998</cx:pt>
          <cx:pt idx="602">55.633330999999998</cx:pt>
          <cx:pt idx="603">54.723998999999999</cx:pt>
          <cx:pt idx="604">54.234000999999999</cx:pt>
          <cx:pt idx="605">53.916668000000001</cx:pt>
          <cx:pt idx="606">57.200001</cx:pt>
          <cx:pt idx="607">59.646667000000001</cx:pt>
          <cx:pt idx="608">59.207999999999998</cx:pt>
          <cx:pt idx="609">59.325333000000001</cx:pt>
          <cx:pt idx="610">58.522666999999998</cx:pt>
          <cx:pt idx="611">61.266666000000001</cx:pt>
          <cx:pt idx="612">62.667332000000002</cx:pt>
          <cx:pt idx="613">66.125336000000004</cx:pt>
          <cx:pt idx="614">66.013335999999995</cx:pt>
          <cx:pt idx="615">65.333336000000003</cx:pt>
          <cx:pt idx="616">61.186000999999997</cx:pt>
          <cx:pt idx="617">67.456665000000001</cx:pt>
          <cx:pt idx="618">65.847335999999999</cx:pt>
          <cx:pt idx="619">66.866669000000002</cx:pt>
          <cx:pt idx="620">67.518669000000003</cx:pt>
          <cx:pt idx="621">66.663330000000002</cx:pt>
          <cx:pt idx="622">66.592003000000005</cx:pt>
          <cx:pt idx="623">66.274001999999996</cx:pt>
          <cx:pt idx="624">63.618000000000002</cx:pt>
          <cx:pt idx="625">66.318664999999996</cx:pt>
          <cx:pt idx="626">64.600669999999994</cx:pt>
          <cx:pt idx="627">67.099997999999999</cx:pt>
          <cx:pt idx="628">72.199996999999996</cx:pt>
          <cx:pt idx="629">81.431999000000005</cx:pt>
          <cx:pt idx="630">85.112662999999998</cx:pt>
          <cx:pt idx="631">93.667336000000006</cx:pt>
          <cx:pt idx="632">93.666663999999997</cx:pt>
          <cx:pt idx="633">93.132667999999995</cx:pt>
          <cx:pt idx="634">93.066665999999998</cx:pt>
          <cx:pt idx="635">110.599998</cx:pt>
          <cx:pt idx="636">103.73333</cx:pt>
          <cx:pt idx="637">102.866669</cx:pt>
          <cx:pt idx="638">98.477333000000002</cx:pt>
          <cx:pt idx="639">100.89666699999999</cx:pt>
          <cx:pt idx="640">101.26733400000001</cx:pt>
          <cx:pt idx="641">109.328667</cx:pt>
          <cx:pt idx="642">106.599998</cx:pt>
          <cx:pt idx="643">111.93000000000001</cx:pt>
          <cx:pt idx="644">94.400665000000004</cx:pt>
          <cx:pt idx="645">95.666663999999997</cx:pt>
          <cx:pt idx="646">100.26667</cx:pt>
          <cx:pt idx="647">100.066666</cx:pt>
          <cx:pt idx="648">99.199996999999996</cx:pt>
          <cx:pt idx="649">101</cx:pt>
          <cx:pt idx="650">96.613335000000006</cx:pt>
          <cx:pt idx="651">99.667336000000006</cx:pt>
          <cx:pt idx="652">99.532668999999999</cx:pt>
          <cx:pt idx="653">99.388664000000006</cx:pt>
          <cx:pt idx="654">99.969329999999999</cx:pt>
          <cx:pt idx="655">96.533332999999999</cx:pt>
          <cx:pt idx="656">93.066665999999998</cx:pt>
          <cx:pt idx="657">98</cx:pt>
          <cx:pt idx="658">107.400002</cx:pt>
          <cx:pt idx="659">110.999336</cx:pt>
          <cx:pt idx="660">111.800003</cx:pt>
          <cx:pt idx="661">126.599335</cx:pt>
          <cx:pt idx="662">124.333336</cx:pt>
          <cx:pt idx="663">124.045334</cx:pt>
          <cx:pt idx="664">136.31733700000001</cx:pt>
          <cx:pt idx="665">141.75199900000001</cx:pt>
          <cx:pt idx="666">131.65933200000001</cx:pt>
          <cx:pt idx="667">137.33332799999999</cx:pt>
          <cx:pt idx="668">145.36399800000001</cx:pt>
          <cx:pt idx="669">153.00799599999999</cx:pt>
          <cx:pt idx="670">148.203339</cx:pt>
          <cx:pt idx="671">167.38000500000001</cx:pt>
          <cx:pt idx="672">159.66333</cx:pt>
          <cx:pt idx="673">135.74333200000001</cx:pt>
          <cx:pt idx="674">134.270004</cx:pt>
          <cx:pt idx="675">118.666664</cx:pt>
          <cx:pt idx="676">118.866669</cx:pt>
          <cx:pt idx="677">128.73666399999999</cx:pt>
          <cx:pt idx="678">127.313332</cx:pt>
          <cx:pt idx="679">126.98333</cx:pt>
          <cx:pt idx="680">145.520004</cx:pt>
          <cx:pt idx="681">146.62333699999999</cx:pt>
          <cx:pt idx="682">138.53334000000001</cx:pt>
          <cx:pt idx="683">149.31333900000001</cx:pt>
          <cx:pt idx="684">151.04333500000001</cx:pt>
          <cx:pt idx="685">143.199997</cx:pt>
          <cx:pt idx="686">135.05332899999999</cx:pt>
          <cx:pt idx="687">121.26667</cx:pt>
          <cx:pt idx="688">131.15666200000001</cx:pt>
          <cx:pt idx="689">141.53999300000001</cx:pt>
          <cx:pt idx="690">138.66667200000001</cx:pt>
          <cx:pt idx="691">140.44000199999999</cx:pt>
          <cx:pt idx="692">146.91999799999999</cx:pt>
          <cx:pt idx="693">140.46333300000001</cx:pt>
          <cx:pt idx="694">141.116669</cx:pt>
          <cx:pt idx="695">141.26333600000001</cx:pt>
          <cx:pt idx="696">139.95666499999999</cx:pt>
          <cx:pt idx="697">146.14666700000001</cx:pt>
          <cx:pt idx="698">143.37666300000001</cx:pt>
          <cx:pt idx="699">147.33332799999999</cx:pt>
          <cx:pt idx="700">147.78334000000001</cx:pt>
          <cx:pt idx="701">149.92666600000001</cx:pt>
          <cx:pt idx="702">150.10333299999999</cx:pt>
          <cx:pt idx="703">151.479996</cx:pt>
          <cx:pt idx="704">148.74667400000001</cx:pt>
          <cx:pt idx="705">143.91667200000001</cx:pt>
          <cx:pt idx="706">140.89999399999999</cx:pt>
          <cx:pt idx="707">147.30667099999999</cx:pt>
          <cx:pt idx="708">140.613327</cx:pt>
          <cx:pt idx="709">137.21000699999999</cx:pt>
          <cx:pt idx="710">141.25332599999999</cx:pt>
          <cx:pt idx="711">138.82666</cx:pt>
          <cx:pt idx="712">136.653336</cx:pt>
          <cx:pt idx="713">135.633331</cx:pt>
          <cx:pt idx="714">131.33332799999999</cx:pt>
          <cx:pt idx="715">136.57666</cx:pt>
          <cx:pt idx="716">143.53999300000001</cx:pt>
          <cx:pt idx="717">142.76666299999999</cx:pt>
          <cx:pt idx="718">145.366669</cx:pt>
          <cx:pt idx="719">146.5</cx:pt>
          <cx:pt idx="720">140.029999</cx:pt>
          <cx:pt idx="721">138.816666</cx:pt>
          <cx:pt idx="722">138.35000600000001</cx:pt>
          <cx:pt idx="723">136.949997</cx:pt>
          <cx:pt idx="724">136.30999800000001</cx:pt>
          <cx:pt idx="725">153.38999899999999</cx:pt>
          <cx:pt idx="726">149.449997</cx:pt>
          <cx:pt idx="727">164</cx:pt>
          <cx:pt idx="728">165.99667400000001</cx:pt>
          <cx:pt idx="729">167.83332799999999</cx:pt>
          <cx:pt idx="730">180.133331</cx:pt>
          <cx:pt idx="731">183.35333299999999</cx:pt>
          <cx:pt idx="732">193.720001</cx:pt>
          <cx:pt idx="733">200.73666399999999</cx:pt>
          <cx:pt idx="734">199.19667100000001</cx:pt>
          <cx:pt idx="735">185.479996</cx:pt>
          <cx:pt idx="736">196.67334</cx:pt>
          <cx:pt idx="737">197.00332599999999</cx:pt>
          <cx:pt idx="738">201.63999899999999</cx:pt>
          <cx:pt idx="739">208.50332599999999</cx:pt>
          <cx:pt idx="740">217.89666700000001</cx:pt>
          <cx:pt idx="741">191.45666499999999</cx:pt>
          <cx:pt idx="742">205.00332599999999</cx:pt>
          <cx:pt idx="743">206.33332799999999</cx:pt>
          <cx:pt idx="744">214.42666600000001</cx:pt>
          <cx:pt idx="745">209.41000399999999</cx:pt>
          <cx:pt idx="746">209.39666700000001</cx:pt>
          <cx:pt idx="747">222.96665999999999</cx:pt>
          <cx:pt idx="748">222.08000200000001</cx:pt>
          <cx:pt idx="749">216</cx:pt>
          <cx:pt idx="750">210.73333700000001</cx:pt>
          <cx:pt idx="751">214.33000200000001</cx:pt>
          <cx:pt idx="752">224.83667</cx:pt>
          <cx:pt idx="753">220.33332799999999</cx:pt>
          <cx:pt idx="754">224</cx:pt>
          <cx:pt idx="755">233.33000200000001</cx:pt>
          <cx:pt idx="756">239.820007</cx:pt>
          <cx:pt idx="757">241.220001</cx:pt>
          <cx:pt idx="758">252.83000200000001</cx:pt>
          <cx:pt idx="759">259.209991</cx:pt>
          <cx:pt idx="760">285.33334400000001</cx:pt>
          <cx:pt idx="761">283.133331</cx:pt>
          <cx:pt idx="762">277</cx:pt>
          <cx:pt idx="763">284.25332600000002</cx:pt>
          <cx:pt idx="764">281.13000499999998</cx:pt>
          <cx:pt idx="765">284</cx:pt>
          <cx:pt idx="766">279.26666299999999</cx:pt>
          <cx:pt idx="767">286.24667399999998</cx:pt>
          <cx:pt idx="768">285</cx:pt>
          <cx:pt idx="769">278.10333300000002</cx:pt>
          <cx:pt idx="770">285</cx:pt>
          <cx:pt idx="771">297.12667800000003</cx:pt>
          <cx:pt idx="772">290.116669</cx:pt>
          <cx:pt idx="773">273.33334400000001</cx:pt>
          <cx:pt idx="774">276.66665599999999</cx:pt>
          <cx:pt idx="775">271.42999300000002</cx:pt>
          <cx:pt idx="776">281.55999800000001</cx:pt>
          <cx:pt idx="777">292.33999599999999</cx:pt>
          <cx:pt idx="778">285</cx:pt>
          <cx:pt idx="779">281.66665599999999</cx:pt>
          <cx:pt idx="780">289.89001500000001</cx:pt>
          <cx:pt idx="781">285.040009</cx:pt>
          <cx:pt idx="782">281.21331800000002</cx:pt>
          <cx:pt idx="783">270.81332400000002</cx:pt>
          <cx:pt idx="784">267.08667000000003</cx:pt>
          <cx:pt idx="785">272.66665599999999</cx:pt>
          <cx:pt idx="786">259.69665500000002</cx:pt>
          <cx:pt idx="787">260.29998799999998</cx:pt>
          <cx:pt idx="788">265</cx:pt>
          <cx:pt idx="789">254.21333300000001</cx:pt>
          <cx:pt idx="790">220.71000699999999</cx:pt>
          <cx:pt idx="791">237.28334000000001</cx:pt>
          <cx:pt idx="792">242.050003</cx:pt>
          <cx:pt idx="793">233.33332799999999</cx:pt>
          <cx:pt idx="794">230.03666699999999</cx:pt>
          <cx:pt idx="795">239.42666600000001</cx:pt>
          <cx:pt idx="796">229.33000200000001</cx:pt>
          <cx:pt idx="797">218.60000600000001</cx:pt>
          <cx:pt idx="798">208.68666099999999</cx:pt>
          <cx:pt idx="799">200.183334</cx:pt>
          <cx:pt idx="800">202.72666899999999</cx:pt>
          <cx:pt idx="801">233.433334</cx:pt>
          <cx:pt idx="802">233.133331</cx:pt>
          <cx:pt idx="803">223.33332799999999</cx:pt>
          <cx:pt idx="804">231.363327</cx:pt>
          <cx:pt idx="805">234.449997</cx:pt>
          <cx:pt idx="806">218.95666499999999</cx:pt>
          <cx:pt idx="807">228.096664</cx:pt>
          <cx:pt idx="808">215.53334000000001</cx:pt>
          <cx:pt idx="809">228.19667100000001</cx:pt>
          <cx:pt idx="810">225.25666799999999</cx:pt>
          <cx:pt idx="811">222.636673</cx:pt>
          <cx:pt idx="812">204.33332799999999</cx:pt>
          <cx:pt idx="813">213.95666499999999</cx:pt>
          <cx:pt idx="814">205.21333300000001</cx:pt>
          <cx:pt idx="815">200.58332799999999</cx:pt>
          <cx:pt idx="816">215.53999300000001</cx:pt>
          <cx:pt idx="817">229.45666499999999</cx:pt>
          <cx:pt idx="818">235.903336</cx:pt>
          <cx:pt idx="819">230.10000600000001</cx:pt>
          <cx:pt idx="820">229</cx:pt>
          <cx:pt idx="821">225.79333500000001</cx:pt>
          <cx:pt idx="822">225.92334</cx:pt>
          <cx:pt idx="823">228.566666</cx:pt>
          <cx:pt idx="824">237.566666</cx:pt>
          <cx:pt idx="825">256.89999399999999</cx:pt>
          <cx:pt idx="826">247.699997</cx:pt>
          <cx:pt idx="827">242.883331</cx:pt>
          <cx:pt idx="828">239.866669</cx:pt>
          <cx:pt idx="829">239.13999899999999</cx:pt>
          <cx:pt idx="830">234.92334</cx:pt>
          <cx:pt idx="831">247.16667200000001</cx:pt>
          <cx:pt idx="832">239.933334</cx:pt>
          <cx:pt idx="833">247</cx:pt>
          <cx:pt idx="834">239.320007</cx:pt>
          <cx:pt idx="835">232.136673</cx:pt>
          <cx:pt idx="836">233.16999799999999</cx:pt>
          <cx:pt idx="837">222.529999</cx:pt>
          <cx:pt idx="838">234.60000600000001</cx:pt>
          <cx:pt idx="839">226.31333900000001</cx:pt>
          <cx:pt idx="840">227.020004</cx:pt>
          <cx:pt idx="841">226.91999799999999</cx:pt>
          <cx:pt idx="842">221.933334</cx:pt>
          <cx:pt idx="843">221.633331</cx:pt>
          <cx:pt idx="844">199.74667400000001</cx:pt>
          <cx:pt idx="845">200.83000200000001</cx:pt>
          <cx:pt idx="846">200.51333600000001</cx:pt>
          <cx:pt idx="847">194.470001</cx:pt>
          <cx:pt idx="848">191.85000600000001</cx:pt>
          <cx:pt idx="849">189.33332799999999</cx:pt>
          <cx:pt idx="850">184.183334</cx:pt>
          <cx:pt idx="851">191.66667200000001</cx:pt>
          <cx:pt idx="852">198.703339</cx:pt>
          <cx:pt idx="853">193.866669</cx:pt>
          <cx:pt idx="854">202.43666099999999</cx:pt>
          <cx:pt idx="855">202.520004</cx:pt>
          <cx:pt idx="856">206.74667400000001</cx:pt>
          <cx:pt idx="857">209.5</cx:pt>
          <cx:pt idx="858">209.26666299999999</cx:pt>
          <cx:pt idx="859">206.71000699999999</cx:pt>
          <cx:pt idx="860">200.60000600000001</cx:pt>
          <cx:pt idx="861">193.23666399999999</cx:pt>
          <cx:pt idx="862">197.27667199999999</cx:pt>
          <cx:pt idx="863">207.66999799999999</cx:pt>
          <cx:pt idx="864">200.72332800000001</cx:pt>
          <cx:pt idx="865">201.29333500000001</cx:pt>
          <cx:pt idx="866">203.41000399999999</cx:pt>
          <cx:pt idx="867">204.07666</cx:pt>
          <cx:pt idx="868">205.56333900000001</cx:pt>
          <cx:pt idx="869">199.179993</cx:pt>
          <cx:pt idx="870">200.63000500000001</cx:pt>
          <cx:pt idx="871">204.45666499999999</cx:pt>
          <cx:pt idx="872">208.16000399999999</cx:pt>
          <cx:pt idx="873">206.08332799999999</cx:pt>
          <cx:pt idx="874">210.66667200000001</cx:pt>
          <cx:pt idx="875">224.99667400000001</cx:pt>
          <cx:pt idx="876">229.86000100000001</cx:pt>
          <cx:pt idx="877">223.88000500000001</cx:pt>
          <cx:pt idx="878">228.21665999999999</cx:pt>
          <cx:pt idx="879">226.58999600000001</cx:pt>
          <cx:pt idx="880">227.97332800000001</cx:pt>
          <cx:pt idx="881">226.32666</cx:pt>
          <cx:pt idx="882">227.23666399999999</cx:pt>
          <cx:pt idx="883">221.42334</cx:pt>
          <cx:pt idx="884">209.45666499999999</cx:pt>
          <cx:pt idx="885">217.72666899999999</cx:pt>
          <cx:pt idx="886">220.73333700000001</cx:pt>
          <cx:pt idx="887">228.77333100000001</cx:pt>
          <cx:pt idx="888">223.58332799999999</cx:pt>
          <cx:pt idx="889">219.46333300000001</cx:pt>
          <cx:pt idx="890">218.22666899999999</cx:pt>
          <cx:pt idx="891">209.96333300000001</cx:pt>
          <cx:pt idx="892">217.33000200000001</cx:pt>
          <cx:pt idx="893">219.86999499999999</cx:pt>
          <cx:pt idx="894">218.81333900000001</cx:pt>
          <cx:pt idx="895">215.453339</cx:pt>
          <cx:pt idx="896">216.990005</cx:pt>
          <cx:pt idx="897">221.133331</cx:pt>
          <cx:pt idx="898">215.66667200000001</cx:pt>
          <cx:pt idx="899">216.596664</cx:pt>
          <cx:pt idx="900">223.91999799999999</cx:pt>
          <cx:pt idx="901">233.33332799999999</cx:pt>
          <cx:pt idx="902">239.66667200000001</cx:pt>
          <cx:pt idx="903">237</cx:pt>
          <cx:pt idx="904">238.66667200000001</cx:pt>
          <cx:pt idx="905">237.300003</cx:pt>
          <cx:pt idx="906">236.72332800000001</cx:pt>
          <cx:pt idx="907">237.99667400000001</cx:pt>
          <cx:pt idx="908">237.570007</cx:pt>
          <cx:pt idx="909">235.44667100000001</cx:pt>
          <cx:pt idx="910">241.23666399999999</cx:pt>
          <cx:pt idx="911">235.02333100000001</cx:pt>
          <cx:pt idx="912">224.220001</cx:pt>
          <cx:pt idx="913">223.25</cx:pt>
          <cx:pt idx="914">226.070007</cx:pt>
          <cx:pt idx="915">227.616669</cx:pt>
          <cx:pt idx="916">228.479996</cx:pt>
          <cx:pt idx="917">236.893326</cx:pt>
          <cx:pt idx="918">235.67666600000001</cx:pt>
          <cx:pt idx="919">236.10333299999999</cx:pt>
          <cx:pt idx="920">235</cx:pt>
          <cx:pt idx="921">238.240005</cx:pt>
          <cx:pt idx="922">244.33332799999999</cx:pt>
          <cx:pt idx="923">244.69332900000001</cx:pt>
          <cx:pt idx="924">244.83332799999999</cx:pt>
          <cx:pt idx="925">244.08332799999999</cx:pt>
          <cx:pt idx="926">246.66667200000001</cx:pt>
          <cx:pt idx="927">253.86000100000001</cx:pt>
          <cx:pt idx="928">251.136673</cx:pt>
          <cx:pt idx="929">253.199997</cx:pt>
          <cx:pt idx="930">246.73666399999999</cx:pt>
          <cx:pt idx="931">247.52333100000001</cx:pt>
          <cx:pt idx="932">248.33332799999999</cx:pt>
          <cx:pt idx="933">250.94332900000001</cx:pt>
          <cx:pt idx="934">252.383331</cx:pt>
          <cx:pt idx="935">244.85333299999999</cx:pt>
          <cx:pt idx="936">244.929993</cx:pt>
          <cx:pt idx="937">247.84333799999999</cx:pt>
          <cx:pt idx="938">251.66667200000001</cx:pt>
          <cx:pt idx="939">248.63000500000001</cx:pt>
          <cx:pt idx="940">257.70666499999999</cx:pt>
          <cx:pt idx="941">262.39999399999999</cx:pt>
          <cx:pt idx="942">259.93331899999998</cx:pt>
          <cx:pt idx="943">260.33334400000001</cx:pt>
          <cx:pt idx="944">259.46667500000001</cx:pt>
          <cx:pt idx="945">265.5</cx:pt>
          <cx:pt idx="946">261.60000600000001</cx:pt>
          <cx:pt idx="947">258.73333700000001</cx:pt>
          <cx:pt idx="948">261.82000699999998</cx:pt>
          <cx:pt idx="949">265.40332000000001</cx:pt>
          <cx:pt idx="950">262.54998799999998</cx:pt>
          <cx:pt idx="951">266.976654</cx:pt>
          <cx:pt idx="952">270.156677</cx:pt>
          <cx:pt idx="953">271.82998700000002</cx:pt>
          <cx:pt idx="954">274.57998700000002</cx:pt>
          <cx:pt idx="955">283.92999300000002</cx:pt>
          <cx:pt idx="956">292.51001000000002</cx:pt>
          <cx:pt idx="957">288.45001200000002</cx:pt>
          <cx:pt idx="958">285.33334400000001</cx:pt>
          <cx:pt idx="959">298.5</cx:pt>
          <cx:pt idx="960">316.843323</cx:pt>
          <cx:pt idx="961">341.56332400000002</cx:pt>
          <cx:pt idx="962">346.55334499999998</cx:pt>
          <cx:pt idx="963">356.10333300000002</cx:pt>
          <cx:pt idx="964">360.61999500000002</cx:pt>
          <cx:pt idx="965">381.66665599999999</cx:pt>
          <cx:pt idx="966">386.45333900000003</cx:pt>
          <cx:pt idx="967">392.44332900000001</cx:pt>
          <cx:pt idx="968">411.47000100000002</cx:pt>
          <cx:pt idx="969">409.33334400000001</cx:pt>
          <cx:pt idx="970">383.26333599999998</cx:pt>
          <cx:pt idx="971">391.20001200000002</cx:pt>
          <cx:pt idx="972">336.80334499999998</cx:pt>
          <cx:pt idx="973">367.58999599999999</cx:pt>
          <cx:pt idx="974">349.16665599999999</cx:pt>
          <cx:pt idx="975">339.209991</cx:pt>
          <cx:pt idx="976">334.43667599999998</cx:pt>
          <cx:pt idx="977">354.50332600000002</cx:pt>
          <cx:pt idx="978">368.85000600000001</cx:pt>
          <cx:pt idx="979">366.290009</cx:pt>
          <cx:pt idx="980">387.44332900000001</cx:pt>
          <cx:pt idx="981">389.17001299999998</cx:pt>
          <cx:pt idx="982">360.13000499999998</cx:pt>
          <cx:pt idx="983">366.48998999999998</cx:pt>
          <cx:pt idx="984">366.99667399999998</cx:pt>
          <cx:pt idx="985">381.45666499999999</cx:pt>
          <cx:pt idx="986">386.89999399999999</cx:pt>
          <cx:pt idx="987">366.35333300000002</cx:pt>
          <cx:pt idx="988">361.59667999999999</cx:pt>
          <cx:pt idx="989">333.83667000000003</cx:pt>
          <cx:pt idx="990">348.06668100000002</cx:pt>
          <cx:pt idx="991">350.90332000000001</cx:pt>
          <cx:pt idx="992">353.54666099999997</cx:pt>
          <cx:pt idx="993">336.25</cx:pt>
          <cx:pt idx="994">333.69665500000002</cx:pt>
          <cx:pt idx="995">315</cx:pt>
          <cx:pt idx="996">317.73666400000002</cx:pt>
          <cx:pt idx="997">331.5</cx:pt>
          <cx:pt idx="998">304.92334</cx:pt>
          <cx:pt idx="999">303.56668100000002</cx:pt>
          <cx:pt idx="1000">305.62332199999997</cx:pt>
          <cx:pt idx="1001">321.88665800000001</cx:pt>
          <cx:pt idx="1002">335.60000600000001</cx:pt>
          <cx:pt idx="1003">357.89001500000001</cx:pt>
          <cx:pt idx="1004">369.82998700000002</cx:pt>
          <cx:pt idx="1005">366.21331800000002</cx:pt>
          <cx:pt idx="1006">353.77667200000002</cx:pt>
          <cx:pt idx="1007">357.81332400000002</cx:pt>
          <cx:pt idx="1008">382.58334400000001</cx:pt>
          <cx:pt idx="1009">396.51666299999999</cx:pt>
          <cx:pt idx="1010">382.21667500000001</cx:pt>
          <cx:pt idx="1011">359</cx:pt>
          <cx:pt idx="1012">360.12332199999997</cx:pt>
          <cx:pt idx="1013">333.33334400000001</cx:pt>
          <cx:pt idx="1014">351.22332799999998</cx:pt>
          <cx:pt idx="1015">359.616669</cx:pt>
          <cx:pt idx="1016">369.69000199999999</cx:pt>
          <cx:pt idx="1017">339.959991</cx:pt>
          <cx:pt idx="1018">342.20333900000003</cx:pt>
          <cx:pt idx="1019">347.23666400000002</cx:pt>
          <cx:pt idx="1020">336.57666</cx:pt>
          <cx:pt idx="1021">332.11334199999999</cx:pt>
          <cx:pt idx="1022">301.58667000000003</cx:pt>
          <cx:pt idx="1023">304.73333700000001</cx:pt>
          <cx:pt idx="1024">317.476654</cx:pt>
          <cx:pt idx="1025">311.11999500000002</cx:pt>
          <cx:pt idx="1026">277.18667599999998</cx:pt>
          <cx:pt idx="1027">290.90332000000001</cx:pt>
          <cx:pt idx="1028">311.73666400000002</cx:pt>
          <cx:pt idx="1029">309.39334100000002</cx:pt>
          <cx:pt idx="1030">294</cx:pt>
          <cx:pt idx="1031">299.07333399999999</cx:pt>
          <cx:pt idx="1032">307.92999300000002</cx:pt>
          <cx:pt idx="1033">301.843323</cx:pt>
          <cx:pt idx="1034">311.66665599999999</cx:pt>
          <cx:pt idx="1035">302.790009</cx:pt>
          <cx:pt idx="1036">303.209991</cx:pt>
          <cx:pt idx="1037">287.19000199999999</cx:pt>
          <cx:pt idx="1038">300</cx:pt>
          <cx:pt idx="1039">304.68331899999998</cx:pt>
          <cx:pt idx="1040">304.42001299999998</cx:pt>
          <cx:pt idx="1041">295.33334400000001</cx:pt>
          <cx:pt idx="1042">278.04333500000001</cx:pt>
          <cx:pt idx="1043">276.80999800000001</cx:pt>
          <cx:pt idx="1044">233.46333300000001</cx:pt>
          <cx:pt idx="1045">269.74334700000003</cx:pt>
          <cx:pt idx="1046">271.67001299999998</cx:pt>
          <cx:pt idx="1047">289.89334100000002</cx:pt>
          <cx:pt idx="1048">290.709991</cx:pt>
          <cx:pt idx="1049">292.92334</cx:pt>
          <cx:pt idx="1050">283.03332499999999</cx:pt>
          <cx:pt idx="1051">285.43331899999998</cx:pt>
          <cx:pt idx="1052">265.17666600000001</cx:pt>
          <cx:pt idx="1053">279.82666</cx:pt>
          <cx:pt idx="1054">283.81668100000002</cx:pt>
          <cx:pt idx="1055">280.06668100000002</cx:pt>
          <cx:pt idx="1056">260.20333900000003</cx:pt>
          <cx:pt idx="1057">258.42334</cx:pt>
          <cx:pt idx="1058">269.66665599999999</cx:pt>
          <cx:pt idx="1059">276.99667399999998</cx:pt>
          <cx:pt idx="1060">291.49667399999998</cx:pt>
          <cx:pt idx="1061">304.99334700000003</cx:pt>
          <cx:pt idx="1062">310</cx:pt>
          <cx:pt idx="1063">326.64666699999998</cx:pt>
          <cx:pt idx="1064">336.57666</cx:pt>
          <cx:pt idx="1065">336</cx:pt>
          <cx:pt idx="1066">355.03332499999999</cx:pt>
          <cx:pt idx="1067">369.32998700000002</cx:pt>
          <cx:pt idx="1068">363.72332799999998</cx:pt>
          <cx:pt idx="1069">364.85665899999998</cx:pt>
          <cx:pt idx="1070">360.383331</cx:pt>
          <cx:pt idx="1071">363.12667800000003</cx:pt>
          <cx:pt idx="1072">378.76666299999999</cx:pt>
          <cx:pt idx="1073">357.82333399999999</cx:pt>
          <cx:pt idx="1074">350.79666099999997</cx:pt>
          <cx:pt idx="1075">347.73666400000002</cx:pt>
          <cx:pt idx="1076">326.79998799999998</cx:pt>
          <cx:pt idx="1077">332.54666099999997</cx:pt>
          <cx:pt idx="1078">327.02667200000002</cx:pt>
          <cx:pt idx="1079">333.09667999999999</cx:pt>
          <cx:pt idx="1080">329.67666600000001</cx:pt>
          <cx:pt idx="1081">335.01998900000001</cx:pt>
          <cx:pt idx="1082">343.33334400000001</cx:pt>
          <cx:pt idx="1083">358.24334700000003</cx:pt>
          <cx:pt idx="1084">338.30334499999998</cx:pt>
          <cx:pt idx="1085">326.32333399999999</cx:pt>
          <cx:pt idx="1086">331.80999800000001</cx:pt>
          <cx:pt idx="1087">299.52667200000002</cx:pt>
          <cx:pt idx="1088">299.99334700000003</cx:pt>
          <cx:pt idx="1089">300.75</cx:pt>
          <cx:pt idx="1090">286.92334</cx:pt>
          <cx:pt idx="1091">301.05999800000001</cx:pt>
          <cx:pt idx="1092">301.31332400000002</cx:pt>
          <cx:pt idx="1093">313.00665300000003</cx:pt>
          <cx:pt idx="1094">295.66665599999999</cx:pt>
          <cx:pt idx="1095">278.81668100000002</cx:pt>
          <cx:pt idx="1096">273.10333300000002</cx:pt>
          <cx:pt idx="1097">265</cx:pt>
          <cx:pt idx="1098">233.66667200000001</cx:pt>
          <cx:pt idx="1099">257.82666</cx:pt>
          <cx:pt idx="1100">255.720001</cx:pt>
          <cx:pt idx="1101">249.11999499999999</cx:pt>
          <cx:pt idx="1102">248.17334</cx:pt>
          <cx:pt idx="1103">235.66667200000001</cx:pt>
          <cx:pt idx="1104">237.99667400000001</cx:pt>
          <cx:pt idx="1105">218.33999600000001</cx:pt>
          <cx:pt idx="1106">217.84333799999999</cx:pt>
          <cx:pt idx="1107">207.949997</cx:pt>
          <cx:pt idx="1108">220.47332800000001</cx:pt>
          <cx:pt idx="1109">241.08332799999999</cx:pt>
          <cx:pt idx="1110">257.94665500000002</cx:pt>
          <cx:pt idx="1111">251.720001</cx:pt>
          <cx:pt idx="1112">244.15666200000001</cx:pt>
          <cx:pt idx="1113">243.22666899999999</cx:pt>
          <cx:pt idx="1114">244.35333299999999</cx:pt>
          <cx:pt idx="1115">234</cx:pt>
          <cx:pt idx="1116">240.08667</cx:pt>
          <cx:pt idx="1117">249.33999600000001</cx:pt>
          <cx:pt idx="1118">235.15666200000001</cx:pt>
          <cx:pt idx="1119">223.16667200000001</cx:pt>
          <cx:pt idx="1120">218.28666699999999</cx:pt>
          <cx:pt idx="1121">220.91667200000001</cx:pt>
          <cx:pt idx="1122">222.73666399999999</cx:pt>
          <cx:pt idx="1123">213.433334</cx:pt>
          <cx:pt idx="1124">224.60333299999999</cx:pt>
          <cx:pt idx="1125">234.50332599999999</cx:pt>
          <cx:pt idx="1126">237.90666200000001</cx:pt>
          <cx:pt idx="1127">237.470001</cx:pt>
          <cx:pt idx="1128">249.366669</cx:pt>
          <cx:pt idx="1129">244.48333700000001</cx:pt>
          <cx:pt idx="1130">230.5</cx:pt>
          <cx:pt idx="1131">224.509995</cx:pt>
          <cx:pt idx="1132">227</cx:pt>
          <cx:pt idx="1133">223</cx:pt>
          <cx:pt idx="1134">230.779999</cx:pt>
          <cx:pt idx="1135">233.91999799999999</cx:pt>
          <cx:pt idx="1136">242.33332799999999</cx:pt>
          <cx:pt idx="1137">252.10333299999999</cx:pt>
          <cx:pt idx="1138">236.846664</cx:pt>
          <cx:pt idx="1139">225.5</cx:pt>
          <cx:pt idx="1140">234.89666700000001</cx:pt>
          <cx:pt idx="1141">240</cx:pt>
          <cx:pt idx="1142">244.93666099999999</cx:pt>
          <cx:pt idx="1143">245</cx:pt>
          <cx:pt idx="1144">246.78334000000001</cx:pt>
          <cx:pt idx="1145">255.106674</cx:pt>
          <cx:pt idx="1146">276.22000100000002</cx:pt>
          <cx:pt idx="1147">272.21667500000001</cx:pt>
          <cx:pt idx="1148">266.51333599999998</cx:pt>
          <cx:pt idx="1149">263.80999800000001</cx:pt>
          <cx:pt idx="1150">280.06668100000002</cx:pt>
          <cx:pt idx="1151">280.70001200000002</cx:pt>
          <cx:pt idx="1152">301.27667200000002</cx:pt>
          <cx:pt idx="1153">294.00332600000002</cx:pt>
          <cx:pt idx="1154">305</cx:pt>
          <cx:pt idx="1155">311</cx:pt>
          <cx:pt idx="1156">302.67001299999998</cx:pt>
          <cx:pt idx="1157">295</cx:pt>
          <cx:pt idx="1158">290.29333500000001</cx:pt>
          <cx:pt idx="1159">297.06668100000002</cx:pt>
          <cx:pt idx="1160">296.51333599999998</cx:pt>
          <cx:pt idx="1161">289.41665599999999</cx:pt>
          <cx:pt idx="1162">301.78668199999998</cx:pt>
          <cx:pt idx="1163">311.66665599999999</cx:pt>
          <cx:pt idx="1164">303.39666699999998</cx:pt>
          <cx:pt idx="1165">306</cx:pt>
          <cx:pt idx="1166">299</cx:pt>
          <cx:pt idx="1167">291.91332999999997</cx:pt>
          <cx:pt idx="1168">291.45333900000003</cx:pt>
          <cx:pt idx="1169">297.56332400000002</cx:pt>
          <cx:pt idx="1170">302.35998499999999</cx:pt>
          <cx:pt idx="1171">297.42999300000002</cx:pt>
          <cx:pt idx="1172">282.82998700000002</cx:pt>
          <cx:pt idx="1173">287.86999500000002</cx:pt>
          <cx:pt idx="1174">280.61999500000002</cx:pt>
          <cx:pt idx="1175">272.57998700000002</cx:pt>
          <cx:pt idx="1176">281.07000699999998</cx:pt>
          <cx:pt idx="1177">272.67999300000002</cx:pt>
          <cx:pt idx="1178">273.10000600000001</cx:pt>
          <cx:pt idx="1179">281.29998799999998</cx:pt>
          <cx:pt idx="1180">291.67001299999998</cx:pt>
          <cx:pt idx="1181">300.72000100000002</cx:pt>
          <cx:pt idx="1182">292.89999399999999</cx:pt>
          <cx:pt idx="1183">292.23998999999998</cx:pt>
          <cx:pt idx="1184">301.82998700000002</cx:pt>
          <cx:pt idx="1185">299.60998499999999</cx:pt>
          <cx:pt idx="1186">300.08999599999999</cx:pt>
          <cx:pt idx="1187">306.91000400000001</cx:pt>
          <cx:pt idx="1188">308.290009</cx:pt>
          <cx:pt idx="1189">299.85998499999999</cx:pt>
          <cx:pt idx="1190">283.08999599999999</cx:pt>
          <cx:pt idx="1191">271.82998700000002</cx:pt>
          <cx:pt idx="1192">283.83999599999999</cx:pt>
          <cx:pt idx="1193">283.07998700000002</cx:pt>
          <cx:pt idx="1194">282.76001000000002</cx:pt>
          <cx:pt idx="1195">266.14999399999999</cx:pt>
          <cx:pt idx="1196">254.5</cx:pt>
          <cx:pt idx="1197">250.520004</cx:pt>
          <cx:pt idx="1198">245.009995</cx:pt>
          <cx:pt idx="1199">239.44000199999999</cx:pt>
          <cx:pt idx="1200">233.94000199999999</cx:pt>
          <cx:pt idx="1201">223.929993</cx:pt>
          <cx:pt idx="1202">220.949997</cx:pt>
          <cx:pt idx="1203">215.33000200000001</cx:pt>
          <cx:pt idx="1204">208.300003</cx:pt>
          <cx:pt idx="1205">224.009995</cx:pt>
          <cx:pt idx="1206">210.03999300000001</cx:pt>
          <cx:pt idx="1207">229.5</cx:pt>
          <cx:pt idx="1208">219.800003</cx:pt>
          <cx:pt idx="1209">208.279999</cx:pt>
          <cx:pt idx="1210">206.41999799999999</cx:pt>
          <cx:pt idx="1211">205.820007</cx:pt>
          <cx:pt idx="1212">210.10000600000001</cx:pt>
          <cx:pt idx="1213">219.39999399999999</cx:pt>
          <cx:pt idx="1214">229.770004</cx:pt>
          <cx:pt idx="1215">225.39999399999999</cx:pt>
          <cx:pt idx="1216">226.19000199999999</cx:pt>
          <cx:pt idx="1217">234.050003</cx:pt>
          <cx:pt idx="1218">226.03999300000001</cx:pt>
          <cx:pt idx="1219">211.36000100000001</cx:pt>
          <cx:pt idx="1220">222.60000600000001</cx:pt>
          <cx:pt idx="1221">208.64999399999999</cx:pt>
          <cx:pt idx="1222">194.020004</cx:pt>
          <cx:pt idx="1223">190.779999</cx:pt>
          <cx:pt idx="1224">189.89999399999999</cx:pt>
          <cx:pt idx="1225">186</cx:pt>
          <cx:pt idx="1226">192.770004</cx:pt>
          <cx:pt idx="1227">195.88000500000001</cx:pt>
          <cx:pt idx="1228">191.509995</cx:pt>
          <cx:pt idx="1229">183.96000699999999</cx:pt>
          <cx:pt idx="1230">185.050003</cx:pt>
          <cx:pt idx="1231">175.85000600000001</cx:pt>
          <cx:pt idx="1232">168.63000500000001</cx:pt>
          <cx:pt idx="1233">173.570007</cx:pt>
          <cx:pt idx="1234">185.05999800000001</cx:pt>
          <cx:pt idx="1235">179.96000699999999</cx:pt>
          <cx:pt idx="1236">184.990005</cx:pt>
          <cx:pt idx="1237">182.429993</cx:pt>
          <cx:pt idx="1238">197.08000200000001</cx:pt>
          <cx:pt idx="1239">191.779999</cx:pt>
          <cx:pt idx="1240">189.44000199999999</cx:pt>
          <cx:pt idx="1241">181.220001</cx:pt>
          <cx:pt idx="1242">175.029999</cx:pt>
          <cx:pt idx="1243">172.199997</cx:pt>
          <cx:pt idx="1244">173.83999600000001</cx:pt>
          <cx:pt idx="1245">176.10000600000001</cx:pt>
          <cx:pt idx="1246">174.86999499999999</cx:pt>
          <cx:pt idx="1247">159.25</cx:pt>
          <cx:pt idx="1248">153.44000199999999</cx:pt>
          <cx:pt idx="1249">159.63999899999999</cx:pt>
          <cx:pt idx="1250">154</cx:pt>
          <cx:pt idx="1251">146.050003</cx:pt>
          <cx:pt idx="1252">139.33999600000001</cx:pt>
          <cx:pt idx="1253">136</cx:pt>
          <cx:pt idx="1254">126.370003</cx:pt>
          <cx:pt idx="1255">117.5</cx:pt>
          <cx:pt idx="1256">110.349998</cx:pt>
          <cx:pt idx="1257">120.389999</cx:pt>
          <cx:pt idx="1258">119.949997</cx:pt>
          <cx:pt idx="1259">118.470001</cx:pt>
          <cx:pt idx="1260">109.110001</cx:pt>
          <cx:pt idx="1261">110.510002</cx:pt>
          <cx:pt idx="1262">103</cx:pt>
          <cx:pt idx="1263">118.959999</cx:pt>
          <cx:pt idx="1264">121.06999999999999</cx:pt>
          <cx:pt idx="1265">122.089996</cx:pt>
          <cx:pt idx="1266">122.55999799999999</cx:pt>
          <cx:pt idx="1267">116.550003</cx:pt>
          <cx:pt idx="1268">125.699997</cx:pt>
          <cx:pt idx="1269">136.55999800000001</cx:pt>
          <cx:pt idx="1270">127.260002</cx:pt>
          <cx:pt idx="1271">128.679993</cx:pt>
          <cx:pt idx="1272">135.86999499999999</cx:pt>
          <cx:pt idx="1273">143</cx:pt>
          <cx:pt idx="1274">141.91000399999999</cx:pt>
          <cx:pt idx="1275">159.970001</cx:pt>
          <cx:pt idx="1276">162.429993</cx:pt>
          <cx:pt idx="1277">178.050003</cx:pt>
        </cx:lvl>
      </cx:numDim>
    </cx:data>
  </cx:chartData>
  <cx:chart>
    <cx:title pos="t" align="ctr" overlay="0">
      <cx:tx>
        <cx:txData>
          <cx:v>Frequency of 'Tesla'</cx:v>
        </cx:txData>
      </cx:tx>
    </cx:title>
    <cx:plotArea>
      <cx:plotAreaRegion>
        <cx:series layoutId="clusteredColumn" uniqueId="{72A3EABA-8553-AC44-901F-1EBB88BD87F1}">
          <cx:spPr>
            <a:solidFill>
              <a:srgbClr val="595959"/>
            </a:solidFill>
          </cx:spPr>
          <cx:dataId val="0"/>
          <cx:layoutPr>
            <cx:binning intervalClosed="r" overflow="313.00675299999995">
              <cx:binSize val="15"/>
            </cx:binning>
          </cx:layoutPr>
        </cx:series>
      </cx:plotAreaRegion>
      <cx:axis id="0">
        <cx:catScaling gapWidth="0.330000013"/>
        <cx:title>
          <cx:tx>
            <cx:txData>
              <cx:v>Tesla</cx:v>
            </cx:txData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combined!$E$2:$E$1279</cx:f>
        <cx:lvl ptCount="1278" formatCode="Standard">
          <cx:pt idx="0">42.540000999999997</cx:pt>
          <cx:pt idx="1">43.1325</cx:pt>
          <cx:pt idx="2">43.134998000000003</cx:pt>
          <cx:pt idx="3">43.360000999999997</cx:pt>
          <cx:pt idx="4">43.587502000000001</cx:pt>
          <cx:pt idx="5">43.637501</cx:pt>
          <cx:pt idx="6">43.290000999999997</cx:pt>
          <cx:pt idx="7">43.647499000000003</cx:pt>
          <cx:pt idx="8">44.044998</cx:pt>
          <cx:pt idx="9">44.474997999999999</cx:pt>
          <cx:pt idx="10">44.037497999999999</cx:pt>
          <cx:pt idx="11">44.842498999999997</cx:pt>
          <cx:pt idx="12">44.652500000000003</cx:pt>
          <cx:pt idx="13">44.325001</cx:pt>
          <cx:pt idx="14">44.325001</cx:pt>
          <cx:pt idx="15">44.3125</cx:pt>
          <cx:pt idx="16">43.627499</cx:pt>
          <cx:pt idx="17">43</cx:pt>
          <cx:pt idx="18">42.540000999999997</cx:pt>
          <cx:pt idx="19">41.3825</cx:pt>
          <cx:pt idx="20">41.717498999999997</cx:pt>
          <cx:pt idx="21">41.792499999999997</cx:pt>
          <cx:pt idx="22">41.5</cx:pt>
          <cx:pt idx="23">39.775002000000001</cx:pt>
          <cx:pt idx="24">38.707500000000003</cx:pt>
          <cx:pt idx="25">40.772499000000003</cx:pt>
          <cx:pt idx="26">40.072498000000003</cx:pt>
          <cx:pt idx="27">39.267502</cx:pt>
          <cx:pt idx="28">39.625</cx:pt>
          <cx:pt idx="29">40.487499</cx:pt>
          <cx:pt idx="30">40.759998000000003</cx:pt>
          <cx:pt idx="31">42.447498000000003</cx:pt>
          <cx:pt idx="32">43.090000000000003</cx:pt>
          <cx:pt idx="33">43.012501</cx:pt>
          <cx:pt idx="34">43.207500000000003</cx:pt>
          <cx:pt idx="35">42.950001</cx:pt>
          <cx:pt idx="36">43.417499999999997</cx:pt>
          <cx:pt idx="37">44.087502000000001</cx:pt>
          <cx:pt idx="38">44.775002000000001</cx:pt>
          <cx:pt idx="39">44.814999</cx:pt>
          <cx:pt idx="40">44.634998000000003</cx:pt>
          <cx:pt idx="41">43.200001</cx:pt>
          <cx:pt idx="42">43.802501999999997</cx:pt>
          <cx:pt idx="43">44.477500999999997</cx:pt>
          <cx:pt idx="44">43.735000999999997</cx:pt>
          <cx:pt idx="45">43.869999</cx:pt>
          <cx:pt idx="46">44.490001999999997</cx:pt>
          <cx:pt idx="47">45.072498000000003</cx:pt>
          <cx:pt idx="48">45.647499000000003</cx:pt>
          <cx:pt idx="49">45.080002</cx:pt>
          <cx:pt idx="50">44.625</cx:pt>
          <cx:pt idx="51">44.662497999999999</cx:pt>
          <cx:pt idx="52">44.330002</cx:pt>
          <cx:pt idx="53">43.810001</cx:pt>
          <cx:pt idx="54">43.759998000000003</cx:pt>
          <cx:pt idx="55">42.5</cx:pt>
          <cx:pt idx="56">42.097499999999997</cx:pt>
          <cx:pt idx="57">42.017502</cx:pt>
          <cx:pt idx="58">43.419998</cx:pt>
          <cx:pt idx="59">41.8125</cx:pt>
          <cx:pt idx="60">41.952499000000003</cx:pt>
          <cx:pt idx="61">41.659999999999997</cx:pt>
          <cx:pt idx="62">41.909999999999997</cx:pt>
          <cx:pt idx="63">41.220001000000003</cx:pt>
          <cx:pt idx="64">43.145000000000003</cx:pt>
          <cx:pt idx="65">42.7425</cx:pt>
          <cx:pt idx="66">42.470001000000003</cx:pt>
          <cx:pt idx="67">43.25</cx:pt>
          <cx:pt idx="68">43.057499</cx:pt>
          <cx:pt idx="69">43.352500999999997</cx:pt>
          <cx:pt idx="70">43.695</cx:pt>
          <cx:pt idx="71">43.7575</cx:pt>
          <cx:pt idx="72">44.122501</cx:pt>
          <cx:pt idx="73">44.452499000000003</cx:pt>
          <cx:pt idx="74">43.439999</cx:pt>
          <cx:pt idx="75">42.650002000000001</cx:pt>
          <cx:pt idx="76">41.707500000000003</cx:pt>
          <cx:pt idx="77">41.417499999999997</cx:pt>
          <cx:pt idx="78">40.654998999999997</cx:pt>
          <cx:pt idx="79">41.029998999999997</cx:pt>
          <cx:pt idx="80">41</cx:pt>
          <cx:pt idx="81">40.532501000000003</cx:pt>
          <cx:pt idx="82">41.602500999999997</cx:pt>
          <cx:pt idx="83">43.807499</cx:pt>
          <cx:pt idx="84">43.970001000000003</cx:pt>
          <cx:pt idx="85">44.5625</cx:pt>
          <cx:pt idx="86">46.294998</cx:pt>
          <cx:pt idx="87">46.247501</cx:pt>
          <cx:pt idx="88">46.637501</cx:pt>
          <cx:pt idx="89">46.935001</cx:pt>
          <cx:pt idx="90">47.372501</cx:pt>
          <cx:pt idx="91">47.252499</cx:pt>
          <cx:pt idx="92">46.695</cx:pt>
          <cx:pt idx="93">46.517502</cx:pt>
          <cx:pt idx="94">47</cx:pt>
          <cx:pt idx="95">46.797500999999997</cx:pt>
          <cx:pt idx="96">47</cx:pt>
          <cx:pt idx="97">47.095001000000003</cx:pt>
          <cx:pt idx="98">46.587502000000001</cx:pt>
          <cx:pt idx="99">47.192501</cx:pt>
          <cx:pt idx="100">47.057499</cx:pt>
          <cx:pt idx="101">46.900002000000001</cx:pt>
          <cx:pt idx="102">46.93</cx:pt>
          <cx:pt idx="103">46.805</cx:pt>
          <cx:pt idx="104">46.997501</cx:pt>
          <cx:pt idx="105">47.909999999999997</cx:pt>
          <cx:pt idx="106">48.267502</cx:pt>
          <cx:pt idx="107">48.407501000000003</cx:pt>
          <cx:pt idx="108">48.534999999999997</cx:pt>
          <cx:pt idx="109">47.792499999999997</cx:pt>
          <cx:pt idx="110">47.837502000000001</cx:pt>
          <cx:pt idx="111">47.847499999999997</cx:pt>
          <cx:pt idx="112">48.104999999999997</cx:pt>
          <cx:pt idx="113">47.887501</cx:pt>
          <cx:pt idx="114">47.5075</cx:pt>
          <cx:pt idx="115">46.970001000000003</cx:pt>
          <cx:pt idx="116">46.284999999999997</cx:pt>
          <cx:pt idx="117">46.587502000000001</cx:pt>
          <cx:pt idx="118">46.8125</cx:pt>
          <cx:pt idx="119">46.529998999999997</cx:pt>
          <cx:pt idx="120">45.849997999999999</cx:pt>
          <cx:pt idx="121">45.747501</cx:pt>
          <cx:pt idx="122">46.307499</cx:pt>
          <cx:pt idx="123">46.025002000000001</cx:pt>
          <cx:pt idx="124">46.572498000000003</cx:pt>
          <cx:pt idx="125">45.955002</cx:pt>
          <cx:pt idx="126">46.947498000000003</cx:pt>
          <cx:pt idx="127">46.314999</cx:pt>
          <cx:pt idx="128">46.354999999999997</cx:pt>
          <cx:pt idx="129">47.375</cx:pt>
          <cx:pt idx="130">47.677501999999997</cx:pt>
          <cx:pt idx="131">47.125</cx:pt>
          <cx:pt idx="132">47.3825</cx:pt>
          <cx:pt idx="133">47.770000000000003</cx:pt>
          <cx:pt idx="134">47.880001</cx:pt>
          <cx:pt idx="135">47.4375</cx:pt>
          <cx:pt idx="136">47.945</cx:pt>
          <cx:pt idx="137">47.422500999999997</cx:pt>
          <cx:pt idx="138">47.945</cx:pt>
          <cx:pt idx="139">47.669998</cx:pt>
          <cx:pt idx="140">48.112499</cx:pt>
          <cx:pt idx="141">48.264999000000003</cx:pt>
          <cx:pt idx="142">48.652500000000003</cx:pt>
          <cx:pt idx="143">48.747501</cx:pt>
          <cx:pt idx="144">47.974997999999999</cx:pt>
          <cx:pt idx="145">47.575001</cx:pt>
          <cx:pt idx="146">49.782501000000003</cx:pt>
          <cx:pt idx="147">50.145000000000003</cx:pt>
          <cx:pt idx="148">51.7575</cx:pt>
          <cx:pt idx="149">52</cx:pt>
          <cx:pt idx="150">52.330002</cx:pt>
          <cx:pt idx="151">51.512501</cx:pt>
          <cx:pt idx="152">52.3825</cx:pt>
          <cx:pt idx="153">51.840000000000003</cx:pt>
          <cx:pt idx="154">52.327499000000003</cx:pt>
          <cx:pt idx="155">52.540000999999997</cx:pt>
          <cx:pt idx="156">52.305</cx:pt>
          <cx:pt idx="157">52.9375</cx:pt>
          <cx:pt idx="158">53.360000999999997</cx:pt>
          <cx:pt idx="159">54.525002000000001</cx:pt>
          <cx:pt idx="160">54.200001</cx:pt>
          <cx:pt idx="161">53.525002000000001</cx:pt>
          <cx:pt idx="162">53.662497999999999</cx:pt>
          <cx:pt idx="163">54.150002000000001</cx:pt>
          <cx:pt idx="164">54.287497999999999</cx:pt>
          <cx:pt idx="165">54.752499</cx:pt>
          <cx:pt idx="166">55.037497999999999</cx:pt>
          <cx:pt idx="167">55.8125</cx:pt>
          <cx:pt idx="168">56.627499</cx:pt>
          <cx:pt idx="169">57.102500999999997</cx:pt>
          <cx:pt idx="170">57.247501</cx:pt>
          <cx:pt idx="171">56.557499</cx:pt>
          <cx:pt idx="172">55.462502000000001</cx:pt>
          <cx:pt idx="173">55.237499</cx:pt>
          <cx:pt idx="174">54.502499</cx:pt>
          <cx:pt idx="175">56.235000999999997</cx:pt>
          <cx:pt idx="176">55.880001</cx:pt>
          <cx:pt idx="177">56.4375</cx:pt>
          <cx:pt idx="178">55.537497999999999</cx:pt>
          <cx:pt idx="179">54.447498000000003</cx:pt>
          <cx:pt idx="180">54.625</cx:pt>
          <cx:pt idx="181">55.060001</cx:pt>
          <cx:pt idx="182">55.195</cx:pt>
          <cx:pt idx="183">54.205002</cx:pt>
          <cx:pt idx="184">54.9375</cx:pt>
          <cx:pt idx="185">55.25</cx:pt>
          <cx:pt idx="186">55.955002</cx:pt>
          <cx:pt idx="187">56.197498000000003</cx:pt>
          <cx:pt idx="188">56.987499</cx:pt>
          <cx:pt idx="189">56.8125</cx:pt>
          <cx:pt idx="190">57.512501</cx:pt>
          <cx:pt idx="191">57.695</cx:pt>
          <cx:pt idx="192">56.990001999999997</cx:pt>
          <cx:pt idx="193">55.552501999999997</cx:pt>
          <cx:pt idx="194">55.909999999999997</cx:pt>
          <cx:pt idx="195">56.365001999999997</cx:pt>
          <cx:pt idx="196">53.630001</cx:pt>
          <cx:pt idx="197">55.104999999999997</cx:pt>
          <cx:pt idx="198">55.290000999999997</cx:pt>
          <cx:pt idx="199">54.732498</cx:pt>
          <cx:pt idx="200">55.575001</cx:pt>
          <cx:pt idx="201">54.465000000000003</cx:pt>
          <cx:pt idx="202">54.514999000000003</cx:pt>
          <cx:pt idx="203">54.947498000000003</cx:pt>
          <cx:pt idx="204">53.957500000000003</cx:pt>
          <cx:pt idx="205">55.650002000000001</cx:pt>
          <cx:pt idx="206">54.427501999999997</cx:pt>
          <cx:pt idx="207">53.974997999999999</cx:pt>
          <cx:pt idx="208">54.797500999999997</cx:pt>
          <cx:pt idx="209">52.787497999999999</cx:pt>
          <cx:pt idx="210">54.220001000000003</cx:pt>
          <cx:pt idx="211">54.762501</cx:pt>
          <cx:pt idx="212">52.387501</cx:pt>
          <cx:pt idx="213">51.075001</cx:pt>
          <cx:pt idx="214">50.479999999999997</cx:pt>
          <cx:pt idx="215">51.4925</cx:pt>
          <cx:pt idx="216">52.494999</cx:pt>
          <cx:pt idx="217">51.387501</cx:pt>
          <cx:pt idx="218">49.75</cx:pt>
          <cx:pt idx="219">47.907501000000003</cx:pt>
          <cx:pt idx="220">48.474997999999999</cx:pt>
          <cx:pt idx="221">47.097499999999997</cx:pt>
          <cx:pt idx="222">47.625</cx:pt>
          <cx:pt idx="223">47.5</cx:pt>
          <cx:pt idx="224">44.592498999999997</cx:pt>
          <cx:pt idx="225">44.932499</cx:pt>
          <cx:pt idx="226">43.735000999999997</cx:pt>
          <cx:pt idx="227">43.560001</cx:pt>
          <cx:pt idx="228">42.877499</cx:pt>
          <cx:pt idx="229">44.182499</cx:pt>
          <cx:pt idx="230">45.665000999999997</cx:pt>
          <cx:pt idx="231">45.072498000000003</cx:pt>
          <cx:pt idx="232">46.115001999999997</cx:pt>
          <cx:pt idx="233">45.237499</cx:pt>
          <cx:pt idx="234">42.939999</cx:pt>
          <cx:pt idx="235">43.372501</cx:pt>
          <cx:pt idx="236">41.25</cx:pt>
          <cx:pt idx="237">42.915000999999997</cx:pt>
          <cx:pt idx="238">42.599997999999999</cx:pt>
          <cx:pt idx="239">42.622501</cx:pt>
          <cx:pt idx="240">42.25</cx:pt>
          <cx:pt idx="241">41.362499</cx:pt>
          <cx:pt idx="242">41.345001000000003</cx:pt>
          <cx:pt idx="243">41.5</cx:pt>
          <cx:pt idx="244">40.099997999999999</cx:pt>
          <cx:pt idx="245">39.215000000000003</cx:pt>
          <cx:pt idx="246">37.037497999999999</cx:pt>
          <cx:pt idx="247">37.075001</cx:pt>
          <cx:pt idx="248">38.959999000000003</cx:pt>
          <cx:pt idx="249">39.375</cx:pt>
          <cx:pt idx="250">39.6325</cx:pt>
          <cx:pt idx="251">38.722499999999997</cx:pt>
          <cx:pt idx="252">35.994999</cx:pt>
          <cx:pt idx="253">36.1325</cx:pt>
          <cx:pt idx="254">37.174999</cx:pt>
          <cx:pt idx="255">37.389999000000003</cx:pt>
          <cx:pt idx="256">37.822498000000003</cx:pt>
          <cx:pt idx="257">38.125</cx:pt>
          <cx:pt idx="258">38.220001000000003</cx:pt>
          <cx:pt idx="259">37.712502000000001</cx:pt>
          <cx:pt idx="260">37.567501</cx:pt>
          <cx:pt idx="261">38.270000000000003</cx:pt>
          <cx:pt idx="262">38.549999</cx:pt>
          <cx:pt idx="263">39.375</cx:pt>
          <cx:pt idx="264">39.102500999999997</cx:pt>
          <cx:pt idx="265">38.537497999999999</cx:pt>
          <cx:pt idx="266">38.527500000000003</cx:pt>
          <cx:pt idx="267">38.869999</cx:pt>
          <cx:pt idx="268">38.947498000000003</cx:pt>
          <cx:pt idx="269">39.0625</cx:pt>
          <cx:pt idx="270">40.8125</cx:pt>
          <cx:pt idx="271">41.527500000000003</cx:pt>
          <cx:pt idx="272">41.740001999999997</cx:pt>
          <cx:pt idx="273">41.852500999999997</cx:pt>
          <cx:pt idx="274">43.215000000000003</cx:pt>
          <cx:pt idx="275">43.662497999999999</cx:pt>
          <cx:pt idx="276">43.099997999999999</cx:pt>
          <cx:pt idx="277">42.247501</cx:pt>
          <cx:pt idx="278">42.762501</cx:pt>
          <cx:pt idx="279">42.525002000000001</cx:pt>
          <cx:pt idx="280">42.847499999999997</cx:pt>
          <cx:pt idx="281">42.427501999999997</cx:pt>
          <cx:pt idx="282">42.8125</cx:pt>
          <cx:pt idx="283">42.427501999999997</cx:pt>
          <cx:pt idx="284">42.797500999999997</cx:pt>
          <cx:pt idx="285">42.950001</cx:pt>
          <cx:pt idx="286">42.895000000000003</cx:pt>
          <cx:pt idx="287">43.540000999999997</cx:pt>
          <cx:pt idx="288">43.427501999999997</cx:pt>
          <cx:pt idx="289">43.302501999999997</cx:pt>
          <cx:pt idx="290">43.580002</cx:pt>
          <cx:pt idx="291">43.57</cx:pt>
          <cx:pt idx="292">43.922500999999997</cx:pt>
          <cx:pt idx="293">43.985000999999997</cx:pt>
          <cx:pt idx="294">43.667499999999997</cx:pt>
          <cx:pt idx="295">43.467498999999997</cx:pt>
          <cx:pt idx="296">42.580002</cx:pt>
          <cx:pt idx="297">43.872501</cx:pt>
          <cx:pt idx="298">45</cx:pt>
          <cx:pt idx="299">45.5625</cx:pt>
          <cx:pt idx="300">45.974997999999999</cx:pt>
          <cx:pt idx="301">46.212502000000001</cx:pt>
          <cx:pt idx="302">46.450001</cx:pt>
          <cx:pt idx="303">47.087502000000001</cx:pt>
          <cx:pt idx="304">46.557499</cx:pt>
          <cx:pt idx="305">47.505001</cx:pt>
          <cx:pt idx="306">48.834999000000003</cx:pt>
          <cx:pt idx="307">47.877499</cx:pt>
          <cx:pt idx="308">47.915000999999997</cx:pt>
          <cx:pt idx="309">47.1875</cx:pt>
          <cx:pt idx="310">47.237499</cx:pt>
          <cx:pt idx="311">47.457500000000003</cx:pt>
          <cx:pt idx="312">47.909999999999997</cx:pt>
          <cx:pt idx="313">47.772499000000003</cx:pt>
          <cx:pt idx="314">48.3125</cx:pt>
          <cx:pt idx="315">48.697498000000003</cx:pt>
          <cx:pt idx="316">49.112499</cx:pt>
          <cx:pt idx="317">49.104999999999997</cx:pt>
          <cx:pt idx="318">50.080002</cx:pt>
          <cx:pt idx="319">49.669998</cx:pt>
          <cx:pt idx="320">50.212502000000001</cx:pt>
          <cx:pt idx="321">49.799999</cx:pt>
          <cx:pt idx="322">49.645000000000003</cx:pt>
          <cx:pt idx="323">49.865001999999997</cx:pt>
          <cx:pt idx="324">49.884998000000003</cx:pt>
          <cx:pt idx="325">50.779998999999997</cx:pt>
          <cx:pt idx="326">50.707500000000003</cx:pt>
          <cx:pt idx="327">51.107498</cx:pt>
          <cx:pt idx="328">51.840000000000003</cx:pt>
          <cx:pt idx="329">51.707500000000003</cx:pt>
          <cx:pt idx="330">51.224997999999999</cx:pt>
          <cx:pt idx="331">51.099997999999999</cx:pt>
          <cx:pt idx="332">50.764999000000003</cx:pt>
          <cx:pt idx="333">52.470001000000003</cx:pt>
          <cx:pt idx="334">52.459999000000003</cx:pt>
          <cx:pt idx="335">52.722499999999997</cx:pt>
          <cx:pt idx="336">51.072498000000003</cx:pt>
          <cx:pt idx="337">51.470001000000003</cx:pt>
          <cx:pt idx="338">50.474997999999999</cx:pt>
          <cx:pt idx="339">50.099997999999999</cx:pt>
          <cx:pt idx="340">49.354999999999997</cx:pt>
          <cx:pt idx="341">46.927501999999997</cx:pt>
          <cx:pt idx="342">46.602500999999997</cx:pt>
          <cx:pt idx="343">46.567501</cx:pt>
          <cx:pt idx="344">47.477500999999997</cx:pt>
          <cx:pt idx="345">46.732498</cx:pt>
          <cx:pt idx="346">45.880001</cx:pt>
          <cx:pt idx="347">46.305</cx:pt>
          <cx:pt idx="348">46.165000999999997</cx:pt>
          <cx:pt idx="349">44.950001</cx:pt>
          <cx:pt idx="350">45.049999</cx:pt>
          <cx:pt idx="351">44.729999999999997</cx:pt>
          <cx:pt idx="352">44.104999999999997</cx:pt>
          <cx:pt idx="353">44.487499</cx:pt>
          <cx:pt idx="354">44.057499</cx:pt>
          <cx:pt idx="355">43.900002000000001</cx:pt>
          <cx:pt idx="356">43.860000999999997</cx:pt>
          <cx:pt idx="357">46.07</cx:pt>
          <cx:pt idx="358">45.770000000000003</cx:pt>
          <cx:pt idx="359">46.627499</cx:pt>
          <cx:pt idx="360">47.952499000000003</cx:pt>
          <cx:pt idx="361">48.715000000000003</cx:pt>
          <cx:pt idx="362">48.487499</cx:pt>
          <cx:pt idx="363">48.674999</cx:pt>
          <cx:pt idx="364">47.887501</cx:pt>
          <cx:pt idx="365">48.224997999999999</cx:pt>
          <cx:pt idx="366">49.012501</cx:pt>
          <cx:pt idx="367">49.919998</cx:pt>
          <cx:pt idx="368">50.092498999999997</cx:pt>
          <cx:pt idx="369">49.700001</cx:pt>
          <cx:pt idx="370">49.634998000000003</cx:pt>
          <cx:pt idx="371">49.607498</cx:pt>
          <cx:pt idx="372">49.442501</cx:pt>
          <cx:pt idx="373">50.072498000000003</cx:pt>
          <cx:pt idx="374">49.669998</cx:pt>
          <cx:pt idx="375">50.792499999999997</cx:pt>
          <cx:pt idx="376">50.352500999999997</cx:pt>
          <cx:pt idx="377">50.82</cx:pt>
          <cx:pt idx="378">50.837502000000001</cx:pt>
          <cx:pt idx="379">50.202499000000003</cx:pt>
          <cx:pt idx="380">49.799999</cx:pt>
          <cx:pt idx="381">50.462502000000001</cx:pt>
          <cx:pt idx="382">50.827499000000003</cx:pt>
          <cx:pt idx="383">50.612499</cx:pt>
          <cx:pt idx="384">51.022499000000003</cx:pt>
          <cx:pt idx="385">51.147499000000003</cx:pt>
          <cx:pt idx="386">51.012501</cx:pt>
          <cx:pt idx="387">51</cx:pt>
          <cx:pt idx="388">51.447498000000003</cx:pt>
          <cx:pt idx="389">50.912497999999999</cx:pt>
          <cx:pt idx="390">52.115001999999997</cx:pt>
          <cx:pt idx="391">51.917499999999997</cx:pt>
          <cx:pt idx="392">52.222499999999997</cx:pt>
          <cx:pt idx="393">51.869999</cx:pt>
          <cx:pt idx="394">52.115001999999997</cx:pt>
          <cx:pt idx="395">52.189999</cx:pt>
          <cx:pt idx="396">54.104999999999997</cx:pt>
          <cx:pt idx="397">53.474997999999999</cx:pt>
          <cx:pt idx="398">51.3825</cx:pt>
          <cx:pt idx="399">49.497501</cx:pt>
          <cx:pt idx="400">49.077499000000003</cx:pt>
          <cx:pt idx="401">48.852500999999997</cx:pt>
          <cx:pt idx="402">50.049999</cx:pt>
          <cx:pt idx="403">50.325001</cx:pt>
          <cx:pt idx="404">49.904998999999997</cx:pt>
          <cx:pt idx="405">50.255001</cx:pt>
          <cx:pt idx="406">50.790000999999997</cx:pt>
          <cx:pt idx="407">50.865001999999997</cx:pt>
          <cx:pt idx="408">51.07</cx:pt>
          <cx:pt idx="409">52.654998999999997</cx:pt>
          <cx:pt idx="410">52.720001000000003</cx:pt>
          <cx:pt idx="411">53.247501</cx:pt>
          <cx:pt idx="412">53.297500999999997</cx:pt>
          <cx:pt idx="413">52.357498</cx:pt>
          <cx:pt idx="414">51.465000000000003</cx:pt>
          <cx:pt idx="415">51.965000000000003</cx:pt>
          <cx:pt idx="416">51.025002000000001</cx:pt>
          <cx:pt idx="417">52.125</cx:pt>
          <cx:pt idx="418">52.540000999999997</cx:pt>
          <cx:pt idx="419">51.607498</cx:pt>
          <cx:pt idx="420">52.097499999999997</cx:pt>
          <cx:pt idx="421">53</cx:pt>
          <cx:pt idx="422">53.512501</cx:pt>
          <cx:pt idx="423">53.709999000000003</cx:pt>
          <cx:pt idx="424">53.465000000000003</cx:pt>
          <cx:pt idx="425">54.517502</cx:pt>
          <cx:pt idx="426">56.200001</cx:pt>
          <cx:pt idx="427">55</cx:pt>
          <cx:pt idx="428">54.432499</cx:pt>
          <cx:pt idx="429">54.990001999999997</cx:pt>
          <cx:pt idx="430">55.264999000000003</cx:pt>
          <cx:pt idx="431">55.502499</cx:pt>
          <cx:pt idx="432">55.345001000000003</cx:pt>
          <cx:pt idx="433">54.737499</cx:pt>
          <cx:pt idx="434">55.2575</cx:pt>
          <cx:pt idx="435">54.637501</cx:pt>
          <cx:pt idx="436">55</cx:pt>
          <cx:pt idx="437">55.134998000000003</cx:pt>
          <cx:pt idx="438">55.224997999999999</cx:pt>
          <cx:pt idx="439">56.267502</cx:pt>
          <cx:pt idx="440">55.764999000000003</cx:pt>
          <cx:pt idx="441">54.607498</cx:pt>
          <cx:pt idx="442">56.409999999999997</cx:pt>
          <cx:pt idx="443">56.567501</cx:pt>
          <cx:pt idx="444">56.455002</cx:pt>
          <cx:pt idx="445">56.7575</cx:pt>
          <cx:pt idx="446">56.982498</cx:pt>
          <cx:pt idx="447">58.237499</cx:pt>
          <cx:pt idx="448">58.724997999999999</cx:pt>
          <cx:pt idx="449">59.097499999999997</cx:pt>
          <cx:pt idx="450">58.342498999999997</cx:pt>
          <cx:pt idx="451">58.772499000000003</cx:pt>
          <cx:pt idx="452">58.647499000000003</cx:pt>
          <cx:pt idx="453">59.380001</cx:pt>
          <cx:pt idx="454">60.290000999999997</cx:pt>
          <cx:pt idx="455">60.525002000000001</cx:pt>
          <cx:pt idx="456">61.127499</cx:pt>
          <cx:pt idx="457">60.790000999999997</cx:pt>
          <cx:pt idx="458">61.854999999999997</cx:pt>
          <cx:pt idx="459">62.2425</cx:pt>
          <cx:pt idx="460">61.189999</cx:pt>
          <cx:pt idx="461">61.810001</cx:pt>
          <cx:pt idx="462">62.384998000000003</cx:pt>
          <cx:pt idx="463">64.332497000000004</cx:pt>
          <cx:pt idx="464">64.262496999999996</cx:pt>
          <cx:pt idx="465">64.192497000000003</cx:pt>
          <cx:pt idx="466">64.684997999999993</cx:pt>
          <cx:pt idx="467">64.672500999999997</cx:pt>
          <cx:pt idx="468">64.574996999999996</cx:pt>
          <cx:pt idx="469">65.387496999999996</cx:pt>
          <cx:pt idx="470">65.282500999999996</cx:pt>
          <cx:pt idx="471">65.9375</cx:pt>
          <cx:pt idx="472">65.919998000000007</cx:pt>
          <cx:pt idx="473">66.449996999999996</cx:pt>
          <cx:pt idx="474">66.974997999999999</cx:pt>
          <cx:pt idx="475">66.385002</cx:pt>
          <cx:pt idx="476">65.922500999999997</cx:pt>
          <cx:pt idx="477">65.647498999999996</cx:pt>
          <cx:pt idx="478">65.677498</cx:pt>
          <cx:pt idx="479">66.735000999999997</cx:pt>
          <cx:pt idx="480">66.394997000000004</cx:pt>
          <cx:pt idx="481">66.650002000000001</cx:pt>
          <cx:pt idx="482">66.817497000000003</cx:pt>
          <cx:pt idx="483">64.577499000000003</cx:pt>
          <cx:pt idx="484">65.267501999999993</cx:pt>
          <cx:pt idx="485">65.947502</cx:pt>
          <cx:pt idx="486">66.870002999999997</cx:pt>
          <cx:pt idx="487">67.5</cx:pt>
          <cx:pt idx="488">67.150002000000001</cx:pt>
          <cx:pt idx="489">67.202499000000003</cx:pt>
          <cx:pt idx="490">66.944999999999993</cx:pt>
          <cx:pt idx="491">67.864998</cx:pt>
          <cx:pt idx="492">69.25</cx:pt>
          <cx:pt idx="493">69.892501999999993</cx:pt>
          <cx:pt idx="494">69.949996999999996</cx:pt>
          <cx:pt idx="495">69.875</cx:pt>
          <cx:pt idx="496">70.557502999999997</cx:pt>
          <cx:pt idx="497">70.132499999999993</cx:pt>
          <cx:pt idx="498">71.172500999999997</cx:pt>
          <cx:pt idx="499">71.205001999999993</cx:pt>
          <cx:pt idx="500">72.779999000000004</cx:pt>
          <cx:pt idx="501">72.364998</cx:pt>
          <cx:pt idx="502">72.482498000000007</cx:pt>
          <cx:pt idx="503">74.059997999999993</cx:pt>
          <cx:pt idx="504">74.287497999999999</cx:pt>
          <cx:pt idx="505">73.447502</cx:pt>
          <cx:pt idx="506">74.959998999999996</cx:pt>
          <cx:pt idx="507">74.290001000000004</cx:pt>
          <cx:pt idx="508">76.809997999999993</cx:pt>
          <cx:pt idx="509">77.650002000000001</cx:pt>
          <cx:pt idx="510">77.910004000000001</cx:pt>
          <cx:pt idx="511">79.175003000000004</cx:pt>
          <cx:pt idx="512">77.962502000000001</cx:pt>
          <cx:pt idx="513">78.397498999999996</cx:pt>
          <cx:pt idx="514">79.067497000000003</cx:pt>
          <cx:pt idx="515">79.297500999999997</cx:pt>
          <cx:pt idx="516">79.644997000000004</cx:pt>
          <cx:pt idx="517">79.480002999999996</cx:pt>
          <cx:pt idx="518">80.0625</cx:pt>
          <cx:pt idx="519">77.514999000000003</cx:pt>
          <cx:pt idx="520">78.150002000000001</cx:pt>
          <cx:pt idx="521">81.112503000000004</cx:pt>
          <cx:pt idx="522">80.135002</cx:pt>
          <cx:pt idx="523">80.232498000000007</cx:pt>
          <cx:pt idx="524">76.074996999999996</cx:pt>
          <cx:pt idx="525">78.827499000000003</cx:pt>
          <cx:pt idx="526">80.879997000000003</cx:pt>
          <cx:pt idx="527">80.642501999999993</cx:pt>
          <cx:pt idx="528">80.592499000000004</cx:pt>
          <cx:pt idx="529">78.544998000000007</cx:pt>
          <cx:pt idx="530">80.900002000000001</cx:pt>
          <cx:pt idx="531">80.367500000000007</cx:pt>
          <cx:pt idx="532">81.047500999999997</cx:pt>
          <cx:pt idx="533">81.184997999999993</cx:pt>
          <cx:pt idx="534">78.839995999999999</cx:pt>
          <cx:pt idx="535">80</cx:pt>
          <cx:pt idx="536">80.657500999999996</cx:pt>
          <cx:pt idx="537">79.654999000000004</cx:pt>
          <cx:pt idx="538">74.315002000000007</cx:pt>
          <cx:pt idx="539">75.237503000000004</cx:pt>
          <cx:pt idx="540">71.632499999999993</cx:pt>
          <cx:pt idx="541">70.275002000000001</cx:pt>
          <cx:pt idx="542">64.315002000000007</cx:pt>
          <cx:pt idx="543">70.569999999999993</cx:pt>
          <cx:pt idx="544">75.917502999999996</cx:pt>
          <cx:pt idx="545">74.110000999999997</cx:pt>
          <cx:pt idx="546">73.879997000000003</cx:pt>
          <cx:pt idx="547">70.5</cx:pt>
          <cx:pt idx="548">65.9375</cx:pt>
          <cx:pt idx="549">69.285004000000001</cx:pt>
          <cx:pt idx="550">69.347504000000001</cx:pt>
          <cx:pt idx="551">63.985000999999997</cx:pt>
          <cx:pt idx="552">66.222504000000001</cx:pt>
          <cx:pt idx="553">60.487499</cx:pt>
          <cx:pt idx="554">61.877499</cx:pt>
          <cx:pt idx="555">59.942501</cx:pt>
          <cx:pt idx="556">61.847499999999997</cx:pt>
          <cx:pt idx="557">61.794998</cx:pt>
          <cx:pt idx="558">57.020000000000003</cx:pt>
          <cx:pt idx="559">59.090000000000003</cx:pt>
          <cx:pt idx="560">62.6875</cx:pt>
          <cx:pt idx="561">61.630001</cx:pt>
          <cx:pt idx="562">63.1875</cx:pt>
          <cx:pt idx="563">62.685001</cx:pt>
          <cx:pt idx="564">63.900002000000001</cx:pt>
          <cx:pt idx="565">61.625</cx:pt>
          <cx:pt idx="566">60.084999000000003</cx:pt>
          <cx:pt idx="567">60.700001</cx:pt>
          <cx:pt idx="568">62.724997999999999</cx:pt>
          <cx:pt idx="569">67.699996999999996</cx:pt>
          <cx:pt idx="570">65.684997999999993</cx:pt>
          <cx:pt idx="571">67.175003000000004</cx:pt>
          <cx:pt idx="572">67.077499000000003</cx:pt>
          <cx:pt idx="573">70</cx:pt>
          <cx:pt idx="574">70.599997999999999</cx:pt>
          <cx:pt idx="575">71.845000999999996</cx:pt>
          <cx:pt idx="576">71.172500999999997</cx:pt>
          <cx:pt idx="577">69.487503000000004</cx:pt>
          <cx:pt idx="578">69.069999999999993</cx:pt>
          <cx:pt idx="579">68.402495999999999</cx:pt>
          <cx:pt idx="580">68.967499000000004</cx:pt>
          <cx:pt idx="581">69.300003000000004</cx:pt>
          <cx:pt idx="582">70.449996999999996</cx:pt>
          <cx:pt idx="583">71.269997000000004</cx:pt>
          <cx:pt idx="584">71.182502999999997</cx:pt>
          <cx:pt idx="585">72.489998</cx:pt>
          <cx:pt idx="586">71.5625</cx:pt>
          <cx:pt idx="587">72.292502999999996</cx:pt>
          <cx:pt idx="588">73.764999000000003</cx:pt>
          <cx:pt idx="589">75.114998</cx:pt>
          <cx:pt idx="590">75.805000000000007</cx:pt>
          <cx:pt idx="591">76.410004000000001</cx:pt>
          <cx:pt idx="592">77.025002000000001</cx:pt>
          <cx:pt idx="593">79.457497000000004</cx:pt>
          <cx:pt idx="594">78.037497999999999</cx:pt>
          <cx:pt idx="595">76.127502000000007</cx:pt>
          <cx:pt idx="596">75.087502000000001</cx:pt>
          <cx:pt idx="597">78.292502999999996</cx:pt>
          <cx:pt idx="598">78.757499999999993</cx:pt>
          <cx:pt idx="599">79.169998000000007</cx:pt>
          <cx:pt idx="600">79.665001000000004</cx:pt>
          <cx:pt idx="601">78.942497000000003</cx:pt>
          <cx:pt idx="602">80.875</cx:pt>
          <cx:pt idx="603">79.035004000000001</cx:pt>
          <cx:pt idx="604">79.192497000000003</cx:pt>
          <cx:pt idx="605">79.8125</cx:pt>
          <cx:pt idx="606">79.4375</cx:pt>
          <cx:pt idx="607">80.1875</cx:pt>
          <cx:pt idx="608">81.165001000000004</cx:pt>
          <cx:pt idx="609">81.097504000000001</cx:pt>
          <cx:pt idx="610">80.837502000000001</cx:pt>
          <cx:pt idx="611">82.5625</cx:pt>
          <cx:pt idx="612">83.035004000000001</cx:pt>
          <cx:pt idx="613">86.974997999999999</cx:pt>
          <cx:pt idx="614">87.327499000000003</cx:pt>
          <cx:pt idx="615">86.180000000000007</cx:pt>
          <cx:pt idx="616">83.3125</cx:pt>
          <cx:pt idx="617">87.864998</cx:pt>
          <cx:pt idx="618">88.787497999999999</cx:pt>
          <cx:pt idx="619">87.852501000000004</cx:pt>
          <cx:pt idx="620">88.660004000000001</cx:pt>
          <cx:pt idx="621">87.834998999999996</cx:pt>
          <cx:pt idx="622">91</cx:pt>
          <cx:pt idx="623">91.25</cx:pt>
          <cx:pt idx="624">90.175003000000004</cx:pt>
          <cx:pt idx="625">91.102501000000004</cx:pt>
          <cx:pt idx="626">88.3125</cx:pt>
          <cx:pt idx="627">90.019997000000004</cx:pt>
          <cx:pt idx="628">91.279999000000004</cx:pt>
          <cx:pt idx="629">91.962502000000001</cx:pt>
          <cx:pt idx="630">92.5</cx:pt>
          <cx:pt idx="631">93.852501000000004</cx:pt>
          <cx:pt idx="632">94.180000000000007</cx:pt>
          <cx:pt idx="633">96.262496999999996</cx:pt>
          <cx:pt idx="634">95.334998999999996</cx:pt>
          <cx:pt idx="635">97.264999000000003</cx:pt>
          <cx:pt idx="636">94.839995999999999</cx:pt>
          <cx:pt idx="637">98.989998</cx:pt>
          <cx:pt idx="638">96.5625</cx:pt>
          <cx:pt idx="639">96.987503000000004</cx:pt>
          <cx:pt idx="640">96.417502999999996</cx:pt>
          <cx:pt idx="641">99.172500999999997</cx:pt>
          <cx:pt idx="642">96.692497000000003</cx:pt>
          <cx:pt idx="643">96.997497999999993</cx:pt>
          <cx:pt idx="644">90.987503000000004</cx:pt>
          <cx:pt idx="645">93.709998999999996</cx:pt>
          <cx:pt idx="646">94.367500000000007</cx:pt>
          <cx:pt idx="647">93.75</cx:pt>
          <cx:pt idx="648">94.1875</cx:pt>
          <cx:pt idx="649">102.885002</cx:pt>
          <cx:pt idx="650">108.199997</cx:pt>
          <cx:pt idx="651">109.13249999999999</cx:pt>
          <cx:pt idx="652">109.37750200000001</cx:pt>
          <cx:pt idx="653">110.404999</cx:pt>
          <cx:pt idx="654">113.20500199999999</cx:pt>
          <cx:pt idx="655">112.599998</cx:pt>
          <cx:pt idx="656">111.970001</cx:pt>
          <cx:pt idx="657">110.49749799999999</cx:pt>
          <cx:pt idx="658">114.43000000000001</cx:pt>
          <cx:pt idx="659">114.83000199999999</cx:pt>
          <cx:pt idx="660">116.0625</cx:pt>
          <cx:pt idx="661">114.352501</cx:pt>
          <cx:pt idx="662">115.98249800000001</cx:pt>
          <cx:pt idx="663">115.75</cx:pt>
          <cx:pt idx="664">119.262497</cx:pt>
          <cx:pt idx="665">128.697495</cx:pt>
          <cx:pt idx="666">124.697502</cx:pt>
          <cx:pt idx="667">126.18000000000001</cx:pt>
          <cx:pt idx="668">127.14250199999999</cx:pt>
          <cx:pt idx="669">126.012497</cx:pt>
          <cx:pt idx="670">127.58000199999999</cx:pt>
          <cx:pt idx="671">132.759995</cx:pt>
          <cx:pt idx="672">137.58999600000001</cx:pt>
          <cx:pt idx="673">126.910004</cx:pt>
          <cx:pt idx="674">120.06999999999999</cx:pt>
          <cx:pt idx="675">113.949997</cx:pt>
          <cx:pt idx="676">117.260002</cx:pt>
          <cx:pt idx="677">120.360001</cx:pt>
          <cx:pt idx="678">114.56999999999999</cx:pt>
          <cx:pt idx="679">114.720001</cx:pt>
          <cx:pt idx="680">118.33000199999999</cx:pt>
          <cx:pt idx="681">115.230003</cx:pt>
          <cx:pt idx="682">109.720001</cx:pt>
          <cx:pt idx="683">110.400002</cx:pt>
          <cx:pt idx="684">104.540001</cx:pt>
          <cx:pt idx="685">112.68000000000001</cx:pt>
          <cx:pt idx="686">111.620003</cx:pt>
          <cx:pt idx="687">105.16999800000001</cx:pt>
          <cx:pt idx="688">108.43000000000001</cx:pt>
          <cx:pt idx="689">115.010002</cx:pt>
          <cx:pt idx="690">114.550003</cx:pt>
          <cx:pt idx="691">113.790001</cx:pt>
          <cx:pt idx="692">117.639999</cx:pt>
          <cx:pt idx="693">112.889999</cx:pt>
          <cx:pt idx="694">113.910004</cx:pt>
          <cx:pt idx="695">115.699997</cx:pt>
          <cx:pt idx="696">114.620003</cx:pt>
          <cx:pt idx="697">116.25</cx:pt>
          <cx:pt idx="698">115.279999</cx:pt>
          <cx:pt idx="699">120.05999799999999</cx:pt>
          <cx:pt idx="700">125.269997</cx:pt>
          <cx:pt idx="701">121</cx:pt>
          <cx:pt idx="702">118.720001</cx:pt>
          <cx:pt idx="703">121.279999</cx:pt>
          <cx:pt idx="704">119.959999</cx:pt>
          <cx:pt idx="705">116.199997</cx:pt>
          <cx:pt idx="706">116.66999800000001</cx:pt>
          <cx:pt idx="707">117.449997</cx:pt>
          <cx:pt idx="708">116.389999</cx:pt>
          <cx:pt idx="709">114.010002</cx:pt>
          <cx:pt idx="710">115.489998</cx:pt>
          <cx:pt idx="711">115.050003</cx:pt>
          <cx:pt idx="712">112.370003</cx:pt>
          <cx:pt idx="713">111.05999799999999</cx:pt>
          <cx:pt idx="714">109.110001</cx:pt>
          <cx:pt idx="715">109.660004</cx:pt>
          <cx:pt idx="716">114.139999</cx:pt>
          <cx:pt idx="717">117.949997</cx:pt>
          <cx:pt idx="718">118.31999999999999</cx:pt>
          <cx:pt idx="719">120.5</cx:pt>
          <cx:pt idx="720">115.550003</cx:pt>
          <cx:pt idx="721">117.19000200000001</cx:pt>
          <cx:pt idx="722">119.620003</cx:pt>
          <cx:pt idx="723">119.44000200000001</cx:pt>
          <cx:pt idx="724">118.91999800000001</cx:pt>
          <cx:pt idx="725">119.550003</cx:pt>
          <cx:pt idx="726">118.610001</cx:pt>
          <cx:pt idx="727">117.589996</cx:pt>
          <cx:pt idx="728">118.639999</cx:pt>
          <cx:pt idx="729">117.18000000000001</cx:pt>
          <cx:pt idx="730">113.910004</cx:pt>
          <cx:pt idx="731">115.550003</cx:pt>
          <cx:pt idx="732">116.56999999999999</cx:pt>
          <cx:pt idx="733">116.970001</cx:pt>
          <cx:pt idx="734">121.010002</cx:pt>
          <cx:pt idx="735">122.019997</cx:pt>
          <cx:pt idx="736">123.519997</cx:pt>
          <cx:pt idx="737">122.599998</cx:pt>
          <cx:pt idx="738">122.30999799999999</cx:pt>
          <cx:pt idx="739">124.370003</cx:pt>
          <cx:pt idx="740">124.529999</cx:pt>
          <cx:pt idx="741">120.5</cx:pt>
          <cx:pt idx="742">122.43000000000001</cx:pt>
          <cx:pt idx="743">122.599998</cx:pt>
          <cx:pt idx="744">124.339996</cx:pt>
          <cx:pt idx="745">127.410004</cx:pt>
          <cx:pt idx="746">128.89999399999999</cx:pt>
          <cx:pt idx="747">128.96000699999999</cx:pt>
          <cx:pt idx="748">125.019997</cx:pt>
          <cx:pt idx="749">131.61000100000001</cx:pt>
          <cx:pt idx="750">132.16000399999999</cx:pt>
          <cx:pt idx="751">131.320007</cx:pt>
          <cx:pt idx="752">133.990005</cx:pt>
          <cx:pt idx="753">138.050003</cx:pt>
          <cx:pt idx="754">135.58000200000001</cx:pt>
          <cx:pt idx="755">134.08000200000001</cx:pt>
          <cx:pt idx="756">133.520004</cx:pt>
          <cx:pt idx="757">128.88999899999999</cx:pt>
          <cx:pt idx="758">127.720001</cx:pt>
          <cx:pt idx="759">128.36000100000001</cx:pt>
          <cx:pt idx="760">132.429993</cx:pt>
          <cx:pt idx="761">129.19000199999999</cx:pt>
          <cx:pt idx="762">128.5</cx:pt>
          <cx:pt idx="763">128.759995</cx:pt>
          <cx:pt idx="764">130.800003</cx:pt>
          <cx:pt idx="765">128.779999</cx:pt>
          <cx:pt idx="766">127.779999</cx:pt>
          <cx:pt idx="767">128.66000399999999</cx:pt>
          <cx:pt idx="768">133.800003</cx:pt>
          <cx:pt idx="769">136.279999</cx:pt>
          <cx:pt idx="770">143.070007</cx:pt>
          <cx:pt idx="771">143.60000600000001</cx:pt>
          <cx:pt idx="772">143.429993</cx:pt>
          <cx:pt idx="773">139.520004</cx:pt>
          <cx:pt idx="774">135.83000200000001</cx:pt>
          <cx:pt idx="775">133.75</cx:pt>
          <cx:pt idx="776">135.729996</cx:pt>
          <cx:pt idx="777">135.759995</cx:pt>
          <cx:pt idx="778">136.300003</cx:pt>
          <cx:pt idx="779">137.35000600000001</cx:pt>
          <cx:pt idx="780">136.029999</cx:pt>
          <cx:pt idx="781">136.61999499999999</cx:pt>
          <cx:pt idx="782">136.479996</cx:pt>
          <cx:pt idx="783">135.89999399999999</cx:pt>
          <cx:pt idx="784">134.35000600000001</cx:pt>
          <cx:pt idx="785">135.490005</cx:pt>
          <cx:pt idx="786">131.25</cx:pt>
          <cx:pt idx="787">129.199997</cx:pt>
          <cx:pt idx="788">130.240005</cx:pt>
          <cx:pt idx="789">128.009995</cx:pt>
          <cx:pt idx="790">123.760002</cx:pt>
          <cx:pt idx="791">124.94000200000001</cx:pt>
          <cx:pt idx="792">124.68000000000001</cx:pt>
          <cx:pt idx="793">122.589996</cx:pt>
          <cx:pt idx="794">123.75</cx:pt>
          <cx:pt idx="795">128.41000399999999</cx:pt>
          <cx:pt idx="796">124.80999799999999</cx:pt>
          <cx:pt idx="797">121.75</cx:pt>
          <cx:pt idx="798">120.980003</cx:pt>
          <cx:pt idx="799">120.93000000000001</cx:pt>
          <cx:pt idx="800">119.029999</cx:pt>
          <cx:pt idx="801">121.69000200000001</cx:pt>
          <cx:pt idx="802">122.540001</cx:pt>
          <cx:pt idx="803">120.400002</cx:pt>
          <cx:pt idx="804">121.410004</cx:pt>
          <cx:pt idx="805">125.699997</cx:pt>
          <cx:pt idx="806">124.050003</cx:pt>
          <cx:pt idx="807">122.879997</cx:pt>
          <cx:pt idx="808">119.900002</cx:pt>
          <cx:pt idx="809">120.33000199999999</cx:pt>
          <cx:pt idx="810">123.33000199999999</cx:pt>
          <cx:pt idx="811">122.81999999999999</cx:pt>
          <cx:pt idx="812">119.540001</cx:pt>
          <cx:pt idx="813">120.349998</cx:pt>
          <cx:pt idx="814">121.650002</cx:pt>
          <cx:pt idx="815">120.110001</cx:pt>
          <cx:pt idx="816">121.650002</cx:pt>
          <cx:pt idx="817">123.660004</cx:pt>
          <cx:pt idx="818">123.870003</cx:pt>
          <cx:pt idx="819">126.5</cx:pt>
          <cx:pt idx="820">125.83000199999999</cx:pt>
          <cx:pt idx="821">128.949997</cx:pt>
          <cx:pt idx="822">129.800003</cx:pt>
          <cx:pt idx="823">132.520004</cx:pt>
          <cx:pt idx="824">132.44000199999999</cx:pt>
          <cx:pt idx="825">134.94000199999999</cx:pt>
          <cx:pt idx="826">133.820007</cx:pt>
          <cx:pt idx="827">134.300003</cx:pt>
          <cx:pt idx="828">133.509995</cx:pt>
          <cx:pt idx="829">135.020004</cx:pt>
          <cx:pt idx="830">132.36000100000001</cx:pt>
          <cx:pt idx="831">133.03999300000001</cx:pt>
          <cx:pt idx="832">132.16000399999999</cx:pt>
          <cx:pt idx="833">134.83000200000001</cx:pt>
          <cx:pt idx="834">135.009995</cx:pt>
          <cx:pt idx="835">134.30999800000001</cx:pt>
          <cx:pt idx="836">136.470001</cx:pt>
          <cx:pt idx="837">131.779999</cx:pt>
          <cx:pt idx="838">132.03999300000001</cx:pt>
          <cx:pt idx="839">131.19000199999999</cx:pt>
          <cx:pt idx="840">129.199997</cx:pt>
          <cx:pt idx="841">127.889999</cx:pt>
          <cx:pt idx="842">130.85000600000001</cx:pt>
          <cx:pt idx="843">129.41000399999999</cx:pt>
          <cx:pt idx="844">123.5</cx:pt>
          <cx:pt idx="845">123.400002</cx:pt>
          <cx:pt idx="846">124.58000199999999</cx:pt>
          <cx:pt idx="847">126.25</cx:pt>
          <cx:pt idx="848">126.81999999999999</cx:pt>
          <cx:pt idx="849">126.55999799999999</cx:pt>
          <cx:pt idx="850">123.160004</cx:pt>
          <cx:pt idx="851">125.230003</cx:pt>
          <cx:pt idx="852">127.81999999999999</cx:pt>
          <cx:pt idx="853">126.010002</cx:pt>
          <cx:pt idx="854">127.81999999999999</cx:pt>
          <cx:pt idx="855">126.959999</cx:pt>
          <cx:pt idx="856">126.44000200000001</cx:pt>
          <cx:pt idx="857">125.56999999999999</cx:pt>
          <cx:pt idx="858">125.08000199999999</cx:pt>
          <cx:pt idx="859">124.279999</cx:pt>
          <cx:pt idx="860">124.68000000000001</cx:pt>
          <cx:pt idx="861">124.06999999999999</cx:pt>
          <cx:pt idx="862">126.16999800000001</cx:pt>
          <cx:pt idx="863">126.599998</cx:pt>
          <cx:pt idx="864">127.209999</cx:pt>
          <cx:pt idx="865">127.019997</cx:pt>
          <cx:pt idx="866">126.529999</cx:pt>
          <cx:pt idx="867">127.81999999999999</cx:pt>
          <cx:pt idx="868">129.94000199999999</cx:pt>
          <cx:pt idx="869">130.36999499999999</cx:pt>
          <cx:pt idx="870">129.800003</cx:pt>
          <cx:pt idx="871">130.71000699999999</cx:pt>
          <cx:pt idx="872">130.300003</cx:pt>
          <cx:pt idx="873">132.13000500000001</cx:pt>
          <cx:pt idx="874">133.770004</cx:pt>
          <cx:pt idx="875">134.449997</cx:pt>
          <cx:pt idx="876">133.46000699999999</cx:pt>
          <cx:pt idx="877">133.41000399999999</cx:pt>
          <cx:pt idx="878">134.800003</cx:pt>
          <cx:pt idx="879">136.16999799999999</cx:pt>
          <cx:pt idx="880">136.60000600000001</cx:pt>
          <cx:pt idx="881">137.89999399999999</cx:pt>
          <cx:pt idx="882">140.070007</cx:pt>
          <cx:pt idx="883">143.53999300000001</cx:pt>
          <cx:pt idx="884">141.58000200000001</cx:pt>
          <cx:pt idx="885">142.75</cx:pt>
          <cx:pt idx="886">146.21000699999999</cx:pt>
          <cx:pt idx="887">144.029999</cx:pt>
          <cx:pt idx="888">148.10000600000001</cx:pt>
          <cx:pt idx="889">149.240005</cx:pt>
          <cx:pt idx="890">148.46000699999999</cx:pt>
          <cx:pt idx="891">143.75</cx:pt>
          <cx:pt idx="892">143.46000699999999</cx:pt>
          <cx:pt idx="893">145.529999</cx:pt>
          <cx:pt idx="894">145.94000199999999</cx:pt>
          <cx:pt idx="895">147.550003</cx:pt>
          <cx:pt idx="896">148.270004</cx:pt>
          <cx:pt idx="897">149.11999499999999</cx:pt>
          <cx:pt idx="898">144.80999800000001</cx:pt>
          <cx:pt idx="899">144.69000199999999</cx:pt>
          <cx:pt idx="900">144.38000500000001</cx:pt>
          <cx:pt idx="901">146.36000100000001</cx:pt>
          <cx:pt idx="902">145.80999800000001</cx:pt>
          <cx:pt idx="903">147.270004</cx:pt>
          <cx:pt idx="904">146.979996</cx:pt>
          <cx:pt idx="905">146.35000600000001</cx:pt>
          <cx:pt idx="906">146.199997</cx:pt>
          <cx:pt idx="907">146.44000199999999</cx:pt>
          <cx:pt idx="908">146.050003</cx:pt>
          <cx:pt idx="909">146.19000199999999</cx:pt>
          <cx:pt idx="910">148.970001</cx:pt>
          <cx:pt idx="911">148.53999300000001</cx:pt>
          <cx:pt idx="912">150.229996</cx:pt>
          <cx:pt idx="913">149.800003</cx:pt>
          <cx:pt idx="914">145.029999</cx:pt>
          <cx:pt idx="915">147.44000199999999</cx:pt>
          <cx:pt idx="916">148.30999800000001</cx:pt>
          <cx:pt idx="917">149.449997</cx:pt>
          <cx:pt idx="918">149.80999800000001</cx:pt>
          <cx:pt idx="919">148.35000600000001</cx:pt>
          <cx:pt idx="920">147.479996</cx:pt>
          <cx:pt idx="921">149</cx:pt>
          <cx:pt idx="922">152.66000399999999</cx:pt>
          <cx:pt idx="923">152.83000200000001</cx:pt>
          <cx:pt idx="924">153.86999499999999</cx:pt>
          <cx:pt idx="925">153.759995</cx:pt>
          <cx:pt idx="926">154.970001</cx:pt>
          <cx:pt idx="927">156.979996</cx:pt>
          <cx:pt idx="928">155.490005</cx:pt>
          <cx:pt idx="929">155</cx:pt>
          <cx:pt idx="930">150.63000500000001</cx:pt>
          <cx:pt idx="931">150.35000600000001</cx:pt>
          <cx:pt idx="932">148.55999800000001</cx:pt>
          <cx:pt idx="933">148.44000199999999</cx:pt>
          <cx:pt idx="934">148.820007</cx:pt>
          <cx:pt idx="935">143.800003</cx:pt>
          <cx:pt idx="936">143.929993</cx:pt>
          <cx:pt idx="937">144.449997</cx:pt>
          <cx:pt idx="938">146.64999399999999</cx:pt>
          <cx:pt idx="939">145.66000399999999</cx:pt>
          <cx:pt idx="940">145.470001</cx:pt>
          <cx:pt idx="941">143.25</cx:pt>
          <cx:pt idx="942">142.470001</cx:pt>
          <cx:pt idx="943">143.66000399999999</cx:pt>
          <cx:pt idx="944">141.89999399999999</cx:pt>
          <cx:pt idx="945">141.759995</cx:pt>
          <cx:pt idx="946">139.490005</cx:pt>
          <cx:pt idx="947">139.470001</cx:pt>
          <cx:pt idx="948">143.05999800000001</cx:pt>
          <cx:pt idx="949">144.029999</cx:pt>
          <cx:pt idx="950">142.270004</cx:pt>
          <cx:pt idx="951">143.229996</cx:pt>
          <cx:pt idx="952">141.240005</cx:pt>
          <cx:pt idx="953">142.11000100000001</cx:pt>
          <cx:pt idx="954">143.770004</cx:pt>
          <cx:pt idx="955">143.449997</cx:pt>
          <cx:pt idx="956">147.009995</cx:pt>
          <cx:pt idx="957">148.699997</cx:pt>
          <cx:pt idx="958">148.80999800000001</cx:pt>
          <cx:pt idx="959">149.69000199999999</cx:pt>
          <cx:pt idx="960">148.679993</cx:pt>
          <cx:pt idx="961">149.33000200000001</cx:pt>
          <cx:pt idx="962">149.36000100000001</cx:pt>
          <cx:pt idx="963">149.820007</cx:pt>
          <cx:pt idx="964">147.220001</cx:pt>
          <cx:pt idx="965">148.990005</cx:pt>
          <cx:pt idx="966">148.66000399999999</cx:pt>
          <cx:pt idx="967">150.38999899999999</cx:pt>
          <cx:pt idx="968">151.58000200000001</cx:pt>
          <cx:pt idx="969">151.88999899999999</cx:pt>
          <cx:pt idx="970">151.41000399999999</cx:pt>
          <cx:pt idx="971">150.199997</cx:pt>
          <cx:pt idx="972">150.020004</cx:pt>
          <cx:pt idx="973">148.96000699999999</cx:pt>
          <cx:pt idx="974">148.429993</cx:pt>
          <cx:pt idx="975">150.36999499999999</cx:pt>
          <cx:pt idx="976">149.94000199999999</cx:pt>
          <cx:pt idx="977">151</cx:pt>
          <cx:pt idx="978">153.71000699999999</cx:pt>
          <cx:pt idx="979">157.64999399999999</cx:pt>
          <cx:pt idx="980">161.679993</cx:pt>
          <cx:pt idx="981">161.11999499999999</cx:pt>
          <cx:pt idx="982">160.75</cx:pt>
          <cx:pt idx="983">159.570007</cx:pt>
          <cx:pt idx="984">159.36999499999999</cx:pt>
          <cx:pt idx="985">159.990005</cx:pt>
          <cx:pt idx="986">167.479996</cx:pt>
          <cx:pt idx="987">158.740005</cx:pt>
          <cx:pt idx="988">164.020004</cx:pt>
          <cx:pt idx="989">164.28999300000001</cx:pt>
          <cx:pt idx="990">169.08000200000001</cx:pt>
          <cx:pt idx="991">172.13000500000001</cx:pt>
          <cx:pt idx="992">174.91000399999999</cx:pt>
          <cx:pt idx="993">175.21000699999999</cx:pt>
          <cx:pt idx="994">181.11999499999999</cx:pt>
          <cx:pt idx="995">175.25</cx:pt>
          <cx:pt idx="996">175.11000100000001</cx:pt>
          <cx:pt idx="997">179.279999</cx:pt>
          <cx:pt idx="998">169.929993</cx:pt>
          <cx:pt idx="999">168.279999</cx:pt>
          <cx:pt idx="1000">171.55999800000001</cx:pt>
          <cx:pt idx="1001">173.03999300000001</cx:pt>
          <cx:pt idx="1002">175.85000600000001</cx:pt>
          <cx:pt idx="1003">177.08999600000001</cx:pt>
          <cx:pt idx="1004">180.16000399999999</cx:pt>
          <cx:pt idx="1005">179.33000200000001</cx:pt>
          <cx:pt idx="1006">179.470001</cx:pt>
          <cx:pt idx="1007">178.08999600000001</cx:pt>
          <cx:pt idx="1008">177.83000200000001</cx:pt>
          <cx:pt idx="1009">182.63000500000001</cx:pt>
          <cx:pt idx="1010">179.61000100000001</cx:pt>
          <cx:pt idx="1011">172.699997</cx:pt>
          <cx:pt idx="1012">172.88999899999999</cx:pt>
          <cx:pt idx="1013">169.08000200000001</cx:pt>
          <cx:pt idx="1014">172.320007</cx:pt>
          <cx:pt idx="1015">176.11999499999999</cx:pt>
          <cx:pt idx="1016">175.779999</cx:pt>
          <cx:pt idx="1017">171.33999600000001</cx:pt>
          <cx:pt idx="1018">171.509995</cx:pt>
          <cx:pt idx="1019">170</cx:pt>
          <cx:pt idx="1020">166.979996</cx:pt>
          <cx:pt idx="1021">164.41999799999999</cx:pt>
          <cx:pt idx="1022">160.020004</cx:pt>
          <cx:pt idx="1023">158.979996</cx:pt>
          <cx:pt idx="1024">163.5</cx:pt>
          <cx:pt idx="1025">162.449997</cx:pt>
          <cx:pt idx="1026">165.71000699999999</cx:pt>
          <cx:pt idx="1027">170.16000399999999</cx:pt>
          <cx:pt idx="1028">174.009995</cx:pt>
          <cx:pt idx="1029">174.75</cx:pt>
          <cx:pt idx="1030">174.479996</cx:pt>
          <cx:pt idx="1031">171.679993</cx:pt>
          <cx:pt idx="1032">172.86000100000001</cx:pt>
          <cx:pt idx="1033">171.729996</cx:pt>
          <cx:pt idx="1034">176.050003</cx:pt>
          <cx:pt idx="1035">174.13999899999999</cx:pt>
          <cx:pt idx="1036">172.33000200000001</cx:pt>
          <cx:pt idx="1037">167.36999499999999</cx:pt>
          <cx:pt idx="1038">170.970001</cx:pt>
          <cx:pt idx="1039">171.85000600000001</cx:pt>
          <cx:pt idx="1040">171.029999</cx:pt>
          <cx:pt idx="1041">169.820007</cx:pt>
          <cx:pt idx="1042">164.979996</cx:pt>
          <cx:pt idx="1043">165.53999300000001</cx:pt>
          <cx:pt idx="1044">152.58000200000001</cx:pt>
          <cx:pt idx="1045">163.83999600000001</cx:pt>
          <cx:pt idx="1046">163.05999800000001</cx:pt>
          <cx:pt idx="1047">164.699997</cx:pt>
          <cx:pt idx="1048">164.38999899999999</cx:pt>
          <cx:pt idx="1049">168.470001</cx:pt>
          <cx:pt idx="1050">164.490005</cx:pt>
          <cx:pt idx="1051">163.36000100000001</cx:pt>
          <cx:pt idx="1052">158.820007</cx:pt>
          <cx:pt idx="1053">161.479996</cx:pt>
          <cx:pt idx="1054">160.199997</cx:pt>
          <cx:pt idx="1055">158.929993</cx:pt>
          <cx:pt idx="1056">151.449997</cx:pt>
          <cx:pt idx="1057">150.89999399999999</cx:pt>
          <cx:pt idx="1058">157.050003</cx:pt>
          <cx:pt idx="1059">158.61000100000001</cx:pt>
          <cx:pt idx="1060">160.509995</cx:pt>
          <cx:pt idx="1061">163.509995</cx:pt>
          <cx:pt idx="1062">165.509995</cx:pt>
          <cx:pt idx="1063">167.990005</cx:pt>
          <cx:pt idx="1064">171.05999800000001</cx:pt>
          <cx:pt idx="1065">173.88000500000001</cx:pt>
          <cx:pt idx="1066">172.16999799999999</cx:pt>
          <cx:pt idx="1067">176.69000199999999</cx:pt>
          <cx:pt idx="1068">178.550003</cx:pt>
          <cx:pt idx="1069">177.83999600000001</cx:pt>
          <cx:pt idx="1070">174.029999</cx:pt>
          <cx:pt idx="1071">174.570007</cx:pt>
          <cx:pt idx="1072">177.5</cx:pt>
          <cx:pt idx="1073">172.36000100000001</cx:pt>
          <cx:pt idx="1074">171.16000399999999</cx:pt>
          <cx:pt idx="1075">171.779999</cx:pt>
          <cx:pt idx="1076">168.71000699999999</cx:pt>
          <cx:pt idx="1077">168.020004</cx:pt>
          <cx:pt idx="1078">167.38999899999999</cx:pt>
          <cx:pt idx="1079">170.61999499999999</cx:pt>
          <cx:pt idx="1080">163.91999799999999</cx:pt>
          <cx:pt idx="1081">165.020004</cx:pt>
          <cx:pt idx="1082">168.759995</cx:pt>
          <cx:pt idx="1083">168.91000399999999</cx:pt>
          <cx:pt idx="1084">166.46000699999999</cx:pt>
          <cx:pt idx="1085">161.11999499999999</cx:pt>
          <cx:pt idx="1086">162.25</cx:pt>
          <cx:pt idx="1087">155.91000399999999</cx:pt>
          <cx:pt idx="1088">159.25</cx:pt>
          <cx:pt idx="1089">161.83999600000001</cx:pt>
          <cx:pt idx="1090">156.71000699999999</cx:pt>
          <cx:pt idx="1091">158.14999399999999</cx:pt>
          <cx:pt idx="1092">159.66999799999999</cx:pt>
          <cx:pt idx="1093">163.85000600000001</cx:pt>
          <cx:pt idx="1094">156.009995</cx:pt>
          <cx:pt idx="1095">154.929993</cx:pt>
          <cx:pt idx="1096">155.520004</cx:pt>
          <cx:pt idx="1097">153.5</cx:pt>
          <cx:pt idx="1098">142.770004</cx:pt>
          <cx:pt idx="1099">144.58999600000001</cx:pt>
          <cx:pt idx="1100">145.550003</cx:pt>
          <cx:pt idx="1101">148.86000100000001</cx:pt>
          <cx:pt idx="1102">146.85000600000001</cx:pt>
          <cx:pt idx="1103">139.88000500000001</cx:pt>
          <cx:pt idx="1104">139.08999600000001</cx:pt>
          <cx:pt idx="1105">137.78999300000001</cx:pt>
          <cx:pt idx="1106">140.80999800000001</cx:pt>
          <cx:pt idx="1107">138.429993</cx:pt>
          <cx:pt idx="1108">137.38999899999999</cx:pt>
          <cx:pt idx="1109">145.38999899999999</cx:pt>
          <cx:pt idx="1110">149.070007</cx:pt>
          <cx:pt idx="1111">149.89999399999999</cx:pt>
          <cx:pt idx="1112">147.83000200000001</cx:pt>
          <cx:pt idx="1113">146.89999399999999</cx:pt>
          <cx:pt idx="1114">147.029999</cx:pt>
          <cx:pt idx="1115">144.35000600000001</cx:pt>
          <cx:pt idx="1116">148.58000200000001</cx:pt>
          <cx:pt idx="1117">147.08000200000001</cx:pt>
          <cx:pt idx="1118">140.279999</cx:pt>
          <cx:pt idx="1119">132.86999499999999</cx:pt>
          <cx:pt idx="1120">133.13000500000001</cx:pt>
          <cx:pt idx="1121">134.28999300000001</cx:pt>
          <cx:pt idx="1122">132.08000200000001</cx:pt>
          <cx:pt idx="1123">130.070007</cx:pt>
          <cx:pt idx="1124">133.41999799999999</cx:pt>
          <cx:pt idx="1125">134.78999300000001</cx:pt>
          <cx:pt idx="1126">136.820007</cx:pt>
          <cx:pt idx="1127">139.89999399999999</cx:pt>
          <cx:pt idx="1128">142.699997</cx:pt>
          <cx:pt idx="1129">142.13000500000001</cx:pt>
          <cx:pt idx="1130">137.46000699999999</cx:pt>
          <cx:pt idx="1131">137.25</cx:pt>
          <cx:pt idx="1132">136.03999300000001</cx:pt>
          <cx:pt idx="1133">137.770004</cx:pt>
          <cx:pt idx="1134">141.35000600000001</cx:pt>
          <cx:pt idx="1135">143.28999300000001</cx:pt>
          <cx:pt idx="1136">145.259995</cx:pt>
          <cx:pt idx="1137">145.66999799999999</cx:pt>
          <cx:pt idx="1138">145.759995</cx:pt>
          <cx:pt idx="1139">142.990005</cx:pt>
          <cx:pt idx="1140">144.08000200000001</cx:pt>
          <cx:pt idx="1141">149.779999</cx:pt>
          <cx:pt idx="1142">150.740005</cx:pt>
          <cx:pt idx="1143">147.91999799999999</cx:pt>
          <cx:pt idx="1144">151.11999499999999</cx:pt>
          <cx:pt idx="1145">154.5</cx:pt>
          <cx:pt idx="1146">155.38999899999999</cx:pt>
          <cx:pt idx="1147">154.009995</cx:pt>
          <cx:pt idx="1148">152.259995</cx:pt>
          <cx:pt idx="1149">152.58000200000001</cx:pt>
          <cx:pt idx="1150">156.979996</cx:pt>
          <cx:pt idx="1151">161.240005</cx:pt>
          <cx:pt idx="1152">161.009995</cx:pt>
          <cx:pt idx="1153">160.10000600000001</cx:pt>
          <cx:pt idx="1154">160.83999600000001</cx:pt>
          <cx:pt idx="1155">166.009995</cx:pt>
          <cx:pt idx="1156">163.21000699999999</cx:pt>
          <cx:pt idx="1157">166.36999499999999</cx:pt>
          <cx:pt idx="1158">164.020004</cx:pt>
          <cx:pt idx="1159">167.679993</cx:pt>
          <cx:pt idx="1160">170.05999800000001</cx:pt>
          <cx:pt idx="1161">169.820007</cx:pt>
          <cx:pt idx="1162">171.520004</cx:pt>
          <cx:pt idx="1163">172.779999</cx:pt>
          <cx:pt idx="1164">172.770004</cx:pt>
          <cx:pt idx="1165">173.75</cx:pt>
          <cx:pt idx="1166">173.029999</cx:pt>
          <cx:pt idx="1167">169.69000199999999</cx:pt>
          <cx:pt idx="1168">167.08000200000001</cx:pt>
          <cx:pt idx="1169">167.320007</cx:pt>
          <cx:pt idx="1170">168.779999</cx:pt>
          <cx:pt idx="1171">170.570007</cx:pt>
          <cx:pt idx="1172">161.14999399999999</cx:pt>
          <cx:pt idx="1173">162.13000500000001</cx:pt>
          <cx:pt idx="1174">160.30999800000001</cx:pt>
          <cx:pt idx="1175">156.63999899999999</cx:pt>
          <cx:pt idx="1176">159.75</cx:pt>
          <cx:pt idx="1177">156.470001</cx:pt>
          <cx:pt idx="1178">154.820007</cx:pt>
          <cx:pt idx="1179">154.63999899999999</cx:pt>
          <cx:pt idx="1180">155.470001</cx:pt>
          <cx:pt idx="1181">159.58999600000001</cx:pt>
          <cx:pt idx="1182">159.89999399999999</cx:pt>
          <cx:pt idx="1183">154.78999300000001</cx:pt>
          <cx:pt idx="1184">154.64999399999999</cx:pt>
          <cx:pt idx="1185">151.21000699999999</cx:pt>
          <cx:pt idx="1186">149.30999800000001</cx:pt>
          <cx:pt idx="1187">153.39999399999999</cx:pt>
          <cx:pt idx="1188">157.33999600000001</cx:pt>
          <cx:pt idx="1189">152.38000500000001</cx:pt>
          <cx:pt idx="1190">151.19000199999999</cx:pt>
          <cx:pt idx="1191">149.66000399999999</cx:pt>
          <cx:pt idx="1192">152.740005</cx:pt>
          <cx:pt idx="1193">147.63999899999999</cx:pt>
          <cx:pt idx="1194">146.10000600000001</cx:pt>
          <cx:pt idx="1195">141.279999</cx:pt>
          <cx:pt idx="1196">138.21000699999999</cx:pt>
          <cx:pt idx="1197">145.029999</cx:pt>
          <cx:pt idx="1198">144.070007</cx:pt>
          <cx:pt idx="1199">145.80999800000001</cx:pt>
          <cx:pt idx="1200">142.53999300000001</cx:pt>
          <cx:pt idx="1201">140.41999799999999</cx:pt>
          <cx:pt idx="1202">139.89999399999999</cx:pt>
          <cx:pt idx="1203">139.13000500000001</cx:pt>
          <cx:pt idx="1204">134.990005</cx:pt>
          <cx:pt idx="1205">144.30999800000001</cx:pt>
          <cx:pt idx="1206">141.070007</cx:pt>
          <cx:pt idx="1207">145.490005</cx:pt>
          <cx:pt idx="1208">141.69000199999999</cx:pt>
          <cx:pt idx="1209">143.020004</cx:pt>
          <cx:pt idx="1210">142.86999499999999</cx:pt>
          <cx:pt idx="1211">147.19000199999999</cx:pt>
          <cx:pt idx="1212">150.08999600000001</cx:pt>
          <cx:pt idx="1213">150.96000699999999</cx:pt>
          <cx:pt idx="1214">148.070007</cx:pt>
          <cx:pt idx="1215">148.199997</cx:pt>
          <cx:pt idx="1216">153.16000399999999</cx:pt>
          <cx:pt idx="1217">155.08000200000001</cx:pt>
          <cx:pt idx="1218">148.949997</cx:pt>
          <cx:pt idx="1219">142.05999800000001</cx:pt>
          <cx:pt idx="1220">142.08999600000001</cx:pt>
          <cx:pt idx="1221">137.11000100000001</cx:pt>
          <cx:pt idx="1222">140.41000399999999</cx:pt>
          <cx:pt idx="1223">138.5</cx:pt>
          <cx:pt idx="1224">141.240005</cx:pt>
          <cx:pt idx="1225">145.820007</cx:pt>
          <cx:pt idx="1226">148.970001</cx:pt>
          <cx:pt idx="1227">152.220001</cx:pt>
          <cx:pt idx="1228">149.13000500000001</cx:pt>
          <cx:pt idx="1229">146.429993</cx:pt>
          <cx:pt idx="1230">152.30999800000001</cx:pt>
          <cx:pt idx="1231">150.16000399999999</cx:pt>
          <cx:pt idx="1232">148.13000500000001</cx:pt>
          <cx:pt idx="1233">149.449997</cx:pt>
          <cx:pt idx="1234">148.30999800000001</cx:pt>
          <cx:pt idx="1235">145.13999899999999</cx:pt>
          <cx:pt idx="1236">144.28999300000001</cx:pt>
          <cx:pt idx="1237">141.39999399999999</cx:pt>
          <cx:pt idx="1238">148.21000699999999</cx:pt>
          <cx:pt idx="1239">145.96000699999999</cx:pt>
          <cx:pt idx="1240">147.770004</cx:pt>
          <cx:pt idx="1241">147.070007</cx:pt>
          <cx:pt idx="1242">142.19000199999999</cx:pt>
          <cx:pt idx="1243">142.36000100000001</cx:pt>
          <cx:pt idx="1244">142.33999600000001</cx:pt>
          <cx:pt idx="1245">142.699997</cx:pt>
          <cx:pt idx="1246">149.5</cx:pt>
          <cx:pt idx="1247">145.35000600000001</cx:pt>
          <cx:pt idx="1248">141.11000100000001</cx:pt>
          <cx:pt idx="1249">136.69000199999999</cx:pt>
          <cx:pt idx="1250">135.11000100000001</cx:pt>
          <cx:pt idx="1251">131.38999899999999</cx:pt>
          <cx:pt idx="1252">132.979996</cx:pt>
          <cx:pt idx="1253">134.35000600000001</cx:pt>
          <cx:pt idx="1254">130.91999799999999</cx:pt>
          <cx:pt idx="1255">131.38000500000001</cx:pt>
          <cx:pt idx="1256">129.66999799999999</cx:pt>
          <cx:pt idx="1257">127.989998</cx:pt>
          <cx:pt idx="1258">128.41000399999999</cx:pt>
          <cx:pt idx="1259">130.279999</cx:pt>
          <cx:pt idx="1260">126.889999</cx:pt>
          <cx:pt idx="1261">127.129997</cx:pt>
          <cx:pt idx="1262">126.010002</cx:pt>
          <cx:pt idx="1263">130.470001</cx:pt>
          <cx:pt idx="1264">130.259995</cx:pt>
          <cx:pt idx="1265">131.25</cx:pt>
          <cx:pt idx="1266">133.88000500000001</cx:pt>
          <cx:pt idx="1267">132.029999</cx:pt>
          <cx:pt idx="1268">134.83000200000001</cx:pt>
          <cx:pt idx="1269">136.820007</cx:pt>
          <cx:pt idx="1270">134.08000200000001</cx:pt>
          <cx:pt idx="1271">135.279999</cx:pt>
          <cx:pt idx="1272">138.11999499999999</cx:pt>
          <cx:pt idx="1273">140.30999800000001</cx:pt>
          <cx:pt idx="1274">140.88999899999999</cx:pt>
          <cx:pt idx="1275">143.16999799999999</cx:pt>
          <cx:pt idx="1276">143.16000399999999</cx:pt>
          <cx:pt idx="1277">144.96000699999999</cx:pt>
        </cx:lvl>
      </cx:numDim>
    </cx:data>
  </cx:chartData>
  <cx:chart>
    <cx:title pos="t" align="ctr" overlay="0">
      <cx:tx>
        <cx:txData>
          <cx:v>Frequency of 'Apple'</cx:v>
        </cx:txData>
      </cx:tx>
    </cx:title>
    <cx:plotArea>
      <cx:plotAreaRegion>
        <cx:series layoutId="clusteredColumn" uniqueId="{EAA10694-3BFD-2D4F-96BE-6B212392E637}">
          <cx:spPr>
            <a:solidFill>
              <a:srgbClr val="595959"/>
            </a:solidFill>
          </cx:spPr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.330000013"/>
        <cx:title>
          <cx:tx>
            <cx:txData>
              <cx:v>Apple</cx:v>
            </cx:txData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combined!$G$2:$G$1279</cx:f>
        <cx:lvl ptCount="1278" formatCode="#.##0,00">
          <cx:pt idx="0">2683.73</cx:pt>
          <cx:pt idx="1">2697.8499999999999</cx:pt>
          <cx:pt idx="2">2719.3099999999999</cx:pt>
          <cx:pt idx="3">2731.3299999999999</cx:pt>
          <cx:pt idx="4">2742.6700000000001</cx:pt>
          <cx:pt idx="5">2751.1500000000001</cx:pt>
          <cx:pt idx="6">2745.5500000000002</cx:pt>
          <cx:pt idx="7">2752.9699999999998</cx:pt>
          <cx:pt idx="8">2770.1799999999998</cx:pt>
          <cx:pt idx="9">2798.96</cx:pt>
          <cx:pt idx="10">2784.9899999999998</cx:pt>
          <cx:pt idx="11">2802.4000000000001</cx:pt>
          <cx:pt idx="12">2802.5999999999999</cx:pt>
          <cx:pt idx="13">2809.1599999999999</cx:pt>
          <cx:pt idx="14">2835.0500000000002</cx:pt>
          <cx:pt idx="15">2845.4200000000001</cx:pt>
          <cx:pt idx="16">2846.2399999999998</cx:pt>
          <cx:pt idx="17">2847.48</cx:pt>
          <cx:pt idx="18">2867.23</cx:pt>
          <cx:pt idx="19">2832.7399999999998</cx:pt>
          <cx:pt idx="20">2832.4099999999999</cx:pt>
          <cx:pt idx="21">2816.4499999999998</cx:pt>
          <cx:pt idx="22">2808.9200000000001</cx:pt>
          <cx:pt idx="23">2741.0599999999999</cx:pt>
          <cx:pt idx="24">2614.7800000000002</cx:pt>
          <cx:pt idx="25">2690.9499999999998</cx:pt>
          <cx:pt idx="26">2685.0100000000002</cx:pt>
          <cx:pt idx="27">2601.7800000000002</cx:pt>
          <cx:pt idx="28">2636.75</cx:pt>
          <cx:pt idx="29">2646.27</cx:pt>
          <cx:pt idx="30">2651.21</cx:pt>
          <cx:pt idx="31">2713.46</cx:pt>
          <cx:pt idx="32">2727.1399999999999</cx:pt>
          <cx:pt idx="33">2722.9899999999998</cx:pt>
          <cx:pt idx="34">2720.5300000000002</cx:pt>
          <cx:pt idx="35">2710.4200000000001</cx:pt>
          <cx:pt idx="36">2715.8000000000002</cx:pt>
          <cx:pt idx="37">2757.3699999999999</cx:pt>
          <cx:pt idx="38">2780.4499999999998</cx:pt>
          <cx:pt idx="39">2753.7800000000002</cx:pt>
          <cx:pt idx="40">2715.2199999999998</cx:pt>
          <cx:pt idx="41">2658.8899999999999</cx:pt>
          <cx:pt idx="42">2681.0599999999999</cx:pt>
          <cx:pt idx="43">2730.1799999999998</cx:pt>
          <cx:pt idx="44">2710.1799999999998</cx:pt>
          <cx:pt idx="45">2732.75</cx:pt>
          <cx:pt idx="46">2752.9099999999999</cx:pt>
          <cx:pt idx="47">2790.54</cx:pt>
          <cx:pt idx="48">2792.3099999999999</cx:pt>
          <cx:pt idx="49">2774.0599999999999</cx:pt>
          <cx:pt idx="50">2754.27</cx:pt>
          <cx:pt idx="51">2750.5700000000002</cx:pt>
          <cx:pt idx="52">2741.3800000000001</cx:pt>
          <cx:pt idx="53">2715.0500000000002</cx:pt>
          <cx:pt idx="54">2714.9899999999998</cx:pt>
          <cx:pt idx="55">2691.3600000000001</cx:pt>
          <cx:pt idx="56">2646.71</cx:pt>
          <cx:pt idx="57">2619.3499999999999</cx:pt>
          <cx:pt idx="58">2667.5700000000002</cx:pt>
          <cx:pt idx="59">2611.3000000000002</cx:pt>
          <cx:pt idx="60">2614.4099999999999</cx:pt>
          <cx:pt idx="61">2633.4499999999998</cx:pt>
          <cx:pt idx="62">2592.1700000000001</cx:pt>
          <cx:pt idx="63">2584.04</cx:pt>
          <cx:pt idx="64">2657.3600000000001</cx:pt>
          <cx:pt idx="65">2645.8200000000002</cx:pt>
          <cx:pt idx="66">2617.1799999999998</cx:pt>
          <cx:pt idx="67">2638.4099999999999</cx:pt>
          <cx:pt idx="68">2643.8899999999999</cx:pt>
          <cx:pt idx="69">2653.8299999999999</cx:pt>
          <cx:pt idx="70">2676.9000000000001</cx:pt>
          <cx:pt idx="71">2670.0999999999999</cx:pt>
          <cx:pt idx="72">2692.7399999999998</cx:pt>
          <cx:pt idx="73">2710.1100000000001</cx:pt>
          <cx:pt idx="74">2701.1599999999999</cx:pt>
          <cx:pt idx="75">2692.5599999999999</cx:pt>
          <cx:pt idx="76">2675.4000000000001</cx:pt>
          <cx:pt idx="77">2680.8000000000002</cx:pt>
          <cx:pt idx="78">2634.9200000000001</cx:pt>
          <cx:pt idx="79">2651.6500000000001</cx:pt>
          <cx:pt idx="80">2675.4699999999998</cx:pt>
          <cx:pt idx="81">2682.5100000000002</cx:pt>
          <cx:pt idx="82">2642.96</cx:pt>
          <cx:pt idx="83">2654.2399999999998</cx:pt>
          <cx:pt idx="84">2628.0799999999999</cx:pt>
          <cx:pt idx="85">2621.4499999999998</cx:pt>
          <cx:pt idx="86">2680.3400000000001</cx:pt>
          <cx:pt idx="87">2670.2600000000002</cx:pt>
          <cx:pt idx="88">2678.1199999999999</cx:pt>
          <cx:pt idx="89">2705.02</cx:pt>
          <cx:pt idx="90">2722.6999999999998</cx:pt>
          <cx:pt idx="91">2738.4699999999998</cx:pt>
          <cx:pt idx="92">2718.5900000000001</cx:pt>
          <cx:pt idx="93">2712.6199999999999</cx:pt>
          <cx:pt idx="94">2719.71</cx:pt>
          <cx:pt idx="95">2717.3499999999999</cx:pt>
          <cx:pt idx="96">2735.3899999999999</cx:pt>
          <cx:pt idx="97">2738.3400000000001</cx:pt>
          <cx:pt idx="98">2713.98</cx:pt>
          <cx:pt idx="99">2730.9400000000001</cx:pt>
          <cx:pt idx="100">2723.5999999999999</cx:pt>
          <cx:pt idx="101">2705.1100000000001</cx:pt>
          <cx:pt idx="102">2702.4299999999998</cx:pt>
          <cx:pt idx="103">2720.98</cx:pt>
          <cx:pt idx="104">2718.6999999999998</cx:pt>
          <cx:pt idx="105">2741.6700000000001</cx:pt>
          <cx:pt idx="106">2748.46</cx:pt>
          <cx:pt idx="107">2753.25</cx:pt>
          <cx:pt idx="108">2774.8400000000001</cx:pt>
          <cx:pt idx="109">2765.8400000000001</cx:pt>
          <cx:pt idx="110">2780.1799999999998</cx:pt>
          <cx:pt idx="111">2785.5999999999999</cx:pt>
          <cx:pt idx="112">2787.9400000000001</cx:pt>
          <cx:pt idx="113">2783.21</cx:pt>
          <cx:pt idx="114">2777.7800000000002</cx:pt>
          <cx:pt idx="115">2765.79</cx:pt>
          <cx:pt idx="116">2752.0100000000002</cx:pt>
          <cx:pt idx="117">2769.73</cx:pt>
          <cx:pt idx="118">2769.2800000000002</cx:pt>
          <cx:pt idx="119">2760.79</cx:pt>
          <cx:pt idx="120">2742.9400000000001</cx:pt>
          <cx:pt idx="121">2722.1199999999999</cx:pt>
          <cx:pt idx="122">2728.4499999999998</cx:pt>
          <cx:pt idx="123">2698.6900000000001</cx:pt>
          <cx:pt idx="124">2727.1300000000001</cx:pt>
          <cx:pt idx="125">2704.9499999999998</cx:pt>
          <cx:pt idx="126">2733.27</cx:pt>
          <cx:pt idx="127">2724.1900000000001</cx:pt>
          <cx:pt idx="128">2737.6799999999998</cx:pt>
          <cx:pt idx="129">2775.6199999999999</cx:pt>
          <cx:pt idx="130">2788.5599999999999</cx:pt>
          <cx:pt idx="131">2779.8200000000002</cx:pt>
          <cx:pt idx="132">2783.1399999999999</cx:pt>
          <cx:pt idx="133">2796.9299999999998</cx:pt>
          <cx:pt idx="134">2797.3600000000001</cx:pt>
          <cx:pt idx="135">2789.3400000000001</cx:pt>
          <cx:pt idx="136">2811.3499999999999</cx:pt>
          <cx:pt idx="137">2809.3699999999999</cx:pt>
          <cx:pt idx="138">2804.5500000000002</cx:pt>
          <cx:pt idx="139">2799.1700000000001</cx:pt>
          <cx:pt idx="140">2820.6799999999998</cx:pt>
          <cx:pt idx="141">2817.73</cx:pt>
          <cx:pt idx="142">2835.4899999999998</cx:pt>
          <cx:pt idx="143">2842.3499999999999</cx:pt>
          <cx:pt idx="144">2819</cx:pt>
          <cx:pt idx="145">2809.73</cx:pt>
          <cx:pt idx="146">2821.1700000000001</cx:pt>
          <cx:pt idx="147">2800.48</cx:pt>
          <cx:pt idx="148">2829.6199999999999</cx:pt>
          <cx:pt idx="149">2840.29</cx:pt>
          <cx:pt idx="150">2855.9200000000001</cx:pt>
          <cx:pt idx="151">2856.79</cx:pt>
          <cx:pt idx="152">2857.1900000000001</cx:pt>
          <cx:pt idx="153">2838.9000000000001</cx:pt>
          <cx:pt idx="154">2835.46</cx:pt>
          <cx:pt idx="155">2827.8800000000001</cx:pt>
          <cx:pt idx="156">2827.9499999999998</cx:pt>
          <cx:pt idx="157">2831.4400000000001</cx:pt>
          <cx:pt idx="158">2838.3200000000002</cx:pt>
          <cx:pt idx="159">2853.9299999999998</cx:pt>
          <cx:pt idx="160">2861.5100000000002</cx:pt>
          <cx:pt idx="161">2860.9899999999998</cx:pt>
          <cx:pt idx="162">2860.29</cx:pt>
          <cx:pt idx="163">2862.3499999999999</cx:pt>
          <cx:pt idx="164">2884.6900000000001</cx:pt>
          <cx:pt idx="165">2901.4499999999998</cx:pt>
          <cx:pt idx="166">2900.6199999999999</cx:pt>
          <cx:pt idx="167">2908.9400000000001</cx:pt>
          <cx:pt idx="168">2898.3699999999999</cx:pt>
          <cx:pt idx="169">2896.96</cx:pt>
          <cx:pt idx="170">2891.5900000000001</cx:pt>
          <cx:pt idx="171">2888.6399999999999</cx:pt>
          <cx:pt idx="172">2868.2600000000002</cx:pt>
          <cx:pt idx="173">2881.3899999999999</cx:pt>
          <cx:pt idx="174">2871.5700000000002</cx:pt>
          <cx:pt idx="175">2888.29</cx:pt>
          <cx:pt idx="176">2896.8499999999999</cx:pt>
          <cx:pt idx="177">2906.3800000000001</cx:pt>
          <cx:pt idx="178">2903.8299999999999</cx:pt>
          <cx:pt idx="179">2890.7399999999998</cx:pt>
          <cx:pt idx="180">2906.5999999999999</cx:pt>
          <cx:pt idx="181">2919.73</cx:pt>
          <cx:pt idx="182">2936.7600000000002</cx:pt>
          <cx:pt idx="183">2921.8299999999999</cx:pt>
          <cx:pt idx="184">2921.75</cx:pt>
          <cx:pt idx="185">2916.98</cx:pt>
          <cx:pt idx="186">2911.6500000000001</cx:pt>
          <cx:pt idx="187">2910.0300000000002</cx:pt>
          <cx:pt idx="188">2926.29</cx:pt>
          <cx:pt idx="189">2923.8000000000002</cx:pt>
          <cx:pt idx="190">2931.6900000000001</cx:pt>
          <cx:pt idx="191">2919.3499999999999</cx:pt>
          <cx:pt idx="192">2902.54</cx:pt>
          <cx:pt idx="193">2877.5300000000002</cx:pt>
          <cx:pt idx="194">2882.5100000000002</cx:pt>
          <cx:pt idx="195">2873.9000000000001</cx:pt>
          <cx:pt idx="196">2776.8699999999999</cx:pt>
          <cx:pt idx="197">2770.54</cx:pt>
          <cx:pt idx="198">2763.8299999999999</cx:pt>
          <cx:pt idx="199">2767.0500000000002</cx:pt>
          <cx:pt idx="200">2811.6700000000001</cx:pt>
          <cx:pt idx="201">2802</cx:pt>
          <cx:pt idx="202">2775.6599999999999</cx:pt>
          <cx:pt idx="203">2773.9400000000001</cx:pt>
          <cx:pt idx="204">2721.0300000000002</cx:pt>
          <cx:pt idx="205">2737.8699999999999</cx:pt>
          <cx:pt idx="206">2674.8800000000001</cx:pt>
          <cx:pt idx="207">2667.8600000000001</cx:pt>
          <cx:pt idx="208">2682.6500000000001</cx:pt>
          <cx:pt idx="209">2640.6799999999998</cx:pt>
          <cx:pt idx="210">2705.5999999999999</cx:pt>
          <cx:pt idx="211">2717.5799999999999</cx:pt>
          <cx:pt idx="212">2745.4499999999998</cx:pt>
          <cx:pt idx="213">2726.3699999999999</cx:pt>
          <cx:pt idx="214">2738.4000000000001</cx:pt>
          <cx:pt idx="215">2774.1300000000001</cx:pt>
          <cx:pt idx="216">2806.3800000000001</cx:pt>
          <cx:pt idx="217">2794.0999999999999</cx:pt>
          <cx:pt idx="218">2773.9299999999998</cx:pt>
          <cx:pt idx="219">2730.0500000000002</cx:pt>
          <cx:pt idx="220">2737.9000000000001</cx:pt>
          <cx:pt idx="221">2693.52</cx:pt>
          <cx:pt idx="222">2718.54</cx:pt>
          <cx:pt idx="223">2730.7399999999998</cx:pt>
          <cx:pt idx="224">2654.5999999999999</cx:pt>
          <cx:pt idx="225">2657.7399999999998</cx:pt>
          <cx:pt idx="226">2633.3600000000001</cx:pt>
          <cx:pt idx="227">2649.9699999999998</cx:pt>
          <cx:pt idx="228">2663.75</cx:pt>
          <cx:pt idx="229">2691.4499999999998</cx:pt>
          <cx:pt idx="230">2736.9699999999998</cx:pt>
          <cx:pt idx="231">2737.7600000000002</cx:pt>
          <cx:pt idx="232">2790.5</cx:pt>
          <cx:pt idx="233">2782.4299999999998</cx:pt>
          <cx:pt idx="234">2663.5100000000002</cx:pt>
          <cx:pt idx="235">2691.2600000000002</cx:pt>
          <cx:pt idx="236">2630.8600000000001</cx:pt>
          <cx:pt idx="237">2664.4400000000001</cx:pt>
          <cx:pt idx="238">2658.23</cx:pt>
          <cx:pt idx="239">2658.6999999999998</cx:pt>
          <cx:pt idx="240">2629.6799999999998</cx:pt>
          <cx:pt idx="241">2590.75</cx:pt>
          <cx:pt idx="242">2559.9000000000001</cx:pt>
          <cx:pt idx="243">2547.0500000000002</cx:pt>
          <cx:pt idx="244">2496.77</cx:pt>
          <cx:pt idx="245">2465.3800000000001</cx:pt>
          <cx:pt idx="246">2400.5599999999999</cx:pt>
          <cx:pt idx="247">2363.1199999999999</cx:pt>
          <cx:pt idx="248">2442.5</cx:pt>
          <cx:pt idx="249">2498.77</cx:pt>
          <cx:pt idx="250">2498.9400000000001</cx:pt>
          <cx:pt idx="251">2476.96</cx:pt>
          <cx:pt idx="252">2491.9200000000001</cx:pt>
          <cx:pt idx="253">2474.3299999999999</cx:pt>
          <cx:pt idx="254">2535.6100000000001</cx:pt>
          <cx:pt idx="255">2568.1100000000001</cx:pt>
          <cx:pt idx="256">2580</cx:pt>
          <cx:pt idx="257">2573.5100000000002</cx:pt>
          <cx:pt idx="258">2588.1100000000001</cx:pt>
          <cx:pt idx="259">2580.3099999999999</cx:pt>
          <cx:pt idx="260">2585.0999999999999</cx:pt>
          <cx:pt idx="261">2614.75</cx:pt>
          <cx:pt idx="262">2609.2800000000002</cx:pt>
          <cx:pt idx="263">2651.27</cx:pt>
          <cx:pt idx="264">2657.8800000000001</cx:pt>
          <cx:pt idx="265">2643.48</cx:pt>
          <cx:pt idx="266">2638.8400000000001</cx:pt>
          <cx:pt idx="267">2657.4400000000001</cx:pt>
          <cx:pt idx="268">2644.9699999999998</cx:pt>
          <cx:pt idx="269">2644.8899999999999</cx:pt>
          <cx:pt idx="270">2653.6199999999999</cx:pt>
          <cx:pt idx="271">2685.4899999999998</cx:pt>
          <cx:pt idx="272">2702.3200000000002</cx:pt>
          <cx:pt idx="273">2706.4899999999998</cx:pt>
          <cx:pt idx="274">2728.3400000000001</cx:pt>
          <cx:pt idx="275">2735.0500000000002</cx:pt>
          <cx:pt idx="276">2717.5300000000002</cx:pt>
          <cx:pt idx="277">2692.3600000000001</cx:pt>
          <cx:pt idx="278">2712.4000000000001</cx:pt>
          <cx:pt idx="279">2722.6100000000001</cx:pt>
          <cx:pt idx="280">2750.3000000000002</cx:pt>
          <cx:pt idx="281">2743.5</cx:pt>
          <cx:pt idx="282">2760.2399999999998</cx:pt>
          <cx:pt idx="283">2769.2800000000002</cx:pt>
          <cx:pt idx="284">2779.0500000000002</cx:pt>
          <cx:pt idx="285">2780.2399999999998</cx:pt>
          <cx:pt idx="286">2780.6700000000001</cx:pt>
          <cx:pt idx="287">2804.3499999999999</cx:pt>
          <cx:pt idx="288">2792.3600000000001</cx:pt>
          <cx:pt idx="289">2787.5</cx:pt>
          <cx:pt idx="290">2788.1100000000001</cx:pt>
          <cx:pt idx="291">2798.2199999999998</cx:pt>
          <cx:pt idx="292">2814.3699999999999</cx:pt>
          <cx:pt idx="293">2794.4099999999999</cx:pt>
          <cx:pt idx="294">2790.27</cx:pt>
          <cx:pt idx="295">2766.5300000000002</cx:pt>
          <cx:pt idx="296">2730.79</cx:pt>
          <cx:pt idx="297">2747.6100000000001</cx:pt>
          <cx:pt idx="298">2787.3400000000001</cx:pt>
          <cx:pt idx="299">2799.7800000000002</cx:pt>
          <cx:pt idx="300">2810.3800000000001</cx:pt>
          <cx:pt idx="301">2810.79</cx:pt>
          <cx:pt idx="302">2822.6100000000001</cx:pt>
          <cx:pt idx="303">2840.7600000000002</cx:pt>
          <cx:pt idx="304">2831.3400000000001</cx:pt>
          <cx:pt idx="305">2819.7199999999998</cx:pt>
          <cx:pt idx="306">2844.52</cx:pt>
          <cx:pt idx="307">2796.0100000000002</cx:pt>
          <cx:pt idx="308">2812.6599999999999</cx:pt>
          <cx:pt idx="309">2819.7199999999998</cx:pt>
          <cx:pt idx="310">2809.4000000000001</cx:pt>
          <cx:pt idx="311">2828.27</cx:pt>
          <cx:pt idx="312">2848.6300000000001</cx:pt>
          <cx:pt idx="313">2868.2399999999998</cx:pt>
          <cx:pt idx="314">2876.0900000000001</cx:pt>
          <cx:pt idx="315">2873.9899999999998</cx:pt>
          <cx:pt idx="316">2884.1599999999999</cx:pt>
          <cx:pt idx="317">2888.46</cx:pt>
          <cx:pt idx="318">2886.5799999999999</cx:pt>
          <cx:pt idx="319">2881.3699999999999</cx:pt>
          <cx:pt idx="320">2891.9200000000001</cx:pt>
          <cx:pt idx="321">2900.8600000000001</cx:pt>
          <cx:pt idx="322">2908.3200000000002</cx:pt>
          <cx:pt idx="323">2912.2600000000002</cx:pt>
          <cx:pt idx="324">2916.04</cx:pt>
          <cx:pt idx="325">2904.8099999999999</cx:pt>
          <cx:pt idx="326">2898.7800000000002</cx:pt>
          <cx:pt idx="327">2909.9899999999998</cx:pt>
          <cx:pt idx="328">2934</cx:pt>
          <cx:pt idx="329">2928.9899999999998</cx:pt>
          <cx:pt idx="330">2925.8099999999999</cx:pt>
          <cx:pt idx="331">2940.5799999999999</cx:pt>
          <cx:pt idx="332">2937.1399999999999</cx:pt>
          <cx:pt idx="333">2952.3299999999999</cx:pt>
          <cx:pt idx="334">2922.1599999999999</cx:pt>
          <cx:pt idx="335">2929.21</cx:pt>
          <cx:pt idx="336">2908.8899999999999</cx:pt>
          <cx:pt idx="337">2913.0300000000002</cx:pt>
          <cx:pt idx="338">2879.6100000000001</cx:pt>
          <cx:pt idx="339">2859.8400000000001</cx:pt>
          <cx:pt idx="340">2863.0999999999999</cx:pt>
          <cx:pt idx="341">2840.1900000000001</cx:pt>
          <cx:pt idx="342">2820.1199999999999</cx:pt>
          <cx:pt idx="343">2820.3800000000001</cx:pt>
          <cx:pt idx="344">2855.8000000000002</cx:pt>
          <cx:pt idx="345">2858.5999999999999</cx:pt>
          <cx:pt idx="346">2841.9400000000001</cx:pt>
          <cx:pt idx="347">2854.02</cx:pt>
          <cx:pt idx="348">2856.0599999999999</cx:pt>
          <cx:pt idx="349">2836.6999999999998</cx:pt>
          <cx:pt idx="350">2832.4099999999999</cx:pt>
          <cx:pt idx="351">2830.0300000000002</cx:pt>
          <cx:pt idx="352">2790.25</cx:pt>
          <cx:pt idx="353">2786.9400000000001</cx:pt>
          <cx:pt idx="354">2766.1500000000001</cx:pt>
          <cx:pt idx="355">2751.5300000000002</cx:pt>
          <cx:pt idx="356">2762.6399999999999</cx:pt>
          <cx:pt idx="357">2818.0900000000001</cx:pt>
          <cx:pt idx="358">2828.5100000000002</cx:pt>
          <cx:pt idx="359">2852.8699999999999</cx:pt>
          <cx:pt idx="360">2885.8299999999999</cx:pt>
          <cx:pt idx="361">2903.27</cx:pt>
          <cx:pt idx="362">2882.73</cx:pt>
          <cx:pt idx="363">2886.2399999999998</cx:pt>
          <cx:pt idx="364">2886.8200000000002</cx:pt>
          <cx:pt idx="365">2889.75</cx:pt>
          <cx:pt idx="366">2906.71</cx:pt>
          <cx:pt idx="367">2920.5500000000002</cx:pt>
          <cx:pt idx="368">2949.5999999999999</cx:pt>
          <cx:pt idx="369">2952.71</cx:pt>
          <cx:pt idx="370">2951.4200000000001</cx:pt>
          <cx:pt idx="371">2945.7800000000002</cx:pt>
          <cx:pt idx="372">2926.0700000000002</cx:pt>
          <cx:pt idx="373">2919.6599999999999</cx:pt>
          <cx:pt idx="374">2932.9400000000001</cx:pt>
          <cx:pt idx="375">2971.4099999999999</cx:pt>
          <cx:pt idx="376">2964.6599999999999</cx:pt>
          <cx:pt idx="377">2978.0799999999999</cx:pt>
          <cx:pt idx="378">2984.25</cx:pt>
          <cx:pt idx="379">2979.77</cx:pt>
          <cx:pt idx="380">2965.52</cx:pt>
          <cx:pt idx="381">2989.3000000000002</cx:pt>
          <cx:pt idx="382">2999.6199999999999</cx:pt>
          <cx:pt idx="383">3003.3600000000001</cx:pt>
          <cx:pt idx="384">3017.8000000000002</cx:pt>
          <cx:pt idx="385">3012.1300000000001</cx:pt>
          <cx:pt idx="386">3005.0999999999999</cx:pt>
          <cx:pt idx="387">2978.8699999999999</cx:pt>
          <cx:pt idx="388">3004.2600000000002</cx:pt>
          <cx:pt idx="389">2981.9299999999998</cx:pt>
          <cx:pt idx="390">2994.7399999999998</cx:pt>
          <cx:pt idx="391">2998.77</cx:pt>
          <cx:pt idx="392">3016.2600000000002</cx:pt>
          <cx:pt idx="393">3013.25</cx:pt>
          <cx:pt idx="394">3024.4699999999998</cx:pt>
          <cx:pt idx="395">3007.6599999999999</cx:pt>
          <cx:pt idx="396">3016.2199999999998</cx:pt>
          <cx:pt idx="397">2980.3200000000002</cx:pt>
          <cx:pt idx="398">2943.9000000000001</cx:pt>
          <cx:pt idx="399">2898.0700000000002</cx:pt>
          <cx:pt idx="400">2861.1799999999998</cx:pt>
          <cx:pt idx="401">2858.6500000000001</cx:pt>
          <cx:pt idx="402">2896.21</cx:pt>
          <cx:pt idx="403">2930.5100000000002</cx:pt>
          <cx:pt idx="404">2907.0700000000002</cx:pt>
          <cx:pt idx="405">2880.7199999999998</cx:pt>
          <cx:pt idx="406">2894.1500000000001</cx:pt>
          <cx:pt idx="407">2846.1999999999998</cx:pt>
          <cx:pt idx="408">2864.7399999999998</cx:pt>
          <cx:pt idx="409">2913.48</cx:pt>
          <cx:pt idx="410">2919.0100000000002</cx:pt>
          <cx:pt idx="411">2922.04</cx:pt>
          <cx:pt idx="412">2930.9400000000001</cx:pt>
          <cx:pt idx="413">2911.0700000000002</cx:pt>
          <cx:pt idx="414">2866.6999999999998</cx:pt>
          <cx:pt idx="415">2893.1399999999999</cx:pt>
          <cx:pt idx="416">2861.2800000000002</cx:pt>
          <cx:pt idx="417">2910.3699999999999</cx:pt>
          <cx:pt idx="418">2937.0900000000001</cx:pt>
          <cx:pt idx="419">2909.0100000000002</cx:pt>
          <cx:pt idx="420">2924.6700000000001</cx:pt>
          <cx:pt idx="421">2960.5999999999999</cx:pt>
          <cx:pt idx="422">2980.3299999999999</cx:pt>
          <cx:pt idx="423">2988.4299999999998</cx:pt>
          <cx:pt idx="424">2971.0100000000002</cx:pt>
          <cx:pt idx="425">2981.4099999999999</cx:pt>
          <cx:pt idx="426">3009.0799999999999</cx:pt>
          <cx:pt idx="427">3012.21</cx:pt>
          <cx:pt idx="428">2996.4099999999999</cx:pt>
          <cx:pt idx="429">2995.6700000000001</cx:pt>
          <cx:pt idx="430">3001.5</cx:pt>
          <cx:pt idx="431">3010.3600000000001</cx:pt>
          <cx:pt idx="432">3008.4200000000001</cx:pt>
          <cx:pt idx="433">2983.5</cx:pt>
          <cx:pt idx="434">3002.4299999999998</cx:pt>
          <cx:pt idx="435">2968.3499999999999</cx:pt>
          <cx:pt idx="436">2985.73</cx:pt>
          <cx:pt idx="437">2985.4699999999998</cx:pt>
          <cx:pt idx="438">2967.0700000000002</cx:pt>
          <cx:pt idx="439">2983.6900000000001</cx:pt>
          <cx:pt idx="440">2924.7800000000002</cx:pt>
          <cx:pt idx="441">2885.3800000000001</cx:pt>
          <cx:pt idx="442">2918.5599999999999</cx:pt>
          <cx:pt idx="443">2944.23</cx:pt>
          <cx:pt idx="444">2920.4000000000001</cx:pt>
          <cx:pt idx="445">2911.0999999999999</cx:pt>
          <cx:pt idx="446">2918.5500000000002</cx:pt>
          <cx:pt idx="447">2963.0700000000002</cx:pt>
          <cx:pt idx="448">2965.8099999999999</cx:pt>
          <cx:pt idx="449">2973.6100000000001</cx:pt>
          <cx:pt idx="450">2989.6799999999998</cx:pt>
          <cx:pt idx="451">3000.77</cx:pt>
          <cx:pt idx="452">2996.8400000000001</cx:pt>
          <cx:pt idx="453">2996.48</cx:pt>
          <cx:pt idx="454">3010.73</cx:pt>
          <cx:pt idx="455">2994.0100000000002</cx:pt>
          <cx:pt idx="456">3014.7800000000002</cx:pt>
          <cx:pt idx="457">3003.3200000000002</cx:pt>
          <cx:pt idx="458">3032.1199999999999</cx:pt>
          <cx:pt idx="459">3035.3899999999999</cx:pt>
          <cx:pt idx="460">3039.7399999999998</cx:pt>
          <cx:pt idx="461">3046.9000000000001</cx:pt>
          <cx:pt idx="462">3050.7199999999998</cx:pt>
          <cx:pt idx="463">3078.96</cx:pt>
          <cx:pt idx="464">3080.8000000000002</cx:pt>
          <cx:pt idx="465">3075.0999999999999</cx:pt>
          <cx:pt idx="466">3087.02</cx:pt>
          <cx:pt idx="467">3081.25</cx:pt>
          <cx:pt idx="468">3080.3299999999999</cx:pt>
          <cx:pt idx="469">3089.2800000000002</cx:pt>
          <cx:pt idx="470">3084.1799999999998</cx:pt>
          <cx:pt idx="471">3090.75</cx:pt>
          <cx:pt idx="472">3107.9200000000001</cx:pt>
          <cx:pt idx="473">3117.9099999999999</cx:pt>
          <cx:pt idx="474">3127.4499999999998</cx:pt>
          <cx:pt idx="475">3114.6599999999999</cx:pt>
          <cx:pt idx="476">3108.4899999999998</cx:pt>
          <cx:pt idx="477">3111.4099999999999</cx:pt>
          <cx:pt idx="478">3117.4400000000001</cx:pt>
          <cx:pt idx="479">3134.8499999999999</cx:pt>
          <cx:pt idx="480">3145.4899999999998</cx:pt>
          <cx:pt idx="481">3147.1799999999998</cx:pt>
          <cx:pt idx="482">3143.8499999999999</cx:pt>
          <cx:pt idx="483">3087.4099999999999</cx:pt>
          <cx:pt idx="484">3103.5</cx:pt>
          <cx:pt idx="485">3119.21</cx:pt>
          <cx:pt idx="486">3134.6199999999999</cx:pt>
          <cx:pt idx="487">3141.8600000000001</cx:pt>
          <cx:pt idx="488">3135.3600000000001</cx:pt>
          <cx:pt idx="489">3135.75</cx:pt>
          <cx:pt idx="490">3141.23</cx:pt>
          <cx:pt idx="491">3166.6500000000001</cx:pt>
          <cx:pt idx="492">3183.6300000000001</cx:pt>
          <cx:pt idx="493">3195.4000000000001</cx:pt>
          <cx:pt idx="494">3195.21</cx:pt>
          <cx:pt idx="495">3192.3200000000002</cx:pt>
          <cx:pt idx="496">3223.3299999999999</cx:pt>
          <cx:pt idx="497">3226.0500000000002</cx:pt>
          <cx:pt idx="498">3225.4499999999998</cx:pt>
          <cx:pt idx="499">3227.1999999999998</cx:pt>
          <cx:pt idx="500">3247.23</cx:pt>
          <cx:pt idx="501">3240.0900000000001</cx:pt>
          <cx:pt idx="502">3215.1799999999998</cx:pt>
          <cx:pt idx="503">3244.6700000000001</cx:pt>
          <cx:pt idx="504">3226.3600000000001</cx:pt>
          <cx:pt idx="505">3217.5500000000002</cx:pt>
          <cx:pt idx="506">3241.8600000000001</cx:pt>
          <cx:pt idx="507">3238.5900000000001</cx:pt>
          <cx:pt idx="508">3266.0300000000002</cx:pt>
          <cx:pt idx="509">3281.8099999999999</cx:pt>
          <cx:pt idx="510">3271.1300000000001</cx:pt>
          <cx:pt idx="511">3285.3499999999999</cx:pt>
          <cx:pt idx="512">3282.27</cx:pt>
          <cx:pt idx="513">3302.9699999999998</cx:pt>
          <cx:pt idx="514">3323.6599999999999</cx:pt>
          <cx:pt idx="515">3321.0300000000002</cx:pt>
          <cx:pt idx="516">3330.02</cx:pt>
          <cx:pt idx="517">3315.77</cx:pt>
          <cx:pt idx="518">3333.0999999999999</cx:pt>
          <cx:pt idx="519">3247.1599999999999</cx:pt>
          <cx:pt idx="520">3255.3499999999999</cx:pt>
          <cx:pt idx="521">3289.46</cx:pt>
          <cx:pt idx="522">3256.4499999999998</cx:pt>
          <cx:pt idx="523">3282.3299999999999</cx:pt>
          <cx:pt idx="524">3235.6599999999999</cx:pt>
          <cx:pt idx="525">3280.6100000000001</cx:pt>
          <cx:pt idx="526">3324.9099999999999</cx:pt>
          <cx:pt idx="527">3344.9200000000001</cx:pt>
          <cx:pt idx="528">3335.54</cx:pt>
          <cx:pt idx="529">3318.2800000000002</cx:pt>
          <cx:pt idx="530">3365.8699999999999</cx:pt>
          <cx:pt idx="531">3370.5</cx:pt>
          <cx:pt idx="532">3365.9000000000001</cx:pt>
          <cx:pt idx="533">3378.0799999999999</cx:pt>
          <cx:pt idx="534">3369.04</cx:pt>
          <cx:pt idx="535">3380.3899999999999</cx:pt>
          <cx:pt idx="536">3380.4499999999998</cx:pt>
          <cx:pt idx="537">3360.5</cx:pt>
          <cx:pt idx="538">3257.6100000000001</cx:pt>
          <cx:pt idx="539">3238.9400000000001</cx:pt>
          <cx:pt idx="540">3139.9000000000001</cx:pt>
          <cx:pt idx="541">3062.54</cx:pt>
          <cx:pt idx="542">2916.9000000000001</cx:pt>
          <cx:pt idx="543">2974.2800000000002</cx:pt>
          <cx:pt idx="544">3096.46</cx:pt>
          <cx:pt idx="545">3045.75</cx:pt>
          <cx:pt idx="546">3075.6999999999998</cx:pt>
          <cx:pt idx="547">2954.1999999999998</cx:pt>
          <cx:pt idx="548">2863.8899999999999</cx:pt>
          <cx:pt idx="549">2813.48</cx:pt>
          <cx:pt idx="550">2825.5999999999999</cx:pt>
          <cx:pt idx="551">2630.8600000000001</cx:pt>
          <cx:pt idx="552">2569.9899999999998</cx:pt>
          <cx:pt idx="553">2508.5900000000001</cx:pt>
          <cx:pt idx="554">2425.6599999999999</cx:pt>
          <cx:pt idx="555">2436.5</cx:pt>
          <cx:pt idx="556">2393.48</cx:pt>
          <cx:pt idx="557">2431.9400000000001</cx:pt>
          <cx:pt idx="558">2290.71</cx:pt>
          <cx:pt idx="559">2344.4400000000001</cx:pt>
          <cx:pt idx="560">2457.77</cx:pt>
          <cx:pt idx="561">2501.29</cx:pt>
          <cx:pt idx="562">2555.8699999999999</cx:pt>
          <cx:pt idx="563">2558.98</cx:pt>
          <cx:pt idx="564">2614.6900000000001</cx:pt>
          <cx:pt idx="565">2498.0799999999999</cx:pt>
          <cx:pt idx="566">2458.54</cx:pt>
          <cx:pt idx="567">2514.9200000000001</cx:pt>
          <cx:pt idx="568">2578.2800000000002</cx:pt>
          <cx:pt idx="569">2738.6500000000001</cx:pt>
          <cx:pt idx="570">2685</cx:pt>
          <cx:pt idx="571">2776.9899999999998</cx:pt>
          <cx:pt idx="572">2782.46</cx:pt>
          <cx:pt idx="573">2805.0999999999999</cx:pt>
          <cx:pt idx="574">2795.6399999999999</cx:pt>
          <cx:pt idx="575">2799.3400000000001</cx:pt>
          <cx:pt idx="576">2842.4299999999998</cx:pt>
          <cx:pt idx="577">2845.6199999999999</cx:pt>
          <cx:pt idx="578">2784.8099999999999</cx:pt>
          <cx:pt idx="579">2787.8899999999999</cx:pt>
          <cx:pt idx="580">2810.4200000000001</cx:pt>
          <cx:pt idx="581">2812.6399999999999</cx:pt>
          <cx:pt idx="582">2854.6500000000001</cx:pt>
          <cx:pt idx="583">2909.96</cx:pt>
          <cx:pt idx="584">2918.46</cx:pt>
          <cx:pt idx="585">2930.9099999999999</cx:pt>
          <cx:pt idx="586">2869.0900000000001</cx:pt>
          <cx:pt idx="587">2815.0100000000002</cx:pt>
          <cx:pt idx="588">2868.8800000000001</cx:pt>
          <cx:pt idx="589">2883.1399999999999</cx:pt>
          <cx:pt idx="590">2878.2600000000002</cx:pt>
          <cx:pt idx="591">2908.8299999999999</cx:pt>
          <cx:pt idx="592">2915.46</cx:pt>
          <cx:pt idx="593">2939.5</cx:pt>
          <cx:pt idx="594">2865.8600000000001</cx:pt>
          <cx:pt idx="595">2794.54</cx:pt>
          <cx:pt idx="596">2829.9499999999998</cx:pt>
          <cx:pt idx="597">2913.8600000000001</cx:pt>
          <cx:pt idx="598">2948.5900000000001</cx:pt>
          <cx:pt idx="599">2953.6300000000001</cx:pt>
          <cx:pt idx="600">2969.9499999999998</cx:pt>
          <cx:pt idx="601">2948.0500000000002</cx:pt>
          <cx:pt idx="602">3004.0799999999999</cx:pt>
          <cx:pt idx="603">3015.6500000000001</cx:pt>
          <cx:pt idx="604">3046.6100000000001</cx:pt>
          <cx:pt idx="605">3025.1700000000001</cx:pt>
          <cx:pt idx="606">3038.7800000000002</cx:pt>
          <cx:pt idx="607">3064.7800000000002</cx:pt>
          <cx:pt idx="608">3098.9000000000001</cx:pt>
          <cx:pt idx="609">3111.5599999999999</cx:pt>
          <cx:pt idx="610">3163.8400000000001</cx:pt>
          <cx:pt idx="611">3199.9200000000001</cx:pt>
          <cx:pt idx="612">3213.3200000000002</cx:pt>
          <cx:pt idx="613">3213.4200000000001</cx:pt>
          <cx:pt idx="614">3123.5300000000002</cx:pt>
          <cx:pt idx="615">3071.04</cx:pt>
          <cx:pt idx="616">2993.7600000000002</cx:pt>
          <cx:pt idx="617">3131</cx:pt>
          <cx:pt idx="618">3136.1300000000001</cx:pt>
          <cx:pt idx="619">3101.6399999999999</cx:pt>
          <cx:pt idx="620">3140.29</cx:pt>
          <cx:pt idx="621">3094.4200000000001</cx:pt>
          <cx:pt idx="622">3138.6999999999998</cx:pt>
          <cx:pt idx="623">3114.4000000000001</cx:pt>
          <cx:pt idx="624">3046.5999999999999</cx:pt>
          <cx:pt idx="625">3073.1999999999998</cx:pt>
          <cx:pt idx="626">3018.5900000000001</cx:pt>
          <cx:pt idx="627">3050.1999999999998</cx:pt>
          <cx:pt idx="628">3105.9200000000001</cx:pt>
          <cx:pt idx="629">3143.6399999999999</cx:pt>
          <cx:pt idx="630">3155.29</cx:pt>
          <cx:pt idx="631">3166.4400000000001</cx:pt>
          <cx:pt idx="632">3153.0700000000002</cx:pt>
          <cx:pt idx="633">3176.1700000000001</cx:pt>
          <cx:pt idx="634">3152.4699999999998</cx:pt>
          <cx:pt idx="635">3205.0799999999999</cx:pt>
          <cx:pt idx="636">3141.1100000000001</cx:pt>
          <cx:pt idx="637">3225.98</cx:pt>
          <cx:pt idx="638">3208.3600000000001</cx:pt>
          <cx:pt idx="639">3224.21</cx:pt>
          <cx:pt idx="640">3224.29</cx:pt>
          <cx:pt idx="641">3268.52</cx:pt>
          <cx:pt idx="642">3254.8600000000001</cx:pt>
          <cx:pt idx="643">3271.6399999999999</cx:pt>
          <cx:pt idx="644">3218.5799999999999</cx:pt>
          <cx:pt idx="645">3219.8400000000001</cx:pt>
          <cx:pt idx="646">3234.27</cx:pt>
          <cx:pt idx="647">3227.2199999999998</cx:pt>
          <cx:pt idx="648">3231.7600000000002</cx:pt>
          <cx:pt idx="649">3270.4499999999998</cx:pt>
          <cx:pt idx="650">3288.2600000000002</cx:pt>
          <cx:pt idx="651">3289.9200000000001</cx:pt>
          <cx:pt idx="652">3317.3699999999999</cx:pt>
          <cx:pt idx="653">3323.1700000000001</cx:pt>
          <cx:pt idx="654">3340.0500000000002</cx:pt>
          <cx:pt idx="655">3356.04</cx:pt>
          <cx:pt idx="656">3370.3400000000001</cx:pt>
          <cx:pt idx="657">3355.46</cx:pt>
          <cx:pt idx="658">3372.9499999999998</cx:pt>
          <cx:pt idx="659">3368.6599999999999</cx:pt>
          <cx:pt idx="660">3380.8600000000001</cx:pt>
          <cx:pt idx="661">3387.04</cx:pt>
          <cx:pt idx="662">3392.5100000000002</cx:pt>
          <cx:pt idx="663">3360.48</cx:pt>
          <cx:pt idx="664">3386.0100000000002</cx:pt>
          <cx:pt idx="665">3418.0900000000001</cx:pt>
          <cx:pt idx="666">3435.9499999999998</cx:pt>
          <cx:pt idx="667">3449.9699999999998</cx:pt>
          <cx:pt idx="668">3485.1399999999999</cx:pt>
          <cx:pt idx="669">3494.6900000000001</cx:pt>
          <cx:pt idx="670">3509.73</cx:pt>
          <cx:pt idx="671">3507.4400000000001</cx:pt>
          <cx:pt idx="672">3543.7600000000002</cx:pt>
          <cx:pt idx="673">3564.7399999999998</cx:pt>
          <cx:pt idx="674">3453.5999999999999</cx:pt>
          <cx:pt idx="675">3371.8800000000001</cx:pt>
          <cx:pt idx="676">3369.8200000000002</cx:pt>
          <cx:pt idx="677">3412.5599999999999</cx:pt>
          <cx:pt idx="678">3352.6999999999998</cx:pt>
          <cx:pt idx="679">3363.5599999999999</cx:pt>
          <cx:pt idx="680">3407.73</cx:pt>
          <cx:pt idx="681">3411.23</cx:pt>
          <cx:pt idx="682">3346.8600000000001</cx:pt>
          <cx:pt idx="683">3357.3800000000001</cx:pt>
          <cx:pt idx="684">3285.5700000000002</cx:pt>
          <cx:pt idx="685">3295.75</cx:pt>
          <cx:pt idx="686">3320.1100000000001</cx:pt>
          <cx:pt idx="687">3226.1399999999999</cx:pt>
          <cx:pt idx="688">3236.6599999999999</cx:pt>
          <cx:pt idx="689">3333.9000000000001</cx:pt>
          <cx:pt idx="690">3350.9200000000001</cx:pt>
          <cx:pt idx="691">3341.21</cx:pt>
          <cx:pt idx="692">3385.8699999999999</cx:pt>
          <cx:pt idx="693">3338.9400000000001</cx:pt>
          <cx:pt idx="694">3367.27</cx:pt>
          <cx:pt idx="695">3408.7399999999998</cx:pt>
          <cx:pt idx="696">3384.5599999999999</cx:pt>
          <cx:pt idx="697">3434.2800000000002</cx:pt>
          <cx:pt idx="698">3459.6700000000001</cx:pt>
          <cx:pt idx="699">3500.02</cx:pt>
          <cx:pt idx="700">3534.0100000000002</cx:pt>
          <cx:pt idx="701">3515.4699999999998</cx:pt>
          <cx:pt idx="702">3453.7199999999998</cx:pt>
          <cx:pt idx="703">3493.5</cx:pt>
          <cx:pt idx="704">3493.6599999999999</cx:pt>
          <cx:pt idx="705">3439.3800000000001</cx:pt>
          <cx:pt idx="706">3439.9099999999999</cx:pt>
          <cx:pt idx="707">3438.5</cx:pt>
          <cx:pt idx="708">3464.9000000000001</cx:pt>
          <cx:pt idx="709">3441.4200000000001</cx:pt>
          <cx:pt idx="710">3403.1500000000001</cx:pt>
          <cx:pt idx="711">3342.48</cx:pt>
          <cx:pt idx="712">3277.1700000000001</cx:pt>
          <cx:pt idx="713">3293.5900000000001</cx:pt>
          <cx:pt idx="714">3296.1999999999998</cx:pt>
          <cx:pt idx="715">3336.25</cx:pt>
          <cx:pt idx="716">3406.46</cx:pt>
          <cx:pt idx="717">3485.7399999999998</cx:pt>
          <cx:pt idx="718">3508.3400000000001</cx:pt>
          <cx:pt idx="719">3583.04</cx:pt>
          <cx:pt idx="720">3543.2600000000002</cx:pt>
          <cx:pt idx="721">3563.2199999999998</cx:pt>
          <cx:pt idx="722">3562.6700000000001</cx:pt>
          <cx:pt idx="723">3552.5700000000002</cx:pt>
          <cx:pt idx="724">3600.1599999999999</cx:pt>
          <cx:pt idx="725">3610.3099999999999</cx:pt>
          <cx:pt idx="726">3612.0900000000001</cx:pt>
          <cx:pt idx="727">3559.4099999999999</cx:pt>
          <cx:pt idx="728">3579.3099999999999</cx:pt>
          <cx:pt idx="729">3566.8200000000002</cx:pt>
          <cx:pt idx="730">3594.52</cx:pt>
          <cx:pt idx="731">3635.5</cx:pt>
          <cx:pt idx="732">3638.5500000000002</cx:pt>
          <cx:pt idx="733">3634.1799999999998</cx:pt>
          <cx:pt idx="734">3645.8699999999999</cx:pt>
          <cx:pt idx="735">3653.7800000000002</cx:pt>
          <cx:pt idx="736">3668.2800000000002</cx:pt>
          <cx:pt idx="737">3670.9400000000001</cx:pt>
          <cx:pt idx="738">3694.73</cx:pt>
          <cx:pt idx="739">3683.0500000000002</cx:pt>
          <cx:pt idx="740">3705.98</cx:pt>
          <cx:pt idx="741">3659.1300000000001</cx:pt>
          <cx:pt idx="742">3656.0799999999999</cx:pt>
          <cx:pt idx="743">3675.27</cx:pt>
          <cx:pt idx="744">3666.4099999999999</cx:pt>
          <cx:pt idx="745">3696.25</cx:pt>
          <cx:pt idx="746">3713.6500000000001</cx:pt>
          <cx:pt idx="747">3722.3899999999999</cx:pt>
          <cx:pt idx="748">3684.2800000000002</cx:pt>
          <cx:pt idx="749">3698.0799999999999</cx:pt>
          <cx:pt idx="750">3693.4200000000001</cx:pt>
          <cx:pt idx="751">3694.0300000000002</cx:pt>
          <cx:pt idx="752">3723.0300000000002</cx:pt>
          <cx:pt idx="753">3750.0100000000002</cx:pt>
          <cx:pt idx="754">3736.1900000000001</cx:pt>
          <cx:pt idx="755">3733.27</cx:pt>
          <cx:pt idx="756">3764.6100000000001</cx:pt>
          <cx:pt idx="757">3698.02</cx:pt>
          <cx:pt idx="758">3712.1999999999998</cx:pt>
          <cx:pt idx="759">3764.71</cx:pt>
          <cx:pt idx="760">3815.0500000000002</cx:pt>
          <cx:pt idx="761">3803.1399999999999</cx:pt>
          <cx:pt idx="762">3801.6199999999999</cx:pt>
          <cx:pt idx="763">3802.23</cx:pt>
          <cx:pt idx="764">3814.98</cx:pt>
          <cx:pt idx="765">3788.73</cx:pt>
          <cx:pt idx="766">3781.8800000000001</cx:pt>
          <cx:pt idx="767">3816.2199999999998</cx:pt>
          <cx:pt idx="768">3857.46</cx:pt>
          <cx:pt idx="769">3844.2399999999998</cx:pt>
          <cx:pt idx="770">3851.6799999999998</cx:pt>
          <cx:pt idx="771">3862.96</cx:pt>
          <cx:pt idx="772">3836.8299999999999</cx:pt>
          <cx:pt idx="773">3755.75</cx:pt>
          <cx:pt idx="774">3778.0500000000002</cx:pt>
          <cx:pt idx="775">3731.1700000000001</cx:pt>
          <cx:pt idx="776">3791.8400000000001</cx:pt>
          <cx:pt idx="777">3840.27</cx:pt>
          <cx:pt idx="778">3836.6599999999999</cx:pt>
          <cx:pt idx="779">3878.3000000000002</cx:pt>
          <cx:pt idx="780">3892.5900000000001</cx:pt>
          <cx:pt idx="781">3910.4899999999998</cx:pt>
          <cx:pt idx="782">3920.7800000000002</cx:pt>
          <cx:pt idx="783">3916.4000000000001</cx:pt>
          <cx:pt idx="784">3911.6500000000001</cx:pt>
          <cx:pt idx="785">3939.6100000000001</cx:pt>
          <cx:pt idx="786">3918.5</cx:pt>
          <cx:pt idx="787">3915.8600000000001</cx:pt>
          <cx:pt idx="788">3921.1599999999999</cx:pt>
          <cx:pt idx="789">3885.5500000000002</cx:pt>
          <cx:pt idx="790">3857.0700000000002</cx:pt>
          <cx:pt idx="791">3873.71</cx:pt>
          <cx:pt idx="792">3915.8000000000002</cx:pt>
          <cx:pt idx="793">3839.6599999999999</cx:pt>
          <cx:pt idx="794">3842.5100000000002</cx:pt>
          <cx:pt idx="795">3903.6399999999999</cx:pt>
          <cx:pt idx="796">3863.9899999999998</cx:pt>
          <cx:pt idx="797">3818.5300000000002</cx:pt>
          <cx:pt idx="798">3793.5799999999999</cx:pt>
          <cx:pt idx="799">3844.3899999999999</cx:pt>
          <cx:pt idx="800">3851.9299999999998</cx:pt>
          <cx:pt idx="801">3891.9899999999998</cx:pt>
          <cx:pt idx="802">3915.54</cx:pt>
          <cx:pt idx="803">3924.52</cx:pt>
          <cx:pt idx="804">3942.96</cx:pt>
          <cx:pt idx="805">3973.5900000000001</cx:pt>
          <cx:pt idx="806">3949.5700000000002</cx:pt>
          <cx:pt idx="807">3953.5</cx:pt>
          <cx:pt idx="808">3913.1399999999999</cx:pt>
          <cx:pt idx="809">3916.48</cx:pt>
          <cx:pt idx="810">3937.5999999999999</cx:pt>
          <cx:pt idx="811">3919.9299999999998</cx:pt>
          <cx:pt idx="812">3879.3400000000001</cx:pt>
          <cx:pt idx="813">3917.1199999999999</cx:pt>
          <cx:pt idx="814">3969.3099999999999</cx:pt>
          <cx:pt idx="815">3963.3400000000001</cx:pt>
          <cx:pt idx="816">3967.25</cx:pt>
          <cx:pt idx="817">3992.7800000000002</cx:pt>
          <cx:pt idx="818">4034.4400000000001</cx:pt>
          <cx:pt idx="819">4075.5700000000002</cx:pt>
          <cx:pt idx="820">4074.29</cx:pt>
          <cx:pt idx="821">4089.9499999999998</cx:pt>
          <cx:pt idx="822">4096.1099999999997</cx:pt>
          <cx:pt idx="823">4124.71</cx:pt>
          <cx:pt idx="824">4130.1000000000004</cx:pt>
          <cx:pt idx="825">4141.5799999999999</cx:pt>
          <cx:pt idx="826">4139.7600000000002</cx:pt>
          <cx:pt idx="827">4174.1400000000003</cx:pt>
          <cx:pt idx="828">4179.8000000000002</cx:pt>
          <cx:pt idx="829">4159.1800000000003</cx:pt>
          <cx:pt idx="830">4128.4200000000001</cx:pt>
          <cx:pt idx="831">4170.46</cx:pt>
          <cx:pt idx="832">4138.7799999999997</cx:pt>
          <cx:pt idx="833">4185.0299999999997</cx:pt>
          <cx:pt idx="834">4188.25</cx:pt>
          <cx:pt idx="835">4185.1400000000003</cx:pt>
          <cx:pt idx="836">4206.1400000000003</cx:pt>
          <cx:pt idx="837">4198.1000000000004</cx:pt>
          <cx:pt idx="838">4191.9799999999996</cx:pt>
          <cx:pt idx="839">4179.04</cx:pt>
          <cx:pt idx="840">4177.0600000000004</cx:pt>
          <cx:pt idx="841">4169.1400000000003</cx:pt>
          <cx:pt idx="842">4210.3400000000001</cx:pt>
          <cx:pt idx="843">4228.29</cx:pt>
          <cx:pt idx="844">4150.3400000000001</cx:pt>
          <cx:pt idx="845">4130.5500000000002</cx:pt>
          <cx:pt idx="846">4074.9899999999998</cx:pt>
          <cx:pt idx="847">4129.5799999999999</cx:pt>
          <cx:pt idx="848">4169.9200000000001</cx:pt>
          <cx:pt idx="849">4165.9399999999996</cx:pt>
          <cx:pt idx="850">4098.4499999999998</cx:pt>
          <cx:pt idx="851">4121.9700000000003</cx:pt>
          <cx:pt idx="852">4168.6099999999997</cx:pt>
          <cx:pt idx="853">4170.1599999999999</cx:pt>
          <cx:pt idx="854">4205.9399999999996</cx:pt>
          <cx:pt idx="855">4191.5900000000001</cx:pt>
          <cx:pt idx="856">4201.9399999999996</cx:pt>
          <cx:pt idx="857">4210.7700000000004</cx:pt>
          <cx:pt idx="858">4216.5200000000004</cx:pt>
          <cx:pt idx="859">4206.8199999999997</cx:pt>
          <cx:pt idx="860">4191.4300000000003</cx:pt>
          <cx:pt idx="861">4206.0500000000002</cx:pt>
          <cx:pt idx="862">4229.3400000000001</cx:pt>
          <cx:pt idx="863">4233.8100000000004</cx:pt>
          <cx:pt idx="864">4232.9899999999998</cx:pt>
          <cx:pt idx="865">4228.5600000000004</cx:pt>
          <cx:pt idx="866">4242.8999999999996</cx:pt>
          <cx:pt idx="867">4248.3100000000004</cx:pt>
          <cx:pt idx="868">4255.2799999999997</cx:pt>
          <cx:pt idx="869">4248.8699999999999</cx:pt>
          <cx:pt idx="870">4220.3699999999999</cx:pt>
          <cx:pt idx="871">4204.7799999999997</cx:pt>
          <cx:pt idx="872">4173.3999999999996</cx:pt>
          <cx:pt idx="873">4224.6099999999997</cx:pt>
          <cx:pt idx="874">4249.2700000000004</cx:pt>
          <cx:pt idx="875">4256.9700000000003</cx:pt>
          <cx:pt idx="876">4274.4499999999998</cx:pt>
          <cx:pt idx="877">4284.8999999999996</cx:pt>
          <cx:pt idx="878">4293.21</cx:pt>
          <cx:pt idx="879">4290.6499999999996</cx:pt>
          <cx:pt idx="880">4300.7299999999996</cx:pt>
          <cx:pt idx="881">4326.6000000000004</cx:pt>
          <cx:pt idx="882">4356.46</cx:pt>
          <cx:pt idx="883">4351.0100000000002</cx:pt>
          <cx:pt idx="884">4321.0699999999997</cx:pt>
          <cx:pt idx="885">4329.3800000000001</cx:pt>
          <cx:pt idx="886">4372.4099999999999</cx:pt>
          <cx:pt idx="887">4381.0699999999997</cx:pt>
          <cx:pt idx="888">4380.1099999999997</cx:pt>
          <cx:pt idx="889">4369.0200000000004</cx:pt>
          <cx:pt idx="890">4367.4300000000003</cx:pt>
          <cx:pt idx="891">4296.3999999999996</cx:pt>
          <cx:pt idx="892">4265.1099999999997</cx:pt>
          <cx:pt idx="893">4331.1300000000001</cx:pt>
          <cx:pt idx="894">4361.2700000000004</cx:pt>
          <cx:pt idx="895">4381.1999999999998</cx:pt>
          <cx:pt idx="896">4409.5799999999999</cx:pt>
          <cx:pt idx="897">4416.3800000000001</cx:pt>
          <cx:pt idx="898">4402.9499999999998</cx:pt>
          <cx:pt idx="899">4403.5900000000001</cx:pt>
          <cx:pt idx="900">4395.1199999999999</cx:pt>
          <cx:pt idx="901">4406.8599999999997</cx:pt>
          <cx:pt idx="902">4392.7399999999998</cx:pt>
          <cx:pt idx="903">4415.9499999999998</cx:pt>
          <cx:pt idx="904">4408.8599999999997</cx:pt>
          <cx:pt idx="905">4429.0699999999997</cx:pt>
          <cx:pt idx="906">4437.7700000000004</cx:pt>
          <cx:pt idx="907">4435.79</cx:pt>
          <cx:pt idx="908">4442.1800000000003</cx:pt>
          <cx:pt idx="909">4446.0799999999999</cx:pt>
          <cx:pt idx="910">4464.8400000000001</cx:pt>
          <cx:pt idx="911">4461.6499999999996</cx:pt>
          <cx:pt idx="912">4462.1199999999999</cx:pt>
          <cx:pt idx="913">4440.9399999999996</cx:pt>
          <cx:pt idx="914">4382.4399999999996</cx:pt>
          <cx:pt idx="915">4410.5600000000004</cx:pt>
          <cx:pt idx="916">4450.29</cx:pt>
          <cx:pt idx="917">4484.3999999999996</cx:pt>
          <cx:pt idx="918">4490.4499999999998</cx:pt>
          <cx:pt idx="919">4493.75</cx:pt>
          <cx:pt idx="920">4474.1000000000004</cx:pt>
          <cx:pt idx="921">4513.7600000000002</cx:pt>
          <cx:pt idx="922">4529.75</cx:pt>
          <cx:pt idx="923">4528.8000000000002</cx:pt>
          <cx:pt idx="924">4534.4799999999996</cx:pt>
          <cx:pt idx="925">4532.4200000000001</cx:pt>
          <cx:pt idx="926">4535.3800000000001</cx:pt>
          <cx:pt idx="927">4518.0900000000001</cx:pt>
          <cx:pt idx="928">4513.0200000000004</cx:pt>
          <cx:pt idx="929">4506.9200000000001</cx:pt>
          <cx:pt idx="930">4474.8100000000004</cx:pt>
          <cx:pt idx="931">4479.3299999999999</cx:pt>
          <cx:pt idx="932">4447.4899999999998</cx:pt>
          <cx:pt idx="933">4477.0900000000001</cx:pt>
          <cx:pt idx="934">4469.7399999999998</cx:pt>
          <cx:pt idx="935">4402.9499999999998</cx:pt>
          <cx:pt idx="936">4374.4499999999998</cx:pt>
          <cx:pt idx="937">4367.4300000000003</cx:pt>
          <cx:pt idx="938">4406.75</cx:pt>
          <cx:pt idx="939">4438.04</cx:pt>
          <cx:pt idx="940">4442.1199999999999</cx:pt>
          <cx:pt idx="941">4419.54</cx:pt>
          <cx:pt idx="942">4362.4099999999999</cx:pt>
          <cx:pt idx="943">4370.6700000000001</cx:pt>
          <cx:pt idx="944">4317.1599999999999</cx:pt>
          <cx:pt idx="945">4348.8400000000001</cx:pt>
          <cx:pt idx="946">4309.8699999999999</cx:pt>
          <cx:pt idx="947">4319.5699999999997</cx:pt>
          <cx:pt idx="948">4383.7299999999996</cx:pt>
          <cx:pt idx="949">4406.5100000000002</cx:pt>
          <cx:pt idx="950">4385.4399999999996</cx:pt>
          <cx:pt idx="951">4368.3100000000004</cx:pt>
          <cx:pt idx="952">4358.0100000000002</cx:pt>
          <cx:pt idx="953">4386.75</cx:pt>
          <cx:pt idx="954">4447.6899999999996</cx:pt>
          <cx:pt idx="955">4463.7200000000003</cx:pt>
          <cx:pt idx="956">4497.3400000000001</cx:pt>
          <cx:pt idx="957">4524.4200000000001</cx:pt>
          <cx:pt idx="958">4532.2399999999998</cx:pt>
          <cx:pt idx="959">4546.1199999999999</cx:pt>
          <cx:pt idx="960">4553.6899999999996</cx:pt>
          <cx:pt idx="961">4578.6899999999996</cx:pt>
          <cx:pt idx="962">4580.2200000000003</cx:pt>
          <cx:pt idx="963">4562.8400000000001</cx:pt>
          <cx:pt idx="964">4572.8699999999999</cx:pt>
          <cx:pt idx="965">4610.6199999999999</cx:pt>
          <cx:pt idx="966">4613.3400000000001</cx:pt>
          <cx:pt idx="967">4630.6499999999996</cx:pt>
          <cx:pt idx="968">4662.9300000000003</cx:pt>
          <cx:pt idx="969">4699.2600000000002</cx:pt>
          <cx:pt idx="970">4701.4799999999996</cx:pt>
          <cx:pt idx="971">4707.25</cx:pt>
          <cx:pt idx="972">4670.2600000000002</cx:pt>
          <cx:pt idx="973">4659.3900000000003</cx:pt>
          <cx:pt idx="974">4655.2399999999998</cx:pt>
          <cx:pt idx="975">4689.3000000000002</cx:pt>
          <cx:pt idx="976">4679.4200000000001</cx:pt>
          <cx:pt idx="977">4701.5</cx:pt>
          <cx:pt idx="978">4700.7200000000003</cx:pt>
          <cx:pt idx="979">4708.4399999999996</cx:pt>
          <cx:pt idx="980">4712</cx:pt>
          <cx:pt idx="981">4678.4799999999996</cx:pt>
          <cx:pt idx="982">4675.7799999999997</cx:pt>
          <cx:pt idx="983">4664.6300000000001</cx:pt>
          <cx:pt idx="984">4628.75</cx:pt>
          <cx:pt idx="985">4640.25</cx:pt>
          <cx:pt idx="986">4602.8199999999997</cx:pt>
          <cx:pt idx="987">4504.7299999999996</cx:pt>
          <cx:pt idx="988">4589.4899999999998</cx:pt>
          <cx:pt idx="989">4548.3699999999999</cx:pt>
          <cx:pt idx="990">4631.9700000000003</cx:pt>
          <cx:pt idx="991">4690.8599999999997</cx:pt>
          <cx:pt idx="992">4691</cx:pt>
          <cx:pt idx="993">4687.6400000000003</cx:pt>
          <cx:pt idx="994">4710.3000000000002</cx:pt>
          <cx:pt idx="995">4642.9899999999998</cx:pt>
          <cx:pt idx="996">4636.46</cx:pt>
          <cx:pt idx="997">4719.1300000000001</cx:pt>
          <cx:pt idx="998">4652.5</cx:pt>
          <cx:pt idx="999">4587.8999999999996</cx:pt>
          <cx:pt idx="1000">4594.96</cx:pt>
          <cx:pt idx="1001">4650.3599999999997</cx:pt>
          <cx:pt idx="1002">4703.96</cx:pt>
          <cx:pt idx="1003">4733.9899999999998</cx:pt>
          <cx:pt idx="1004">4795.4899999999998</cx:pt>
          <cx:pt idx="1005">4788.6400000000003</cx:pt>
          <cx:pt idx="1006">4794.2299999999996</cx:pt>
          <cx:pt idx="1007">4775.21</cx:pt>
          <cx:pt idx="1008">4778.1400000000003</cx:pt>
          <cx:pt idx="1009">4804.5100000000002</cx:pt>
          <cx:pt idx="1010">4787.9899999999998</cx:pt>
          <cx:pt idx="1011">4693.3900000000003</cx:pt>
          <cx:pt idx="1012">4697.6599999999999</cx:pt>
          <cx:pt idx="1013">4655.3400000000001</cx:pt>
          <cx:pt idx="1014">4669.1400000000003</cx:pt>
          <cx:pt idx="1015">4728.5900000000001</cx:pt>
          <cx:pt idx="1016">4733.5600000000004</cx:pt>
          <cx:pt idx="1017">4637.9899999999998</cx:pt>
          <cx:pt idx="1018">4632.2399999999998</cx:pt>
          <cx:pt idx="1019">4588.0299999999997</cx:pt>
          <cx:pt idx="1020">4547.3500000000004</cx:pt>
          <cx:pt idx="1021">4471.3800000000001</cx:pt>
          <cx:pt idx="1022">4356.3199999999997</cx:pt>
          <cx:pt idx="1023">4366.6400000000003</cx:pt>
          <cx:pt idx="1024">4408.4300000000003</cx:pt>
          <cx:pt idx="1025">4380.5799999999999</cx:pt>
          <cx:pt idx="1026">4336.1899999999996</cx:pt>
          <cx:pt idx="1027">4431.79</cx:pt>
          <cx:pt idx="1028">4519.5699999999997</cx:pt>
          <cx:pt idx="1029">4566.3900000000003</cx:pt>
          <cx:pt idx="1030">4535.4099999999999</cx:pt>
          <cx:pt idx="1031">4482.79</cx:pt>
          <cx:pt idx="1032">4505.75</cx:pt>
          <cx:pt idx="1033">4480.0200000000004</cx:pt>
          <cx:pt idx="1034">4547</cx:pt>
          <cx:pt idx="1035">4553.2399999999998</cx:pt>
          <cx:pt idx="1036">4506.2700000000004</cx:pt>
          <cx:pt idx="1037">4412.6099999999997</cx:pt>
          <cx:pt idx="1038">4429.2799999999997</cx:pt>
          <cx:pt idx="1039">4455.75</cx:pt>
          <cx:pt idx="1040">4456.0600000000004</cx:pt>
          <cx:pt idx="1041">4384.5699999999997</cx:pt>
          <cx:pt idx="1042">4332.7399999999998</cx:pt>
          <cx:pt idx="1043">4324.9300000000003</cx:pt>
          <cx:pt idx="1044">4155.7700000000004</cx:pt>
          <cx:pt idx="1045">4298.3800000000001</cx:pt>
          <cx:pt idx="1046">4354.1700000000001</cx:pt>
          <cx:pt idx="1047">4363.1400000000003</cx:pt>
          <cx:pt idx="1048">4322.5600000000004</cx:pt>
          <cx:pt idx="1049">4401.3100000000004</cx:pt>
          <cx:pt idx="1050">4342.1199999999999</cx:pt>
          <cx:pt idx="1051">4327.0100000000002</cx:pt>
          <cx:pt idx="1052">4202.6599999999999</cx:pt>
          <cx:pt idx="1053">4223.1000000000004</cx:pt>
          <cx:pt idx="1054">4252.5500000000002</cx:pt>
          <cx:pt idx="1055">4279.5</cx:pt>
          <cx:pt idx="1056">4202.75</cx:pt>
          <cx:pt idx="1057">4188.8199999999997</cx:pt>
          <cx:pt idx="1058">4288.1400000000003</cx:pt>
          <cx:pt idx="1059">4345.1099999999997</cx:pt>
          <cx:pt idx="1060">4407.3400000000001</cx:pt>
          <cx:pt idx="1061">4462.3999999999996</cx:pt>
          <cx:pt idx="1062">4469.1000000000004</cx:pt>
          <cx:pt idx="1063">4493.1000000000004</cx:pt>
          <cx:pt idx="1064">4469.9799999999996</cx:pt>
          <cx:pt idx="1065">4522.9099999999999</cx:pt>
          <cx:pt idx="1066">4541.0900000000001</cx:pt>
          <cx:pt idx="1067">4602.8599999999997</cx:pt>
          <cx:pt idx="1068">4624.1999999999998</cx:pt>
          <cx:pt idx="1069">4599.0200000000004</cx:pt>
          <cx:pt idx="1070">4540.3199999999997</cx:pt>
          <cx:pt idx="1071">4547.9700000000003</cx:pt>
          <cx:pt idx="1072">4572.4499999999998</cx:pt>
          <cx:pt idx="1073">4494.1700000000001</cx:pt>
          <cx:pt idx="1074">4474.6499999999996</cx:pt>
          <cx:pt idx="1075">4494.1499999999996</cx:pt>
          <cx:pt idx="1076">4462.6400000000003</cx:pt>
          <cx:pt idx="1077">4437.5900000000001</cx:pt>
          <cx:pt idx="1078">4394.3000000000002</cx:pt>
          <cx:pt idx="1079">4449.1199999999999</cx:pt>
          <cx:pt idx="1080">4385.6300000000001</cx:pt>
          <cx:pt idx="1081">4390.6300000000001</cx:pt>
          <cx:pt idx="1082">4472.2600000000002</cx:pt>
          <cx:pt idx="1083">4489.1700000000001</cx:pt>
          <cx:pt idx="1084">4385.8299999999999</cx:pt>
          <cx:pt idx="1085">4255.3400000000001</cx:pt>
          <cx:pt idx="1086">4278.1400000000003</cx:pt>
          <cx:pt idx="1087">4186.5200000000004</cx:pt>
          <cx:pt idx="1088">4222.5799999999999</cx:pt>
          <cx:pt idx="1089">4253.75</cx:pt>
          <cx:pt idx="1090">4130.6099999999997</cx:pt>
          <cx:pt idx="1091">4159.7799999999997</cx:pt>
          <cx:pt idx="1092">4181.1800000000003</cx:pt>
          <cx:pt idx="1093">4270.4300000000003</cx:pt>
          <cx:pt idx="1094">4128.1700000000001</cx:pt>
          <cx:pt idx="1095">4081.27</cx:pt>
          <cx:pt idx="1096">4035.1799999999998</cx:pt>
          <cx:pt idx="1097">3990.0799999999999</cx:pt>
          <cx:pt idx="1098">3903.9499999999998</cx:pt>
          <cx:pt idx="1099">3963.9000000000001</cx:pt>
          <cx:pt idx="1100">4013.02</cx:pt>
          <cx:pt idx="1101">4052</cx:pt>
          <cx:pt idx="1102">4051.98</cx:pt>
          <cx:pt idx="1103">3899</cx:pt>
          <cx:pt idx="1104">3927.7600000000002</cx:pt>
          <cx:pt idx="1105">3919.4200000000001</cx:pt>
          <cx:pt idx="1106">3942.9400000000001</cx:pt>
          <cx:pt idx="1107">3929.5900000000001</cx:pt>
          <cx:pt idx="1108">3984.5999999999999</cx:pt>
          <cx:pt idx="1109">4077.4299999999998</cx:pt>
          <cx:pt idx="1110">4151.0900000000001</cx:pt>
          <cx:pt idx="1111">4149.7799999999997</cx:pt>
          <cx:pt idx="1112">4095.4099999999999</cx:pt>
          <cx:pt idx="1113">4137.5699999999997</cx:pt>
          <cx:pt idx="1114">4134.7200000000003</cx:pt>
          <cx:pt idx="1115">4096.4700000000003</cx:pt>
          <cx:pt idx="1116">4147.1199999999999</cx:pt>
          <cx:pt idx="1117">4101.6499999999996</cx:pt>
          <cx:pt idx="1118">3974.3899999999999</cx:pt>
          <cx:pt idx="1119">3838.1500000000001</cx:pt>
          <cx:pt idx="1120">3763.52</cx:pt>
          <cx:pt idx="1121">3764.0500000000002</cx:pt>
          <cx:pt idx="1122">3728.1799999999998</cx:pt>
          <cx:pt idx="1123">3665.9000000000001</cx:pt>
          <cx:pt idx="1124">3715.3099999999999</cx:pt>
          <cx:pt idx="1125">3733.8899999999999</cx:pt>
          <cx:pt idx="1126">3774.71</cx:pt>
          <cx:pt idx="1127">3821.75</cx:pt>
          <cx:pt idx="1128">3920.7600000000002</cx:pt>
          <cx:pt idx="1129">3913</cx:pt>
          <cx:pt idx="1130">3825.0900000000001</cx:pt>
          <cx:pt idx="1131">3785.9899999999998</cx:pt>
          <cx:pt idx="1132">3781</cx:pt>
          <cx:pt idx="1133">3792.6100000000001</cx:pt>
          <cx:pt idx="1134">3831.98</cx:pt>
          <cx:pt idx="1135">3858.8499999999999</cx:pt>
          <cx:pt idx="1136">3888.2600000000002</cx:pt>
          <cx:pt idx="1137">3880.9400000000001</cx:pt>
          <cx:pt idx="1138">3851.9499999999998</cx:pt>
          <cx:pt idx="1139">3779.6700000000001</cx:pt>
          <cx:pt idx="1140">3763.9899999999998</cx:pt>
          <cx:pt idx="1141">3818</cx:pt>
          <cx:pt idx="1142">3883.79</cx:pt>
          <cx:pt idx="1143">3860.73</cx:pt>
          <cx:pt idx="1144">3935.3200000000002</cx:pt>
          <cx:pt idx="1145">3955.4699999999998</cx:pt>
          <cx:pt idx="1146">3998.4299999999998</cx:pt>
          <cx:pt idx="1147">3965.7199999999998</cx:pt>
          <cx:pt idx="1148">3953.2199999999998</cx:pt>
          <cx:pt idx="1149">3951.4299999999998</cx:pt>
          <cx:pt idx="1150">4026.1300000000001</cx:pt>
          <cx:pt idx="1151">4087.3299999999999</cx:pt>
          <cx:pt idx="1152">4112.3800000000001</cx:pt>
          <cx:pt idx="1153">4104.21</cx:pt>
          <cx:pt idx="1154">4107.96</cx:pt>
          <cx:pt idx="1155">4154.8500000000004</cx:pt>
          <cx:pt idx="1156">4115.8699999999999</cx:pt>
          <cx:pt idx="1157">4155.9300000000003</cx:pt>
          <cx:pt idx="1158">4133.1099999999997</cx:pt>
          <cx:pt idx="1159">4181.0200000000004</cx:pt>
          <cx:pt idx="1160">4227.3999999999996</cx:pt>
          <cx:pt idx="1161">4225.0200000000004</cx:pt>
          <cx:pt idx="1162">4269.3699999999999</cx:pt>
          <cx:pt idx="1163">4290.46</cx:pt>
          <cx:pt idx="1164">4280.3999999999996</cx:pt>
          <cx:pt idx="1165">4273.1300000000001</cx:pt>
          <cx:pt idx="1166">4266.3100000000004</cx:pt>
          <cx:pt idx="1167">4195.0799999999999</cx:pt>
          <cx:pt idx="1168">4133.0900000000001</cx:pt>
          <cx:pt idx="1169">4126.5500000000002</cx:pt>
          <cx:pt idx="1170">4153.2600000000002</cx:pt>
          <cx:pt idx="1171">4198.7399999999998</cx:pt>
          <cx:pt idx="1172">4034.5799999999999</cx:pt>
          <cx:pt idx="1173">4041.25</cx:pt>
          <cx:pt idx="1174">4000.6700000000001</cx:pt>
          <cx:pt idx="1175">3936.73</cx:pt>
          <cx:pt idx="1176">3994.6599999999999</cx:pt>
          <cx:pt idx="1177">3930.8899999999999</cx:pt>
          <cx:pt idx="1178">3909.4299999999998</cx:pt>
          <cx:pt idx="1179">3959.9400000000001</cx:pt>
          <cx:pt idx="1180">4022.9400000000001</cx:pt>
          <cx:pt idx="1181">4083.6700000000001</cx:pt>
          <cx:pt idx="1182">4037.1199999999999</cx:pt>
          <cx:pt idx="1183">3940.73</cx:pt>
          <cx:pt idx="1184">3932.4099999999999</cx:pt>
          <cx:pt idx="1185">3880.9499999999998</cx:pt>
          <cx:pt idx="1186">3849.9099999999999</cx:pt>
          <cx:pt idx="1187">3875.23</cx:pt>
          <cx:pt idx="1188">3871.4000000000001</cx:pt>
          <cx:pt idx="1189">3782.3600000000001</cx:pt>
          <cx:pt idx="1190">3727.1399999999999</cx:pt>
          <cx:pt idx="1191">3682.7199999999998</cx:pt>
          <cx:pt idx="1192">3686.4400000000001</cx:pt>
          <cx:pt idx="1193">3651.9400000000001</cx:pt>
          <cx:pt idx="1194">3687.0100000000002</cx:pt>
          <cx:pt idx="1195">3633.48</cx:pt>
          <cx:pt idx="1196">3609.7800000000002</cx:pt>
          <cx:pt idx="1197">3726.46</cx:pt>
          <cx:pt idx="1198">3753.25</cx:pt>
          <cx:pt idx="1199">3771.9699999999998</cx:pt>
          <cx:pt idx="1200">3706.7399999999998</cx:pt>
          <cx:pt idx="1201">3647.5100000000002</cx:pt>
          <cx:pt idx="1202">3595.8600000000001</cx:pt>
          <cx:pt idx="1203">3590.8299999999999</cx:pt>
          <cx:pt idx="1204">3520.3699999999999</cx:pt>
          <cx:pt idx="1205">3690.4099999999999</cx:pt>
          <cx:pt idx="1206">3638.6500000000001</cx:pt>
          <cx:pt idx="1207">3746.2600000000002</cx:pt>
          <cx:pt idx="1208">3703.1100000000001</cx:pt>
          <cx:pt idx="1209">3689.0500000000002</cx:pt>
          <cx:pt idx="1210">3657.0999999999999</cx:pt>
          <cx:pt idx="1211">3762.0100000000002</cx:pt>
          <cx:pt idx="1212">3799.4400000000001</cx:pt>
          <cx:pt idx="1213">3825.9699999999998</cx:pt>
          <cx:pt idx="1214">3834.6900000000001</cx:pt>
          <cx:pt idx="1215">3808.2600000000002</cx:pt>
          <cx:pt idx="1216">3881.8499999999999</cx:pt>
          <cx:pt idx="1217">3901.79</cx:pt>
          <cx:pt idx="1218">3852.9000000000001</cx:pt>
          <cx:pt idx="1219">3733.25</cx:pt>
          <cx:pt idx="1220">3766.98</cx:pt>
          <cx:pt idx="1221">3780.71</cx:pt>
          <cx:pt idx="1222">3817.02</cx:pt>
          <cx:pt idx="1223">3810.9400000000001</cx:pt>
          <cx:pt idx="1224">3859.8899999999999</cx:pt>
          <cx:pt idx="1225">3963.7199999999998</cx:pt>
          <cx:pt idx="1226">3977.9699999999998</cx:pt>
          <cx:pt idx="1227">4006.4099999999999</cx:pt>
          <cx:pt idx="1228">3976.8200000000002</cx:pt>
          <cx:pt idx="1229">3919.2600000000002</cx:pt>
          <cx:pt idx="1230">3966.3899999999999</cx:pt>
          <cx:pt idx="1231">3956.23</cx:pt>
          <cx:pt idx="1232">3965.5100000000002</cx:pt>
          <cx:pt idx="1233">4000.3000000000002</cx:pt>
          <cx:pt idx="1234">4023.3400000000001</cx:pt>
          <cx:pt idx="1235">4005.3600000000001</cx:pt>
          <cx:pt idx="1236">3964.1900000000001</cx:pt>
          <cx:pt idx="1237">3957.1799999999998</cx:pt>
          <cx:pt idx="1238">4087.1399999999999</cx:pt>
          <cx:pt idx="1239">4040.1700000000001</cx:pt>
          <cx:pt idx="1240">4052.02</cx:pt>
          <cx:pt idx="1241">3996.6300000000001</cx:pt>
          <cx:pt idx="1242">3933.2800000000002</cx:pt>
          <cx:pt idx="1243">3947.79</cx:pt>
          <cx:pt idx="1244">3954.1700000000001</cx:pt>
          <cx:pt idx="1245">3939.29</cx:pt>
          <cx:pt idx="1246">4069.3800000000001</cx:pt>
          <cx:pt idx="1247">4015.54</cx:pt>
          <cx:pt idx="1248">3958.3699999999999</cx:pt>
          <cx:pt idx="1249">3890.9099999999999</cx:pt>
          <cx:pt idx="1250">3853.79</cx:pt>
          <cx:pt idx="1251">3810.4699999999998</cx:pt>
          <cx:pt idx="1252">3839.4899999999998</cx:pt>
          <cx:pt idx="1253">3853.2600000000002</cx:pt>
          <cx:pt idx="1254">3815.1100000000001</cx:pt>
          <cx:pt idx="1255">3843.3400000000001</cx:pt>
          <cx:pt idx="1256">3829.5599999999999</cx:pt>
          <cx:pt idx="1257">3805.4499999999998</cx:pt>
          <cx:pt idx="1258">3829.0599999999999</cx:pt>
          <cx:pt idx="1259">3853.29</cx:pt>
          <cx:pt idx="1260">3840.3600000000001</cx:pt>
          <cx:pt idx="1261">3839.7399999999998</cx:pt>
          <cx:pt idx="1262">3823.3699999999999</cx:pt>
          <cx:pt idx="1263">3910.8200000000002</cx:pt>
          <cx:pt idx="1264">3888.5700000000002</cx:pt>
          <cx:pt idx="1265">3932.3499999999999</cx:pt>
          <cx:pt idx="1266">3977.5700000000002</cx:pt>
          <cx:pt idx="1267">3960.5999999999999</cx:pt>
          <cx:pt idx="1268">3999.2800000000002</cx:pt>
          <cx:pt idx="1269">4002.25</cx:pt>
          <cx:pt idx="1270">3911.8400000000001</cx:pt>
          <cx:pt idx="1271">3909.04</cx:pt>
          <cx:pt idx="1272">3978.1399999999999</cx:pt>
          <cx:pt idx="1273">4001.7399999999998</cx:pt>
          <cx:pt idx="1274">3982.71</cx:pt>
          <cx:pt idx="1275">4036.0799999999999</cx:pt>
          <cx:pt idx="1276">4053.7199999999998</cx:pt>
          <cx:pt idx="1277">4049.27</cx:pt>
        </cx:lvl>
      </cx:numDim>
    </cx:data>
  </cx:chartData>
  <cx:chart>
    <cx:title pos="t" align="ctr" overlay="0">
      <cx:tx>
        <cx:txData>
          <cx:v>Frequency of 'SP500'</cx:v>
        </cx:txData>
      </cx:tx>
    </cx:title>
    <cx:plotArea>
      <cx:plotAreaRegion>
        <cx:series layoutId="clusteredColumn" uniqueId="{77B81E7A-C7B0-0C4F-A382-80B49404C358}">
          <cx:spPr>
            <a:solidFill>
              <a:srgbClr val="595959"/>
            </a:solidFill>
          </cx:spPr>
          <cx:dataId val="0"/>
          <cx:layoutPr>
            <cx:binning intervalClosed="r">
              <cx:binSize val="150"/>
            </cx:binning>
          </cx:layoutPr>
        </cx:series>
      </cx:plotAreaRegion>
      <cx:axis id="0">
        <cx:catScaling gapWidth="0.330000013"/>
        <cx:title>
          <cx:tx>
            <cx:txData>
              <cx:v>SP500</cx:v>
            </cx:txData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2B77-A9A0-AC4D-B55A-366477C01FC9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D985B-05D7-394F-A49B-4A74CAB44CA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681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985B-05D7-394F-A49B-4A74CAB44CAF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12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A36E-DA79-A1AB-3A29-5A651CAE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8F5AB-353A-FA73-9BF7-07174952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231B-4FEA-6A26-056E-7F26E984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E87-7D9B-823B-F7BE-08DA20B8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0066-59ED-D104-D476-D0782C35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5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2290-217F-4A02-5794-316C1005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D6091-4926-2771-E7F6-329D77C6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CD6-531F-CC84-CF74-682117D6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D232-CFAB-5295-7C22-488D9C5E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51C2-2CA3-DBF7-9798-4FAB5BD1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23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39518-F04E-14FB-459E-D4709B653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5E63D-A9DA-9345-FE53-0F0E5F30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B728-C66B-1407-42B1-4B8627F0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9EDC-E3E7-4B7D-3937-88499597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FCAE-86DB-1914-880B-C46D313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24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22D-F026-21F7-0260-69F09BF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CAB5-170E-36EE-D61D-5150800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5732-BF71-65AF-B03E-244E9E5E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2F26-A061-83DB-0A21-7889CBAB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16A5-B386-68CF-2554-7318E2FB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11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1B57-1E39-B504-1690-F441D840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368B-9B56-9D82-6A97-7A288A89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B3C0-CB3C-D2AA-8C9D-44C6E9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A3B5-7D16-1351-D645-0768008C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3DFB-60CC-37F9-2142-A8ACE2F3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03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D407-2A3A-6F55-F0DD-8B442C68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18C7-E772-FF96-FFF0-5F9DDD6D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92B34-5254-9AF2-C7B2-EE34EB20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96D4-675A-1D8C-E1F8-CDE07A5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832E-EDC6-D6C4-008D-7E217B22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8706-4CF0-99E0-F2BA-BE15ACA0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3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6F16-D5BD-B522-19EB-F11575E5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DA9D-9A55-FD11-C7DC-0E107A5F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A104-F447-FB11-F3D3-FB7D1065C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EAF8E-12F1-2C32-5079-209AD060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69EAD-F519-7F6E-83BD-A61FDE333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E9EAE-5F01-DB4A-5A68-866A43F5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6C015-6E8B-4536-BC8E-C615EFE1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8DD5B-C21E-571B-E7A4-38D3022C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08CA-F4CE-F5C0-59D2-26047BB8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C140-3DBC-3D96-AA8D-54C45C65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54867-DD47-4F1E-37B2-FCFFB881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715C0-ABAE-62DB-2652-AC1D3DE1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50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D5968-BEBE-DF48-AD34-AE967D86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DFA10-E019-07A1-BE64-64643D0E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F1414-9E26-EDBC-78A8-C3E9BC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45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7E1-B129-9E8C-642C-5802F44D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65C4-1A2F-8B5C-A9A8-1CC45743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0766-4634-B784-94F2-99455C57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8C53-510C-9976-4E88-42365972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0789A-D435-4A9E-BA2E-67CC72C5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DF81-12E6-13B8-B45A-BEC59FF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09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4DCC-EAF4-54D0-1900-7EAA1BD3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18988-35DA-3D64-9082-DEAEA8D0C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45BBC-484D-074C-5A4B-AE5B613D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AA9A-A254-9C6D-05FA-90620D3A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FD28-D388-5BCC-1EE0-1BE560F3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CEE9-69A4-8121-EC97-68D2F39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3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43FC7-952A-D609-847B-DAB2A433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297A-E241-2B16-0AA1-A2058000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09B9-53DE-A1AA-BEC4-B387CE10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3D85-E908-044F-91C7-6323B9259B2D}" type="datetimeFigureOut">
              <a:rPr lang="en-DE" smtClean="0"/>
              <a:t>31.01.24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208D-54E7-4D8C-DE4E-A85F48A06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7EAF-CC65-A0E5-8525-710286B70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AFF6-098A-DC41-9BF0-CE62DBC8E0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957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9A7CC-5E14-70C3-00FF-1D32EE2E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chemeClr val="bg2"/>
                </a:solidFill>
              </a:rPr>
              <a:t>Financial Risk Assessment</a:t>
            </a:r>
            <a:br>
              <a:rPr lang="en-GB" sz="4000">
                <a:solidFill>
                  <a:schemeClr val="bg2"/>
                </a:solidFill>
              </a:rPr>
            </a:br>
            <a:endParaRPr lang="en-DE" sz="400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941C-14B9-0248-B8CF-046A058F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GB" sz="1800"/>
              <a:t>OSEON LEARNING PROJECT 1</a:t>
            </a:r>
            <a:endParaRPr lang="en-DE" sz="1800"/>
          </a:p>
          <a:p>
            <a:r>
              <a:rPr lang="en-DE" sz="1800"/>
              <a:t>BY AMOABENG YEBOAH</a:t>
            </a:r>
            <a:endParaRPr lang="en-GB" sz="1800"/>
          </a:p>
        </p:txBody>
      </p:sp>
      <p:pic>
        <p:nvPicPr>
          <p:cNvPr id="14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ADC43FBA-7D06-AACC-6AD0-C9278855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988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9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E76D4-482E-18DB-13DA-AB879A29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DE" sz="4000" b="1" dirty="0"/>
              <a:t>DATA TREND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D694-8D07-7392-1826-1537E470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/>
              <a:t>Tesla (orange line): Displays significant volatility</a:t>
            </a:r>
          </a:p>
          <a:p>
            <a:r>
              <a:rPr lang="en-GB" sz="2000"/>
              <a:t>Microsoft (MSFT - blue line) and Apple (gray line): Show growth with less volatility compared to Tesla. </a:t>
            </a:r>
            <a:endParaRPr lang="en-DE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766B9-6783-A5C8-BE8A-701F6C33C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162695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F095F5B1-C854-79CC-29C3-246DE4CE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7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4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BD2A2-A8A5-C8A0-8624-6B186897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DE" sz="4000" b="1" dirty="0"/>
              <a:t>VOL</a:t>
            </a:r>
            <a:r>
              <a:rPr lang="en-GB" sz="4000" b="1" dirty="0"/>
              <a:t>ATI</a:t>
            </a:r>
            <a:r>
              <a:rPr lang="en-DE" sz="4000" b="1" dirty="0"/>
              <a:t>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20E6-C0B8-4024-B7C3-AA773DF9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/>
              <a:t>Tesla's line shows the highest peaks and troughs, </a:t>
            </a:r>
          </a:p>
          <a:p>
            <a:pPr lvl="1"/>
            <a:r>
              <a:rPr lang="en-GB" sz="2000"/>
              <a:t>indicating that it has the most significant daily percentage changes,</a:t>
            </a:r>
          </a:p>
          <a:p>
            <a:pPr lvl="1"/>
            <a:r>
              <a:rPr lang="en-GB" sz="2000"/>
              <a:t>reflective of high volatility.</a:t>
            </a:r>
            <a:endParaRPr lang="en-DE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3296FF-4805-0E52-1C65-FB1CADD9F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196862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4089BF78-6B2A-B91D-0DDF-F755665E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988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6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2F22F-E652-0CE3-F39A-E386E7DC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S&amp;P 500 (%</a:t>
            </a:r>
            <a:r>
              <a:rPr lang="en-GB" sz="4000" b="1" dirty="0" err="1"/>
              <a:t>chg</a:t>
            </a:r>
            <a:r>
              <a:rPr lang="en-GB" sz="4000" b="1" dirty="0"/>
              <a:t>)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B2FC-5C34-AE06-FAA1-D0FBB348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stationary</a:t>
            </a:r>
          </a:p>
          <a:p>
            <a:r>
              <a:rPr lang="en-GB" sz="2000" dirty="0"/>
              <a:t>on most days, the percentage change is minimal.</a:t>
            </a:r>
          </a:p>
          <a:p>
            <a:r>
              <a:rPr lang="en-GB" sz="2000" dirty="0"/>
              <a:t>There are no extreme outliers</a:t>
            </a:r>
          </a:p>
          <a:p>
            <a:r>
              <a:rPr lang="en-GB" sz="2000" dirty="0"/>
              <a:t>which indicates a stable market index without extreme volatility.</a:t>
            </a:r>
            <a:endParaRPr lang="en-DE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62DF49-17D6-A4CF-EF38-BFB816DFA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403860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A5CC5FE4-E338-75FF-5DB2-1702AD74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7" y="6241847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5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A2C6B-E404-21A8-43CF-0F78C05C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Tesla (%</a:t>
            </a:r>
            <a:r>
              <a:rPr lang="en-GB" sz="4000" b="1" dirty="0" err="1"/>
              <a:t>chg</a:t>
            </a:r>
            <a:r>
              <a:rPr lang="en-GB" sz="4000" b="1" dirty="0"/>
              <a:t>)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A468-BF9A-AA5F-00D3-62E68642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stationary</a:t>
            </a:r>
          </a:p>
          <a:p>
            <a:r>
              <a:rPr lang="en-GB" sz="2000" dirty="0"/>
              <a:t>more spread along the y-axis compared to the S&amp;P 500. </a:t>
            </a:r>
          </a:p>
          <a:p>
            <a:r>
              <a:rPr lang="en-GB" sz="2000" dirty="0"/>
              <a:t>This indicates that Tesla's daily percentage changes are more volatile</a:t>
            </a:r>
          </a:p>
          <a:p>
            <a:r>
              <a:rPr lang="en-GB" sz="2000" dirty="0"/>
              <a:t>consistent with the nature of individual stocks as opposed to market indices.</a:t>
            </a:r>
            <a:endParaRPr lang="en-DE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D2098C-BE86-B607-1C7C-5FFD5D1FE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975800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74D62999-868A-0987-F055-87079828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7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BD368-394C-4D2B-22F7-B8131452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Apple (%</a:t>
            </a:r>
            <a:r>
              <a:rPr lang="en-GB" sz="4000" b="1" dirty="0" err="1"/>
              <a:t>chg</a:t>
            </a:r>
            <a:r>
              <a:rPr lang="en-GB" sz="4000" b="1" dirty="0"/>
              <a:t>)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3F55-23EA-4E61-28E2-0A7DBE08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Similarly, plot points are concentrated around the zero line. </a:t>
            </a:r>
          </a:p>
          <a:p>
            <a:r>
              <a:rPr lang="en-GB" sz="2000" dirty="0"/>
              <a:t>The spread is slightly more than the S&amp;P 500, </a:t>
            </a:r>
          </a:p>
          <a:p>
            <a:r>
              <a:rPr lang="en-GB" sz="2000" dirty="0"/>
              <a:t>suggesting mild volatility, but less than Tesla</a:t>
            </a:r>
          </a:p>
          <a:p>
            <a:r>
              <a:rPr lang="en-GB" sz="2000" dirty="0"/>
              <a:t> indicating a relatively stable performance for a large-cap stock.</a:t>
            </a:r>
            <a:endParaRPr lang="en-DE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85883B-B324-441E-DE50-D682326FB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841121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1C55D722-079B-07DE-8B12-D0712225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8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26EA0-87CF-5B18-FFE0-AFBFC0EF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Microsoft (%</a:t>
            </a:r>
            <a:r>
              <a:rPr lang="en-GB" sz="4000" b="1" dirty="0" err="1"/>
              <a:t>chg</a:t>
            </a:r>
            <a:r>
              <a:rPr lang="en-GB" sz="4000" b="1" dirty="0"/>
              <a:t>)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1CF0-260B-5AA9-1DB3-F5965569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/>
              <a:t>The points for Microsoft show a distribution pattern similar to Apple</a:t>
            </a:r>
          </a:p>
          <a:p>
            <a:r>
              <a:rPr lang="en-GB" sz="2000"/>
              <a:t>With most of the data clustered close to the zero line. </a:t>
            </a:r>
          </a:p>
          <a:p>
            <a:r>
              <a:rPr lang="en-GB" sz="2000"/>
              <a:t>It indicates stability </a:t>
            </a:r>
          </a:p>
          <a:p>
            <a:r>
              <a:rPr lang="en-GB" sz="2000"/>
              <a:t>But with some days of notable percentage changes.</a:t>
            </a:r>
            <a:endParaRPr lang="en-DE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155E39-D007-B7DE-A704-F44733D97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889916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88CBF68B-1899-2736-DD42-4CDADE3F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988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5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C1671-4BB1-BE22-4521-6C662741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100">
                <a:solidFill>
                  <a:srgbClr val="FFFFFF"/>
                </a:solidFill>
              </a:rPr>
              <a:t>RELATIONSHIP BETWEEN THE CHANGES IN STOCK PRICES </a:t>
            </a:r>
            <a:br>
              <a:rPr lang="en-GB" sz="3100">
                <a:solidFill>
                  <a:srgbClr val="FFFFFF"/>
                </a:solidFill>
              </a:rPr>
            </a:br>
            <a:endParaRPr lang="en-DE" sz="31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 descr="Chart type: Scatter. Field: MS%chng and Field: App%chng appear highly correlated.&#10;&#10;Description automatically generated">
            <a:extLst>
              <a:ext uri="{FF2B5EF4-FFF2-40B4-BE49-F238E27FC236}">
                <a16:creationId xmlns:a16="http://schemas.microsoft.com/office/drawing/2014/main" id="{62A7BC6C-B76B-78B4-4927-DA1766161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85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CCF23E2A-258F-087A-CA8F-C9678605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38126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47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 descr="Chart type: Scatter. Field: MS%chng and Field: Tesl%chng appear highly dependent on each other.&#10;&#10;Description automatically generated">
            <a:extLst>
              <a:ext uri="{FF2B5EF4-FFF2-40B4-BE49-F238E27FC236}">
                <a16:creationId xmlns:a16="http://schemas.microsoft.com/office/drawing/2014/main" id="{C3D2F94F-9E19-1A0B-8DC4-DEA6B1820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38103"/>
              </p:ext>
            </p:extLst>
          </p:nvPr>
        </p:nvGraphicFramePr>
        <p:xfrm>
          <a:off x="4206875" y="3463925"/>
          <a:ext cx="734695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65AB77-13D8-BF43-D26A-C9EE22F0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RELATIONSHIP BETWEEN THE CHANGES IN STOCK PRICES</a:t>
            </a:r>
          </a:p>
        </p:txBody>
      </p:sp>
      <p:graphicFrame>
        <p:nvGraphicFramePr>
          <p:cNvPr id="6" name="Content Placeholder 5" descr="Chart type: Scatter. Field: Tesl%chng appears highly determined by Field: App%chng.&#10;&#10;Description automatically generated">
            <a:extLst>
              <a:ext uri="{FF2B5EF4-FFF2-40B4-BE49-F238E27FC236}">
                <a16:creationId xmlns:a16="http://schemas.microsoft.com/office/drawing/2014/main" id="{41C9AE3A-A28D-CDBB-D3A1-00749471F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968993"/>
              </p:ext>
            </p:extLst>
          </p:nvPr>
        </p:nvGraphicFramePr>
        <p:xfrm>
          <a:off x="4206875" y="639763"/>
          <a:ext cx="734695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6ABBEAEF-B448-CE7F-2455-821681BE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18237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4AFA4-66FA-F1E0-5220-AEF93BE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02021"/>
            <a:ext cx="6564085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CAPITAL ASSET PRICING MODEL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6902-949D-07B0-944E-79E10CC3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1700"/>
              <a:t>Utilizes the slope coefficient Beta from regression analysis</a:t>
            </a:r>
          </a:p>
          <a:p>
            <a:r>
              <a:rPr lang="en-GB" sz="1700"/>
              <a:t>Beta measures the relative risk of stocks in comparison to the market.</a:t>
            </a:r>
          </a:p>
          <a:p>
            <a:r>
              <a:rPr lang="en-GB" sz="1700"/>
              <a:t>Higher beta values indicate higher risk and expected higher returns.</a:t>
            </a:r>
          </a:p>
          <a:p>
            <a:pPr marL="0" indent="0">
              <a:buNone/>
            </a:pPr>
            <a:r>
              <a:rPr lang="en-GB" sz="1700" b="1" i="0">
                <a:effectLst/>
                <a:latin typeface="Söhne"/>
              </a:rPr>
              <a:t>Regression Model</a:t>
            </a:r>
            <a:r>
              <a:rPr lang="en-GB" sz="1700" b="0" i="0">
                <a:effectLst/>
                <a:latin typeface="Söhne"/>
              </a:rPr>
              <a:t>:</a:t>
            </a:r>
          </a:p>
          <a:p>
            <a:r>
              <a:rPr lang="en-GB" sz="1700"/>
              <a:t>Analyzes the relationship between stock returns (%chng) and market return (SP%chng).</a:t>
            </a:r>
          </a:p>
          <a:p>
            <a:r>
              <a:rPr lang="en-GB" sz="1700"/>
              <a:t>A separate model for each company to determine individual stock behaviors.</a:t>
            </a:r>
            <a:endParaRPr lang="en-DE" sz="1700"/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5FA3DDB1-B827-EF53-BB30-606106C9E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7" r="22653" b="-2"/>
          <a:stretch/>
        </p:blipFill>
        <p:spPr>
          <a:xfrm>
            <a:off x="7041644" y="489118"/>
            <a:ext cx="4142619" cy="54660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62B56A00-4CD1-DBB7-91B4-2943B101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7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8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D9E2-54FA-3750-89B0-E1A6143E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RISK ASSESSMENT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0A1B-9C78-BB09-3868-2AF4F1BC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lvl="1"/>
            <a:endParaRPr lang="en-GB" sz="1700"/>
          </a:p>
          <a:p>
            <a:r>
              <a:rPr lang="en-GB" sz="1700"/>
              <a:t>Beta Values: All three stocks have a beta greater than 1</a:t>
            </a:r>
          </a:p>
          <a:p>
            <a:r>
              <a:rPr lang="en-GB" sz="1700"/>
              <a:t> suggesting they are all more volatile than the market. </a:t>
            </a:r>
          </a:p>
          <a:p>
            <a:pPr marL="0" indent="0">
              <a:buNone/>
            </a:pPr>
            <a:r>
              <a:rPr lang="en-GB" sz="1700"/>
              <a:t>Assessment:</a:t>
            </a:r>
          </a:p>
          <a:p>
            <a:pPr lvl="1"/>
            <a:r>
              <a:rPr lang="en-GB" sz="1700"/>
              <a:t>Microsoft exhibits lower risk with a beta of 1.2138. </a:t>
            </a:r>
          </a:p>
          <a:p>
            <a:pPr lvl="1"/>
            <a:r>
              <a:rPr lang="en-GB" sz="1700"/>
              <a:t>Apple shows moderate risk correlating with its beta of 1.3293.</a:t>
            </a:r>
          </a:p>
          <a:p>
            <a:pPr lvl="1"/>
            <a:r>
              <a:rPr lang="en-GB" sz="1700"/>
              <a:t> Tesla stands out with the highest risk, as indicated by its beta of 1.8183. </a:t>
            </a:r>
            <a:endParaRPr lang="en-DE" sz="17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0C214B-1045-47FF-27F1-C4A22055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5578"/>
              </p:ext>
            </p:extLst>
          </p:nvPr>
        </p:nvGraphicFramePr>
        <p:xfrm>
          <a:off x="6512442" y="2889453"/>
          <a:ext cx="5201026" cy="66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547">
                  <a:extLst>
                    <a:ext uri="{9D8B030D-6E8A-4147-A177-3AD203B41FA5}">
                      <a16:colId xmlns:a16="http://schemas.microsoft.com/office/drawing/2014/main" val="3543970006"/>
                    </a:ext>
                  </a:extLst>
                </a:gridCol>
                <a:gridCol w="1221194">
                  <a:extLst>
                    <a:ext uri="{9D8B030D-6E8A-4147-A177-3AD203B41FA5}">
                      <a16:colId xmlns:a16="http://schemas.microsoft.com/office/drawing/2014/main" val="3329936671"/>
                    </a:ext>
                  </a:extLst>
                </a:gridCol>
                <a:gridCol w="1313755">
                  <a:extLst>
                    <a:ext uri="{9D8B030D-6E8A-4147-A177-3AD203B41FA5}">
                      <a16:colId xmlns:a16="http://schemas.microsoft.com/office/drawing/2014/main" val="3606936799"/>
                    </a:ext>
                  </a:extLst>
                </a:gridCol>
                <a:gridCol w="1287530">
                  <a:extLst>
                    <a:ext uri="{9D8B030D-6E8A-4147-A177-3AD203B41FA5}">
                      <a16:colId xmlns:a16="http://schemas.microsoft.com/office/drawing/2014/main" val="3871523719"/>
                    </a:ext>
                  </a:extLst>
                </a:gridCol>
              </a:tblGrid>
              <a:tr h="3326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Coefficients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MS%chng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Tesl%chng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App%chng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extLst>
                  <a:ext uri="{0D108BD9-81ED-4DB2-BD59-A6C34878D82A}">
                    <a16:rowId xmlns:a16="http://schemas.microsoft.com/office/drawing/2014/main" val="4140965089"/>
                  </a:ext>
                </a:extLst>
              </a:tr>
              <a:tr h="332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SP%chng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800" u="none" strike="noStrike">
                          <a:effectLst/>
                        </a:rPr>
                        <a:t>1.2138</a:t>
                      </a:r>
                      <a:endParaRPr lang="en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800" u="none" strike="noStrike">
                          <a:effectLst/>
                        </a:rPr>
                        <a:t>1.8183</a:t>
                      </a:r>
                      <a:endParaRPr lang="en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800" u="none" strike="noStrike">
                          <a:effectLst/>
                        </a:rPr>
                        <a:t>1.3293</a:t>
                      </a:r>
                      <a:endParaRPr lang="en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41" marR="15741" marT="15741" marB="0" anchor="b"/>
                </a:tc>
                <a:extLst>
                  <a:ext uri="{0D108BD9-81ED-4DB2-BD59-A6C34878D82A}">
                    <a16:rowId xmlns:a16="http://schemas.microsoft.com/office/drawing/2014/main" val="784930127"/>
                  </a:ext>
                </a:extLst>
              </a:tr>
            </a:tbl>
          </a:graphicData>
        </a:graphic>
      </p:graphicFrame>
      <p:pic>
        <p:nvPicPr>
          <p:cNvPr id="6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52A05CB2-8FA7-9041-17CB-AEE18093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7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0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4A15-8E44-EB21-9C1C-3C1F244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C9D3AF5-1056-9868-1D96-8B280B8B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DE" sz="2000" dirty="0"/>
              <a:t>DATA DESCRIPTION </a:t>
            </a:r>
          </a:p>
          <a:p>
            <a:r>
              <a:rPr lang="en-DE" sz="2000" dirty="0"/>
              <a:t>S</a:t>
            </a:r>
            <a:r>
              <a:rPr lang="en-GB" sz="2000" dirty="0"/>
              <a:t>T</a:t>
            </a:r>
            <a:r>
              <a:rPr lang="en-DE" sz="2000" dirty="0"/>
              <a:t>ATISTICAL SUMMARY</a:t>
            </a:r>
          </a:p>
          <a:p>
            <a:r>
              <a:rPr lang="en-DE" sz="2000" dirty="0"/>
              <a:t>DATA TREND PATTERNS</a:t>
            </a:r>
          </a:p>
          <a:p>
            <a:r>
              <a:rPr lang="en-DE" sz="2000" dirty="0"/>
              <a:t>VOL</a:t>
            </a:r>
            <a:r>
              <a:rPr lang="en-GB" sz="2000" dirty="0"/>
              <a:t>ATI</a:t>
            </a:r>
            <a:r>
              <a:rPr lang="en-DE" sz="2000" dirty="0"/>
              <a:t>LITIES</a:t>
            </a:r>
          </a:p>
          <a:p>
            <a:r>
              <a:rPr lang="en-DE" sz="2000" dirty="0"/>
              <a:t>RELATIONSHIP BETWEEN THE CH</a:t>
            </a:r>
            <a:r>
              <a:rPr lang="en-GB" sz="2000" dirty="0"/>
              <a:t>AN</a:t>
            </a:r>
            <a:r>
              <a:rPr lang="en-DE" sz="2000" dirty="0"/>
              <a:t>GES IN STOCK PRICES </a:t>
            </a:r>
          </a:p>
          <a:p>
            <a:r>
              <a:rPr lang="en-GB" sz="2000" dirty="0"/>
              <a:t>CAPITAL ASSET PRICING MODEL</a:t>
            </a:r>
          </a:p>
          <a:p>
            <a:r>
              <a:rPr lang="en-GB" sz="2000" dirty="0"/>
              <a:t>RISK ASSESSMENT</a:t>
            </a:r>
          </a:p>
          <a:p>
            <a:r>
              <a:rPr lang="en-DE" sz="2000" dirty="0"/>
              <a:t>MODEL VISUALIZATION</a:t>
            </a:r>
            <a:endParaRPr lang="en-GB" sz="2000" dirty="0"/>
          </a:p>
          <a:p>
            <a:endParaRPr lang="en-DE" sz="2000" dirty="0"/>
          </a:p>
          <a:p>
            <a:pPr marL="0" indent="0">
              <a:buNone/>
            </a:pPr>
            <a:endParaRPr lang="en-DE" sz="2000" dirty="0"/>
          </a:p>
          <a:p>
            <a:pPr marL="0" indent="0">
              <a:buNone/>
            </a:pPr>
            <a:r>
              <a:rPr lang="en-DE" sz="2000" dirty="0"/>
              <a:t>	</a:t>
            </a:r>
          </a:p>
        </p:txBody>
      </p:sp>
      <p:pic>
        <p:nvPicPr>
          <p:cNvPr id="5122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E3BA34C6-02C9-F40F-1D1B-276CCEAB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620566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AB419-DE55-11C8-FF8B-61C86C8A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74A6E4D-5534-A500-21DA-56F6D7954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CA59-F672-3045-4F12-1EAB940B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10" y="-455242"/>
            <a:ext cx="7793291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M</a:t>
            </a:r>
            <a:r>
              <a:rPr lang="en-DE" sz="4000" b="1" dirty="0"/>
              <a:t>ODEL VISUALIZATION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3ADFF7-D9DB-758A-11F8-437A7E27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EA9CA-F9A1-45C0-1798-A701C32A7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DEDD78-641E-F884-3191-865898708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019241"/>
              </p:ext>
            </p:extLst>
          </p:nvPr>
        </p:nvGraphicFramePr>
        <p:xfrm>
          <a:off x="1007810" y="1464131"/>
          <a:ext cx="4421390" cy="172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94CBA2-585D-6C6F-315F-00C651A9A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650816"/>
              </p:ext>
            </p:extLst>
          </p:nvPr>
        </p:nvGraphicFramePr>
        <p:xfrm>
          <a:off x="1007810" y="3932465"/>
          <a:ext cx="4421390" cy="172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EBB7D9-9990-58C7-2DFC-415D41A8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78056"/>
              </p:ext>
            </p:extLst>
          </p:nvPr>
        </p:nvGraphicFramePr>
        <p:xfrm>
          <a:off x="6096000" y="2325735"/>
          <a:ext cx="4421390" cy="172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7EC69B07-F321-4FF7-6B0E-3B119C28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71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26E9-F111-51BB-D8F1-5E41D89D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THE END</a:t>
            </a:r>
            <a:endParaRPr lang="en-DE" sz="2000"/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9EAEEB1C-CCB4-C945-46D3-B0E47153D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3" r="41000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44D7D-CB00-0259-BBD7-D0E4D24E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59CA-CCE3-4D5F-D1F9-DCE7E49A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Source of Data: Extracted live data from Yahoo Finance.</a:t>
            </a:r>
          </a:p>
          <a:p>
            <a:r>
              <a:rPr lang="en-GB" sz="2000" dirty="0"/>
              <a:t>Time Period: Covers 5 years of stock data from 2018 to 2023.</a:t>
            </a:r>
          </a:p>
          <a:p>
            <a:r>
              <a:rPr lang="en-GB" sz="2000" dirty="0"/>
              <a:t>Frequency: Daily stock values for detailed trend analysis.</a:t>
            </a:r>
          </a:p>
          <a:p>
            <a:r>
              <a:rPr lang="en-GB" sz="2000" dirty="0"/>
              <a:t>Companies </a:t>
            </a:r>
            <a:r>
              <a:rPr lang="en-GB" sz="2000" dirty="0" err="1"/>
              <a:t>Analyzed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Microsoft (MSFT)</a:t>
            </a:r>
          </a:p>
          <a:p>
            <a:pPr lvl="1"/>
            <a:r>
              <a:rPr lang="en-GB" sz="2000" dirty="0"/>
              <a:t>Apple (AAPL)</a:t>
            </a:r>
          </a:p>
          <a:p>
            <a:pPr lvl="1"/>
            <a:r>
              <a:rPr lang="en-GB" sz="2000" dirty="0"/>
              <a:t>Tesla (TSLA)</a:t>
            </a:r>
          </a:p>
          <a:p>
            <a:r>
              <a:rPr lang="en-GB" sz="2000" dirty="0"/>
              <a:t>Market Index: S&amp;P 500 values are included as a market benchmark.</a:t>
            </a:r>
            <a:endParaRPr lang="en-DE" sz="2000" dirty="0"/>
          </a:p>
        </p:txBody>
      </p:sp>
      <p:pic>
        <p:nvPicPr>
          <p:cNvPr id="4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E05CACEF-7A87-2B68-08C5-2ADD2DB7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6195527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5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900EB-FA13-7B39-D78B-75AA297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DATA DESCRIPTION CON’T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CE97-B99B-329E-82A4-9CF9C16A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Percentage Change Variable:</a:t>
            </a:r>
          </a:p>
          <a:p>
            <a:pPr lvl="1"/>
            <a:r>
              <a:rPr lang="en-GB" sz="2000" dirty="0"/>
              <a:t>Calculated daily percentage change for individual stocks.</a:t>
            </a:r>
          </a:p>
          <a:p>
            <a:pPr marL="457200" lvl="1" indent="0">
              <a:buNone/>
            </a:pPr>
            <a:r>
              <a:rPr lang="en-GB" sz="2000" dirty="0"/>
              <a:t>Represented as :</a:t>
            </a:r>
          </a:p>
          <a:p>
            <a:pPr lvl="1"/>
            <a:r>
              <a:rPr lang="en-GB" sz="2000" dirty="0" err="1"/>
              <a:t>MS%chng</a:t>
            </a:r>
            <a:r>
              <a:rPr lang="en-GB" sz="2000" dirty="0"/>
              <a:t> for Microsoft </a:t>
            </a:r>
          </a:p>
          <a:p>
            <a:pPr lvl="1"/>
            <a:r>
              <a:rPr lang="en-GB" sz="2000" dirty="0" err="1"/>
              <a:t>App%chng</a:t>
            </a:r>
            <a:r>
              <a:rPr lang="en-GB" sz="2000" dirty="0"/>
              <a:t> for Apple</a:t>
            </a:r>
          </a:p>
          <a:p>
            <a:pPr lvl="1"/>
            <a:r>
              <a:rPr lang="en-GB" sz="2000" dirty="0"/>
              <a:t> </a:t>
            </a:r>
            <a:r>
              <a:rPr lang="en-GB" sz="2000" dirty="0" err="1"/>
              <a:t>Tesl%chng</a:t>
            </a:r>
            <a:r>
              <a:rPr lang="en-GB" sz="2000" dirty="0"/>
              <a:t> for Tesla.</a:t>
            </a:r>
          </a:p>
          <a:p>
            <a:r>
              <a:rPr lang="en-GB" sz="2000" dirty="0"/>
              <a:t>S&amp;P 500 Index: </a:t>
            </a:r>
          </a:p>
          <a:p>
            <a:pPr lvl="1"/>
            <a:r>
              <a:rPr lang="en-GB" sz="2000" dirty="0"/>
              <a:t>Denoted as </a:t>
            </a:r>
            <a:r>
              <a:rPr lang="en-GB" sz="2000" dirty="0" err="1"/>
              <a:t>SP%chng</a:t>
            </a:r>
            <a:r>
              <a:rPr lang="en-GB" sz="2000" dirty="0"/>
              <a:t>, used to track the overall market performance.</a:t>
            </a:r>
            <a:endParaRPr lang="en-DE" sz="2000" dirty="0"/>
          </a:p>
        </p:txBody>
      </p:sp>
      <p:pic>
        <p:nvPicPr>
          <p:cNvPr id="4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AEBD8E59-3985-89C1-536D-D88F9251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21" y="620566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3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73FE7-A7F3-F119-C0A4-35BBAD9C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553586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SUMMARY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658EF-768A-14F7-1DC7-1FFB8F2E08CA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Tesla shows the highest volatility with the largest standard deviation, followed by MSFT, Apple, and the S&amp;P 500.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MSFT has the highest average stock price, followed by Tesla and then Apple.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Based on skewness and kurtosis: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MSFT and Apple show a more stable price range with fewer extreme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While Tesla exhibits more variability and potential for extreme values.</a:t>
            </a:r>
          </a:p>
        </p:txBody>
      </p:sp>
      <p:pic>
        <p:nvPicPr>
          <p:cNvPr id="23" name="Content Placeholder 22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D7125EE2-2925-6499-69AF-8CE5E379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24"/>
          <a:stretch/>
        </p:blipFill>
        <p:spPr>
          <a:xfrm>
            <a:off x="6235036" y="2604811"/>
            <a:ext cx="5413115" cy="285981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56510E6E-3219-6163-6C9C-5FE244D9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0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B307E-FFBB-C31B-3159-A2E7565CB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400259A-44FA-1F0C-8208-094245788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37D2A-1B4B-11A0-38C3-D3B9B2DD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2021"/>
            <a:ext cx="667294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MSFT (Microsoft Corporation)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04765-A9C1-C794-CF8A-29D165CA1F29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5112E4-1FE2-34F6-8FD0-09E13DAC0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74E282-70CB-BB14-D8D7-F12959EB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BF9CA-0422-24C4-E573-5551A6B4A542}"/>
              </a:ext>
            </a:extLst>
          </p:cNvPr>
          <p:cNvSpPr txBox="1"/>
          <p:nvPr/>
        </p:nvSpPr>
        <p:spPr>
          <a:xfrm>
            <a:off x="1226004" y="2505756"/>
            <a:ext cx="4641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skewness (0.14) suggests the distribution tails off to the right</a:t>
            </a:r>
          </a:p>
          <a:p>
            <a:r>
              <a:rPr lang="en-GB" dirty="0"/>
              <a:t>There are a number of unusually high values.</a:t>
            </a:r>
          </a:p>
          <a:p>
            <a:endParaRPr lang="en-GB" dirty="0"/>
          </a:p>
          <a:p>
            <a:r>
              <a:rPr lang="en-GB" dirty="0"/>
              <a:t>Negative kurtosis (-1.28) suggests fewer extreme outliers than a normal distribution.</a:t>
            </a:r>
          </a:p>
          <a:p>
            <a:endParaRPr lang="en-GB" dirty="0"/>
          </a:p>
          <a:p>
            <a:r>
              <a:rPr lang="en-GB" sz="1800" dirty="0"/>
              <a:t>Platykurtic curve</a:t>
            </a:r>
            <a:endParaRPr lang="en-GB" dirty="0"/>
          </a:p>
          <a:p>
            <a:endParaRPr lang="en-DE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 descr="Chart type: Histogram. Frequency of 'MSFT'&#10;&#10;Description automatically generated">
                <a:extLst>
                  <a:ext uri="{FF2B5EF4-FFF2-40B4-BE49-F238E27FC236}">
                    <a16:creationId xmlns:a16="http://schemas.microsoft.com/office/drawing/2014/main" id="{BBA92855-1F4D-0E48-882F-65A512B5C3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2118746"/>
                  </p:ext>
                </p:extLst>
              </p:nvPr>
            </p:nvGraphicFramePr>
            <p:xfrm>
              <a:off x="6185607" y="2231571"/>
              <a:ext cx="5168192" cy="26561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descr="Chart type: Histogram. Frequency of 'MSFT'&#10;&#10;Description automatically generated">
                <a:extLst>
                  <a:ext uri="{FF2B5EF4-FFF2-40B4-BE49-F238E27FC236}">
                    <a16:creationId xmlns:a16="http://schemas.microsoft.com/office/drawing/2014/main" id="{BBA92855-1F4D-0E48-882F-65A512B5C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5607" y="2231571"/>
                <a:ext cx="5168192" cy="265611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30F372B7-7C7C-0BCC-2D06-532454AC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C2EEAA-E9C4-598E-4A71-7F5C522D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5403F65-4215-F3DB-A78F-3D4FE875C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079CD-3F9B-4BE3-08E1-BE17F437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502021"/>
            <a:ext cx="8301038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2C927-137E-6D54-3148-D90F304D3738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454349-3AFD-FC43-7513-95A039406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BB4A7E-C275-181C-DAD1-5D3BD0F72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90077-F239-DCDE-BBDA-D166D9D05B28}"/>
              </a:ext>
            </a:extLst>
          </p:cNvPr>
          <p:cNvSpPr txBox="1"/>
          <p:nvPr/>
        </p:nvSpPr>
        <p:spPr>
          <a:xfrm>
            <a:off x="428625" y="2505755"/>
            <a:ext cx="5543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Skewness: Positive (0.47) shows a right tail, similar to MSFT but more pronounced.</a:t>
            </a:r>
          </a:p>
          <a:p>
            <a:endParaRPr lang="en-GB" sz="1800" dirty="0"/>
          </a:p>
          <a:p>
            <a:r>
              <a:rPr lang="en-GB" sz="1800" dirty="0"/>
              <a:t>Kurtosis: Negative (-1.25) implies less likelihood of extreme outliers.</a:t>
            </a:r>
          </a:p>
          <a:p>
            <a:endParaRPr lang="en-GB" dirty="0"/>
          </a:p>
          <a:p>
            <a:r>
              <a:rPr lang="en-GB" sz="1800" dirty="0"/>
              <a:t>Platykurtic curve</a:t>
            </a:r>
            <a:endParaRPr lang="en-DE" sz="1800" dirty="0"/>
          </a:p>
          <a:p>
            <a:endParaRPr lang="en-GB" sz="18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 descr="Chart type: Histogram. Frequency of 'Tesla'&#10;&#10;Description automatically generated">
                <a:extLst>
                  <a:ext uri="{FF2B5EF4-FFF2-40B4-BE49-F238E27FC236}">
                    <a16:creationId xmlns:a16="http://schemas.microsoft.com/office/drawing/2014/main" id="{EA623FF1-2A18-29A6-0E4B-386DDE6F0E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0090824"/>
                  </p:ext>
                </p:extLst>
              </p:nvPr>
            </p:nvGraphicFramePr>
            <p:xfrm>
              <a:off x="5972174" y="2146295"/>
              <a:ext cx="5572126" cy="36735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 descr="Chart type: Histogram. Frequency of 'Tesla'&#10;&#10;Description automatically generated">
                <a:extLst>
                  <a:ext uri="{FF2B5EF4-FFF2-40B4-BE49-F238E27FC236}">
                    <a16:creationId xmlns:a16="http://schemas.microsoft.com/office/drawing/2014/main" id="{EA623FF1-2A18-29A6-0E4B-386DDE6F0E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2174" y="2146295"/>
                <a:ext cx="5572126" cy="3673576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09DC2BAF-F338-5434-1644-BAA6A00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988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1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B446-CB45-3434-8403-1A69D564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Apple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E153-2286-124F-4D19-56FFDE4F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Skewness: Slightly positive (0.12), showing a gentle right tail.</a:t>
            </a:r>
          </a:p>
          <a:p>
            <a:endParaRPr lang="en-GB" sz="2000" dirty="0"/>
          </a:p>
          <a:p>
            <a:r>
              <a:rPr lang="en-GB" sz="2000" dirty="0"/>
              <a:t>Kurtosis: Negative (-1.58), implying a flatter distribution with fewer outliers.</a:t>
            </a:r>
          </a:p>
          <a:p>
            <a:endParaRPr lang="en-GB" sz="2000" dirty="0"/>
          </a:p>
          <a:p>
            <a:r>
              <a:rPr lang="en-GB" sz="2000" dirty="0"/>
              <a:t>Platykurtic curve</a:t>
            </a:r>
            <a:endParaRPr lang="en-DE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 descr="Chart type: Histogram. Frequency of 'Apple'&#10;&#10;Description automatically generated">
                <a:extLst>
                  <a:ext uri="{FF2B5EF4-FFF2-40B4-BE49-F238E27FC236}">
                    <a16:creationId xmlns:a16="http://schemas.microsoft.com/office/drawing/2014/main" id="{61A04E92-0848-91B9-4E3F-DBB5BBF012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33057415"/>
                  </p:ext>
                </p:extLst>
              </p:nvPr>
            </p:nvGraphicFramePr>
            <p:xfrm>
              <a:off x="6512442" y="489118"/>
              <a:ext cx="5201023" cy="54660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 descr="Chart type: Histogram. Frequency of 'Apple'&#10;&#10;Description automatically generated">
                <a:extLst>
                  <a:ext uri="{FF2B5EF4-FFF2-40B4-BE49-F238E27FC236}">
                    <a16:creationId xmlns:a16="http://schemas.microsoft.com/office/drawing/2014/main" id="{61A04E92-0848-91B9-4E3F-DBB5BBF012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442" y="489118"/>
                <a:ext cx="5201023" cy="5466007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82353CF0-E106-04D6-624D-F337443D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559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0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1F5F7-E7E8-4662-E770-5CB40863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i="0" dirty="0">
                <a:effectLst/>
                <a:latin typeface="Söhne"/>
              </a:rPr>
              <a:t>S&amp;P 500 (SP500)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AC64-10E0-536D-66AC-10261B030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Skewness: Positive (0.33), indicating a longer right tail.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Kurtosis: Negative (-1.29), suggesting the index has a flatter peak compared to the normal distribution.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Platykurtic curve</a:t>
            </a:r>
            <a:endParaRPr lang="en-DE" sz="2000" dirty="0"/>
          </a:p>
          <a:p>
            <a:pPr marL="0" indent="0">
              <a:buNone/>
            </a:pPr>
            <a:br>
              <a:rPr lang="en-GB" sz="2000" dirty="0"/>
            </a:br>
            <a:endParaRPr lang="en-DE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 descr="Chart type: Histogram. Frequency of 'SP500'&#10;&#10;Description automatically generated">
                <a:extLst>
                  <a:ext uri="{FF2B5EF4-FFF2-40B4-BE49-F238E27FC236}">
                    <a16:creationId xmlns:a16="http://schemas.microsoft.com/office/drawing/2014/main" id="{B85A231D-2272-D486-6E28-1D4115B9A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545623"/>
                  </p:ext>
                </p:extLst>
              </p:nvPr>
            </p:nvGraphicFramePr>
            <p:xfrm>
              <a:off x="6512442" y="489118"/>
              <a:ext cx="5201023" cy="54660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 descr="Chart type: Histogram. Frequency of 'SP500'&#10;&#10;Description automatically generated">
                <a:extLst>
                  <a:ext uri="{FF2B5EF4-FFF2-40B4-BE49-F238E27FC236}">
                    <a16:creationId xmlns:a16="http://schemas.microsoft.com/office/drawing/2014/main" id="{B85A231D-2272-D486-6E28-1D4115B9A7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442" y="489118"/>
                <a:ext cx="5201023" cy="5466007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2" descr="Find Top Virtual Internships &amp; Training Programs Globally - Oeson Learning">
            <a:extLst>
              <a:ext uri="{FF2B5EF4-FFF2-40B4-BE49-F238E27FC236}">
                <a16:creationId xmlns:a16="http://schemas.microsoft.com/office/drawing/2014/main" id="{F16C9BE1-7C05-12A9-606E-39CC5F44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169" y="6227988"/>
            <a:ext cx="139383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910</Words>
  <Application>Microsoft Macintosh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Office Theme</vt:lpstr>
      <vt:lpstr>Financial Risk Assessment </vt:lpstr>
      <vt:lpstr>AGENDA</vt:lpstr>
      <vt:lpstr>DATA DESCRIPTION </vt:lpstr>
      <vt:lpstr>DATA DESCRIPTION CON’T</vt:lpstr>
      <vt:lpstr>STATISTICAL SUMMARY </vt:lpstr>
      <vt:lpstr>MSFT (Microsoft Corporation)</vt:lpstr>
      <vt:lpstr>Tesla</vt:lpstr>
      <vt:lpstr>Apple</vt:lpstr>
      <vt:lpstr>S&amp;P 500 (SP500)</vt:lpstr>
      <vt:lpstr>DATA TREND </vt:lpstr>
      <vt:lpstr>VOLATILITIES</vt:lpstr>
      <vt:lpstr>S&amp;P 500 (%chg)</vt:lpstr>
      <vt:lpstr>Tesla (%chg)</vt:lpstr>
      <vt:lpstr>Apple (%chg)</vt:lpstr>
      <vt:lpstr>Microsoft (%chg)</vt:lpstr>
      <vt:lpstr>RELATIONSHIP BETWEEN THE CHANGES IN STOCK PRICES  </vt:lpstr>
      <vt:lpstr>RELATIONSHIP BETWEEN THE CHANGES IN STOCK PRICES</vt:lpstr>
      <vt:lpstr>CAPITAL ASSET PRICING MODEL</vt:lpstr>
      <vt:lpstr>RISK ASSESSMENT</vt:lpstr>
      <vt:lpstr>MODEL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Assessment </dc:title>
  <dc:creator>AMOABENG YEBOAH</dc:creator>
  <cp:lastModifiedBy>AMOABENG YEBOAH</cp:lastModifiedBy>
  <cp:revision>11</cp:revision>
  <dcterms:created xsi:type="dcterms:W3CDTF">2024-01-29T21:44:13Z</dcterms:created>
  <dcterms:modified xsi:type="dcterms:W3CDTF">2024-01-31T01:08:54Z</dcterms:modified>
</cp:coreProperties>
</file>