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7" r:id="rId3"/>
    <p:sldId id="267" r:id="rId4"/>
    <p:sldId id="278" r:id="rId5"/>
    <p:sldId id="261" r:id="rId6"/>
    <p:sldId id="268" r:id="rId7"/>
    <p:sldId id="277" r:id="rId8"/>
    <p:sldId id="269" r:id="rId9"/>
    <p:sldId id="270" r:id="rId10"/>
    <p:sldId id="271" r:id="rId11"/>
    <p:sldId id="272" r:id="rId12"/>
    <p:sldId id="275" r:id="rId13"/>
    <p:sldId id="276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3" autoAdjust="0"/>
  </p:normalViewPr>
  <p:slideViewPr>
    <p:cSldViewPr>
      <p:cViewPr varScale="1">
        <p:scale>
          <a:sx n="47" d="100"/>
          <a:sy n="47" d="100"/>
        </p:scale>
        <p:origin x="4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( </a:t>
            </a:r>
            <a:r>
              <a:rPr lang="ko-KR" altLang="en-US" dirty="0"/>
              <a:t>폼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/ radio</a:t>
            </a:r>
            <a:r>
              <a:rPr lang="ko-KR" altLang="en-US" dirty="0"/>
              <a:t> </a:t>
            </a:r>
            <a:r>
              <a:rPr lang="en-US" altLang="ko-KR" dirty="0"/>
              <a:t>button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글자수 조정 </a:t>
            </a:r>
            <a:r>
              <a:rPr lang="en-US" altLang="ko-KR" dirty="0"/>
              <a:t>32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로그인으로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1.</a:t>
            </a:r>
            <a:r>
              <a:rPr lang="ko-KR" altLang="en-US" b="0" dirty="0">
                <a:solidFill>
                  <a:srgbClr val="7FA2C4"/>
                </a:solidFill>
              </a:rPr>
              <a:t>출석 기능 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클릭 시점에 따라 출석체크</a:t>
            </a:r>
            <a:r>
              <a:rPr lang="en-US" altLang="ko-KR" b="0" dirty="0">
                <a:solidFill>
                  <a:srgbClr val="7FA2C4"/>
                </a:solidFill>
              </a:rPr>
              <a:t>, 3</a:t>
            </a:r>
            <a:r>
              <a:rPr lang="ko-KR" altLang="en-US" b="0" dirty="0">
                <a:solidFill>
                  <a:srgbClr val="7FA2C4"/>
                </a:solidFill>
              </a:rPr>
              <a:t>시간 마다 리셋 되며 재 출석 해야함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2. </a:t>
            </a:r>
            <a:r>
              <a:rPr lang="ko-KR" altLang="en-US" b="0" dirty="0">
                <a:solidFill>
                  <a:srgbClr val="7FA2C4"/>
                </a:solidFill>
              </a:rPr>
              <a:t>질문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중 생겨난 문제를</a:t>
            </a:r>
            <a:r>
              <a:rPr lang="en-US" altLang="ko-KR" b="0" dirty="0">
                <a:solidFill>
                  <a:srgbClr val="7FA2C4"/>
                </a:solidFill>
              </a:rPr>
              <a:t> </a:t>
            </a:r>
            <a:r>
              <a:rPr lang="ko-KR" altLang="en-US" b="0" dirty="0">
                <a:solidFill>
                  <a:srgbClr val="7FA2C4"/>
                </a:solidFill>
              </a:rPr>
              <a:t>사진과 함께 교수님께 전송할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3.</a:t>
            </a:r>
            <a:r>
              <a:rPr lang="ko-KR" altLang="en-US" b="0" dirty="0">
                <a:solidFill>
                  <a:srgbClr val="7FA2C4"/>
                </a:solidFill>
              </a:rPr>
              <a:t>시간표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학생 개인 시간표에 따라 과목의 시간표 확인 가능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4.</a:t>
            </a:r>
            <a:r>
              <a:rPr lang="ko-KR" altLang="en-US" b="0" dirty="0">
                <a:solidFill>
                  <a:srgbClr val="7FA2C4"/>
                </a:solidFill>
              </a:rPr>
              <a:t>수업 시간 확인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현재시각과 남은 수업시간을 확인할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5.</a:t>
            </a:r>
            <a:r>
              <a:rPr lang="ko-KR" altLang="en-US" b="0" dirty="0">
                <a:solidFill>
                  <a:srgbClr val="7FA2C4"/>
                </a:solidFill>
              </a:rPr>
              <a:t>로그아웃</a:t>
            </a:r>
            <a:r>
              <a:rPr lang="en-US" altLang="ko-KR" b="0" dirty="0">
                <a:solidFill>
                  <a:srgbClr val="7FA2C4"/>
                </a:solidFill>
              </a:rPr>
              <a:t>, </a:t>
            </a:r>
            <a:r>
              <a:rPr lang="ko-KR" altLang="en-US" b="0" dirty="0">
                <a:solidFill>
                  <a:srgbClr val="7FA2C4"/>
                </a:solidFill>
              </a:rPr>
              <a:t>종료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종료 </a:t>
            </a:r>
            <a:r>
              <a:rPr lang="en-US" altLang="ko-KR" b="0" dirty="0">
                <a:solidFill>
                  <a:srgbClr val="7FA2C4"/>
                </a:solidFill>
              </a:rPr>
              <a:t>5</a:t>
            </a:r>
            <a:r>
              <a:rPr lang="ko-KR" altLang="en-US" b="0" dirty="0">
                <a:solidFill>
                  <a:srgbClr val="7FA2C4"/>
                </a:solidFill>
              </a:rPr>
              <a:t>분 전에 버튼 활성화</a:t>
            </a:r>
            <a:endParaRPr lang="en-US" altLang="ko-KR" b="0" dirty="0">
              <a:solidFill>
                <a:srgbClr val="7FA2C4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캡쳐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"JPEG|*.</a:t>
            </a:r>
            <a:r>
              <a:rPr lang="en-US" altLang="ko-KR" dirty="0" err="1"/>
              <a:t>jpg|PNG</a:t>
            </a:r>
            <a:r>
              <a:rPr lang="en-US" altLang="ko-KR" dirty="0"/>
              <a:t>|*.</a:t>
            </a:r>
            <a:r>
              <a:rPr lang="en-US" altLang="ko-KR" dirty="0" err="1"/>
              <a:t>png|Bitmap</a:t>
            </a:r>
            <a:r>
              <a:rPr lang="en-US" altLang="ko-KR" dirty="0"/>
              <a:t>|*.bmp“ &lt;- </a:t>
            </a:r>
            <a:r>
              <a:rPr lang="en-US" altLang="ko-KR" dirty="0" err="1"/>
              <a:t>openFileDialog</a:t>
            </a:r>
            <a:r>
              <a:rPr lang="en-US" altLang="ko-KR" dirty="0"/>
              <a:t> – Filter(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으로 제한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3. </a:t>
            </a:r>
            <a:r>
              <a:rPr lang="ko-KR" altLang="en-US" b="1" dirty="0"/>
              <a:t>저장한 캡쳐 사진 폴더가 없으면 생성해줌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캡쳐 한 사진은 선택버튼을 통해서 클릭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dirty="0"/>
              <a:t>사진을 클릭하면 확대 되어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9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문제를 풀지 않으면 창을 닫을 수 없다</a:t>
            </a:r>
            <a:r>
              <a:rPr lang="en-US" altLang="ko-KR" dirty="0"/>
              <a:t>.(</a:t>
            </a:r>
            <a:r>
              <a:rPr lang="en-US" altLang="ko-KR" dirty="0" err="1"/>
              <a:t>ControlBox</a:t>
            </a:r>
            <a:r>
              <a:rPr lang="en-US" altLang="ko-KR" dirty="0"/>
              <a:t> – false 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전송버튼 또한 입력하지 않으면 경고창이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현재 화면 스크린샷을 요청과</a:t>
            </a:r>
            <a:r>
              <a:rPr lang="en-US" altLang="ko-KR" dirty="0"/>
              <a:t> </a:t>
            </a:r>
            <a:r>
              <a:rPr lang="ko-KR" altLang="en-US" dirty="0"/>
              <a:t>문제 등 선택한 학생에게 전송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썸네일 </a:t>
            </a:r>
            <a:r>
              <a:rPr lang="en-US" altLang="ko-KR" dirty="0"/>
              <a:t>: </a:t>
            </a:r>
            <a:r>
              <a:rPr lang="ko-KR" altLang="en-US" dirty="0"/>
              <a:t>더블클릭 시 확대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더블 클릭 시 응답 화면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) </a:t>
            </a:r>
            <a:r>
              <a:rPr lang="ko-KR" altLang="en-US" dirty="0"/>
              <a:t>접속한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접속하지 않은 학생은 어떻게 보관할지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7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하나만</a:t>
            </a:r>
            <a:r>
              <a:rPr lang="en-US" altLang="ko-KR" dirty="0"/>
              <a:t>,</a:t>
            </a:r>
            <a:r>
              <a:rPr lang="ko-KR" altLang="en-US" dirty="0"/>
              <a:t> 학생들을 선택해서 전송할 수 있다</a:t>
            </a:r>
            <a:r>
              <a:rPr lang="en-US" altLang="ko-KR" dirty="0"/>
              <a:t>.( </a:t>
            </a:r>
            <a:r>
              <a:rPr lang="ko-KR" altLang="en-US" dirty="0"/>
              <a:t>단답형</a:t>
            </a:r>
            <a:r>
              <a:rPr lang="en-US" altLang="ko-KR" dirty="0"/>
              <a:t>/</a:t>
            </a:r>
            <a:r>
              <a:rPr lang="ko-KR" altLang="en-US" dirty="0"/>
              <a:t>주관식</a:t>
            </a:r>
            <a:r>
              <a:rPr lang="en-US" altLang="ko-KR" dirty="0"/>
              <a:t>, OX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문제유형도 달라짐</a:t>
            </a:r>
            <a:r>
              <a:rPr lang="en-US" altLang="ko-KR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TextBox</a:t>
            </a:r>
            <a:r>
              <a:rPr lang="en-US" altLang="ko-KR" dirty="0"/>
              <a:t> :</a:t>
            </a:r>
            <a:r>
              <a:rPr lang="ko-KR" altLang="en-US" dirty="0"/>
              <a:t> 교수님의 질문 작성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질문 타입 </a:t>
            </a:r>
            <a:r>
              <a:rPr lang="en-US" altLang="ko-KR" dirty="0"/>
              <a:t>–</a:t>
            </a:r>
            <a:r>
              <a:rPr lang="ko-KR" altLang="en-US" dirty="0"/>
              <a:t>학생입력과</a:t>
            </a:r>
            <a:r>
              <a:rPr lang="en-US" altLang="ko-KR" dirty="0"/>
              <a:t> O/X </a:t>
            </a:r>
            <a:r>
              <a:rPr lang="ko-KR" altLang="en-US" dirty="0"/>
              <a:t>중 선택</a:t>
            </a:r>
            <a:r>
              <a:rPr lang="en-US" altLang="ko-KR" dirty="0"/>
              <a:t>1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GridView</a:t>
            </a:r>
            <a:r>
              <a:rPr lang="en-US" altLang="ko-KR" dirty="0"/>
              <a:t> : </a:t>
            </a:r>
            <a:r>
              <a:rPr lang="ko-KR" altLang="en-US" dirty="0"/>
              <a:t>전송할 학생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Button : </a:t>
            </a:r>
            <a:r>
              <a:rPr lang="ko-KR" altLang="en-US" dirty="0"/>
              <a:t>전체 선택</a:t>
            </a:r>
            <a:r>
              <a:rPr lang="en-US" altLang="ko-KR" dirty="0"/>
              <a:t>/</a:t>
            </a:r>
            <a:r>
              <a:rPr lang="ko-KR" altLang="en-US" dirty="0"/>
              <a:t>전체 취소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전송 및 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D7290EB0-148A-4DA4-88C8-7607A822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86" y="2640549"/>
            <a:ext cx="6962706" cy="721278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스크린샷(ScreenshotForm)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Google Shape;75;p14">
            <a:extLst>
              <a:ext uri="{FF2B5EF4-FFF2-40B4-BE49-F238E27FC236}">
                <a16:creationId xmlns:a16="http://schemas.microsoft.com/office/drawing/2014/main" id="{843495E0-C68D-4805-9D13-77B58FB4CD1A}"/>
              </a:ext>
            </a:extLst>
          </p:cNvPr>
          <p:cNvCxnSpPr>
            <a:cxnSpLocks/>
          </p:cNvCxnSpPr>
          <p:nvPr/>
        </p:nvCxnSpPr>
        <p:spPr>
          <a:xfrm>
            <a:off x="11665307" y="6489539"/>
            <a:ext cx="1438660" cy="3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B0CA695A-2CDC-4167-B471-BC38A077B08B}"/>
              </a:ext>
            </a:extLst>
          </p:cNvPr>
          <p:cNvSpPr txBox="1"/>
          <p:nvPr/>
        </p:nvSpPr>
        <p:spPr>
          <a:xfrm>
            <a:off x="13169954" y="6250494"/>
            <a:ext cx="507275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/>
              <a:t>PictureBox</a:t>
            </a:r>
            <a:endParaRPr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2E8F-4924-4348-B78B-2A4BDA75334B}"/>
              </a:ext>
            </a:extLst>
          </p:cNvPr>
          <p:cNvSpPr/>
          <p:nvPr/>
        </p:nvSpPr>
        <p:spPr>
          <a:xfrm>
            <a:off x="5328069" y="3262376"/>
            <a:ext cx="6175985" cy="3803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85;p14">
            <a:extLst>
              <a:ext uri="{FF2B5EF4-FFF2-40B4-BE49-F238E27FC236}">
                <a16:creationId xmlns:a16="http://schemas.microsoft.com/office/drawing/2014/main" id="{3C784F2F-4838-40CF-B24B-E55841C2FB6C}"/>
              </a:ext>
            </a:extLst>
          </p:cNvPr>
          <p:cNvSpPr txBox="1"/>
          <p:nvPr/>
        </p:nvSpPr>
        <p:spPr>
          <a:xfrm>
            <a:off x="12131956" y="2994196"/>
            <a:ext cx="43272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endParaRPr lang="en-US" altLang="ko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촬영시간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6668AF-8781-459B-A4D3-9A2E036012D8}"/>
              </a:ext>
            </a:extLst>
          </p:cNvPr>
          <p:cNvSpPr/>
          <p:nvPr/>
        </p:nvSpPr>
        <p:spPr>
          <a:xfrm>
            <a:off x="10013168" y="9298028"/>
            <a:ext cx="1652139" cy="4254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85;p14">
            <a:extLst>
              <a:ext uri="{FF2B5EF4-FFF2-40B4-BE49-F238E27FC236}">
                <a16:creationId xmlns:a16="http://schemas.microsoft.com/office/drawing/2014/main" id="{C0769CCB-B352-4FE6-8BC3-64A3C73981FD}"/>
              </a:ext>
            </a:extLst>
          </p:cNvPr>
          <p:cNvSpPr txBox="1"/>
          <p:nvPr/>
        </p:nvSpPr>
        <p:spPr>
          <a:xfrm>
            <a:off x="12202937" y="9173398"/>
            <a:ext cx="4327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2764D1E3-A0F2-4F8B-9FD2-195161161DC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501706" y="3491170"/>
            <a:ext cx="630250" cy="26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5;p14">
            <a:extLst>
              <a:ext uri="{FF2B5EF4-FFF2-40B4-BE49-F238E27FC236}">
                <a16:creationId xmlns:a16="http://schemas.microsoft.com/office/drawing/2014/main" id="{022B37DC-9A79-4F5E-A81D-E5753F629FC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665307" y="9463782"/>
            <a:ext cx="537630" cy="173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692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4CDCD-AA8E-4D77-A9AA-B47BB486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5" y="3135650"/>
            <a:ext cx="10129090" cy="609680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질문전송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94;p15">
            <a:extLst>
              <a:ext uri="{FF2B5EF4-FFF2-40B4-BE49-F238E27FC236}">
                <a16:creationId xmlns:a16="http://schemas.microsoft.com/office/drawing/2014/main" id="{478707D1-CF19-4AFB-A2D6-54C6917E89FB}"/>
              </a:ext>
            </a:extLst>
          </p:cNvPr>
          <p:cNvSpPr txBox="1"/>
          <p:nvPr/>
        </p:nvSpPr>
        <p:spPr>
          <a:xfrm>
            <a:off x="10896600" y="3646862"/>
            <a:ext cx="21130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Google Shape;95;p15">
            <a:extLst>
              <a:ext uri="{FF2B5EF4-FFF2-40B4-BE49-F238E27FC236}">
                <a16:creationId xmlns:a16="http://schemas.microsoft.com/office/drawing/2014/main" id="{5790C1E4-2DC4-4668-ACF0-9CF1CE4E3F73}"/>
              </a:ext>
            </a:extLst>
          </p:cNvPr>
          <p:cNvSpPr txBox="1"/>
          <p:nvPr/>
        </p:nvSpPr>
        <p:spPr>
          <a:xfrm>
            <a:off x="6653354" y="5023522"/>
            <a:ext cx="1742671" cy="5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96;p15">
            <a:extLst>
              <a:ext uri="{FF2B5EF4-FFF2-40B4-BE49-F238E27FC236}">
                <a16:creationId xmlns:a16="http://schemas.microsoft.com/office/drawing/2014/main" id="{D3E3F783-2800-44B1-8C48-61A1A2515826}"/>
              </a:ext>
            </a:extLst>
          </p:cNvPr>
          <p:cNvSpPr txBox="1"/>
          <p:nvPr/>
        </p:nvSpPr>
        <p:spPr>
          <a:xfrm>
            <a:off x="11121779" y="7737927"/>
            <a:ext cx="11848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Google Shape;94;p15">
            <a:extLst>
              <a:ext uri="{FF2B5EF4-FFF2-40B4-BE49-F238E27FC236}">
                <a16:creationId xmlns:a16="http://schemas.microsoft.com/office/drawing/2014/main" id="{C5228D2E-D107-4C1C-B06E-21FF3D8E2E45}"/>
              </a:ext>
            </a:extLst>
          </p:cNvPr>
          <p:cNvSpPr txBox="1"/>
          <p:nvPr/>
        </p:nvSpPr>
        <p:spPr>
          <a:xfrm>
            <a:off x="4165786" y="7904244"/>
            <a:ext cx="27763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AA05A2-9AF2-4E5D-8FB4-2569E2BC67D0}"/>
              </a:ext>
            </a:extLst>
          </p:cNvPr>
          <p:cNvSpPr/>
          <p:nvPr/>
        </p:nvSpPr>
        <p:spPr>
          <a:xfrm>
            <a:off x="4363597" y="7332718"/>
            <a:ext cx="4064100" cy="646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96;p15">
            <a:extLst>
              <a:ext uri="{FF2B5EF4-FFF2-40B4-BE49-F238E27FC236}">
                <a16:creationId xmlns:a16="http://schemas.microsoft.com/office/drawing/2014/main" id="{06E49A5E-F0FF-4B81-B6E8-CC4451D49E15}"/>
              </a:ext>
            </a:extLst>
          </p:cNvPr>
          <p:cNvSpPr txBox="1"/>
          <p:nvPr/>
        </p:nvSpPr>
        <p:spPr>
          <a:xfrm>
            <a:off x="9839576" y="8244323"/>
            <a:ext cx="139435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96A036B2-8938-4ECD-9926-30C82053019C}"/>
              </a:ext>
            </a:extLst>
          </p:cNvPr>
          <p:cNvSpPr txBox="1"/>
          <p:nvPr/>
        </p:nvSpPr>
        <p:spPr>
          <a:xfrm>
            <a:off x="4524413" y="5053623"/>
            <a:ext cx="37888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MultiLine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76E30-0B97-437E-88DD-75FB40A5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5" y="2974112"/>
            <a:ext cx="2398695" cy="2141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44379-DFD8-40E9-9004-37D47ECC9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85" y="5143500"/>
            <a:ext cx="2398695" cy="2141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45DE2-E388-4007-9D69-F9CF422D5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74" y="7331606"/>
            <a:ext cx="2398695" cy="214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F66D0-6F0F-40E5-8F3F-8DE29ECFB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43" y="4249893"/>
            <a:ext cx="4845101" cy="27023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26847-963A-41C4-B4C6-D44534A00428}"/>
              </a:ext>
            </a:extLst>
          </p:cNvPr>
          <p:cNvSpPr/>
          <p:nvPr/>
        </p:nvSpPr>
        <p:spPr>
          <a:xfrm>
            <a:off x="7085601" y="8291895"/>
            <a:ext cx="1394356" cy="5539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4BD65B-DE9C-42F7-8E00-1983CE4B047C}"/>
              </a:ext>
            </a:extLst>
          </p:cNvPr>
          <p:cNvCxnSpPr>
            <a:stCxn id="34" idx="2"/>
            <a:endCxn id="13" idx="2"/>
          </p:cNvCxnSpPr>
          <p:nvPr/>
        </p:nvCxnSpPr>
        <p:spPr>
          <a:xfrm rot="5400000" flipH="1" flipV="1">
            <a:off x="10819670" y="3915339"/>
            <a:ext cx="1893632" cy="7967415"/>
          </a:xfrm>
          <a:prstGeom prst="bentConnector3">
            <a:avLst>
              <a:gd name="adj1" fmla="val -1207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6">
            <a:extLst>
              <a:ext uri="{FF2B5EF4-FFF2-40B4-BE49-F238E27FC236}">
                <a16:creationId xmlns:a16="http://schemas.microsoft.com/office/drawing/2014/main" id="{487136D7-AD3B-4A3C-96DE-8A783FC4AD7E}"/>
              </a:ext>
            </a:extLst>
          </p:cNvPr>
          <p:cNvSpPr txBox="1"/>
          <p:nvPr/>
        </p:nvSpPr>
        <p:spPr>
          <a:xfrm>
            <a:off x="8805314" y="3615712"/>
            <a:ext cx="121077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196B-D99E-4592-B31B-12BF0AED9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3639" r="1573" b="4254"/>
          <a:stretch/>
        </p:blipFill>
        <p:spPr>
          <a:xfrm>
            <a:off x="9827764" y="4158687"/>
            <a:ext cx="7505201" cy="3631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DA0F-1763-4F19-B3F2-222EAB15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0" y="4118420"/>
            <a:ext cx="8445190" cy="36720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D1E88-7881-44DF-965A-1971A614D8AB}"/>
              </a:ext>
            </a:extLst>
          </p:cNvPr>
          <p:cNvSpPr/>
          <p:nvPr/>
        </p:nvSpPr>
        <p:spPr>
          <a:xfrm>
            <a:off x="1371600" y="4803088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7B296-D82F-4783-B0D0-54D1FBC643D7}"/>
              </a:ext>
            </a:extLst>
          </p:cNvPr>
          <p:cNvSpPr/>
          <p:nvPr/>
        </p:nvSpPr>
        <p:spPr>
          <a:xfrm>
            <a:off x="10439400" y="5115910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181255-1E32-405D-889A-A4B533D8EAE3}"/>
              </a:ext>
            </a:extLst>
          </p:cNvPr>
          <p:cNvSpPr/>
          <p:nvPr/>
        </p:nvSpPr>
        <p:spPr>
          <a:xfrm>
            <a:off x="11910208" y="6070112"/>
            <a:ext cx="3697224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571D8-F8E4-4663-B46E-C0EE183739EA}"/>
              </a:ext>
            </a:extLst>
          </p:cNvPr>
          <p:cNvSpPr/>
          <p:nvPr/>
        </p:nvSpPr>
        <p:spPr>
          <a:xfrm>
            <a:off x="1402668" y="5642820"/>
            <a:ext cx="7207931" cy="11770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0E6B04-5434-4052-9148-68D587BAA8B9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10016086" y="3923474"/>
            <a:ext cx="2884574" cy="119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D779508-922D-4DEC-AFFF-1249EEE626A0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832860" y="3923474"/>
            <a:ext cx="4972454" cy="87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/>
              <a:t>교수 응답 확인</a:t>
            </a:r>
            <a:r>
              <a:rPr lang="ko" altLang="ko-KR" sz="4000" dirty="0"/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r>
              <a:rPr lang="ko" altLang="ko-KR" sz="2800" dirty="0"/>
              <a:t>)</a:t>
            </a:r>
            <a:r>
              <a:rPr lang="ko-KR" altLang="en-US" sz="3200" dirty="0"/>
              <a:t> 레이아웃 구성</a:t>
            </a:r>
            <a:endParaRPr lang="en-US" altLang="ko-KR" sz="32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Black Han Sans" pitchFamily="34" charset="0"/>
                <a:cs typeface="Black Han Sans" pitchFamily="34" charset="0"/>
              </a:rPr>
              <a:t>08</a:t>
            </a:r>
            <a:endParaRPr lang="en-US" sz="9600" dirty="0"/>
          </a:p>
        </p:txBody>
      </p:sp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93CD5C66-D55D-4F51-AFD0-CEB168E2BA39}"/>
              </a:ext>
            </a:extLst>
          </p:cNvPr>
          <p:cNvSpPr txBox="1"/>
          <p:nvPr/>
        </p:nvSpPr>
        <p:spPr>
          <a:xfrm>
            <a:off x="1505223" y="6707084"/>
            <a:ext cx="16565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20;p16">
            <a:extLst>
              <a:ext uri="{FF2B5EF4-FFF2-40B4-BE49-F238E27FC236}">
                <a16:creationId xmlns:a16="http://schemas.microsoft.com/office/drawing/2014/main" id="{DE83E0DF-27BF-4AB5-A787-2D60B048CB21}"/>
              </a:ext>
            </a:extLst>
          </p:cNvPr>
          <p:cNvSpPr txBox="1"/>
          <p:nvPr/>
        </p:nvSpPr>
        <p:spPr>
          <a:xfrm>
            <a:off x="7477497" y="7482728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120;p16">
            <a:extLst>
              <a:ext uri="{FF2B5EF4-FFF2-40B4-BE49-F238E27FC236}">
                <a16:creationId xmlns:a16="http://schemas.microsoft.com/office/drawing/2014/main" id="{B5518B00-657E-4B03-9DC8-2B8F882D59A6}"/>
              </a:ext>
            </a:extLst>
          </p:cNvPr>
          <p:cNvSpPr txBox="1"/>
          <p:nvPr/>
        </p:nvSpPr>
        <p:spPr>
          <a:xfrm>
            <a:off x="15607432" y="7474009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94;p15">
            <a:extLst>
              <a:ext uri="{FF2B5EF4-FFF2-40B4-BE49-F238E27FC236}">
                <a16:creationId xmlns:a16="http://schemas.microsoft.com/office/drawing/2014/main" id="{CE25C166-0D08-453F-889A-6C3B03BA0886}"/>
              </a:ext>
            </a:extLst>
          </p:cNvPr>
          <p:cNvSpPr txBox="1"/>
          <p:nvPr/>
        </p:nvSpPr>
        <p:spPr>
          <a:xfrm>
            <a:off x="11245501" y="6338530"/>
            <a:ext cx="25466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D7CD70-67C7-47CB-A36B-A4712EBC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69" y="6844639"/>
            <a:ext cx="2480145" cy="3404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A2F63D-2C65-4311-BF6E-5F1F313B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6504227"/>
            <a:ext cx="2480145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09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42761-063C-442C-A9B7-8292F196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24" y="2763670"/>
            <a:ext cx="11182350" cy="6720564"/>
          </a:xfrm>
          <a:prstGeom prst="rect">
            <a:avLst/>
          </a:prstGeom>
        </p:spPr>
      </p:pic>
      <p:sp>
        <p:nvSpPr>
          <p:cNvPr id="25" name="Google Shape;95;p15">
            <a:extLst>
              <a:ext uri="{FF2B5EF4-FFF2-40B4-BE49-F238E27FC236}">
                <a16:creationId xmlns:a16="http://schemas.microsoft.com/office/drawing/2014/main" id="{B1EA9B13-B46A-495C-A886-13D06BC42771}"/>
              </a:ext>
            </a:extLst>
          </p:cNvPr>
          <p:cNvSpPr txBox="1"/>
          <p:nvPr/>
        </p:nvSpPr>
        <p:spPr>
          <a:xfrm>
            <a:off x="7804736" y="6090542"/>
            <a:ext cx="18726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95;p15">
            <a:extLst>
              <a:ext uri="{FF2B5EF4-FFF2-40B4-BE49-F238E27FC236}">
                <a16:creationId xmlns:a16="http://schemas.microsoft.com/office/drawing/2014/main" id="{DF9C0D15-EE47-4F1F-9F47-A9054C6EA311}"/>
              </a:ext>
            </a:extLst>
          </p:cNvPr>
          <p:cNvSpPr txBox="1"/>
          <p:nvPr/>
        </p:nvSpPr>
        <p:spPr>
          <a:xfrm>
            <a:off x="8115300" y="2742570"/>
            <a:ext cx="129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27" y="2252454"/>
            <a:ext cx="9625713" cy="2412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kern="0" spc="-600" dirty="0">
                <a:solidFill>
                  <a:srgbClr val="000000"/>
                </a:solidFill>
                <a:latin typeface="+mj-lt"/>
              </a:rPr>
              <a:t> 폼 구성</a:t>
            </a:r>
            <a:endParaRPr lang="en-US" sz="9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340" y="505357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020" y="526409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534" y="569055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455" y="5092293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1136" y="5302814"/>
            <a:ext cx="2969608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로그인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649" y="572927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Student_login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13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9893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질문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4407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Student_askf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1490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85169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9684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Student_ox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35374" y="3764185"/>
            <a:ext cx="15862530" cy="493714"/>
            <a:chOff x="1196638" y="4528658"/>
            <a:chExt cx="15862530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53EE6FC-2B0E-4260-8276-62CA00834727}"/>
              </a:ext>
            </a:extLst>
          </p:cNvPr>
          <p:cNvSpPr txBox="1"/>
          <p:nvPr/>
        </p:nvSpPr>
        <p:spPr>
          <a:xfrm>
            <a:off x="1220173" y="6616196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9F0A7D8-861C-4A74-AFF3-72E662FD6038}"/>
              </a:ext>
            </a:extLst>
          </p:cNvPr>
          <p:cNvSpPr txBox="1"/>
          <p:nvPr/>
        </p:nvSpPr>
        <p:spPr>
          <a:xfrm>
            <a:off x="2303853" y="6826717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26F9505-9587-4057-AB1C-74A7321FCC4A}"/>
              </a:ext>
            </a:extLst>
          </p:cNvPr>
          <p:cNvSpPr txBox="1"/>
          <p:nvPr/>
        </p:nvSpPr>
        <p:spPr>
          <a:xfrm>
            <a:off x="5290936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790AE57-3259-434D-AF56-B5FAF6ED64E7}"/>
              </a:ext>
            </a:extLst>
          </p:cNvPr>
          <p:cNvSpPr txBox="1"/>
          <p:nvPr/>
        </p:nvSpPr>
        <p:spPr>
          <a:xfrm>
            <a:off x="6374616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3894092C-A9D9-4844-8EE3-708424751FD2}"/>
              </a:ext>
            </a:extLst>
          </p:cNvPr>
          <p:cNvSpPr txBox="1"/>
          <p:nvPr/>
        </p:nvSpPr>
        <p:spPr>
          <a:xfrm>
            <a:off x="9396213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551370E6-CCA3-497F-8E8F-A8EAB481F3CC}"/>
              </a:ext>
            </a:extLst>
          </p:cNvPr>
          <p:cNvSpPr txBox="1"/>
          <p:nvPr/>
        </p:nvSpPr>
        <p:spPr>
          <a:xfrm>
            <a:off x="10479893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F5D74863-765A-4EF0-9941-CF749628EC7D}"/>
              </a:ext>
            </a:extLst>
          </p:cNvPr>
          <p:cNvSpPr txBox="1"/>
          <p:nvPr/>
        </p:nvSpPr>
        <p:spPr>
          <a:xfrm>
            <a:off x="13501489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D34DECD2-5D49-4CA0-BFB2-1251F46FF1A7}"/>
              </a:ext>
            </a:extLst>
          </p:cNvPr>
          <p:cNvSpPr txBox="1"/>
          <p:nvPr/>
        </p:nvSpPr>
        <p:spPr>
          <a:xfrm>
            <a:off x="14585169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C6D127-135F-44C9-9312-BADA60046542}"/>
              </a:ext>
            </a:extLst>
          </p:cNvPr>
          <p:cNvSpPr txBox="1"/>
          <p:nvPr/>
        </p:nvSpPr>
        <p:spPr>
          <a:xfrm>
            <a:off x="2411098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2331A376-196D-468A-AE48-A4C1E09BE893}"/>
              </a:ext>
            </a:extLst>
          </p:cNvPr>
          <p:cNvSpPr txBox="1"/>
          <p:nvPr/>
        </p:nvSpPr>
        <p:spPr>
          <a:xfrm>
            <a:off x="6456461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C97B838-EF5A-478C-9EAE-6E143568B4CE}"/>
              </a:ext>
            </a:extLst>
          </p:cNvPr>
          <p:cNvSpPr txBox="1"/>
          <p:nvPr/>
        </p:nvSpPr>
        <p:spPr>
          <a:xfrm>
            <a:off x="10479892" y="733946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B915F8A-7D03-414B-97DD-AE9522FCD6B1}"/>
              </a:ext>
            </a:extLst>
          </p:cNvPr>
          <p:cNvSpPr txBox="1"/>
          <p:nvPr/>
        </p:nvSpPr>
        <p:spPr>
          <a:xfrm>
            <a:off x="14619684" y="732598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F1FC0-B90D-4910-965B-7FB432D9B343}"/>
              </a:ext>
            </a:extLst>
          </p:cNvPr>
          <p:cNvSpPr/>
          <p:nvPr/>
        </p:nvSpPr>
        <p:spPr>
          <a:xfrm>
            <a:off x="9078511" y="7792668"/>
            <a:ext cx="8228849" cy="2216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48A17-2D2E-40DE-B71E-6F97851384AA}"/>
              </a:ext>
            </a:extLst>
          </p:cNvPr>
          <p:cNvSpPr txBox="1"/>
          <p:nvPr/>
        </p:nvSpPr>
        <p:spPr>
          <a:xfrm>
            <a:off x="11796685" y="803413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[Button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2" name="Object 2"/>
          <p:cNvSpPr txBox="1"/>
          <p:nvPr/>
        </p:nvSpPr>
        <p:spPr>
          <a:xfrm>
            <a:off x="5029200" y="19429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+mj-lt"/>
              </a:rPr>
              <a:t>학생 로그인 폼</a:t>
            </a:r>
            <a:r>
              <a:rPr lang="en-US" altLang="ko-KR" sz="3200" dirty="0">
                <a:latin typeface="+mj-lt"/>
              </a:rPr>
              <a:t>(</a:t>
            </a:r>
            <a:r>
              <a:rPr lang="en-US" altLang="ko-KR" sz="3200" dirty="0" err="1">
                <a:latin typeface="+mj-lt"/>
              </a:rPr>
              <a:t>student_login</a:t>
            </a:r>
            <a:r>
              <a:rPr lang="en-US" altLang="ko-KR" sz="3200" dirty="0">
                <a:latin typeface="+mj-lt"/>
              </a:rPr>
              <a:t>) </a:t>
            </a:r>
            <a:r>
              <a:rPr lang="ko-KR" altLang="en-US" sz="3200" dirty="0">
                <a:latin typeface="+mj-lt"/>
              </a:rPr>
              <a:t>레이아웃 구성</a:t>
            </a:r>
            <a:endParaRPr lang="en-US" altLang="ko-KR" sz="3200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구성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403681" y="1372170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60FC3-DE7B-4CD2-8607-D8D7C93F1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63" y="8833566"/>
            <a:ext cx="3900644" cy="74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D367-77C9-4BEF-92FE-72B7B175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09" y="2952735"/>
            <a:ext cx="5526212" cy="72190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85E4B3-1503-46E0-A1AC-7591601D02FD}"/>
              </a:ext>
            </a:extLst>
          </p:cNvPr>
          <p:cNvSpPr/>
          <p:nvPr/>
        </p:nvSpPr>
        <p:spPr>
          <a:xfrm>
            <a:off x="9150870" y="5271443"/>
            <a:ext cx="8228849" cy="22168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1F4DA-06CA-4464-A2FD-9C69E5462CC7}"/>
              </a:ext>
            </a:extLst>
          </p:cNvPr>
          <p:cNvSpPr txBox="1"/>
          <p:nvPr/>
        </p:nvSpPr>
        <p:spPr>
          <a:xfrm>
            <a:off x="11869044" y="5512908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TextBox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67E20B-19CC-4C46-B956-1F74EBED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6118003"/>
            <a:ext cx="6107648" cy="584775"/>
          </a:xfrm>
          <a:prstGeom prst="rect">
            <a:avLst/>
          </a:prstGeom>
        </p:spPr>
      </p:pic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9F1C2339-C4D6-4CF1-97FC-AF22EBCAF1C7}"/>
              </a:ext>
            </a:extLst>
          </p:cNvPr>
          <p:cNvSpPr txBox="1"/>
          <p:nvPr/>
        </p:nvSpPr>
        <p:spPr>
          <a:xfrm>
            <a:off x="5349903" y="648513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22A1CB73-AAF0-4441-9947-39844AD2CC7D}"/>
              </a:ext>
            </a:extLst>
          </p:cNvPr>
          <p:cNvSpPr txBox="1"/>
          <p:nvPr/>
        </p:nvSpPr>
        <p:spPr>
          <a:xfrm>
            <a:off x="5276273" y="7177145"/>
            <a:ext cx="16494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2E08676C-6486-43EF-AEDC-578A4A782917}"/>
              </a:ext>
            </a:extLst>
          </p:cNvPr>
          <p:cNvSpPr txBox="1"/>
          <p:nvPr/>
        </p:nvSpPr>
        <p:spPr>
          <a:xfrm>
            <a:off x="1835687" y="400497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</p:txBody>
      </p: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D4085CE-7114-417B-9F5F-C0EE60020F4B}"/>
              </a:ext>
            </a:extLst>
          </p:cNvPr>
          <p:cNvSpPr txBox="1"/>
          <p:nvPr/>
        </p:nvSpPr>
        <p:spPr>
          <a:xfrm>
            <a:off x="2337108" y="475740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B77DC-4104-4BCF-BC6D-FD7092CC61C2}"/>
              </a:ext>
            </a:extLst>
          </p:cNvPr>
          <p:cNvSpPr/>
          <p:nvPr/>
        </p:nvSpPr>
        <p:spPr>
          <a:xfrm>
            <a:off x="3337909" y="3436268"/>
            <a:ext cx="5526212" cy="30488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68798A-3FBC-484B-A858-9ED53224D683}"/>
              </a:ext>
            </a:extLst>
          </p:cNvPr>
          <p:cNvCxnSpPr/>
          <p:nvPr/>
        </p:nvCxnSpPr>
        <p:spPr>
          <a:xfrm flipH="1">
            <a:off x="6925756" y="9258300"/>
            <a:ext cx="2152755" cy="318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E811FD-19A2-444D-B51E-F8A78F98B9EF}"/>
              </a:ext>
            </a:extLst>
          </p:cNvPr>
          <p:cNvCxnSpPr>
            <a:cxnSpLocks/>
          </p:cNvCxnSpPr>
          <p:nvPr/>
        </p:nvCxnSpPr>
        <p:spPr>
          <a:xfrm flipH="1">
            <a:off x="7568762" y="6620167"/>
            <a:ext cx="1582108" cy="57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C18B2-277B-4830-9F3C-0F46280D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100"/>
            <a:ext cx="4765497" cy="701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BC797-398B-40B3-8D90-913B0F93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33" y="0"/>
            <a:ext cx="6582067" cy="518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EF6B56-97FE-4EFE-8354-32985D30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820" y="5485730"/>
            <a:ext cx="4772691" cy="48012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E7F08DA-6AEC-4C08-9511-905A3A4C1E2B}"/>
              </a:ext>
            </a:extLst>
          </p:cNvPr>
          <p:cNvCxnSpPr>
            <a:stCxn id="5" idx="3"/>
          </p:cNvCxnSpPr>
          <p:nvPr/>
        </p:nvCxnSpPr>
        <p:spPr>
          <a:xfrm flipV="1">
            <a:off x="5603696" y="2592821"/>
            <a:ext cx="3540304" cy="247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1C8E29D-F152-4383-8722-AF7EC6E2C241}"/>
              </a:ext>
            </a:extLst>
          </p:cNvPr>
          <p:cNvCxnSpPr>
            <a:stCxn id="5" idx="3"/>
          </p:cNvCxnSpPr>
          <p:nvPr/>
        </p:nvCxnSpPr>
        <p:spPr>
          <a:xfrm>
            <a:off x="5603696" y="5067300"/>
            <a:ext cx="4416124" cy="2819065"/>
          </a:xfrm>
          <a:prstGeom prst="bentConnector3">
            <a:avLst>
              <a:gd name="adj1" fmla="val 4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>
                  <a:solidFill>
                    <a:srgbClr val="000000"/>
                  </a:solidFill>
                  <a:latin typeface="+mj-lt"/>
                </a:rPr>
                <a:t>로그인 폼 실행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782" y="1921303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329263" y="135051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CF1A9-2B90-4F44-BEA0-FA1A650CDCE6}"/>
              </a:ext>
            </a:extLst>
          </p:cNvPr>
          <p:cNvSpPr txBox="1"/>
          <p:nvPr/>
        </p:nvSpPr>
        <p:spPr>
          <a:xfrm>
            <a:off x="2395909" y="7899873"/>
            <a:ext cx="302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2C4F5-A509-4DA3-8B45-95C29E152A3C}"/>
              </a:ext>
            </a:extLst>
          </p:cNvPr>
          <p:cNvSpPr txBox="1"/>
          <p:nvPr/>
        </p:nvSpPr>
        <p:spPr>
          <a:xfrm>
            <a:off x="13487400" y="7899873"/>
            <a:ext cx="30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결석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69C3-DC6B-4007-AE2B-D982B0EE0A09}"/>
              </a:ext>
            </a:extLst>
          </p:cNvPr>
          <p:cNvSpPr txBox="1"/>
          <p:nvPr/>
        </p:nvSpPr>
        <p:spPr>
          <a:xfrm>
            <a:off x="7848600" y="7899873"/>
            <a:ext cx="367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62F91E-A842-4ABC-991C-77200F1F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18" y="3451253"/>
            <a:ext cx="4559797" cy="42948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279FAF-FE3D-464E-8FE7-3E956612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63" y="3451254"/>
            <a:ext cx="4592918" cy="43169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962778-602B-4688-9312-ADA3520D7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4752" y="3513945"/>
            <a:ext cx="4560418" cy="4316901"/>
          </a:xfrm>
          <a:prstGeom prst="rect">
            <a:avLst/>
          </a:prstGeom>
        </p:spPr>
      </p:pic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DAF0273F-EC03-4585-8F46-209D3FF854CB}"/>
              </a:ext>
            </a:extLst>
          </p:cNvPr>
          <p:cNvSpPr txBox="1"/>
          <p:nvPr/>
        </p:nvSpPr>
        <p:spPr>
          <a:xfrm>
            <a:off x="451719" y="438150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95AC3952-F704-44C2-9473-C2274D8D7703}"/>
              </a:ext>
            </a:extLst>
          </p:cNvPr>
          <p:cNvSpPr txBox="1"/>
          <p:nvPr/>
        </p:nvSpPr>
        <p:spPr>
          <a:xfrm>
            <a:off x="3345592" y="5290901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85C7C65-EF89-4004-AD3C-F5CBE527DFDE}"/>
              </a:ext>
            </a:extLst>
          </p:cNvPr>
          <p:cNvSpPr txBox="1"/>
          <p:nvPr/>
        </p:nvSpPr>
        <p:spPr>
          <a:xfrm>
            <a:off x="4645577" y="6866063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36ABC-9399-4602-B6BA-D4AB36E76420}"/>
              </a:ext>
            </a:extLst>
          </p:cNvPr>
          <p:cNvSpPr/>
          <p:nvPr/>
        </p:nvSpPr>
        <p:spPr>
          <a:xfrm>
            <a:off x="4660817" y="7048501"/>
            <a:ext cx="1502222" cy="60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78478-4D6B-48CE-A229-B9F761E42FA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2" y="7830846"/>
            <a:ext cx="692079" cy="82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BFE72177-ECF2-4F14-B5FF-37C39961CA7D}"/>
              </a:ext>
            </a:extLst>
          </p:cNvPr>
          <p:cNvSpPr txBox="1"/>
          <p:nvPr/>
        </p:nvSpPr>
        <p:spPr>
          <a:xfrm>
            <a:off x="6376601" y="8807394"/>
            <a:ext cx="4953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A224D0-D9E1-44E5-A40B-AA3829A9B3C2}"/>
              </a:ext>
            </a:extLst>
          </p:cNvPr>
          <p:cNvSpPr/>
          <p:nvPr/>
        </p:nvSpPr>
        <p:spPr>
          <a:xfrm>
            <a:off x="6407081" y="8744703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32ADA6A-0A4B-4BAF-8C65-197447E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20" y="2300013"/>
            <a:ext cx="5112955" cy="758440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C1383F-20DF-4580-8A42-1B52C3D7E8E8}"/>
              </a:ext>
            </a:extLst>
          </p:cNvPr>
          <p:cNvSpPr/>
          <p:nvPr/>
        </p:nvSpPr>
        <p:spPr>
          <a:xfrm>
            <a:off x="8154151" y="2058548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4876800" y="13152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질문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957309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616E3A0-F9B8-485C-8AFA-CA5CCAF544F9}"/>
              </a:ext>
            </a:extLst>
          </p:cNvPr>
          <p:cNvSpPr txBox="1"/>
          <p:nvPr/>
        </p:nvSpPr>
        <p:spPr>
          <a:xfrm>
            <a:off x="2509620" y="576991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883E8A7-8AA0-4AE8-87B7-33FC63C26846}"/>
              </a:ext>
            </a:extLst>
          </p:cNvPr>
          <p:cNvSpPr txBox="1"/>
          <p:nvPr/>
        </p:nvSpPr>
        <p:spPr>
          <a:xfrm>
            <a:off x="3265455" y="915602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525DDABA-4118-4C03-B9B0-90689B83BB06}"/>
              </a:ext>
            </a:extLst>
          </p:cNvPr>
          <p:cNvSpPr txBox="1"/>
          <p:nvPr/>
        </p:nvSpPr>
        <p:spPr>
          <a:xfrm>
            <a:off x="3615085" y="4088193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34651E8-CE5F-4EB0-9989-957141264F5D}"/>
              </a:ext>
            </a:extLst>
          </p:cNvPr>
          <p:cNvSpPr txBox="1"/>
          <p:nvPr/>
        </p:nvSpPr>
        <p:spPr>
          <a:xfrm>
            <a:off x="3615085" y="7547270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DA0DF-866F-4498-98C9-69C6A547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47" y="3110655"/>
            <a:ext cx="5627545" cy="5695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7C404A-7146-46D0-9BE1-28E68C76EF5F}"/>
              </a:ext>
            </a:extLst>
          </p:cNvPr>
          <p:cNvSpPr/>
          <p:nvPr/>
        </p:nvSpPr>
        <p:spPr>
          <a:xfrm>
            <a:off x="8154151" y="6305558"/>
            <a:ext cx="8228849" cy="3652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EF82C-DD70-4173-8A13-BE001D6B642D}"/>
              </a:ext>
            </a:extLst>
          </p:cNvPr>
          <p:cNvSpPr txBox="1"/>
          <p:nvPr/>
        </p:nvSpPr>
        <p:spPr>
          <a:xfrm>
            <a:off x="10872325" y="230001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PictureBox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7C148-9717-4242-8875-C4781878D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243" y="7192608"/>
            <a:ext cx="7758664" cy="604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C95F6-E9C1-4C07-BB46-51CFFD380319}"/>
              </a:ext>
            </a:extLst>
          </p:cNvPr>
          <p:cNvSpPr txBox="1"/>
          <p:nvPr/>
        </p:nvSpPr>
        <p:spPr>
          <a:xfrm>
            <a:off x="10270350" y="6504738"/>
            <a:ext cx="41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OpenFileDialog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184DB6-E5BC-4FC1-A801-99A92F17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2" y="9156020"/>
            <a:ext cx="2836642" cy="10107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51043D-7897-4BF6-AE60-2813F3C88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547" y="8041323"/>
            <a:ext cx="3171854" cy="6073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E7940-25C3-4937-9D63-EC4AED7F2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222" y="8885987"/>
            <a:ext cx="4209711" cy="6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EBCCCE2-F240-4D48-8D1A-E9B933D837DE}"/>
              </a:ext>
            </a:extLst>
          </p:cNvPr>
          <p:cNvSpPr/>
          <p:nvPr/>
        </p:nvSpPr>
        <p:spPr>
          <a:xfrm>
            <a:off x="9309225" y="3771900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F00C4-4318-4A28-9615-5E7C55A7BA38}"/>
              </a:ext>
            </a:extLst>
          </p:cNvPr>
          <p:cNvSpPr txBox="1"/>
          <p:nvPr/>
        </p:nvSpPr>
        <p:spPr>
          <a:xfrm>
            <a:off x="12508616" y="3869400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[Form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2397F1A-8810-47F9-9B4B-E5D33CAE66A5}"/>
              </a:ext>
            </a:extLst>
          </p:cNvPr>
          <p:cNvSpPr txBox="1"/>
          <p:nvPr/>
        </p:nvSpPr>
        <p:spPr>
          <a:xfrm>
            <a:off x="6019800" y="1333910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클릭 시 확대 레이아웃 구성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B75E66C-362A-40BF-BD5A-FF5503C12673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0020B0D8-85D1-4B4D-9454-D98EEEF36D89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1C7B5579-2F45-451D-8BAC-AD49334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5" name="그룹 1004">
              <a:extLst>
                <a:ext uri="{FF2B5EF4-FFF2-40B4-BE49-F238E27FC236}">
                  <a16:creationId xmlns:a16="http://schemas.microsoft.com/office/drawing/2014/main" id="{D3D38C55-5144-4BE8-BAD6-E7C1EB15747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5D4EAFA6-8105-4623-8AA9-985D5CD0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C58CFF-7FF6-4ED2-9160-DAAD18926F27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3FDE8604-ACD3-43BF-BEB7-70586ED602F8}"/>
              </a:ext>
            </a:extLst>
          </p:cNvPr>
          <p:cNvSpPr txBox="1"/>
          <p:nvPr/>
        </p:nvSpPr>
        <p:spPr>
          <a:xfrm>
            <a:off x="3352801" y="975957"/>
            <a:ext cx="2667000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03-1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1C6BE-8283-40CD-91CB-4A86CDB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4562481"/>
            <a:ext cx="4213061" cy="665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AC5ECB-F1F0-435F-8427-D5F538F1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79" y="3040412"/>
            <a:ext cx="6661582" cy="4986092"/>
          </a:xfrm>
          <a:prstGeom prst="rect">
            <a:avLst/>
          </a:prstGeom>
        </p:spPr>
      </p:pic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F08790A8-C9C5-4302-A1EA-E061E43D4CB3}"/>
              </a:ext>
            </a:extLst>
          </p:cNvPr>
          <p:cNvSpPr txBox="1"/>
          <p:nvPr/>
        </p:nvSpPr>
        <p:spPr>
          <a:xfrm>
            <a:off x="4038600" y="5225696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20D85E5-8AC3-46BF-B013-4D6D2D5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444313"/>
            <a:ext cx="7418539" cy="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899A93-2D96-433A-86AF-343A5490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9" y="3234356"/>
            <a:ext cx="7521431" cy="599810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107442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O,X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student_ox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FF0154B2-2194-412A-9979-5C0AB7EC415E}"/>
              </a:ext>
            </a:extLst>
          </p:cNvPr>
          <p:cNvSpPr txBox="1"/>
          <p:nvPr/>
        </p:nvSpPr>
        <p:spPr>
          <a:xfrm>
            <a:off x="1919399" y="3743421"/>
            <a:ext cx="1931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3081B0C3-4AE1-4D27-B129-679ABD578308}"/>
              </a:ext>
            </a:extLst>
          </p:cNvPr>
          <p:cNvSpPr txBox="1"/>
          <p:nvPr/>
        </p:nvSpPr>
        <p:spPr>
          <a:xfrm>
            <a:off x="3231620" y="6542383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4C422CE1-F627-41E4-8EEA-82354AA50299}"/>
              </a:ext>
            </a:extLst>
          </p:cNvPr>
          <p:cNvSpPr txBox="1"/>
          <p:nvPr/>
        </p:nvSpPr>
        <p:spPr>
          <a:xfrm>
            <a:off x="5236022" y="852424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D14820B0-CF5E-4816-ABCA-695A874C1F10}"/>
              </a:ext>
            </a:extLst>
          </p:cNvPr>
          <p:cNvSpPr txBox="1"/>
          <p:nvPr/>
        </p:nvSpPr>
        <p:spPr>
          <a:xfrm>
            <a:off x="7269318" y="9671477"/>
            <a:ext cx="33691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창 닫기 없앰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774DA-1FA7-4437-8906-3902B563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760414"/>
            <a:ext cx="7972812" cy="6655563"/>
          </a:xfrm>
          <a:prstGeom prst="rect">
            <a:avLst/>
          </a:prstGeom>
        </p:spPr>
      </p:pic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1DBBC33F-BF40-40A8-B9AD-045426EDC249}"/>
              </a:ext>
            </a:extLst>
          </p:cNvPr>
          <p:cNvSpPr txBox="1"/>
          <p:nvPr/>
        </p:nvSpPr>
        <p:spPr>
          <a:xfrm>
            <a:off x="10798554" y="826431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DA9CF119-E138-499D-BD8A-C03BA746B044}"/>
              </a:ext>
            </a:extLst>
          </p:cNvPr>
          <p:cNvSpPr txBox="1"/>
          <p:nvPr/>
        </p:nvSpPr>
        <p:spPr>
          <a:xfrm>
            <a:off x="14630400" y="826431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7247C537-1411-4316-83A4-8F6995BCD57E}"/>
              </a:ext>
            </a:extLst>
          </p:cNvPr>
          <p:cNvSpPr txBox="1"/>
          <p:nvPr/>
        </p:nvSpPr>
        <p:spPr>
          <a:xfrm>
            <a:off x="9255468" y="3724791"/>
            <a:ext cx="15430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7A712537-4602-4C7E-B479-BE5E9FCE7B4D}"/>
              </a:ext>
            </a:extLst>
          </p:cNvPr>
          <p:cNvSpPr txBox="1"/>
          <p:nvPr/>
        </p:nvSpPr>
        <p:spPr>
          <a:xfrm>
            <a:off x="2348421" y="4234004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6F3C2-CAEC-44B0-BD1E-537FDC0B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14" y="3718210"/>
            <a:ext cx="4509986" cy="11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F05037-7EEA-4748-861C-926EE03E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2747528"/>
            <a:ext cx="10746436" cy="67302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58;p13">
            <a:extLst>
              <a:ext uri="{FF2B5EF4-FFF2-40B4-BE49-F238E27FC236}">
                <a16:creationId xmlns:a16="http://schemas.microsoft.com/office/drawing/2014/main" id="{721782C0-A048-4D2F-973E-26EEE90BA16B}"/>
              </a:ext>
            </a:extLst>
          </p:cNvPr>
          <p:cNvSpPr txBox="1"/>
          <p:nvPr/>
        </p:nvSpPr>
        <p:spPr>
          <a:xfrm>
            <a:off x="4241071" y="4059564"/>
            <a:ext cx="2996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</a:t>
            </a: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184DB64-0F23-4CAA-B7EB-C65E2C06158B}"/>
              </a:ext>
            </a:extLst>
          </p:cNvPr>
          <p:cNvSpPr txBox="1"/>
          <p:nvPr/>
        </p:nvSpPr>
        <p:spPr>
          <a:xfrm>
            <a:off x="3009677" y="3156377"/>
            <a:ext cx="108920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58;p13">
            <a:extLst>
              <a:ext uri="{FF2B5EF4-FFF2-40B4-BE49-F238E27FC236}">
                <a16:creationId xmlns:a16="http://schemas.microsoft.com/office/drawing/2014/main" id="{6C6A7FD0-C79D-4CFA-B115-95A449B76F25}"/>
              </a:ext>
            </a:extLst>
          </p:cNvPr>
          <p:cNvSpPr txBox="1"/>
          <p:nvPr/>
        </p:nvSpPr>
        <p:spPr>
          <a:xfrm>
            <a:off x="11353800" y="6445724"/>
            <a:ext cx="17316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Google Shape;58;p13">
            <a:extLst>
              <a:ext uri="{FF2B5EF4-FFF2-40B4-BE49-F238E27FC236}">
                <a16:creationId xmlns:a16="http://schemas.microsoft.com/office/drawing/2014/main" id="{BD2C5FC1-7778-4668-B699-7C499B030BCF}"/>
              </a:ext>
            </a:extLst>
          </p:cNvPr>
          <p:cNvSpPr txBox="1"/>
          <p:nvPr/>
        </p:nvSpPr>
        <p:spPr>
          <a:xfrm>
            <a:off x="3489960" y="8740658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C9752-9C60-406A-B61C-48139D77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608" y="7581149"/>
            <a:ext cx="5403196" cy="226895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55B7B8-595E-4028-A186-AF67AF0BE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82117" y="6408044"/>
            <a:ext cx="1712004" cy="117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16E3D5EC-8DB3-43DC-B380-6E701ECD5126}"/>
              </a:ext>
            </a:extLst>
          </p:cNvPr>
          <p:cNvSpPr txBox="1"/>
          <p:nvPr/>
        </p:nvSpPr>
        <p:spPr>
          <a:xfrm>
            <a:off x="13502381" y="5227355"/>
            <a:ext cx="49530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D35DA7-96A8-4829-A78C-B1E497476259}"/>
              </a:ext>
            </a:extLst>
          </p:cNvPr>
          <p:cNvSpPr/>
          <p:nvPr/>
        </p:nvSpPr>
        <p:spPr>
          <a:xfrm>
            <a:off x="13532861" y="5164664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0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사용자 지정</PresentationFormat>
  <Paragraphs>163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Black Han Sans</vt:lpstr>
      <vt:lpstr>S-Core Dream 4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현정</cp:lastModifiedBy>
  <cp:revision>92</cp:revision>
  <dcterms:created xsi:type="dcterms:W3CDTF">2021-09-05T21:29:03Z</dcterms:created>
  <dcterms:modified xsi:type="dcterms:W3CDTF">2021-09-28T19:25:50Z</dcterms:modified>
</cp:coreProperties>
</file>