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5F17-6214-48E5-AA36-38FDDBCF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5CE67A-7331-46D0-BE0B-C7E26AA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95BD4-66E2-4AE0-80CF-7C891DA3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046B3-5244-4BD1-88CF-C5C3C69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22822-66B1-4B55-9580-3287B9BF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0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690EB-A91A-4BD7-94BD-9E792D11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D1387-9F38-4625-A3AD-8AE02CDC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3ECF-DB22-41EC-99CB-D6B9B4D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5E155-BFE8-4ED7-B238-141DF68A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D5363-B747-4D93-981E-6402B176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456FA4-C24C-4A4C-9460-0D99DBE5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799DF-E2DC-43E0-9379-4354D693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A231B-03C5-46C4-B92D-F8E91C93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FAE88-5D4F-42DA-B34B-1D6C17D9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798E5-1750-4489-B52F-1DC63A77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7A4E-8DBD-4D2A-A383-12762AD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5983-1374-4000-98D9-8398D985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6E83B-1F97-4CAB-BEA0-2A0C14F3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5981-D3B1-4CAF-B3D4-D027F90D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EC53E-90E3-438B-9E3A-4636E374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4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9CE43-D68D-47EF-A192-B47358C2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56F70-E610-440D-9051-38DA0B626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38554-94CA-4408-ABF0-28DE12D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1D5DF-2D17-474F-9F69-27261766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7223-8F74-42CB-B130-B48F9663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204ED-80FE-4711-95C5-983F9F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192A-3216-46AF-8354-9911E2CD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1488B-D9E4-45C5-848F-EB3C9037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8D5BB-9119-4747-8E9F-6211DAB8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6A236-E20E-4603-B4B3-048F422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7FA26B-0C5E-4FE6-BEEB-985BE985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120C-795C-410D-A5FB-74AFEC13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CC5E8-8AAA-4506-B1AB-219523C3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EBF71-AAD3-42A6-9EA2-0A0192B24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B0FCD-C4C9-4F5B-BD91-3442CC749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0FBA31-2101-4AB4-8142-1AF7AA2B9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E9C8B-2BD0-42A9-A329-27C05B9F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CBD71-9203-4F26-97BA-FCE57CA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8C221A-3E17-48BC-A6E0-0CC3F56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6134-D8D1-4ACB-9580-A8B1E9DA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AA73D-F856-4476-ADC6-781D3AB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2200C-36D8-4275-B601-C7182E5F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818354-F5D7-4881-832D-5588AD68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8E22-ABD1-407F-8584-A2FC13CD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9A176B-8FCE-4A16-AA0B-730072C6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7BC8C-5EE2-4201-B4BA-7D019363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29C8-2A62-4CD6-9C77-68291811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A5AC6-92D9-43A6-B4B3-AAA244B5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531A1-BB6F-4809-BB54-7B8B9AB4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0EE20-E1C3-4948-B933-EA3AEFCE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80FAA-6485-4DBD-AE50-826C791D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56129-2479-4C55-98DC-C9A4892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07ABF-865B-43F8-8ED5-C8B9312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DE538E-0B0A-451A-B8C1-08F5ED4C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49B7D-0886-4BD4-B5F8-385B757F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3A48D-3201-4297-8B57-8BF15DAD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39F97-4CC2-4EB3-9718-03FB8DD9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F6F01-8FEE-45F4-980E-6D706DA0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5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54790-70A3-4025-AA94-D25815BB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8F88F-E7C1-4CC5-AC40-0649AE00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E222B-A230-4AF0-BB9D-B7DDDDFAB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4AD26-CE89-4D6D-8359-46DCB456BCC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CBD08-3732-4B13-B9ED-DB64A2D8C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E2016-9830-4DBD-A207-39AD371C5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DBC8B-1531-47EB-864E-97B65537E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82B3676-29A7-4DDC-854F-B50205F5FB8C}"/>
              </a:ext>
            </a:extLst>
          </p:cNvPr>
          <p:cNvSpPr/>
          <p:nvPr/>
        </p:nvSpPr>
        <p:spPr>
          <a:xfrm rot="5400000">
            <a:off x="5799049" y="-2909857"/>
            <a:ext cx="593901" cy="9353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EEB461-E7DB-49FC-BB04-2C3BEDE7233A}"/>
              </a:ext>
            </a:extLst>
          </p:cNvPr>
          <p:cNvCxnSpPr>
            <a:cxnSpLocks/>
          </p:cNvCxnSpPr>
          <p:nvPr/>
        </p:nvCxnSpPr>
        <p:spPr>
          <a:xfrm flipV="1">
            <a:off x="1419068" y="598556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3CAA86-FF4C-4A6B-A0E8-3B8F4239FE0F}"/>
              </a:ext>
            </a:extLst>
          </p:cNvPr>
          <p:cNvCxnSpPr>
            <a:cxnSpLocks/>
          </p:cNvCxnSpPr>
          <p:nvPr/>
        </p:nvCxnSpPr>
        <p:spPr>
          <a:xfrm flipV="1">
            <a:off x="10772931" y="687796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3D9E2B-F6B6-4755-8B10-5A060A730E6D}"/>
              </a:ext>
            </a:extLst>
          </p:cNvPr>
          <p:cNvCxnSpPr>
            <a:cxnSpLocks/>
          </p:cNvCxnSpPr>
          <p:nvPr/>
        </p:nvCxnSpPr>
        <p:spPr>
          <a:xfrm flipV="1">
            <a:off x="1419068" y="1035878"/>
            <a:ext cx="41308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62E40D-AD58-4C08-BD86-A48015954E75}"/>
              </a:ext>
            </a:extLst>
          </p:cNvPr>
          <p:cNvCxnSpPr>
            <a:cxnSpLocks/>
          </p:cNvCxnSpPr>
          <p:nvPr/>
        </p:nvCxnSpPr>
        <p:spPr>
          <a:xfrm flipH="1">
            <a:off x="6705600" y="1036001"/>
            <a:ext cx="4067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8F3D0B-68BF-4004-A73B-3B3331E7E49A}"/>
              </a:ext>
            </a:extLst>
          </p:cNvPr>
          <p:cNvSpPr txBox="1"/>
          <p:nvPr/>
        </p:nvSpPr>
        <p:spPr>
          <a:xfrm>
            <a:off x="5730217" y="812405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270mm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D81628-0D89-4015-85E7-00B1B9D304CD}"/>
              </a:ext>
            </a:extLst>
          </p:cNvPr>
          <p:cNvCxnSpPr>
            <a:cxnSpLocks/>
          </p:cNvCxnSpPr>
          <p:nvPr/>
        </p:nvCxnSpPr>
        <p:spPr>
          <a:xfrm flipV="1">
            <a:off x="927105" y="1454168"/>
            <a:ext cx="49196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E3E268-7299-43C4-ADB6-8135735033DC}"/>
              </a:ext>
            </a:extLst>
          </p:cNvPr>
          <p:cNvCxnSpPr>
            <a:cxnSpLocks/>
          </p:cNvCxnSpPr>
          <p:nvPr/>
        </p:nvCxnSpPr>
        <p:spPr>
          <a:xfrm flipV="1">
            <a:off x="927103" y="2064027"/>
            <a:ext cx="49196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88D958-52D9-4306-93F2-01D42DF981FA}"/>
              </a:ext>
            </a:extLst>
          </p:cNvPr>
          <p:cNvSpPr txBox="1"/>
          <p:nvPr/>
        </p:nvSpPr>
        <p:spPr>
          <a:xfrm>
            <a:off x="736054" y="1574432"/>
            <a:ext cx="86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AE1398-E17D-4505-A52E-72DBA2A0DDC7}"/>
              </a:ext>
            </a:extLst>
          </p:cNvPr>
          <p:cNvCxnSpPr>
            <a:cxnSpLocks/>
          </p:cNvCxnSpPr>
          <p:nvPr/>
        </p:nvCxnSpPr>
        <p:spPr>
          <a:xfrm flipV="1">
            <a:off x="1419067" y="2099632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93E45D-4C4D-40E7-81B3-F1A2E9BC3565}"/>
              </a:ext>
            </a:extLst>
          </p:cNvPr>
          <p:cNvCxnSpPr>
            <a:cxnSpLocks/>
          </p:cNvCxnSpPr>
          <p:nvPr/>
        </p:nvCxnSpPr>
        <p:spPr>
          <a:xfrm flipV="1">
            <a:off x="3177077" y="20996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1E4038-EBE3-40F1-865C-0167C7D75D6C}"/>
              </a:ext>
            </a:extLst>
          </p:cNvPr>
          <p:cNvCxnSpPr>
            <a:cxnSpLocks/>
          </p:cNvCxnSpPr>
          <p:nvPr/>
        </p:nvCxnSpPr>
        <p:spPr>
          <a:xfrm flipV="1">
            <a:off x="1419067" y="2534317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E93FD0-8811-4B77-B98D-C98936CDC77B}"/>
              </a:ext>
            </a:extLst>
          </p:cNvPr>
          <p:cNvCxnSpPr>
            <a:cxnSpLocks/>
          </p:cNvCxnSpPr>
          <p:nvPr/>
        </p:nvCxnSpPr>
        <p:spPr>
          <a:xfrm flipH="1">
            <a:off x="2688110" y="2534317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3EF15C-0CE3-42CD-80D2-5BF276A88F74}"/>
              </a:ext>
            </a:extLst>
          </p:cNvPr>
          <p:cNvSpPr txBox="1"/>
          <p:nvPr/>
        </p:nvSpPr>
        <p:spPr>
          <a:xfrm>
            <a:off x="1729967" y="2345479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DEE2DF4-16CF-4EDF-895F-73D1AFC56133}"/>
              </a:ext>
            </a:extLst>
          </p:cNvPr>
          <p:cNvCxnSpPr>
            <a:cxnSpLocks/>
          </p:cNvCxnSpPr>
          <p:nvPr/>
        </p:nvCxnSpPr>
        <p:spPr>
          <a:xfrm flipV="1">
            <a:off x="9026367" y="2099632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3AB733-9BEE-414B-85CE-351DF2B2673F}"/>
              </a:ext>
            </a:extLst>
          </p:cNvPr>
          <p:cNvCxnSpPr>
            <a:cxnSpLocks/>
          </p:cNvCxnSpPr>
          <p:nvPr/>
        </p:nvCxnSpPr>
        <p:spPr>
          <a:xfrm flipV="1">
            <a:off x="10784377" y="2099631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744D10-C61A-4BD1-A668-BDE5F4E40222}"/>
              </a:ext>
            </a:extLst>
          </p:cNvPr>
          <p:cNvCxnSpPr>
            <a:cxnSpLocks/>
          </p:cNvCxnSpPr>
          <p:nvPr/>
        </p:nvCxnSpPr>
        <p:spPr>
          <a:xfrm flipV="1">
            <a:off x="9026367" y="2534317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3E1A41-391C-4452-B6C8-73C5033241CF}"/>
              </a:ext>
            </a:extLst>
          </p:cNvPr>
          <p:cNvCxnSpPr>
            <a:cxnSpLocks/>
          </p:cNvCxnSpPr>
          <p:nvPr/>
        </p:nvCxnSpPr>
        <p:spPr>
          <a:xfrm flipH="1">
            <a:off x="10295410" y="2534317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410B89-D5F0-47E1-A7E9-01ABE323AFBF}"/>
              </a:ext>
            </a:extLst>
          </p:cNvPr>
          <p:cNvSpPr txBox="1"/>
          <p:nvPr/>
        </p:nvSpPr>
        <p:spPr>
          <a:xfrm>
            <a:off x="9337267" y="2345479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8B4FBB-506D-4095-BD1C-A452A981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7" y="3086512"/>
            <a:ext cx="4553236" cy="3414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C7553-9FE7-48C6-AD6A-D4B722B128F8}"/>
              </a:ext>
            </a:extLst>
          </p:cNvPr>
          <p:cNvSpPr txBox="1"/>
          <p:nvPr/>
        </p:nvSpPr>
        <p:spPr>
          <a:xfrm>
            <a:off x="8931965" y="3538330"/>
            <a:ext cx="206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사진과 같이 철판을 장착할 것이며 화살표 표시한 곳에 이 봉을 반대편도 같이 철판과 너트로 조여서 고정 할 예정 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9FFA42-49E0-4EEB-A4F8-D0DF0B6DF609}"/>
              </a:ext>
            </a:extLst>
          </p:cNvPr>
          <p:cNvSpPr/>
          <p:nvPr/>
        </p:nvSpPr>
        <p:spPr>
          <a:xfrm>
            <a:off x="5334695" y="4276994"/>
            <a:ext cx="490330" cy="5005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8AA646-6791-48CF-8F6A-6B6273372606}"/>
              </a:ext>
            </a:extLst>
          </p:cNvPr>
          <p:cNvCxnSpPr>
            <a:cxnSpLocks/>
          </p:cNvCxnSpPr>
          <p:nvPr/>
        </p:nvCxnSpPr>
        <p:spPr>
          <a:xfrm flipH="1">
            <a:off x="5825026" y="4276994"/>
            <a:ext cx="2914239" cy="2502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88BE13-6C24-484D-844E-37023A850240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5F810-8437-4B0C-B4C0-8524B840A029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22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82B3676-29A7-4DDC-854F-B50205F5FB8C}"/>
              </a:ext>
            </a:extLst>
          </p:cNvPr>
          <p:cNvSpPr/>
          <p:nvPr/>
        </p:nvSpPr>
        <p:spPr>
          <a:xfrm rot="5400000">
            <a:off x="5799049" y="-1187074"/>
            <a:ext cx="593901" cy="93538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EEB461-E7DB-49FC-BB04-2C3BEDE7233A}"/>
              </a:ext>
            </a:extLst>
          </p:cNvPr>
          <p:cNvCxnSpPr>
            <a:cxnSpLocks/>
          </p:cNvCxnSpPr>
          <p:nvPr/>
        </p:nvCxnSpPr>
        <p:spPr>
          <a:xfrm flipV="1">
            <a:off x="1419068" y="232133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3CAA86-FF4C-4A6B-A0E8-3B8F4239FE0F}"/>
              </a:ext>
            </a:extLst>
          </p:cNvPr>
          <p:cNvCxnSpPr>
            <a:cxnSpLocks/>
          </p:cNvCxnSpPr>
          <p:nvPr/>
        </p:nvCxnSpPr>
        <p:spPr>
          <a:xfrm flipV="1">
            <a:off x="10772931" y="241057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3D9E2B-F6B6-4755-8B10-5A060A730E6D}"/>
              </a:ext>
            </a:extLst>
          </p:cNvPr>
          <p:cNvCxnSpPr>
            <a:cxnSpLocks/>
          </p:cNvCxnSpPr>
          <p:nvPr/>
        </p:nvCxnSpPr>
        <p:spPr>
          <a:xfrm flipV="1">
            <a:off x="1419068" y="2758661"/>
            <a:ext cx="413083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62E40D-AD58-4C08-BD86-A48015954E75}"/>
              </a:ext>
            </a:extLst>
          </p:cNvPr>
          <p:cNvCxnSpPr>
            <a:cxnSpLocks/>
          </p:cNvCxnSpPr>
          <p:nvPr/>
        </p:nvCxnSpPr>
        <p:spPr>
          <a:xfrm flipH="1">
            <a:off x="6705600" y="2758784"/>
            <a:ext cx="4067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8F3D0B-68BF-4004-A73B-3B3331E7E49A}"/>
              </a:ext>
            </a:extLst>
          </p:cNvPr>
          <p:cNvSpPr txBox="1"/>
          <p:nvPr/>
        </p:nvSpPr>
        <p:spPr>
          <a:xfrm>
            <a:off x="5730217" y="2535188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D81628-0D89-4015-85E7-00B1B9D304CD}"/>
              </a:ext>
            </a:extLst>
          </p:cNvPr>
          <p:cNvCxnSpPr>
            <a:cxnSpLocks/>
          </p:cNvCxnSpPr>
          <p:nvPr/>
        </p:nvCxnSpPr>
        <p:spPr>
          <a:xfrm flipV="1">
            <a:off x="927105" y="3176951"/>
            <a:ext cx="491962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CE3E268-7299-43C4-ADB6-8135735033DC}"/>
              </a:ext>
            </a:extLst>
          </p:cNvPr>
          <p:cNvCxnSpPr>
            <a:cxnSpLocks/>
          </p:cNvCxnSpPr>
          <p:nvPr/>
        </p:nvCxnSpPr>
        <p:spPr>
          <a:xfrm flipV="1">
            <a:off x="927103" y="3786810"/>
            <a:ext cx="491964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88D958-52D9-4306-93F2-01D42DF981FA}"/>
              </a:ext>
            </a:extLst>
          </p:cNvPr>
          <p:cNvSpPr txBox="1"/>
          <p:nvPr/>
        </p:nvSpPr>
        <p:spPr>
          <a:xfrm>
            <a:off x="736054" y="3297215"/>
            <a:ext cx="86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DAE1398-E17D-4505-A52E-72DBA2A0DDC7}"/>
              </a:ext>
            </a:extLst>
          </p:cNvPr>
          <p:cNvCxnSpPr>
            <a:cxnSpLocks/>
          </p:cNvCxnSpPr>
          <p:nvPr/>
        </p:nvCxnSpPr>
        <p:spPr>
          <a:xfrm flipV="1">
            <a:off x="1419067" y="382241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93E45D-4C4D-40E7-81B3-F1A2E9BC3565}"/>
              </a:ext>
            </a:extLst>
          </p:cNvPr>
          <p:cNvCxnSpPr>
            <a:cxnSpLocks/>
          </p:cNvCxnSpPr>
          <p:nvPr/>
        </p:nvCxnSpPr>
        <p:spPr>
          <a:xfrm flipV="1">
            <a:off x="3177077" y="3822414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1E4038-EBE3-40F1-865C-0167C7D75D6C}"/>
              </a:ext>
            </a:extLst>
          </p:cNvPr>
          <p:cNvCxnSpPr>
            <a:cxnSpLocks/>
          </p:cNvCxnSpPr>
          <p:nvPr/>
        </p:nvCxnSpPr>
        <p:spPr>
          <a:xfrm flipV="1">
            <a:off x="1419067" y="4257100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E93FD0-8811-4B77-B98D-C98936CDC77B}"/>
              </a:ext>
            </a:extLst>
          </p:cNvPr>
          <p:cNvCxnSpPr>
            <a:cxnSpLocks/>
          </p:cNvCxnSpPr>
          <p:nvPr/>
        </p:nvCxnSpPr>
        <p:spPr>
          <a:xfrm flipH="1">
            <a:off x="2688110" y="4257100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3EF15C-0CE3-42CD-80D2-5BF276A88F74}"/>
              </a:ext>
            </a:extLst>
          </p:cNvPr>
          <p:cNvSpPr txBox="1"/>
          <p:nvPr/>
        </p:nvSpPr>
        <p:spPr>
          <a:xfrm>
            <a:off x="1729967" y="4068262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DEE2DF4-16CF-4EDF-895F-73D1AFC56133}"/>
              </a:ext>
            </a:extLst>
          </p:cNvPr>
          <p:cNvCxnSpPr>
            <a:cxnSpLocks/>
          </p:cNvCxnSpPr>
          <p:nvPr/>
        </p:nvCxnSpPr>
        <p:spPr>
          <a:xfrm flipV="1">
            <a:off x="9026367" y="382241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23AB733-9BEE-414B-85CE-351DF2B2673F}"/>
              </a:ext>
            </a:extLst>
          </p:cNvPr>
          <p:cNvCxnSpPr>
            <a:cxnSpLocks/>
          </p:cNvCxnSpPr>
          <p:nvPr/>
        </p:nvCxnSpPr>
        <p:spPr>
          <a:xfrm flipV="1">
            <a:off x="10784377" y="3822414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744D10-C61A-4BD1-A668-BDE5F4E40222}"/>
              </a:ext>
            </a:extLst>
          </p:cNvPr>
          <p:cNvCxnSpPr>
            <a:cxnSpLocks/>
          </p:cNvCxnSpPr>
          <p:nvPr/>
        </p:nvCxnSpPr>
        <p:spPr>
          <a:xfrm flipV="1">
            <a:off x="9026367" y="4257100"/>
            <a:ext cx="348770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B3E1A41-391C-4452-B6C8-73C5033241CF}"/>
              </a:ext>
            </a:extLst>
          </p:cNvPr>
          <p:cNvCxnSpPr>
            <a:cxnSpLocks/>
          </p:cNvCxnSpPr>
          <p:nvPr/>
        </p:nvCxnSpPr>
        <p:spPr>
          <a:xfrm flipH="1">
            <a:off x="10295410" y="4257100"/>
            <a:ext cx="488967" cy="2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410B89-D5F0-47E1-A7E9-01ABE323AFBF}"/>
              </a:ext>
            </a:extLst>
          </p:cNvPr>
          <p:cNvSpPr txBox="1"/>
          <p:nvPr/>
        </p:nvSpPr>
        <p:spPr>
          <a:xfrm>
            <a:off x="9337267" y="4068262"/>
            <a:ext cx="154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25mm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나사산 작업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B27858BE-7DDB-445A-82F7-33477901808B}"/>
              </a:ext>
            </a:extLst>
          </p:cNvPr>
          <p:cNvSpPr/>
          <p:nvPr/>
        </p:nvSpPr>
        <p:spPr>
          <a:xfrm>
            <a:off x="8912067" y="3367560"/>
            <a:ext cx="228600" cy="22859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12908B74-4600-4018-85BA-A06D6944D53A}"/>
              </a:ext>
            </a:extLst>
          </p:cNvPr>
          <p:cNvSpPr/>
          <p:nvPr/>
        </p:nvSpPr>
        <p:spPr>
          <a:xfrm>
            <a:off x="3062777" y="3367560"/>
            <a:ext cx="228600" cy="22859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E4B96-4246-4D79-B84B-C31FEDFACE42}"/>
              </a:ext>
            </a:extLst>
          </p:cNvPr>
          <p:cNvSpPr txBox="1"/>
          <p:nvPr/>
        </p:nvSpPr>
        <p:spPr>
          <a:xfrm>
            <a:off x="2710013" y="2107876"/>
            <a:ext cx="15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5mm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5A842-A7A8-4F0E-A3DB-4C2406CEC5DD}"/>
              </a:ext>
            </a:extLst>
          </p:cNvPr>
          <p:cNvSpPr txBox="1"/>
          <p:nvPr/>
        </p:nvSpPr>
        <p:spPr>
          <a:xfrm>
            <a:off x="8600665" y="2119263"/>
            <a:ext cx="154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5mm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3F7117-5125-4776-97BD-52EF81C316AC}"/>
              </a:ext>
            </a:extLst>
          </p:cNvPr>
          <p:cNvCxnSpPr>
            <a:endCxn id="24" idx="0"/>
          </p:cNvCxnSpPr>
          <p:nvPr/>
        </p:nvCxnSpPr>
        <p:spPr>
          <a:xfrm>
            <a:off x="3177077" y="2535188"/>
            <a:ext cx="0" cy="83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38B022-C846-4DAB-BCCE-2322C6E369EF}"/>
              </a:ext>
            </a:extLst>
          </p:cNvPr>
          <p:cNvCxnSpPr/>
          <p:nvPr/>
        </p:nvCxnSpPr>
        <p:spPr>
          <a:xfrm>
            <a:off x="9026367" y="2535188"/>
            <a:ext cx="0" cy="83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026027-3CEF-4BDE-B939-69E92D846227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0F2325-21DA-4AC8-BEC6-63DD75D4ABD4}"/>
              </a:ext>
            </a:extLst>
          </p:cNvPr>
          <p:cNvCxnSpPr>
            <a:cxnSpLocks/>
          </p:cNvCxnSpPr>
          <p:nvPr/>
        </p:nvCxnSpPr>
        <p:spPr>
          <a:xfrm flipV="1">
            <a:off x="3062777" y="3192907"/>
            <a:ext cx="0" cy="606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270B80C-5EBA-4625-9D5A-E3345A10FD1A}"/>
              </a:ext>
            </a:extLst>
          </p:cNvPr>
          <p:cNvCxnSpPr>
            <a:cxnSpLocks/>
          </p:cNvCxnSpPr>
          <p:nvPr/>
        </p:nvCxnSpPr>
        <p:spPr>
          <a:xfrm flipV="1">
            <a:off x="9140667" y="3207610"/>
            <a:ext cx="0" cy="606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316682-572B-445C-A669-CCD883664CF7}"/>
              </a:ext>
            </a:extLst>
          </p:cNvPr>
          <p:cNvSpPr txBox="1"/>
          <p:nvPr/>
        </p:nvSpPr>
        <p:spPr>
          <a:xfrm>
            <a:off x="3516011" y="4019280"/>
            <a:ext cx="327095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봉 끝에서 홀 구멍 중심까지 거리가 </a:t>
            </a:r>
            <a:r>
              <a:rPr lang="en-US" altLang="ko-KR" dirty="0">
                <a:solidFill>
                  <a:srgbClr val="FF0000"/>
                </a:solidFill>
              </a:rPr>
              <a:t>25mm</a:t>
            </a:r>
            <a:r>
              <a:rPr lang="ko-KR" altLang="en-US" dirty="0">
                <a:solidFill>
                  <a:srgbClr val="FF0000"/>
                </a:solidFill>
              </a:rPr>
              <a:t>임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나사산은 되도록이면 홀에 가깝게 근접하도록 작업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266C2D-D0EB-479A-8C4E-C8F28A50179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86961" y="3706181"/>
            <a:ext cx="2342263" cy="9132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40B498-FC86-475C-A152-DC620A7297E4}"/>
              </a:ext>
            </a:extLst>
          </p:cNvPr>
          <p:cNvCxnSpPr>
            <a:cxnSpLocks/>
          </p:cNvCxnSpPr>
          <p:nvPr/>
        </p:nvCxnSpPr>
        <p:spPr>
          <a:xfrm flipH="1" flipV="1">
            <a:off x="3047304" y="3643762"/>
            <a:ext cx="1211652" cy="411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1D807D1-D95F-477B-871B-DA19D495091E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778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599F2A-6EEC-4F96-BA9C-7240C04CBA1C}"/>
              </a:ext>
            </a:extLst>
          </p:cNvPr>
          <p:cNvSpPr>
            <a:spLocks/>
          </p:cNvSpPr>
          <p:nvPr/>
        </p:nvSpPr>
        <p:spPr>
          <a:xfrm>
            <a:off x="4058587" y="1645169"/>
            <a:ext cx="3991132" cy="3902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F7F6FB-A6F4-43FA-9539-4B83CE744C40}"/>
              </a:ext>
            </a:extLst>
          </p:cNvPr>
          <p:cNvCxnSpPr>
            <a:cxnSpLocks/>
          </p:cNvCxnSpPr>
          <p:nvPr/>
        </p:nvCxnSpPr>
        <p:spPr>
          <a:xfrm flipV="1">
            <a:off x="4058587" y="84813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EFEAF2-5DC0-4B0A-AA41-91C7131BA44E}"/>
              </a:ext>
            </a:extLst>
          </p:cNvPr>
          <p:cNvCxnSpPr>
            <a:cxnSpLocks/>
          </p:cNvCxnSpPr>
          <p:nvPr/>
        </p:nvCxnSpPr>
        <p:spPr>
          <a:xfrm flipV="1">
            <a:off x="8049719" y="84813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6048DF-331E-48DF-B4EA-75F635C76C2A}"/>
              </a:ext>
            </a:extLst>
          </p:cNvPr>
          <p:cNvCxnSpPr>
            <a:cxnSpLocks/>
          </p:cNvCxnSpPr>
          <p:nvPr/>
        </p:nvCxnSpPr>
        <p:spPr>
          <a:xfrm>
            <a:off x="4058587" y="1285461"/>
            <a:ext cx="128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682EF-4F52-4098-B679-EFE42A120048}"/>
              </a:ext>
            </a:extLst>
          </p:cNvPr>
          <p:cNvCxnSpPr>
            <a:cxnSpLocks/>
          </p:cNvCxnSpPr>
          <p:nvPr/>
        </p:nvCxnSpPr>
        <p:spPr>
          <a:xfrm flipH="1">
            <a:off x="6732104" y="1285461"/>
            <a:ext cx="1317616" cy="1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855EF1-9F46-42C6-A60A-C6114D7BEA9D}"/>
              </a:ext>
            </a:extLst>
          </p:cNvPr>
          <p:cNvSpPr txBox="1"/>
          <p:nvPr/>
        </p:nvSpPr>
        <p:spPr>
          <a:xfrm>
            <a:off x="5536590" y="1095984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D53837-6FFB-4413-A5CF-5BBAD75345EE}"/>
              </a:ext>
            </a:extLst>
          </p:cNvPr>
          <p:cNvCxnSpPr>
            <a:cxnSpLocks/>
          </p:cNvCxnSpPr>
          <p:nvPr/>
        </p:nvCxnSpPr>
        <p:spPr>
          <a:xfrm rot="5400000">
            <a:off x="2999174" y="2286189"/>
            <a:ext cx="1282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20FE07-C869-43B8-BF44-40AB9C69D206}"/>
              </a:ext>
            </a:extLst>
          </p:cNvPr>
          <p:cNvCxnSpPr>
            <a:cxnSpLocks/>
          </p:cNvCxnSpPr>
          <p:nvPr/>
        </p:nvCxnSpPr>
        <p:spPr>
          <a:xfrm rot="5400000" flipH="1">
            <a:off x="2991325" y="4853772"/>
            <a:ext cx="1317616" cy="1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0C3A7A-3D4F-4F43-9D6B-988A6EF57385}"/>
              </a:ext>
            </a:extLst>
          </p:cNvPr>
          <p:cNvCxnSpPr>
            <a:cxnSpLocks/>
          </p:cNvCxnSpPr>
          <p:nvPr/>
        </p:nvCxnSpPr>
        <p:spPr>
          <a:xfrm rot="5400000" flipV="1">
            <a:off x="3660072" y="1246655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2D6673-3029-4C53-AFB6-A649BF9BB7FC}"/>
              </a:ext>
            </a:extLst>
          </p:cNvPr>
          <p:cNvCxnSpPr>
            <a:cxnSpLocks/>
          </p:cNvCxnSpPr>
          <p:nvPr/>
        </p:nvCxnSpPr>
        <p:spPr>
          <a:xfrm rot="5400000" flipV="1">
            <a:off x="3660072" y="5149013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C6A173-33CC-4282-A68B-8D7DECB66805}"/>
              </a:ext>
            </a:extLst>
          </p:cNvPr>
          <p:cNvSpPr txBox="1"/>
          <p:nvPr/>
        </p:nvSpPr>
        <p:spPr>
          <a:xfrm rot="16200000">
            <a:off x="3060905" y="3317487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600mm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4C7A1BC2-735A-4FD9-A1F8-B70711EC0378}"/>
              </a:ext>
            </a:extLst>
          </p:cNvPr>
          <p:cNvSpPr/>
          <p:nvPr/>
        </p:nvSpPr>
        <p:spPr>
          <a:xfrm>
            <a:off x="4664451" y="3164390"/>
            <a:ext cx="856343" cy="845457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A4588BDC-D985-403B-8864-2D2324AE1C11}"/>
              </a:ext>
            </a:extLst>
          </p:cNvPr>
          <p:cNvSpPr/>
          <p:nvPr/>
        </p:nvSpPr>
        <p:spPr>
          <a:xfrm>
            <a:off x="4882697" y="1909450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48BE2DD4-359F-47D0-BCED-1A321FC86F03}"/>
              </a:ext>
            </a:extLst>
          </p:cNvPr>
          <p:cNvSpPr/>
          <p:nvPr/>
        </p:nvSpPr>
        <p:spPr>
          <a:xfrm>
            <a:off x="4882066" y="4863711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0D6C49F4-09BE-4A5D-AAA4-446546FECE5F}"/>
              </a:ext>
            </a:extLst>
          </p:cNvPr>
          <p:cNvSpPr/>
          <p:nvPr/>
        </p:nvSpPr>
        <p:spPr>
          <a:xfrm>
            <a:off x="7149282" y="3382212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673DDD3-A790-47CC-8663-9DA29038E4E8}"/>
              </a:ext>
            </a:extLst>
          </p:cNvPr>
          <p:cNvCxnSpPr>
            <a:cxnSpLocks/>
          </p:cNvCxnSpPr>
          <p:nvPr/>
        </p:nvCxnSpPr>
        <p:spPr>
          <a:xfrm flipH="1" flipV="1">
            <a:off x="5091991" y="3587119"/>
            <a:ext cx="226721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701C0A-EFBB-4BD9-84AA-D1C73F310540}"/>
              </a:ext>
            </a:extLst>
          </p:cNvPr>
          <p:cNvSpPr txBox="1"/>
          <p:nvPr/>
        </p:nvSpPr>
        <p:spPr>
          <a:xfrm>
            <a:off x="5808863" y="3825181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C1AA070-3649-4864-A25E-0F840F3608B4}"/>
              </a:ext>
            </a:extLst>
          </p:cNvPr>
          <p:cNvCxnSpPr>
            <a:cxnSpLocks/>
          </p:cNvCxnSpPr>
          <p:nvPr/>
        </p:nvCxnSpPr>
        <p:spPr>
          <a:xfrm flipV="1">
            <a:off x="5093835" y="3587119"/>
            <a:ext cx="0" cy="617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492B84-44EC-4E84-B357-E5BA0D3F11BB}"/>
              </a:ext>
            </a:extLst>
          </p:cNvPr>
          <p:cNvCxnSpPr>
            <a:cxnSpLocks/>
          </p:cNvCxnSpPr>
          <p:nvPr/>
        </p:nvCxnSpPr>
        <p:spPr>
          <a:xfrm flipV="1">
            <a:off x="7359207" y="3596349"/>
            <a:ext cx="0" cy="608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81AC7A4-27B7-47F4-B51C-5EA1E8D91747}"/>
              </a:ext>
            </a:extLst>
          </p:cNvPr>
          <p:cNvCxnSpPr>
            <a:cxnSpLocks/>
          </p:cNvCxnSpPr>
          <p:nvPr/>
        </p:nvCxnSpPr>
        <p:spPr>
          <a:xfrm>
            <a:off x="5067330" y="4009847"/>
            <a:ext cx="741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CD9351-E6A1-43B1-9644-58EEAE6BBCC4}"/>
              </a:ext>
            </a:extLst>
          </p:cNvPr>
          <p:cNvCxnSpPr>
            <a:cxnSpLocks/>
          </p:cNvCxnSpPr>
          <p:nvPr/>
        </p:nvCxnSpPr>
        <p:spPr>
          <a:xfrm flipH="1">
            <a:off x="6608771" y="3993448"/>
            <a:ext cx="744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D67E3F-8E7C-4F8C-88FB-389B1BFEE897}"/>
              </a:ext>
            </a:extLst>
          </p:cNvPr>
          <p:cNvSpPr txBox="1"/>
          <p:nvPr/>
        </p:nvSpPr>
        <p:spPr>
          <a:xfrm>
            <a:off x="7169435" y="3028613"/>
            <a:ext cx="166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6mm 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8F466B24-FF5D-4CD2-8483-208F3C1A5633}"/>
              </a:ext>
            </a:extLst>
          </p:cNvPr>
          <p:cNvSpPr/>
          <p:nvPr/>
        </p:nvSpPr>
        <p:spPr>
          <a:xfrm>
            <a:off x="7143296" y="4590695"/>
            <a:ext cx="419850" cy="409812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90C2D3E-E76F-4CD4-92EE-137C04A79E3F}"/>
              </a:ext>
            </a:extLst>
          </p:cNvPr>
          <p:cNvCxnSpPr>
            <a:cxnSpLocks/>
          </p:cNvCxnSpPr>
          <p:nvPr/>
        </p:nvCxnSpPr>
        <p:spPr>
          <a:xfrm rot="5400000" flipV="1">
            <a:off x="7777256" y="3393509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2A0C076-7983-40A5-ACE5-F927F8CDFF86}"/>
              </a:ext>
            </a:extLst>
          </p:cNvPr>
          <p:cNvCxnSpPr>
            <a:cxnSpLocks/>
          </p:cNvCxnSpPr>
          <p:nvPr/>
        </p:nvCxnSpPr>
        <p:spPr>
          <a:xfrm rot="5400000" flipV="1">
            <a:off x="7777257" y="4192180"/>
            <a:ext cx="0" cy="797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09B6B35-7DBB-4B91-B8B0-F2A08E860E15}"/>
              </a:ext>
            </a:extLst>
          </p:cNvPr>
          <p:cNvCxnSpPr>
            <a:cxnSpLocks/>
          </p:cNvCxnSpPr>
          <p:nvPr/>
        </p:nvCxnSpPr>
        <p:spPr>
          <a:xfrm>
            <a:off x="7779279" y="3792024"/>
            <a:ext cx="0" cy="27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460F914-8A3C-4462-824B-CE9EBEBAF81E}"/>
              </a:ext>
            </a:extLst>
          </p:cNvPr>
          <p:cNvSpPr txBox="1"/>
          <p:nvPr/>
        </p:nvSpPr>
        <p:spPr>
          <a:xfrm>
            <a:off x="7575393" y="4050249"/>
            <a:ext cx="115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10mm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DB22561-B077-429B-ABA8-6D5AE1312765}"/>
              </a:ext>
            </a:extLst>
          </p:cNvPr>
          <p:cNvCxnSpPr>
            <a:cxnSpLocks/>
          </p:cNvCxnSpPr>
          <p:nvPr/>
        </p:nvCxnSpPr>
        <p:spPr>
          <a:xfrm flipH="1" flipV="1">
            <a:off x="7777257" y="4448972"/>
            <a:ext cx="2022" cy="14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CE4E02-4BD4-45F1-808D-7E9EAE6BAA10}"/>
              </a:ext>
            </a:extLst>
          </p:cNvPr>
          <p:cNvSpPr txBox="1"/>
          <p:nvPr/>
        </p:nvSpPr>
        <p:spPr>
          <a:xfrm>
            <a:off x="7157471" y="4298701"/>
            <a:ext cx="4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3F19D-C556-4111-A19B-E6AD2AA35259}"/>
              </a:ext>
            </a:extLst>
          </p:cNvPr>
          <p:cNvSpPr txBox="1"/>
          <p:nvPr/>
        </p:nvSpPr>
        <p:spPr>
          <a:xfrm>
            <a:off x="2319130" y="450574"/>
            <a:ext cx="38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개수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09BBA-33D5-4204-B303-293D89AB661A}"/>
              </a:ext>
            </a:extLst>
          </p:cNvPr>
          <p:cNvSpPr txBox="1"/>
          <p:nvPr/>
        </p:nvSpPr>
        <p:spPr>
          <a:xfrm>
            <a:off x="8839196" y="1749287"/>
            <a:ext cx="204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두께 </a:t>
            </a:r>
            <a:r>
              <a:rPr lang="en-US" altLang="ko-KR" dirty="0"/>
              <a:t>3T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707E8E-8B89-4E3C-91B9-ADFFA3151121}"/>
              </a:ext>
            </a:extLst>
          </p:cNvPr>
          <p:cNvSpPr txBox="1"/>
          <p:nvPr/>
        </p:nvSpPr>
        <p:spPr>
          <a:xfrm>
            <a:off x="4691035" y="3277437"/>
            <a:ext cx="154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12mm</a:t>
            </a:r>
            <a:r>
              <a:rPr lang="ko-KR" altLang="en-US" dirty="0" err="1">
                <a:solidFill>
                  <a:srgbClr val="FF0000"/>
                </a:solidFill>
              </a:rPr>
              <a:t>홀크기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B491FA-11EE-4698-8FA4-9E9934C3F424}"/>
              </a:ext>
            </a:extLst>
          </p:cNvPr>
          <p:cNvSpPr txBox="1"/>
          <p:nvPr/>
        </p:nvSpPr>
        <p:spPr>
          <a:xfrm>
            <a:off x="4912405" y="4472657"/>
            <a:ext cx="4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D28CC6-3A23-4530-B3F6-8F0184FA1065}"/>
              </a:ext>
            </a:extLst>
          </p:cNvPr>
          <p:cNvSpPr txBox="1"/>
          <p:nvPr/>
        </p:nvSpPr>
        <p:spPr>
          <a:xfrm>
            <a:off x="4898692" y="2319262"/>
            <a:ext cx="46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D9A9CA-D087-4825-8344-94E1D4725179}"/>
              </a:ext>
            </a:extLst>
          </p:cNvPr>
          <p:cNvSpPr txBox="1"/>
          <p:nvPr/>
        </p:nvSpPr>
        <p:spPr>
          <a:xfrm>
            <a:off x="516835" y="598556"/>
            <a:ext cx="49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</a:t>
            </a:r>
            <a:endParaRPr lang="ko-KR" altLang="en-US" sz="2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C35C3B-9CC1-4E76-A7D7-0061760C020F}"/>
              </a:ext>
            </a:extLst>
          </p:cNvPr>
          <p:cNvCxnSpPr/>
          <p:nvPr/>
        </p:nvCxnSpPr>
        <p:spPr>
          <a:xfrm>
            <a:off x="1669774" y="2557670"/>
            <a:ext cx="3021261" cy="606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8DA548-DC3D-478F-A6D4-319418F07317}"/>
              </a:ext>
            </a:extLst>
          </p:cNvPr>
          <p:cNvSpPr txBox="1"/>
          <p:nvPr/>
        </p:nvSpPr>
        <p:spPr>
          <a:xfrm>
            <a:off x="137046" y="2134596"/>
            <a:ext cx="21959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유니트</a:t>
            </a:r>
            <a:r>
              <a:rPr lang="ko-KR" altLang="en-US" dirty="0">
                <a:solidFill>
                  <a:srgbClr val="FF0000"/>
                </a:solidFill>
              </a:rPr>
              <a:t> 베어링 자리</a:t>
            </a:r>
          </a:p>
        </p:txBody>
      </p:sp>
    </p:spTree>
    <p:extLst>
      <p:ext uri="{BB962C8B-B14F-4D97-AF65-F5344CB8AC3E}">
        <p14:creationId xmlns:p14="http://schemas.microsoft.com/office/powerpoint/2010/main" val="16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89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HYEONSEUNG KIM</dc:creator>
  <cp:lastModifiedBy>HYEONSEUNG KIM</cp:lastModifiedBy>
  <cp:revision>23</cp:revision>
  <dcterms:created xsi:type="dcterms:W3CDTF">2019-01-27T15:47:28Z</dcterms:created>
  <dcterms:modified xsi:type="dcterms:W3CDTF">2019-01-28T07:42:43Z</dcterms:modified>
</cp:coreProperties>
</file>