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304" r:id="rId7"/>
    <p:sldId id="305" r:id="rId8"/>
    <p:sldId id="278" r:id="rId9"/>
    <p:sldId id="279" r:id="rId10"/>
    <p:sldId id="306" r:id="rId11"/>
    <p:sldId id="280" r:id="rId12"/>
    <p:sldId id="281" r:id="rId13"/>
    <p:sldId id="307" r:id="rId14"/>
    <p:sldId id="308" r:id="rId15"/>
    <p:sldId id="309" r:id="rId16"/>
    <p:sldId id="310" r:id="rId17"/>
    <p:sldId id="311" r:id="rId18"/>
    <p:sldId id="315" r:id="rId19"/>
    <p:sldId id="313" r:id="rId20"/>
    <p:sldId id="314" r:id="rId21"/>
  </p:sldIdLst>
  <p:sldSz cx="9144000" cy="5143500" type="screen16x9"/>
  <p:notesSz cx="6858000" cy="9144000"/>
  <p:embeddedFontLst>
    <p:embeddedFont>
      <p:font typeface="Abel" panose="02000506030000020004" pitchFamily="2" charset="0"/>
      <p:regular r:id="rId24"/>
    </p:embeddedFont>
    <p:embeddedFont>
      <p:font typeface="Arial Narrow" panose="020B0606020202030204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-18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4886B-E60E-4D57-A90D-60BBA2E20261}" v="37" dt="2022-05-10T20:33:52.800"/>
    <p1510:client id="{660AED6F-0E6F-435E-99E9-C33D1F5194B5}" v="6" dt="2022-05-11T07:51:41.046"/>
  </p1510:revLst>
</p1510:revInfo>
</file>

<file path=ppt/tableStyles.xml><?xml version="1.0" encoding="utf-8"?>
<a:tblStyleLst xmlns:a="http://schemas.openxmlformats.org/drawingml/2006/main" def="{9F0245FF-D34B-4BDD-BF71-6513BF4F82DC}">
  <a:tblStyle styleId="{9F0245FF-D34B-4BDD-BF71-6513BF4F82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558" y="126"/>
      </p:cViewPr>
      <p:guideLst/>
    </p:cSldViewPr>
  </p:slideViewPr>
  <p:outlineViewPr>
    <p:cViewPr>
      <p:scale>
        <a:sx n="33" d="100"/>
        <a:sy n="33" d="100"/>
      </p:scale>
      <p:origin x="0" y="-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jdecka Barbora" userId="S::koj0010@vsb.cz::612262fd-cec5-47dd-ae1e-5df267a237ca" providerId="AD" clId="Web-{660AED6F-0E6F-435E-99E9-C33D1F5194B5}"/>
    <pc:docChg chg="addSld modSld">
      <pc:chgData name="Kojdecka Barbora" userId="S::koj0010@vsb.cz::612262fd-cec5-47dd-ae1e-5df267a237ca" providerId="AD" clId="Web-{660AED6F-0E6F-435E-99E9-C33D1F5194B5}" dt="2022-05-11T07:51:41.046" v="5" actId="1076"/>
      <pc:docMkLst>
        <pc:docMk/>
      </pc:docMkLst>
      <pc:sldChg chg="addSp modSp new">
        <pc:chgData name="Kojdecka Barbora" userId="S::koj0010@vsb.cz::612262fd-cec5-47dd-ae1e-5df267a237ca" providerId="AD" clId="Web-{660AED6F-0E6F-435E-99E9-C33D1F5194B5}" dt="2022-05-11T07:51:41.046" v="5" actId="1076"/>
        <pc:sldMkLst>
          <pc:docMk/>
          <pc:sldMk cId="766650127" sldId="315"/>
        </pc:sldMkLst>
        <pc:picChg chg="add mod">
          <ac:chgData name="Kojdecka Barbora" userId="S::koj0010@vsb.cz::612262fd-cec5-47dd-ae1e-5df267a237ca" providerId="AD" clId="Web-{660AED6F-0E6F-435E-99E9-C33D1F5194B5}" dt="2022-05-11T07:51:41.046" v="5" actId="1076"/>
          <ac:picMkLst>
            <pc:docMk/>
            <pc:sldMk cId="766650127" sldId="315"/>
            <ac:picMk id="2" creationId="{6E5EC4A9-98BB-69E6-1FD6-9260069EEE70}"/>
          </ac:picMkLst>
        </pc:picChg>
      </pc:sldChg>
    </pc:docChg>
  </pc:docChgLst>
  <pc:docChgLst>
    <pc:chgData name="Kojdecka Barbora" userId="612262fd-cec5-47dd-ae1e-5df267a237ca" providerId="ADAL" clId="{CAE3BFA1-A35F-4002-9F51-DD75BCA88488}"/>
    <pc:docChg chg="custSel modSld">
      <pc:chgData name="Kojdecka Barbora" userId="612262fd-cec5-47dd-ae1e-5df267a237ca" providerId="ADAL" clId="{CAE3BFA1-A35F-4002-9F51-DD75BCA88488}" dt="2022-05-10T20:54:19.984" v="33" actId="1076"/>
      <pc:docMkLst>
        <pc:docMk/>
      </pc:docMkLst>
      <pc:sldChg chg="modSp mod">
        <pc:chgData name="Kojdecka Barbora" userId="612262fd-cec5-47dd-ae1e-5df267a237ca" providerId="ADAL" clId="{CAE3BFA1-A35F-4002-9F51-DD75BCA88488}" dt="2022-05-10T20:42:36.281" v="31" actId="1076"/>
        <pc:sldMkLst>
          <pc:docMk/>
          <pc:sldMk cId="0" sldId="256"/>
        </pc:sldMkLst>
        <pc:spChg chg="mod">
          <ac:chgData name="Kojdecka Barbora" userId="612262fd-cec5-47dd-ae1e-5df267a237ca" providerId="ADAL" clId="{CAE3BFA1-A35F-4002-9F51-DD75BCA88488}" dt="2022-05-10T20:42:36.281" v="31" actId="1076"/>
          <ac:spMkLst>
            <pc:docMk/>
            <pc:sldMk cId="0" sldId="256"/>
            <ac:spMk id="328" creationId="{00000000-0000-0000-0000-000000000000}"/>
          </ac:spMkLst>
        </pc:spChg>
        <pc:spChg chg="mod">
          <ac:chgData name="Kojdecka Barbora" userId="612262fd-cec5-47dd-ae1e-5df267a237ca" providerId="ADAL" clId="{CAE3BFA1-A35F-4002-9F51-DD75BCA88488}" dt="2022-05-10T20:42:33.516" v="30" actId="1076"/>
          <ac:spMkLst>
            <pc:docMk/>
            <pc:sldMk cId="0" sldId="256"/>
            <ac:spMk id="329" creationId="{00000000-0000-0000-0000-000000000000}"/>
          </ac:spMkLst>
        </pc:spChg>
      </pc:sldChg>
      <pc:sldChg chg="modSp mod">
        <pc:chgData name="Kojdecka Barbora" userId="612262fd-cec5-47dd-ae1e-5df267a237ca" providerId="ADAL" clId="{CAE3BFA1-A35F-4002-9F51-DD75BCA88488}" dt="2022-05-10T20:54:19.984" v="33" actId="1076"/>
        <pc:sldMkLst>
          <pc:docMk/>
          <pc:sldMk cId="619501785" sldId="305"/>
        </pc:sldMkLst>
        <pc:spChg chg="mod">
          <ac:chgData name="Kojdecka Barbora" userId="612262fd-cec5-47dd-ae1e-5df267a237ca" providerId="ADAL" clId="{CAE3BFA1-A35F-4002-9F51-DD75BCA88488}" dt="2022-05-10T20:54:15.392" v="32" actId="1076"/>
          <ac:spMkLst>
            <pc:docMk/>
            <pc:sldMk cId="619501785" sldId="305"/>
            <ac:spMk id="2" creationId="{214F3DDF-A751-483F-9C56-D545CAAC8FCE}"/>
          </ac:spMkLst>
        </pc:spChg>
        <pc:picChg chg="mod">
          <ac:chgData name="Kojdecka Barbora" userId="612262fd-cec5-47dd-ae1e-5df267a237ca" providerId="ADAL" clId="{CAE3BFA1-A35F-4002-9F51-DD75BCA88488}" dt="2022-05-10T20:54:19.984" v="33" actId="1076"/>
          <ac:picMkLst>
            <pc:docMk/>
            <pc:sldMk cId="619501785" sldId="305"/>
            <ac:picMk id="3" creationId="{88ED1D08-2F7A-42E2-AE45-BE3F78A6BA39}"/>
          </ac:picMkLst>
        </pc:picChg>
      </pc:sldChg>
    </pc:docChg>
  </pc:docChgLst>
  <pc:docChgLst>
    <pc:chgData name="Barbora Kojdecká" userId="bd5231ab544329e6" providerId="LiveId" clId="{54C4886B-E60E-4D57-A90D-60BBA2E20261}"/>
    <pc:docChg chg="undo custSel addSld delSld modSld sldOrd addMainMaster delMainMaster modMainMaster">
      <pc:chgData name="Barbora Kojdecká" userId="bd5231ab544329e6" providerId="LiveId" clId="{54C4886B-E60E-4D57-A90D-60BBA2E20261}" dt="2022-05-10T20:34:02.089" v="1045" actId="1076"/>
      <pc:docMkLst>
        <pc:docMk/>
      </pc:docMkLst>
      <pc:sldChg chg="modSp mod modClrScheme chgLayout">
        <pc:chgData name="Barbora Kojdecká" userId="bd5231ab544329e6" providerId="LiveId" clId="{54C4886B-E60E-4D57-A90D-60BBA2E20261}" dt="2022-05-10T19:31:20.047" v="533" actId="20577"/>
        <pc:sldMkLst>
          <pc:docMk/>
          <pc:sldMk cId="0" sldId="256"/>
        </pc:sldMkLst>
        <pc:spChg chg="mod">
          <ac:chgData name="Barbora Kojdecká" userId="bd5231ab544329e6" providerId="LiveId" clId="{54C4886B-E60E-4D57-A90D-60BBA2E20261}" dt="2022-05-10T19:15:34.622" v="28" actId="26606"/>
          <ac:spMkLst>
            <pc:docMk/>
            <pc:sldMk cId="0" sldId="256"/>
            <ac:spMk id="328" creationId="{00000000-0000-0000-0000-000000000000}"/>
          </ac:spMkLst>
        </pc:spChg>
        <pc:spChg chg="mod">
          <ac:chgData name="Barbora Kojdecká" userId="bd5231ab544329e6" providerId="LiveId" clId="{54C4886B-E60E-4D57-A90D-60BBA2E20261}" dt="2022-05-10T19:31:20.047" v="533" actId="20577"/>
          <ac:spMkLst>
            <pc:docMk/>
            <pc:sldMk cId="0" sldId="256"/>
            <ac:spMk id="329" creationId="{00000000-0000-0000-0000-000000000000}"/>
          </ac:spMkLst>
        </pc:spChg>
      </pc:sldChg>
      <pc:sldChg chg="del">
        <pc:chgData name="Barbora Kojdecká" userId="bd5231ab544329e6" providerId="LiveId" clId="{54C4886B-E60E-4D57-A90D-60BBA2E20261}" dt="2022-05-10T19:31:29.117" v="534" actId="47"/>
        <pc:sldMkLst>
          <pc:docMk/>
          <pc:sldMk cId="0" sldId="257"/>
        </pc:sldMkLst>
      </pc:sldChg>
      <pc:sldChg chg="addSp delSp modSp mod ord">
        <pc:chgData name="Barbora Kojdecká" userId="bd5231ab544329e6" providerId="LiveId" clId="{54C4886B-E60E-4D57-A90D-60BBA2E20261}" dt="2022-05-10T20:13:11.955" v="1021" actId="1076"/>
        <pc:sldMkLst>
          <pc:docMk/>
          <pc:sldMk cId="0" sldId="258"/>
        </pc:sldMkLst>
        <pc:spChg chg="add del mod">
          <ac:chgData name="Barbora Kojdecká" userId="bd5231ab544329e6" providerId="LiveId" clId="{54C4886B-E60E-4D57-A90D-60BBA2E20261}" dt="2022-05-10T19:21:13.655" v="189" actId="478"/>
          <ac:spMkLst>
            <pc:docMk/>
            <pc:sldMk cId="0" sldId="258"/>
            <ac:spMk id="3" creationId="{B6241C82-9CAF-4A93-975F-F7131109BF8E}"/>
          </ac:spMkLst>
        </pc:spChg>
        <pc:spChg chg="add del mod">
          <ac:chgData name="Barbora Kojdecká" userId="bd5231ab544329e6" providerId="LiveId" clId="{54C4886B-E60E-4D57-A90D-60BBA2E20261}" dt="2022-05-10T19:21:13.655" v="189" actId="478"/>
          <ac:spMkLst>
            <pc:docMk/>
            <pc:sldMk cId="0" sldId="258"/>
            <ac:spMk id="5" creationId="{01A1AAEF-6AD9-45E6-BBC1-E082EC8328A1}"/>
          </ac:spMkLst>
        </pc:spChg>
        <pc:spChg chg="add del mod">
          <ac:chgData name="Barbora Kojdecká" userId="bd5231ab544329e6" providerId="LiveId" clId="{54C4886B-E60E-4D57-A90D-60BBA2E20261}" dt="2022-05-10T19:21:13.655" v="189" actId="478"/>
          <ac:spMkLst>
            <pc:docMk/>
            <pc:sldMk cId="0" sldId="258"/>
            <ac:spMk id="7" creationId="{A5281029-1A59-493A-8FB1-578592CC7408}"/>
          </ac:spMkLst>
        </pc:spChg>
        <pc:spChg chg="add del mod">
          <ac:chgData name="Barbora Kojdecká" userId="bd5231ab544329e6" providerId="LiveId" clId="{54C4886B-E60E-4D57-A90D-60BBA2E20261}" dt="2022-05-10T19:21:13.655" v="189" actId="478"/>
          <ac:spMkLst>
            <pc:docMk/>
            <pc:sldMk cId="0" sldId="258"/>
            <ac:spMk id="9" creationId="{940D61BB-2E70-4097-9C0C-281291818F59}"/>
          </ac:spMkLst>
        </pc:spChg>
        <pc:spChg chg="add del mod">
          <ac:chgData name="Barbora Kojdecká" userId="bd5231ab544329e6" providerId="LiveId" clId="{54C4886B-E60E-4D57-A90D-60BBA2E20261}" dt="2022-05-10T19:21:18.085" v="192" actId="478"/>
          <ac:spMkLst>
            <pc:docMk/>
            <pc:sldMk cId="0" sldId="258"/>
            <ac:spMk id="11" creationId="{4F6C89B0-917A-4AA0-9C8D-29D7BB40CCA2}"/>
          </ac:spMkLst>
        </pc:spChg>
        <pc:spChg chg="add del mod">
          <ac:chgData name="Barbora Kojdecká" userId="bd5231ab544329e6" providerId="LiveId" clId="{54C4886B-E60E-4D57-A90D-60BBA2E20261}" dt="2022-05-10T19:21:19.908" v="193" actId="478"/>
          <ac:spMkLst>
            <pc:docMk/>
            <pc:sldMk cId="0" sldId="258"/>
            <ac:spMk id="13" creationId="{07C1F01E-1607-426C-88CB-6AB314983E1C}"/>
          </ac:spMkLst>
        </pc:spChg>
        <pc:spChg chg="mod">
          <ac:chgData name="Barbora Kojdecká" userId="bd5231ab544329e6" providerId="LiveId" clId="{54C4886B-E60E-4D57-A90D-60BBA2E20261}" dt="2022-05-10T19:39:48.785" v="602" actId="108"/>
          <ac:spMkLst>
            <pc:docMk/>
            <pc:sldMk cId="0" sldId="258"/>
            <ac:spMk id="340" creationId="{00000000-0000-0000-0000-000000000000}"/>
          </ac:spMkLst>
        </pc:spChg>
        <pc:spChg chg="mod">
          <ac:chgData name="Barbora Kojdecká" userId="bd5231ab544329e6" providerId="LiveId" clId="{54C4886B-E60E-4D57-A90D-60BBA2E20261}" dt="2022-05-10T20:13:11.955" v="1021" actId="1076"/>
          <ac:spMkLst>
            <pc:docMk/>
            <pc:sldMk cId="0" sldId="258"/>
            <ac:spMk id="341" creationId="{00000000-0000-0000-0000-000000000000}"/>
          </ac:spMkLst>
        </pc:spChg>
        <pc:spChg chg="del mod">
          <ac:chgData name="Barbora Kojdecká" userId="bd5231ab544329e6" providerId="LiveId" clId="{54C4886B-E60E-4D57-A90D-60BBA2E20261}" dt="2022-05-10T19:25:39.292" v="365" actId="478"/>
          <ac:spMkLst>
            <pc:docMk/>
            <pc:sldMk cId="0" sldId="258"/>
            <ac:spMk id="342" creationId="{00000000-0000-0000-0000-000000000000}"/>
          </ac:spMkLst>
        </pc:spChg>
        <pc:spChg chg="mod">
          <ac:chgData name="Barbora Kojdecká" userId="bd5231ab544329e6" providerId="LiveId" clId="{54C4886B-E60E-4D57-A90D-60BBA2E20261}" dt="2022-05-10T20:13:11.955" v="1021" actId="1076"/>
          <ac:spMkLst>
            <pc:docMk/>
            <pc:sldMk cId="0" sldId="258"/>
            <ac:spMk id="343" creationId="{00000000-0000-0000-0000-000000000000}"/>
          </ac:spMkLst>
        </pc:spChg>
        <pc:spChg chg="mod">
          <ac:chgData name="Barbora Kojdecká" userId="bd5231ab544329e6" providerId="LiveId" clId="{54C4886B-E60E-4D57-A90D-60BBA2E20261}" dt="2022-05-10T20:13:11.955" v="1021" actId="1076"/>
          <ac:spMkLst>
            <pc:docMk/>
            <pc:sldMk cId="0" sldId="258"/>
            <ac:spMk id="344" creationId="{00000000-0000-0000-0000-000000000000}"/>
          </ac:spMkLst>
        </pc:spChg>
        <pc:spChg chg="mod">
          <ac:chgData name="Barbora Kojdecká" userId="bd5231ab544329e6" providerId="LiveId" clId="{54C4886B-E60E-4D57-A90D-60BBA2E20261}" dt="2022-05-10T20:13:11.955" v="1021" actId="1076"/>
          <ac:spMkLst>
            <pc:docMk/>
            <pc:sldMk cId="0" sldId="258"/>
            <ac:spMk id="345" creationId="{00000000-0000-0000-0000-000000000000}"/>
          </ac:spMkLst>
        </pc:spChg>
        <pc:spChg chg="mod">
          <ac:chgData name="Barbora Kojdecká" userId="bd5231ab544329e6" providerId="LiveId" clId="{54C4886B-E60E-4D57-A90D-60BBA2E20261}" dt="2022-05-10T20:13:11.955" v="1021" actId="1076"/>
          <ac:spMkLst>
            <pc:docMk/>
            <pc:sldMk cId="0" sldId="258"/>
            <ac:spMk id="346" creationId="{00000000-0000-0000-0000-000000000000}"/>
          </ac:spMkLst>
        </pc:spChg>
        <pc:spChg chg="mod">
          <ac:chgData name="Barbora Kojdecká" userId="bd5231ab544329e6" providerId="LiveId" clId="{54C4886B-E60E-4D57-A90D-60BBA2E20261}" dt="2022-05-10T20:13:11.955" v="1021" actId="1076"/>
          <ac:spMkLst>
            <pc:docMk/>
            <pc:sldMk cId="0" sldId="258"/>
            <ac:spMk id="347" creationId="{00000000-0000-0000-0000-000000000000}"/>
          </ac:spMkLst>
        </pc:spChg>
        <pc:spChg chg="mod">
          <ac:chgData name="Barbora Kojdecká" userId="bd5231ab544329e6" providerId="LiveId" clId="{54C4886B-E60E-4D57-A90D-60BBA2E20261}" dt="2022-05-10T20:13:11.955" v="1021" actId="1076"/>
          <ac:spMkLst>
            <pc:docMk/>
            <pc:sldMk cId="0" sldId="258"/>
            <ac:spMk id="348" creationId="{00000000-0000-0000-0000-000000000000}"/>
          </ac:spMkLst>
        </pc:spChg>
        <pc:spChg chg="mod">
          <ac:chgData name="Barbora Kojdecká" userId="bd5231ab544329e6" providerId="LiveId" clId="{54C4886B-E60E-4D57-A90D-60BBA2E20261}" dt="2022-05-10T20:13:11.955" v="1021" actId="1076"/>
          <ac:spMkLst>
            <pc:docMk/>
            <pc:sldMk cId="0" sldId="258"/>
            <ac:spMk id="349" creationId="{00000000-0000-0000-0000-000000000000}"/>
          </ac:spMkLst>
        </pc:spChg>
        <pc:spChg chg="mod">
          <ac:chgData name="Barbora Kojdecká" userId="bd5231ab544329e6" providerId="LiveId" clId="{54C4886B-E60E-4D57-A90D-60BBA2E20261}" dt="2022-05-10T20:13:11.955" v="1021" actId="1076"/>
          <ac:spMkLst>
            <pc:docMk/>
            <pc:sldMk cId="0" sldId="258"/>
            <ac:spMk id="350" creationId="{00000000-0000-0000-0000-000000000000}"/>
          </ac:spMkLst>
        </pc:spChg>
        <pc:spChg chg="mod">
          <ac:chgData name="Barbora Kojdecká" userId="bd5231ab544329e6" providerId="LiveId" clId="{54C4886B-E60E-4D57-A90D-60BBA2E20261}" dt="2022-05-10T20:13:11.955" v="1021" actId="1076"/>
          <ac:spMkLst>
            <pc:docMk/>
            <pc:sldMk cId="0" sldId="258"/>
            <ac:spMk id="351" creationId="{00000000-0000-0000-0000-000000000000}"/>
          </ac:spMkLst>
        </pc:spChg>
        <pc:spChg chg="mod">
          <ac:chgData name="Barbora Kojdecká" userId="bd5231ab544329e6" providerId="LiveId" clId="{54C4886B-E60E-4D57-A90D-60BBA2E20261}" dt="2022-05-10T20:13:11.955" v="1021" actId="1076"/>
          <ac:spMkLst>
            <pc:docMk/>
            <pc:sldMk cId="0" sldId="258"/>
            <ac:spMk id="352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21:08.906" v="187" actId="478"/>
          <ac:spMkLst>
            <pc:docMk/>
            <pc:sldMk cId="0" sldId="258"/>
            <ac:spMk id="353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21:08.906" v="187" actId="478"/>
          <ac:spMkLst>
            <pc:docMk/>
            <pc:sldMk cId="0" sldId="258"/>
            <ac:spMk id="354" creationId="{00000000-0000-0000-0000-000000000000}"/>
          </ac:spMkLst>
        </pc:spChg>
        <pc:spChg chg="del mod">
          <ac:chgData name="Barbora Kojdecká" userId="bd5231ab544329e6" providerId="LiveId" clId="{54C4886B-E60E-4D57-A90D-60BBA2E20261}" dt="2022-05-10T19:21:15.346" v="190" actId="478"/>
          <ac:spMkLst>
            <pc:docMk/>
            <pc:sldMk cId="0" sldId="258"/>
            <ac:spMk id="355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21:08.906" v="187" actId="478"/>
          <ac:spMkLst>
            <pc:docMk/>
            <pc:sldMk cId="0" sldId="258"/>
            <ac:spMk id="356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21:08.906" v="187" actId="478"/>
          <ac:spMkLst>
            <pc:docMk/>
            <pc:sldMk cId="0" sldId="258"/>
            <ac:spMk id="357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21:16.916" v="191" actId="478"/>
          <ac:spMkLst>
            <pc:docMk/>
            <pc:sldMk cId="0" sldId="258"/>
            <ac:spMk id="358" creationId="{00000000-0000-0000-0000-000000000000}"/>
          </ac:spMkLst>
        </pc:spChg>
      </pc:sldChg>
      <pc:sldChg chg="del">
        <pc:chgData name="Barbora Kojdecká" userId="bd5231ab544329e6" providerId="LiveId" clId="{54C4886B-E60E-4D57-A90D-60BBA2E20261}" dt="2022-05-10T19:31:31.682" v="535" actId="47"/>
        <pc:sldMkLst>
          <pc:docMk/>
          <pc:sldMk cId="0" sldId="259"/>
        </pc:sldMkLst>
      </pc:sldChg>
      <pc:sldChg chg="addSp delSp modSp del mod ord modNotes">
        <pc:chgData name="Barbora Kojdecká" userId="bd5231ab544329e6" providerId="LiveId" clId="{54C4886B-E60E-4D57-A90D-60BBA2E20261}" dt="2022-05-10T19:30:50.158" v="522" actId="47"/>
        <pc:sldMkLst>
          <pc:docMk/>
          <pc:sldMk cId="0" sldId="260"/>
        </pc:sldMkLst>
        <pc:spChg chg="add del mod">
          <ac:chgData name="Barbora Kojdecká" userId="bd5231ab544329e6" providerId="LiveId" clId="{54C4886B-E60E-4D57-A90D-60BBA2E20261}" dt="2022-05-10T19:19:06.138" v="143" actId="478"/>
          <ac:spMkLst>
            <pc:docMk/>
            <pc:sldMk cId="0" sldId="260"/>
            <ac:spMk id="3" creationId="{7D360DC5-B150-4674-88F0-F0EF6ECC2B3C}"/>
          </ac:spMkLst>
        </pc:spChg>
        <pc:spChg chg="add del mod">
          <ac:chgData name="Barbora Kojdecká" userId="bd5231ab544329e6" providerId="LiveId" clId="{54C4886B-E60E-4D57-A90D-60BBA2E20261}" dt="2022-05-10T19:19:07.462" v="144" actId="478"/>
          <ac:spMkLst>
            <pc:docMk/>
            <pc:sldMk cId="0" sldId="260"/>
            <ac:spMk id="5" creationId="{4BFA0577-49A3-4426-9C3D-F6298A5DC8E2}"/>
          </ac:spMkLst>
        </pc:spChg>
        <pc:spChg chg="add del mod">
          <ac:chgData name="Barbora Kojdecká" userId="bd5231ab544329e6" providerId="LiveId" clId="{54C4886B-E60E-4D57-A90D-60BBA2E20261}" dt="2022-05-10T19:19:05.291" v="142" actId="478"/>
          <ac:spMkLst>
            <pc:docMk/>
            <pc:sldMk cId="0" sldId="260"/>
            <ac:spMk id="7" creationId="{4B12BC66-764E-4FBF-82F9-9DA533A1F740}"/>
          </ac:spMkLst>
        </pc:spChg>
        <pc:spChg chg="mod">
          <ac:chgData name="Barbora Kojdecká" userId="bd5231ab544329e6" providerId="LiveId" clId="{54C4886B-E60E-4D57-A90D-60BBA2E20261}" dt="2022-05-10T19:19:15.817" v="147"/>
          <ac:spMkLst>
            <pc:docMk/>
            <pc:sldMk cId="0" sldId="260"/>
            <ac:spMk id="25" creationId="{484FD36B-B198-4474-B564-732992096DE9}"/>
          </ac:spMkLst>
        </pc:spChg>
        <pc:spChg chg="mod">
          <ac:chgData name="Barbora Kojdecká" userId="bd5231ab544329e6" providerId="LiveId" clId="{54C4886B-E60E-4D57-A90D-60BBA2E20261}" dt="2022-05-10T19:19:15.817" v="147"/>
          <ac:spMkLst>
            <pc:docMk/>
            <pc:sldMk cId="0" sldId="260"/>
            <ac:spMk id="26" creationId="{23E3BC84-7F97-4174-8F14-85E008D3B8E4}"/>
          </ac:spMkLst>
        </pc:spChg>
        <pc:spChg chg="mod">
          <ac:chgData name="Barbora Kojdecká" userId="bd5231ab544329e6" providerId="LiveId" clId="{54C4886B-E60E-4D57-A90D-60BBA2E20261}" dt="2022-05-10T19:19:15.817" v="147"/>
          <ac:spMkLst>
            <pc:docMk/>
            <pc:sldMk cId="0" sldId="260"/>
            <ac:spMk id="27" creationId="{770A82F4-8297-4279-AA1F-4EDD095B3D4B}"/>
          </ac:spMkLst>
        </pc:spChg>
        <pc:spChg chg="mod">
          <ac:chgData name="Barbora Kojdecká" userId="bd5231ab544329e6" providerId="LiveId" clId="{54C4886B-E60E-4D57-A90D-60BBA2E20261}" dt="2022-05-10T19:19:19.337" v="149"/>
          <ac:spMkLst>
            <pc:docMk/>
            <pc:sldMk cId="0" sldId="260"/>
            <ac:spMk id="29" creationId="{09C06E09-C913-4738-A5B0-B02C627E2FB7}"/>
          </ac:spMkLst>
        </pc:spChg>
        <pc:spChg chg="mod">
          <ac:chgData name="Barbora Kojdecká" userId="bd5231ab544329e6" providerId="LiveId" clId="{54C4886B-E60E-4D57-A90D-60BBA2E20261}" dt="2022-05-10T19:19:19.337" v="149"/>
          <ac:spMkLst>
            <pc:docMk/>
            <pc:sldMk cId="0" sldId="260"/>
            <ac:spMk id="30" creationId="{F9CF7E6F-5479-4B22-ABF3-F34C7B808F7B}"/>
          </ac:spMkLst>
        </pc:spChg>
        <pc:spChg chg="mod">
          <ac:chgData name="Barbora Kojdecká" userId="bd5231ab544329e6" providerId="LiveId" clId="{54C4886B-E60E-4D57-A90D-60BBA2E20261}" dt="2022-05-10T19:19:19.337" v="149"/>
          <ac:spMkLst>
            <pc:docMk/>
            <pc:sldMk cId="0" sldId="260"/>
            <ac:spMk id="31" creationId="{9C3D3908-DFAC-4D7E-8742-D395E7320D98}"/>
          </ac:spMkLst>
        </pc:spChg>
        <pc:spChg chg="add mod">
          <ac:chgData name="Barbora Kojdecká" userId="bd5231ab544329e6" providerId="LiveId" clId="{54C4886B-E60E-4D57-A90D-60BBA2E20261}" dt="2022-05-10T19:20:44.749" v="186" actId="1076"/>
          <ac:spMkLst>
            <pc:docMk/>
            <pc:sldMk cId="0" sldId="260"/>
            <ac:spMk id="32" creationId="{DB2F0ACB-A147-43C5-A44B-7F54B0AB855D}"/>
          </ac:spMkLst>
        </pc:spChg>
        <pc:spChg chg="mod">
          <ac:chgData name="Barbora Kojdecká" userId="bd5231ab544329e6" providerId="LiveId" clId="{54C4886B-E60E-4D57-A90D-60BBA2E20261}" dt="2022-05-10T19:17:33.828" v="85" actId="20577"/>
          <ac:spMkLst>
            <pc:docMk/>
            <pc:sldMk cId="0" sldId="260"/>
            <ac:spMk id="371" creationId="{00000000-0000-0000-0000-000000000000}"/>
          </ac:spMkLst>
        </pc:spChg>
        <pc:spChg chg="del mod">
          <ac:chgData name="Barbora Kojdecká" userId="bd5231ab544329e6" providerId="LiveId" clId="{54C4886B-E60E-4D57-A90D-60BBA2E20261}" dt="2022-05-10T19:19:01.517" v="139" actId="478"/>
          <ac:spMkLst>
            <pc:docMk/>
            <pc:sldMk cId="0" sldId="260"/>
            <ac:spMk id="372" creationId="{00000000-0000-0000-0000-000000000000}"/>
          </ac:spMkLst>
        </pc:spChg>
        <pc:spChg chg="mod">
          <ac:chgData name="Barbora Kojdecká" userId="bd5231ab544329e6" providerId="LiveId" clId="{54C4886B-E60E-4D57-A90D-60BBA2E20261}" dt="2022-05-10T19:20:40.046" v="185" actId="14100"/>
          <ac:spMkLst>
            <pc:docMk/>
            <pc:sldMk cId="0" sldId="260"/>
            <ac:spMk id="373" creationId="{00000000-0000-0000-0000-000000000000}"/>
          </ac:spMkLst>
        </pc:spChg>
        <pc:spChg chg="mod">
          <ac:chgData name="Barbora Kojdecká" userId="bd5231ab544329e6" providerId="LiveId" clId="{54C4886B-E60E-4D57-A90D-60BBA2E20261}" dt="2022-05-10T19:20:40.046" v="185" actId="14100"/>
          <ac:spMkLst>
            <pc:docMk/>
            <pc:sldMk cId="0" sldId="260"/>
            <ac:spMk id="374" creationId="{00000000-0000-0000-0000-000000000000}"/>
          </ac:spMkLst>
        </pc:spChg>
        <pc:spChg chg="del mod">
          <ac:chgData name="Barbora Kojdecká" userId="bd5231ab544329e6" providerId="LiveId" clId="{54C4886B-E60E-4D57-A90D-60BBA2E20261}" dt="2022-05-10T19:19:02.777" v="140" actId="478"/>
          <ac:spMkLst>
            <pc:docMk/>
            <pc:sldMk cId="0" sldId="260"/>
            <ac:spMk id="375" creationId="{00000000-0000-0000-0000-000000000000}"/>
          </ac:spMkLst>
        </pc:spChg>
        <pc:spChg chg="mod">
          <ac:chgData name="Barbora Kojdecká" userId="bd5231ab544329e6" providerId="LiveId" clId="{54C4886B-E60E-4D57-A90D-60BBA2E20261}" dt="2022-05-10T19:20:40.046" v="185" actId="14100"/>
          <ac:spMkLst>
            <pc:docMk/>
            <pc:sldMk cId="0" sldId="260"/>
            <ac:spMk id="376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19:04.089" v="141" actId="478"/>
          <ac:spMkLst>
            <pc:docMk/>
            <pc:sldMk cId="0" sldId="260"/>
            <ac:spMk id="377" creationId="{00000000-0000-0000-0000-000000000000}"/>
          </ac:spMkLst>
        </pc:spChg>
        <pc:spChg chg="del mod">
          <ac:chgData name="Barbora Kojdecká" userId="bd5231ab544329e6" providerId="LiveId" clId="{54C4886B-E60E-4D57-A90D-60BBA2E20261}" dt="2022-05-10T19:19:58.627" v="173" actId="478"/>
          <ac:spMkLst>
            <pc:docMk/>
            <pc:sldMk cId="0" sldId="260"/>
            <ac:spMk id="386" creationId="{00000000-0000-0000-0000-000000000000}"/>
          </ac:spMkLst>
        </pc:spChg>
        <pc:grpChg chg="add del mod">
          <ac:chgData name="Barbora Kojdecká" userId="bd5231ab544329e6" providerId="LiveId" clId="{54C4886B-E60E-4D57-A90D-60BBA2E20261}" dt="2022-05-10T19:20:12.451" v="181" actId="478"/>
          <ac:grpSpMkLst>
            <pc:docMk/>
            <pc:sldMk cId="0" sldId="260"/>
            <ac:grpSpMk id="24" creationId="{F917A9D9-55E7-416D-9571-8B17116A4F1F}"/>
          </ac:grpSpMkLst>
        </pc:grpChg>
        <pc:grpChg chg="add del mod">
          <ac:chgData name="Barbora Kojdecká" userId="bd5231ab544329e6" providerId="LiveId" clId="{54C4886B-E60E-4D57-A90D-60BBA2E20261}" dt="2022-05-10T19:19:20.737" v="150"/>
          <ac:grpSpMkLst>
            <pc:docMk/>
            <pc:sldMk cId="0" sldId="260"/>
            <ac:grpSpMk id="28" creationId="{F2E6CC5E-959D-4E9C-B650-BD3EF38F3560}"/>
          </ac:grpSpMkLst>
        </pc:grpChg>
        <pc:grpChg chg="del mod">
          <ac:chgData name="Barbora Kojdecká" userId="bd5231ab544329e6" providerId="LiveId" clId="{54C4886B-E60E-4D57-A90D-60BBA2E20261}" dt="2022-05-10T19:19:59.302" v="174" actId="478"/>
          <ac:grpSpMkLst>
            <pc:docMk/>
            <pc:sldMk cId="0" sldId="260"/>
            <ac:grpSpMk id="378" creationId="{00000000-0000-0000-0000-000000000000}"/>
          </ac:grpSpMkLst>
        </pc:grpChg>
        <pc:grpChg chg="del mod">
          <ac:chgData name="Barbora Kojdecká" userId="bd5231ab544329e6" providerId="LiveId" clId="{54C4886B-E60E-4D57-A90D-60BBA2E20261}" dt="2022-05-10T19:20:08.231" v="179" actId="478"/>
          <ac:grpSpMkLst>
            <pc:docMk/>
            <pc:sldMk cId="0" sldId="260"/>
            <ac:grpSpMk id="382" creationId="{00000000-0000-0000-0000-000000000000}"/>
          </ac:grpSpMkLst>
        </pc:grpChg>
      </pc:sldChg>
      <pc:sldChg chg="del">
        <pc:chgData name="Barbora Kojdecká" userId="bd5231ab544329e6" providerId="LiveId" clId="{54C4886B-E60E-4D57-A90D-60BBA2E20261}" dt="2022-05-10T19:31:32.992" v="536" actId="47"/>
        <pc:sldMkLst>
          <pc:docMk/>
          <pc:sldMk cId="0" sldId="261"/>
        </pc:sldMkLst>
      </pc:sldChg>
      <pc:sldChg chg="del">
        <pc:chgData name="Barbora Kojdecká" userId="bd5231ab544329e6" providerId="LiveId" clId="{54C4886B-E60E-4D57-A90D-60BBA2E20261}" dt="2022-05-10T19:31:34.392" v="537" actId="47"/>
        <pc:sldMkLst>
          <pc:docMk/>
          <pc:sldMk cId="0" sldId="262"/>
        </pc:sldMkLst>
      </pc:sldChg>
      <pc:sldChg chg="del">
        <pc:chgData name="Barbora Kojdecká" userId="bd5231ab544329e6" providerId="LiveId" clId="{54C4886B-E60E-4D57-A90D-60BBA2E20261}" dt="2022-05-10T19:31:41.857" v="538" actId="47"/>
        <pc:sldMkLst>
          <pc:docMk/>
          <pc:sldMk cId="0" sldId="263"/>
        </pc:sldMkLst>
      </pc:sldChg>
      <pc:sldChg chg="del">
        <pc:chgData name="Barbora Kojdecká" userId="bd5231ab544329e6" providerId="LiveId" clId="{54C4886B-E60E-4D57-A90D-60BBA2E20261}" dt="2022-05-10T19:31:43.067" v="539" actId="47"/>
        <pc:sldMkLst>
          <pc:docMk/>
          <pc:sldMk cId="0" sldId="264"/>
        </pc:sldMkLst>
      </pc:sldChg>
      <pc:sldChg chg="del">
        <pc:chgData name="Barbora Kojdecká" userId="bd5231ab544329e6" providerId="LiveId" clId="{54C4886B-E60E-4D57-A90D-60BBA2E20261}" dt="2022-05-10T19:31:44.437" v="540" actId="47"/>
        <pc:sldMkLst>
          <pc:docMk/>
          <pc:sldMk cId="0" sldId="265"/>
        </pc:sldMkLst>
      </pc:sldChg>
      <pc:sldChg chg="del">
        <pc:chgData name="Barbora Kojdecká" userId="bd5231ab544329e6" providerId="LiveId" clId="{54C4886B-E60E-4D57-A90D-60BBA2E20261}" dt="2022-05-10T19:31:45.457" v="541" actId="47"/>
        <pc:sldMkLst>
          <pc:docMk/>
          <pc:sldMk cId="0" sldId="266"/>
        </pc:sldMkLst>
      </pc:sldChg>
      <pc:sldChg chg="del">
        <pc:chgData name="Barbora Kojdecká" userId="bd5231ab544329e6" providerId="LiveId" clId="{54C4886B-E60E-4D57-A90D-60BBA2E20261}" dt="2022-05-10T19:31:46.617" v="542" actId="47"/>
        <pc:sldMkLst>
          <pc:docMk/>
          <pc:sldMk cId="0" sldId="267"/>
        </pc:sldMkLst>
      </pc:sldChg>
      <pc:sldChg chg="del">
        <pc:chgData name="Barbora Kojdecká" userId="bd5231ab544329e6" providerId="LiveId" clId="{54C4886B-E60E-4D57-A90D-60BBA2E20261}" dt="2022-05-10T19:31:48.157" v="543" actId="47"/>
        <pc:sldMkLst>
          <pc:docMk/>
          <pc:sldMk cId="0" sldId="268"/>
        </pc:sldMkLst>
      </pc:sldChg>
      <pc:sldChg chg="del">
        <pc:chgData name="Barbora Kojdecká" userId="bd5231ab544329e6" providerId="LiveId" clId="{54C4886B-E60E-4D57-A90D-60BBA2E20261}" dt="2022-05-10T19:31:49.221" v="544" actId="47"/>
        <pc:sldMkLst>
          <pc:docMk/>
          <pc:sldMk cId="0" sldId="269"/>
        </pc:sldMkLst>
      </pc:sldChg>
      <pc:sldChg chg="del">
        <pc:chgData name="Barbora Kojdecká" userId="bd5231ab544329e6" providerId="LiveId" clId="{54C4886B-E60E-4D57-A90D-60BBA2E20261}" dt="2022-05-10T19:31:50.567" v="545" actId="47"/>
        <pc:sldMkLst>
          <pc:docMk/>
          <pc:sldMk cId="0" sldId="270"/>
        </pc:sldMkLst>
      </pc:sldChg>
      <pc:sldChg chg="del">
        <pc:chgData name="Barbora Kojdecká" userId="bd5231ab544329e6" providerId="LiveId" clId="{54C4886B-E60E-4D57-A90D-60BBA2E20261}" dt="2022-05-10T19:31:51.459" v="546" actId="47"/>
        <pc:sldMkLst>
          <pc:docMk/>
          <pc:sldMk cId="0" sldId="271"/>
        </pc:sldMkLst>
      </pc:sldChg>
      <pc:sldChg chg="del">
        <pc:chgData name="Barbora Kojdecká" userId="bd5231ab544329e6" providerId="LiveId" clId="{54C4886B-E60E-4D57-A90D-60BBA2E20261}" dt="2022-05-10T19:31:52.347" v="547" actId="47"/>
        <pc:sldMkLst>
          <pc:docMk/>
          <pc:sldMk cId="0" sldId="272"/>
        </pc:sldMkLst>
      </pc:sldChg>
      <pc:sldChg chg="del">
        <pc:chgData name="Barbora Kojdecká" userId="bd5231ab544329e6" providerId="LiveId" clId="{54C4886B-E60E-4D57-A90D-60BBA2E20261}" dt="2022-05-10T19:31:53.142" v="548" actId="47"/>
        <pc:sldMkLst>
          <pc:docMk/>
          <pc:sldMk cId="0" sldId="273"/>
        </pc:sldMkLst>
      </pc:sldChg>
      <pc:sldChg chg="del">
        <pc:chgData name="Barbora Kojdecká" userId="bd5231ab544329e6" providerId="LiveId" clId="{54C4886B-E60E-4D57-A90D-60BBA2E20261}" dt="2022-05-10T19:31:53.957" v="549" actId="47"/>
        <pc:sldMkLst>
          <pc:docMk/>
          <pc:sldMk cId="0" sldId="274"/>
        </pc:sldMkLst>
      </pc:sldChg>
      <pc:sldChg chg="del">
        <pc:chgData name="Barbora Kojdecká" userId="bd5231ab544329e6" providerId="LiveId" clId="{54C4886B-E60E-4D57-A90D-60BBA2E20261}" dt="2022-05-10T19:31:54.367" v="550" actId="47"/>
        <pc:sldMkLst>
          <pc:docMk/>
          <pc:sldMk cId="0" sldId="275"/>
        </pc:sldMkLst>
      </pc:sldChg>
      <pc:sldChg chg="modSp add del mod">
        <pc:chgData name="Barbora Kojdecká" userId="bd5231ab544329e6" providerId="LiveId" clId="{54C4886B-E60E-4D57-A90D-60BBA2E20261}" dt="2022-05-10T19:40:48.509" v="621" actId="47"/>
        <pc:sldMkLst>
          <pc:docMk/>
          <pc:sldMk cId="0" sldId="276"/>
        </pc:sldMkLst>
        <pc:spChg chg="mod">
          <ac:chgData name="Barbora Kojdecká" userId="bd5231ab544329e6" providerId="LiveId" clId="{54C4886B-E60E-4D57-A90D-60BBA2E20261}" dt="2022-05-10T19:40:31.944" v="620" actId="14100"/>
          <ac:spMkLst>
            <pc:docMk/>
            <pc:sldMk cId="0" sldId="276"/>
            <ac:spMk id="670" creationId="{00000000-0000-0000-0000-000000000000}"/>
          </ac:spMkLst>
        </pc:spChg>
      </pc:sldChg>
      <pc:sldChg chg="del">
        <pc:chgData name="Barbora Kojdecká" userId="bd5231ab544329e6" providerId="LiveId" clId="{54C4886B-E60E-4D57-A90D-60BBA2E20261}" dt="2022-05-10T19:32:04.001" v="553" actId="47"/>
        <pc:sldMkLst>
          <pc:docMk/>
          <pc:sldMk cId="0" sldId="277"/>
        </pc:sldMkLst>
      </pc:sldChg>
      <pc:sldChg chg="addSp delSp modSp mod">
        <pc:chgData name="Barbora Kojdecká" userId="bd5231ab544329e6" providerId="LiveId" clId="{54C4886B-E60E-4D57-A90D-60BBA2E20261}" dt="2022-05-10T19:42:05.369" v="639" actId="1076"/>
        <pc:sldMkLst>
          <pc:docMk/>
          <pc:sldMk cId="0" sldId="278"/>
        </pc:sldMkLst>
        <pc:spChg chg="mod">
          <ac:chgData name="Barbora Kojdecká" userId="bd5231ab544329e6" providerId="LiveId" clId="{54C4886B-E60E-4D57-A90D-60BBA2E20261}" dt="2022-05-10T19:41:52.689" v="636" actId="20577"/>
          <ac:spMkLst>
            <pc:docMk/>
            <pc:sldMk cId="0" sldId="278"/>
            <ac:spMk id="707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1:26.314" v="624" actId="478"/>
          <ac:spMkLst>
            <pc:docMk/>
            <pc:sldMk cId="0" sldId="278"/>
            <ac:spMk id="760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1:26.314" v="624" actId="478"/>
          <ac:spMkLst>
            <pc:docMk/>
            <pc:sldMk cId="0" sldId="278"/>
            <ac:spMk id="761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1:26.314" v="624" actId="478"/>
          <ac:spMkLst>
            <pc:docMk/>
            <pc:sldMk cId="0" sldId="278"/>
            <ac:spMk id="762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1:26.314" v="624" actId="478"/>
          <ac:spMkLst>
            <pc:docMk/>
            <pc:sldMk cId="0" sldId="278"/>
            <ac:spMk id="763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1:26.314" v="624" actId="478"/>
          <ac:spMkLst>
            <pc:docMk/>
            <pc:sldMk cId="0" sldId="278"/>
            <ac:spMk id="764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1:26.314" v="624" actId="478"/>
          <ac:spMkLst>
            <pc:docMk/>
            <pc:sldMk cId="0" sldId="278"/>
            <ac:spMk id="765" creationId="{00000000-0000-0000-0000-000000000000}"/>
          </ac:spMkLst>
        </pc:spChg>
        <pc:spChg chg="del mod">
          <ac:chgData name="Barbora Kojdecká" userId="bd5231ab544329e6" providerId="LiveId" clId="{54C4886B-E60E-4D57-A90D-60BBA2E20261}" dt="2022-05-10T19:41:26.314" v="624" actId="478"/>
          <ac:spMkLst>
            <pc:docMk/>
            <pc:sldMk cId="0" sldId="278"/>
            <ac:spMk id="766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1:26.314" v="624" actId="478"/>
          <ac:spMkLst>
            <pc:docMk/>
            <pc:sldMk cId="0" sldId="278"/>
            <ac:spMk id="767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1:26.314" v="624" actId="478"/>
          <ac:spMkLst>
            <pc:docMk/>
            <pc:sldMk cId="0" sldId="278"/>
            <ac:spMk id="768" creationId="{00000000-0000-0000-0000-000000000000}"/>
          </ac:spMkLst>
        </pc:spChg>
        <pc:grpChg chg="del">
          <ac:chgData name="Barbora Kojdecká" userId="bd5231ab544329e6" providerId="LiveId" clId="{54C4886B-E60E-4D57-A90D-60BBA2E20261}" dt="2022-05-10T19:41:23.959" v="623" actId="478"/>
          <ac:grpSpMkLst>
            <pc:docMk/>
            <pc:sldMk cId="0" sldId="278"/>
            <ac:grpSpMk id="708" creationId="{00000000-0000-0000-0000-000000000000}"/>
          </ac:grpSpMkLst>
        </pc:grpChg>
        <pc:picChg chg="add del mod">
          <ac:chgData name="Barbora Kojdecká" userId="bd5231ab544329e6" providerId="LiveId" clId="{54C4886B-E60E-4D57-A90D-60BBA2E20261}" dt="2022-05-10T19:41:34.479" v="626" actId="478"/>
          <ac:picMkLst>
            <pc:docMk/>
            <pc:sldMk cId="0" sldId="278"/>
            <ac:picMk id="64" creationId="{F4310400-A43B-4EC5-BDFA-17E9AA2FF463}"/>
          </ac:picMkLst>
        </pc:picChg>
        <pc:picChg chg="add mod">
          <ac:chgData name="Barbora Kojdecká" userId="bd5231ab544329e6" providerId="LiveId" clId="{54C4886B-E60E-4D57-A90D-60BBA2E20261}" dt="2022-05-10T19:42:05.369" v="639" actId="1076"/>
          <ac:picMkLst>
            <pc:docMk/>
            <pc:sldMk cId="0" sldId="278"/>
            <ac:picMk id="65" creationId="{465E6B9C-1241-46CC-8F0F-B4E8FE3C9251}"/>
          </ac:picMkLst>
        </pc:picChg>
      </pc:sldChg>
      <pc:sldChg chg="addSp delSp modSp mod">
        <pc:chgData name="Barbora Kojdecká" userId="bd5231ab544329e6" providerId="LiveId" clId="{54C4886B-E60E-4D57-A90D-60BBA2E20261}" dt="2022-05-10T19:46:29.866" v="731" actId="108"/>
        <pc:sldMkLst>
          <pc:docMk/>
          <pc:sldMk cId="0" sldId="279"/>
        </pc:sldMkLst>
        <pc:spChg chg="add del mod">
          <ac:chgData name="Barbora Kojdecká" userId="bd5231ab544329e6" providerId="LiveId" clId="{54C4886B-E60E-4D57-A90D-60BBA2E20261}" dt="2022-05-10T19:42:30.693" v="643" actId="478"/>
          <ac:spMkLst>
            <pc:docMk/>
            <pc:sldMk cId="0" sldId="279"/>
            <ac:spMk id="3" creationId="{6EE3768E-A96D-4DBE-A132-832ED831A9DC}"/>
          </ac:spMkLst>
        </pc:spChg>
        <pc:spChg chg="del mod">
          <ac:chgData name="Barbora Kojdecká" userId="bd5231ab544329e6" providerId="LiveId" clId="{54C4886B-E60E-4D57-A90D-60BBA2E20261}" dt="2022-05-10T19:42:29.438" v="642" actId="478"/>
          <ac:spMkLst>
            <pc:docMk/>
            <pc:sldMk cId="0" sldId="279"/>
            <ac:spMk id="774" creationId="{00000000-0000-0000-0000-000000000000}"/>
          </ac:spMkLst>
        </pc:spChg>
        <pc:spChg chg="mod">
          <ac:chgData name="Barbora Kojdecká" userId="bd5231ab544329e6" providerId="LiveId" clId="{54C4886B-E60E-4D57-A90D-60BBA2E20261}" dt="2022-05-10T19:46:29.866" v="731" actId="108"/>
          <ac:spMkLst>
            <pc:docMk/>
            <pc:sldMk cId="0" sldId="279"/>
            <ac:spMk id="776" creationId="{00000000-0000-0000-0000-000000000000}"/>
          </ac:spMkLst>
        </pc:spChg>
        <pc:picChg chg="add mod">
          <ac:chgData name="Barbora Kojdecká" userId="bd5231ab544329e6" providerId="LiveId" clId="{54C4886B-E60E-4D57-A90D-60BBA2E20261}" dt="2022-05-10T19:43:13.622" v="662" actId="1076"/>
          <ac:picMkLst>
            <pc:docMk/>
            <pc:sldMk cId="0" sldId="279"/>
            <ac:picMk id="8" creationId="{CDC59FAB-A3F7-4768-848A-0EFFD1AEB570}"/>
          </ac:picMkLst>
        </pc:picChg>
        <pc:picChg chg="del">
          <ac:chgData name="Barbora Kojdecká" userId="bd5231ab544329e6" providerId="LiveId" clId="{54C4886B-E60E-4D57-A90D-60BBA2E20261}" dt="2022-05-10T19:42:27.254" v="640" actId="478"/>
          <ac:picMkLst>
            <pc:docMk/>
            <pc:sldMk cId="0" sldId="279"/>
            <ac:picMk id="775" creationId="{00000000-0000-0000-0000-000000000000}"/>
          </ac:picMkLst>
        </pc:picChg>
      </pc:sldChg>
      <pc:sldChg chg="addSp delSp modSp mod">
        <pc:chgData name="Barbora Kojdecká" userId="bd5231ab544329e6" providerId="LiveId" clId="{54C4886B-E60E-4D57-A90D-60BBA2E20261}" dt="2022-05-10T19:54:55.394" v="898" actId="1076"/>
        <pc:sldMkLst>
          <pc:docMk/>
          <pc:sldMk cId="0" sldId="280"/>
        </pc:sldMkLst>
        <pc:spChg chg="mod">
          <ac:chgData name="Barbora Kojdecká" userId="bd5231ab544329e6" providerId="LiveId" clId="{54C4886B-E60E-4D57-A90D-60BBA2E20261}" dt="2022-05-10T19:46:44.124" v="735" actId="122"/>
          <ac:spMkLst>
            <pc:docMk/>
            <pc:sldMk cId="0" sldId="280"/>
            <ac:spMk id="781" creationId="{00000000-0000-0000-0000-000000000000}"/>
          </ac:spMkLst>
        </pc:spChg>
        <pc:spChg chg="del mod">
          <ac:chgData name="Barbora Kojdecká" userId="bd5231ab544329e6" providerId="LiveId" clId="{54C4886B-E60E-4D57-A90D-60BBA2E20261}" dt="2022-05-10T19:43:29.617" v="664" actId="478"/>
          <ac:spMkLst>
            <pc:docMk/>
            <pc:sldMk cId="0" sldId="280"/>
            <ac:spMk id="807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3:29.617" v="664" actId="478"/>
          <ac:spMkLst>
            <pc:docMk/>
            <pc:sldMk cId="0" sldId="280"/>
            <ac:spMk id="808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3:29.617" v="664" actId="478"/>
          <ac:spMkLst>
            <pc:docMk/>
            <pc:sldMk cId="0" sldId="280"/>
            <ac:spMk id="809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3:29.617" v="664" actId="478"/>
          <ac:spMkLst>
            <pc:docMk/>
            <pc:sldMk cId="0" sldId="280"/>
            <ac:spMk id="810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3:29.617" v="664" actId="478"/>
          <ac:spMkLst>
            <pc:docMk/>
            <pc:sldMk cId="0" sldId="280"/>
            <ac:spMk id="824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3:29.617" v="664" actId="478"/>
          <ac:spMkLst>
            <pc:docMk/>
            <pc:sldMk cId="0" sldId="280"/>
            <ac:spMk id="825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3:29.617" v="664" actId="478"/>
          <ac:spMkLst>
            <pc:docMk/>
            <pc:sldMk cId="0" sldId="280"/>
            <ac:spMk id="826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3:29.617" v="664" actId="478"/>
          <ac:spMkLst>
            <pc:docMk/>
            <pc:sldMk cId="0" sldId="280"/>
            <ac:spMk id="827" creationId="{00000000-0000-0000-0000-000000000000}"/>
          </ac:spMkLst>
        </pc:spChg>
        <pc:grpChg chg="del">
          <ac:chgData name="Barbora Kojdecká" userId="bd5231ab544329e6" providerId="LiveId" clId="{54C4886B-E60E-4D57-A90D-60BBA2E20261}" dt="2022-05-10T19:43:29.617" v="664" actId="478"/>
          <ac:grpSpMkLst>
            <pc:docMk/>
            <pc:sldMk cId="0" sldId="280"/>
            <ac:grpSpMk id="782" creationId="{00000000-0000-0000-0000-000000000000}"/>
          </ac:grpSpMkLst>
        </pc:grpChg>
        <pc:grpChg chg="del">
          <ac:chgData name="Barbora Kojdecká" userId="bd5231ab544329e6" providerId="LiveId" clId="{54C4886B-E60E-4D57-A90D-60BBA2E20261}" dt="2022-05-10T19:43:29.617" v="664" actId="478"/>
          <ac:grpSpMkLst>
            <pc:docMk/>
            <pc:sldMk cId="0" sldId="280"/>
            <ac:grpSpMk id="787" creationId="{00000000-0000-0000-0000-000000000000}"/>
          </ac:grpSpMkLst>
        </pc:grpChg>
        <pc:grpChg chg="del">
          <ac:chgData name="Barbora Kojdecká" userId="bd5231ab544329e6" providerId="LiveId" clId="{54C4886B-E60E-4D57-A90D-60BBA2E20261}" dt="2022-05-10T19:43:29.617" v="664" actId="478"/>
          <ac:grpSpMkLst>
            <pc:docMk/>
            <pc:sldMk cId="0" sldId="280"/>
            <ac:grpSpMk id="800" creationId="{00000000-0000-0000-0000-000000000000}"/>
          </ac:grpSpMkLst>
        </pc:grpChg>
        <pc:grpChg chg="del">
          <ac:chgData name="Barbora Kojdecká" userId="bd5231ab544329e6" providerId="LiveId" clId="{54C4886B-E60E-4D57-A90D-60BBA2E20261}" dt="2022-05-10T19:43:29.617" v="664" actId="478"/>
          <ac:grpSpMkLst>
            <pc:docMk/>
            <pc:sldMk cId="0" sldId="280"/>
            <ac:grpSpMk id="804" creationId="{00000000-0000-0000-0000-000000000000}"/>
          </ac:grpSpMkLst>
        </pc:grpChg>
        <pc:grpChg chg="del">
          <ac:chgData name="Barbora Kojdecká" userId="bd5231ab544329e6" providerId="LiveId" clId="{54C4886B-E60E-4D57-A90D-60BBA2E20261}" dt="2022-05-10T19:43:29.617" v="664" actId="478"/>
          <ac:grpSpMkLst>
            <pc:docMk/>
            <pc:sldMk cId="0" sldId="280"/>
            <ac:grpSpMk id="811" creationId="{00000000-0000-0000-0000-000000000000}"/>
          </ac:grpSpMkLst>
        </pc:grpChg>
        <pc:picChg chg="add mod">
          <ac:chgData name="Barbora Kojdecká" userId="bd5231ab544329e6" providerId="LiveId" clId="{54C4886B-E60E-4D57-A90D-60BBA2E20261}" dt="2022-05-10T19:54:55.394" v="898" actId="1076"/>
          <ac:picMkLst>
            <pc:docMk/>
            <pc:sldMk cId="0" sldId="280"/>
            <ac:picMk id="49" creationId="{05297908-EA1B-41D1-9AD9-DEAF3B99BA5C}"/>
          </ac:picMkLst>
        </pc:picChg>
      </pc:sldChg>
      <pc:sldChg chg="addSp delSp modSp mod">
        <pc:chgData name="Barbora Kojdecká" userId="bd5231ab544329e6" providerId="LiveId" clId="{54C4886B-E60E-4D57-A90D-60BBA2E20261}" dt="2022-05-10T19:47:44.843" v="768" actId="14100"/>
        <pc:sldMkLst>
          <pc:docMk/>
          <pc:sldMk cId="0" sldId="281"/>
        </pc:sldMkLst>
        <pc:spChg chg="add del mod">
          <ac:chgData name="Barbora Kojdecká" userId="bd5231ab544329e6" providerId="LiveId" clId="{54C4886B-E60E-4D57-A90D-60BBA2E20261}" dt="2022-05-10T19:46:55.449" v="737" actId="478"/>
          <ac:spMkLst>
            <pc:docMk/>
            <pc:sldMk cId="0" sldId="281"/>
            <ac:spMk id="3" creationId="{2B69915D-A76D-418B-A4AA-DAECBEA914D8}"/>
          </ac:spMkLst>
        </pc:spChg>
        <pc:spChg chg="add del mod">
          <ac:chgData name="Barbora Kojdecká" userId="bd5231ab544329e6" providerId="LiveId" clId="{54C4886B-E60E-4D57-A90D-60BBA2E20261}" dt="2022-05-10T19:46:55.449" v="737" actId="478"/>
          <ac:spMkLst>
            <pc:docMk/>
            <pc:sldMk cId="0" sldId="281"/>
            <ac:spMk id="5" creationId="{6A3390D7-5F29-4EA3-A566-7AC726EB94D5}"/>
          </ac:spMkLst>
        </pc:spChg>
        <pc:spChg chg="add del mod">
          <ac:chgData name="Barbora Kojdecká" userId="bd5231ab544329e6" providerId="LiveId" clId="{54C4886B-E60E-4D57-A90D-60BBA2E20261}" dt="2022-05-10T19:46:55.449" v="737" actId="478"/>
          <ac:spMkLst>
            <pc:docMk/>
            <pc:sldMk cId="0" sldId="281"/>
            <ac:spMk id="7" creationId="{26F63A1E-FB38-41EA-9AA6-8A9A2B049623}"/>
          </ac:spMkLst>
        </pc:spChg>
        <pc:spChg chg="add del mod">
          <ac:chgData name="Barbora Kojdecká" userId="bd5231ab544329e6" providerId="LiveId" clId="{54C4886B-E60E-4D57-A90D-60BBA2E20261}" dt="2022-05-10T19:46:55.449" v="737" actId="478"/>
          <ac:spMkLst>
            <pc:docMk/>
            <pc:sldMk cId="0" sldId="281"/>
            <ac:spMk id="9" creationId="{FFCBD10A-607B-4F26-99AF-722876F11642}"/>
          </ac:spMkLst>
        </pc:spChg>
        <pc:spChg chg="add del mod">
          <ac:chgData name="Barbora Kojdecká" userId="bd5231ab544329e6" providerId="LiveId" clId="{54C4886B-E60E-4D57-A90D-60BBA2E20261}" dt="2022-05-10T19:46:55.449" v="737" actId="478"/>
          <ac:spMkLst>
            <pc:docMk/>
            <pc:sldMk cId="0" sldId="281"/>
            <ac:spMk id="11" creationId="{F6C93639-7FD9-40F5-83C0-ED0E1A78996B}"/>
          </ac:spMkLst>
        </pc:spChg>
        <pc:spChg chg="add del mod">
          <ac:chgData name="Barbora Kojdecká" userId="bd5231ab544329e6" providerId="LiveId" clId="{54C4886B-E60E-4D57-A90D-60BBA2E20261}" dt="2022-05-10T19:46:55.449" v="737" actId="478"/>
          <ac:spMkLst>
            <pc:docMk/>
            <pc:sldMk cId="0" sldId="281"/>
            <ac:spMk id="13" creationId="{525C8892-2C52-4C51-B22B-D0595C7BF297}"/>
          </ac:spMkLst>
        </pc:spChg>
        <pc:spChg chg="add del mod">
          <ac:chgData name="Barbora Kojdecká" userId="bd5231ab544329e6" providerId="LiveId" clId="{54C4886B-E60E-4D57-A90D-60BBA2E20261}" dt="2022-05-10T19:46:55.449" v="737" actId="478"/>
          <ac:spMkLst>
            <pc:docMk/>
            <pc:sldMk cId="0" sldId="281"/>
            <ac:spMk id="15" creationId="{E8E98565-B4FE-48D8-B51B-7E10A4636AED}"/>
          </ac:spMkLst>
        </pc:spChg>
        <pc:spChg chg="add del mod">
          <ac:chgData name="Barbora Kojdecká" userId="bd5231ab544329e6" providerId="LiveId" clId="{54C4886B-E60E-4D57-A90D-60BBA2E20261}" dt="2022-05-10T19:46:55.449" v="737" actId="478"/>
          <ac:spMkLst>
            <pc:docMk/>
            <pc:sldMk cId="0" sldId="281"/>
            <ac:spMk id="17" creationId="{4615CC70-4CF2-4AE9-868E-AFB92C2F97F3}"/>
          </ac:spMkLst>
        </pc:spChg>
        <pc:spChg chg="mod">
          <ac:chgData name="Barbora Kojdecká" userId="bd5231ab544329e6" providerId="LiveId" clId="{54C4886B-E60E-4D57-A90D-60BBA2E20261}" dt="2022-05-10T19:47:44.843" v="768" actId="14100"/>
          <ac:spMkLst>
            <pc:docMk/>
            <pc:sldMk cId="0" sldId="281"/>
            <ac:spMk id="832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6:53.294" v="736" actId="478"/>
          <ac:spMkLst>
            <pc:docMk/>
            <pc:sldMk cId="0" sldId="281"/>
            <ac:spMk id="833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6:53.294" v="736" actId="478"/>
          <ac:spMkLst>
            <pc:docMk/>
            <pc:sldMk cId="0" sldId="281"/>
            <ac:spMk id="834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6:53.294" v="736" actId="478"/>
          <ac:spMkLst>
            <pc:docMk/>
            <pc:sldMk cId="0" sldId="281"/>
            <ac:spMk id="835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6:53.294" v="736" actId="478"/>
          <ac:spMkLst>
            <pc:docMk/>
            <pc:sldMk cId="0" sldId="281"/>
            <ac:spMk id="838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6:53.294" v="736" actId="478"/>
          <ac:spMkLst>
            <pc:docMk/>
            <pc:sldMk cId="0" sldId="281"/>
            <ac:spMk id="839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6:53.294" v="736" actId="478"/>
          <ac:spMkLst>
            <pc:docMk/>
            <pc:sldMk cId="0" sldId="281"/>
            <ac:spMk id="840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6:53.294" v="736" actId="478"/>
          <ac:spMkLst>
            <pc:docMk/>
            <pc:sldMk cId="0" sldId="281"/>
            <ac:spMk id="841" creationId="{00000000-0000-0000-0000-000000000000}"/>
          </ac:spMkLst>
        </pc:spChg>
        <pc:spChg chg="del">
          <ac:chgData name="Barbora Kojdecká" userId="bd5231ab544329e6" providerId="LiveId" clId="{54C4886B-E60E-4D57-A90D-60BBA2E20261}" dt="2022-05-10T19:46:53.294" v="736" actId="478"/>
          <ac:spMkLst>
            <pc:docMk/>
            <pc:sldMk cId="0" sldId="281"/>
            <ac:spMk id="842" creationId="{00000000-0000-0000-0000-000000000000}"/>
          </ac:spMkLst>
        </pc:spChg>
        <pc:picChg chg="add mod">
          <ac:chgData name="Barbora Kojdecká" userId="bd5231ab544329e6" providerId="LiveId" clId="{54C4886B-E60E-4D57-A90D-60BBA2E20261}" dt="2022-05-10T19:47:36.539" v="766" actId="1076"/>
          <ac:picMkLst>
            <pc:docMk/>
            <pc:sldMk cId="0" sldId="281"/>
            <ac:picMk id="31" creationId="{A0B56D80-1AD5-46D8-88C4-871B401971B6}"/>
          </ac:picMkLst>
        </pc:picChg>
        <pc:picChg chg="del">
          <ac:chgData name="Barbora Kojdecká" userId="bd5231ab544329e6" providerId="LiveId" clId="{54C4886B-E60E-4D57-A90D-60BBA2E20261}" dt="2022-05-10T19:46:53.294" v="736" actId="478"/>
          <ac:picMkLst>
            <pc:docMk/>
            <pc:sldMk cId="0" sldId="281"/>
            <ac:picMk id="836" creationId="{00000000-0000-0000-0000-000000000000}"/>
          </ac:picMkLst>
        </pc:picChg>
        <pc:picChg chg="del">
          <ac:chgData name="Barbora Kojdecká" userId="bd5231ab544329e6" providerId="LiveId" clId="{54C4886B-E60E-4D57-A90D-60BBA2E20261}" dt="2022-05-10T19:46:53.294" v="736" actId="478"/>
          <ac:picMkLst>
            <pc:docMk/>
            <pc:sldMk cId="0" sldId="281"/>
            <ac:picMk id="837" creationId="{00000000-0000-0000-0000-000000000000}"/>
          </ac:picMkLst>
        </pc:picChg>
        <pc:picChg chg="del">
          <ac:chgData name="Barbora Kojdecká" userId="bd5231ab544329e6" providerId="LiveId" clId="{54C4886B-E60E-4D57-A90D-60BBA2E20261}" dt="2022-05-10T19:46:53.294" v="736" actId="478"/>
          <ac:picMkLst>
            <pc:docMk/>
            <pc:sldMk cId="0" sldId="281"/>
            <ac:picMk id="843" creationId="{00000000-0000-0000-0000-000000000000}"/>
          </ac:picMkLst>
        </pc:picChg>
        <pc:picChg chg="del">
          <ac:chgData name="Barbora Kojdecká" userId="bd5231ab544329e6" providerId="LiveId" clId="{54C4886B-E60E-4D57-A90D-60BBA2E20261}" dt="2022-05-10T19:46:53.294" v="736" actId="478"/>
          <ac:picMkLst>
            <pc:docMk/>
            <pc:sldMk cId="0" sldId="281"/>
            <ac:picMk id="844" creationId="{00000000-0000-0000-0000-000000000000}"/>
          </ac:picMkLst>
        </pc:picChg>
      </pc:sldChg>
      <pc:sldChg chg="del">
        <pc:chgData name="Barbora Kojdecká" userId="bd5231ab544329e6" providerId="LiveId" clId="{54C4886B-E60E-4D57-A90D-60BBA2E20261}" dt="2022-05-10T19:48:02.684" v="769" actId="47"/>
        <pc:sldMkLst>
          <pc:docMk/>
          <pc:sldMk cId="0" sldId="282"/>
        </pc:sldMkLst>
      </pc:sldChg>
      <pc:sldChg chg="del">
        <pc:chgData name="Barbora Kojdecká" userId="bd5231ab544329e6" providerId="LiveId" clId="{54C4886B-E60E-4D57-A90D-60BBA2E20261}" dt="2022-05-10T19:48:08.343" v="770" actId="47"/>
        <pc:sldMkLst>
          <pc:docMk/>
          <pc:sldMk cId="0" sldId="283"/>
        </pc:sldMkLst>
      </pc:sldChg>
      <pc:sldChg chg="del">
        <pc:chgData name="Barbora Kojdecká" userId="bd5231ab544329e6" providerId="LiveId" clId="{54C4886B-E60E-4D57-A90D-60BBA2E20261}" dt="2022-05-10T19:53:25.499" v="875" actId="47"/>
        <pc:sldMkLst>
          <pc:docMk/>
          <pc:sldMk cId="0" sldId="284"/>
        </pc:sldMkLst>
      </pc:sldChg>
      <pc:sldChg chg="del">
        <pc:chgData name="Barbora Kojdecká" userId="bd5231ab544329e6" providerId="LiveId" clId="{54C4886B-E60E-4D57-A90D-60BBA2E20261}" dt="2022-05-10T19:53:36.859" v="876" actId="47"/>
        <pc:sldMkLst>
          <pc:docMk/>
          <pc:sldMk cId="0" sldId="285"/>
        </pc:sldMkLst>
      </pc:sldChg>
      <pc:sldChg chg="del">
        <pc:chgData name="Barbora Kojdecká" userId="bd5231ab544329e6" providerId="LiveId" clId="{54C4886B-E60E-4D57-A90D-60BBA2E20261}" dt="2022-05-10T19:53:37.889" v="877" actId="47"/>
        <pc:sldMkLst>
          <pc:docMk/>
          <pc:sldMk cId="0" sldId="286"/>
        </pc:sldMkLst>
      </pc:sldChg>
      <pc:sldChg chg="add del">
        <pc:chgData name="Barbora Kojdecká" userId="bd5231ab544329e6" providerId="LiveId" clId="{54C4886B-E60E-4D57-A90D-60BBA2E20261}" dt="2022-05-10T19:54:04.578" v="880" actId="47"/>
        <pc:sldMkLst>
          <pc:docMk/>
          <pc:sldMk cId="0" sldId="287"/>
        </pc:sldMkLst>
      </pc:sldChg>
      <pc:sldChg chg="del">
        <pc:chgData name="Barbora Kojdecká" userId="bd5231ab544329e6" providerId="LiveId" clId="{54C4886B-E60E-4D57-A90D-60BBA2E20261}" dt="2022-05-10T19:54:05.869" v="881" actId="47"/>
        <pc:sldMkLst>
          <pc:docMk/>
          <pc:sldMk cId="0" sldId="288"/>
        </pc:sldMkLst>
      </pc:sldChg>
      <pc:sldChg chg="del">
        <pc:chgData name="Barbora Kojdecká" userId="bd5231ab544329e6" providerId="LiveId" clId="{54C4886B-E60E-4D57-A90D-60BBA2E20261}" dt="2022-05-10T19:54:08.768" v="882" actId="47"/>
        <pc:sldMkLst>
          <pc:docMk/>
          <pc:sldMk cId="0" sldId="289"/>
        </pc:sldMkLst>
      </pc:sldChg>
      <pc:sldChg chg="del">
        <pc:chgData name="Barbora Kojdecká" userId="bd5231ab544329e6" providerId="LiveId" clId="{54C4886B-E60E-4D57-A90D-60BBA2E20261}" dt="2022-05-10T19:54:10.638" v="883" actId="47"/>
        <pc:sldMkLst>
          <pc:docMk/>
          <pc:sldMk cId="0" sldId="290"/>
        </pc:sldMkLst>
      </pc:sldChg>
      <pc:sldChg chg="del">
        <pc:chgData name="Barbora Kojdecká" userId="bd5231ab544329e6" providerId="LiveId" clId="{54C4886B-E60E-4D57-A90D-60BBA2E20261}" dt="2022-05-10T19:54:12.606" v="884" actId="47"/>
        <pc:sldMkLst>
          <pc:docMk/>
          <pc:sldMk cId="0" sldId="291"/>
        </pc:sldMkLst>
      </pc:sldChg>
      <pc:sldChg chg="del">
        <pc:chgData name="Barbora Kojdecká" userId="bd5231ab544329e6" providerId="LiveId" clId="{54C4886B-E60E-4D57-A90D-60BBA2E20261}" dt="2022-05-10T19:54:13.639" v="885" actId="47"/>
        <pc:sldMkLst>
          <pc:docMk/>
          <pc:sldMk cId="0" sldId="292"/>
        </pc:sldMkLst>
      </pc:sldChg>
      <pc:sldChg chg="del">
        <pc:chgData name="Barbora Kojdecká" userId="bd5231ab544329e6" providerId="LiveId" clId="{54C4886B-E60E-4D57-A90D-60BBA2E20261}" dt="2022-05-10T19:54:14.548" v="886" actId="47"/>
        <pc:sldMkLst>
          <pc:docMk/>
          <pc:sldMk cId="0" sldId="293"/>
        </pc:sldMkLst>
      </pc:sldChg>
      <pc:sldChg chg="del">
        <pc:chgData name="Barbora Kojdecká" userId="bd5231ab544329e6" providerId="LiveId" clId="{54C4886B-E60E-4D57-A90D-60BBA2E20261}" dt="2022-05-10T19:54:15.208" v="887" actId="47"/>
        <pc:sldMkLst>
          <pc:docMk/>
          <pc:sldMk cId="0" sldId="294"/>
        </pc:sldMkLst>
      </pc:sldChg>
      <pc:sldChg chg="del">
        <pc:chgData name="Barbora Kojdecká" userId="bd5231ab544329e6" providerId="LiveId" clId="{54C4886B-E60E-4D57-A90D-60BBA2E20261}" dt="2022-05-10T19:54:15.818" v="888" actId="47"/>
        <pc:sldMkLst>
          <pc:docMk/>
          <pc:sldMk cId="0" sldId="295"/>
        </pc:sldMkLst>
      </pc:sldChg>
      <pc:sldChg chg="del">
        <pc:chgData name="Barbora Kojdecká" userId="bd5231ab544329e6" providerId="LiveId" clId="{54C4886B-E60E-4D57-A90D-60BBA2E20261}" dt="2022-05-10T19:54:16.408" v="889" actId="47"/>
        <pc:sldMkLst>
          <pc:docMk/>
          <pc:sldMk cId="0" sldId="296"/>
        </pc:sldMkLst>
      </pc:sldChg>
      <pc:sldChg chg="del">
        <pc:chgData name="Barbora Kojdecká" userId="bd5231ab544329e6" providerId="LiveId" clId="{54C4886B-E60E-4D57-A90D-60BBA2E20261}" dt="2022-05-10T19:54:17.038" v="890" actId="47"/>
        <pc:sldMkLst>
          <pc:docMk/>
          <pc:sldMk cId="0" sldId="297"/>
        </pc:sldMkLst>
      </pc:sldChg>
      <pc:sldChg chg="del">
        <pc:chgData name="Barbora Kojdecká" userId="bd5231ab544329e6" providerId="LiveId" clId="{54C4886B-E60E-4D57-A90D-60BBA2E20261}" dt="2022-05-10T19:54:17.785" v="891" actId="47"/>
        <pc:sldMkLst>
          <pc:docMk/>
          <pc:sldMk cId="0" sldId="298"/>
        </pc:sldMkLst>
      </pc:sldChg>
      <pc:sldChg chg="del">
        <pc:chgData name="Barbora Kojdecká" userId="bd5231ab544329e6" providerId="LiveId" clId="{54C4886B-E60E-4D57-A90D-60BBA2E20261}" dt="2022-05-10T19:54:19.068" v="892" actId="47"/>
        <pc:sldMkLst>
          <pc:docMk/>
          <pc:sldMk cId="0" sldId="299"/>
        </pc:sldMkLst>
      </pc:sldChg>
      <pc:sldChg chg="del">
        <pc:chgData name="Barbora Kojdecká" userId="bd5231ab544329e6" providerId="LiveId" clId="{54C4886B-E60E-4D57-A90D-60BBA2E20261}" dt="2022-05-10T19:54:20.078" v="893" actId="47"/>
        <pc:sldMkLst>
          <pc:docMk/>
          <pc:sldMk cId="0" sldId="300"/>
        </pc:sldMkLst>
      </pc:sldChg>
      <pc:sldChg chg="del">
        <pc:chgData name="Barbora Kojdecká" userId="bd5231ab544329e6" providerId="LiveId" clId="{54C4886B-E60E-4D57-A90D-60BBA2E20261}" dt="2022-05-10T19:54:20.888" v="894" actId="47"/>
        <pc:sldMkLst>
          <pc:docMk/>
          <pc:sldMk cId="0" sldId="301"/>
        </pc:sldMkLst>
      </pc:sldChg>
      <pc:sldChg chg="del">
        <pc:chgData name="Barbora Kojdecká" userId="bd5231ab544329e6" providerId="LiveId" clId="{54C4886B-E60E-4D57-A90D-60BBA2E20261}" dt="2022-05-10T19:54:21.588" v="895" actId="47"/>
        <pc:sldMkLst>
          <pc:docMk/>
          <pc:sldMk cId="0" sldId="302"/>
        </pc:sldMkLst>
      </pc:sldChg>
      <pc:sldChg chg="del">
        <pc:chgData name="Barbora Kojdecká" userId="bd5231ab544329e6" providerId="LiveId" clId="{54C4886B-E60E-4D57-A90D-60BBA2E20261}" dt="2022-05-10T19:54:23.148" v="896" actId="47"/>
        <pc:sldMkLst>
          <pc:docMk/>
          <pc:sldMk cId="0" sldId="303"/>
        </pc:sldMkLst>
      </pc:sldChg>
      <pc:sldChg chg="modSp new mod">
        <pc:chgData name="Barbora Kojdecká" userId="bd5231ab544329e6" providerId="LiveId" clId="{54C4886B-E60E-4D57-A90D-60BBA2E20261}" dt="2022-05-10T19:40:12.010" v="617" actId="20577"/>
        <pc:sldMkLst>
          <pc:docMk/>
          <pc:sldMk cId="1375935478" sldId="304"/>
        </pc:sldMkLst>
        <pc:spChg chg="mod">
          <ac:chgData name="Barbora Kojdecká" userId="bd5231ab544329e6" providerId="LiveId" clId="{54C4886B-E60E-4D57-A90D-60BBA2E20261}" dt="2022-05-10T19:29:30.404" v="506" actId="14100"/>
          <ac:spMkLst>
            <pc:docMk/>
            <pc:sldMk cId="1375935478" sldId="304"/>
            <ac:spMk id="2" creationId="{A85F1FD9-B352-444A-9166-D2EFD0E564BD}"/>
          </ac:spMkLst>
        </pc:spChg>
        <pc:spChg chg="mod">
          <ac:chgData name="Barbora Kojdecká" userId="bd5231ab544329e6" providerId="LiveId" clId="{54C4886B-E60E-4D57-A90D-60BBA2E20261}" dt="2022-05-10T19:40:12.010" v="617" actId="20577"/>
          <ac:spMkLst>
            <pc:docMk/>
            <pc:sldMk cId="1375935478" sldId="304"/>
            <ac:spMk id="3" creationId="{81B9DD45-E9AC-462D-9645-FAAFD028C831}"/>
          </ac:spMkLst>
        </pc:spChg>
      </pc:sldChg>
      <pc:sldChg chg="addSp modSp new mod">
        <pc:chgData name="Barbora Kojdecká" userId="bd5231ab544329e6" providerId="LiveId" clId="{54C4886B-E60E-4D57-A90D-60BBA2E20261}" dt="2022-05-10T19:41:17.299" v="622" actId="1076"/>
        <pc:sldMkLst>
          <pc:docMk/>
          <pc:sldMk cId="619501785" sldId="305"/>
        </pc:sldMkLst>
        <pc:spChg chg="mod">
          <ac:chgData name="Barbora Kojdecká" userId="bd5231ab544329e6" providerId="LiveId" clId="{54C4886B-E60E-4D57-A90D-60BBA2E20261}" dt="2022-05-10T19:40:00.136" v="604" actId="108"/>
          <ac:spMkLst>
            <pc:docMk/>
            <pc:sldMk cId="619501785" sldId="305"/>
            <ac:spMk id="2" creationId="{214F3DDF-A751-483F-9C56-D545CAAC8FCE}"/>
          </ac:spMkLst>
        </pc:spChg>
        <pc:picChg chg="add mod">
          <ac:chgData name="Barbora Kojdecká" userId="bd5231ab544329e6" providerId="LiveId" clId="{54C4886B-E60E-4D57-A90D-60BBA2E20261}" dt="2022-05-10T19:41:17.299" v="622" actId="1076"/>
          <ac:picMkLst>
            <pc:docMk/>
            <pc:sldMk cId="619501785" sldId="305"/>
            <ac:picMk id="3" creationId="{88ED1D08-2F7A-42E2-AE45-BE3F78A6BA39}"/>
          </ac:picMkLst>
        </pc:picChg>
      </pc:sldChg>
      <pc:sldChg chg="new del">
        <pc:chgData name="Barbora Kojdecká" userId="bd5231ab544329e6" providerId="LiveId" clId="{54C4886B-E60E-4D57-A90D-60BBA2E20261}" dt="2022-05-10T19:44:13.517" v="667" actId="47"/>
        <pc:sldMkLst>
          <pc:docMk/>
          <pc:sldMk cId="1354512810" sldId="306"/>
        </pc:sldMkLst>
      </pc:sldChg>
      <pc:sldChg chg="addSp delSp modSp new mod">
        <pc:chgData name="Barbora Kojdecká" userId="bd5231ab544329e6" providerId="LiveId" clId="{54C4886B-E60E-4D57-A90D-60BBA2E20261}" dt="2022-05-10T20:34:02.089" v="1045" actId="1076"/>
        <pc:sldMkLst>
          <pc:docMk/>
          <pc:sldMk cId="2289973267" sldId="306"/>
        </pc:sldMkLst>
        <pc:spChg chg="del">
          <ac:chgData name="Barbora Kojdecká" userId="bd5231ab544329e6" providerId="LiveId" clId="{54C4886B-E60E-4D57-A90D-60BBA2E20261}" dt="2022-05-10T19:44:48.446" v="672" actId="478"/>
          <ac:spMkLst>
            <pc:docMk/>
            <pc:sldMk cId="2289973267" sldId="306"/>
            <ac:spMk id="2" creationId="{629013F3-030D-421E-BA30-19AAB493E059}"/>
          </ac:spMkLst>
        </pc:spChg>
        <pc:spChg chg="del">
          <ac:chgData name="Barbora Kojdecká" userId="bd5231ab544329e6" providerId="LiveId" clId="{54C4886B-E60E-4D57-A90D-60BBA2E20261}" dt="2022-05-10T19:44:51.046" v="673" actId="478"/>
          <ac:spMkLst>
            <pc:docMk/>
            <pc:sldMk cId="2289973267" sldId="306"/>
            <ac:spMk id="3" creationId="{DC2128DC-390D-49CE-8DD3-4807B4AF5B00}"/>
          </ac:spMkLst>
        </pc:spChg>
        <pc:spChg chg="add mod">
          <ac:chgData name="Barbora Kojdecká" userId="bd5231ab544329e6" providerId="LiveId" clId="{54C4886B-E60E-4D57-A90D-60BBA2E20261}" dt="2022-05-10T19:46:36.523" v="733" actId="120"/>
          <ac:spMkLst>
            <pc:docMk/>
            <pc:sldMk cId="2289973267" sldId="306"/>
            <ac:spMk id="4" creationId="{DBF7B81A-1D3C-42EB-98CA-CEC8F268A506}"/>
          </ac:spMkLst>
        </pc:spChg>
        <pc:picChg chg="add mod">
          <ac:chgData name="Barbora Kojdecká" userId="bd5231ab544329e6" providerId="LiveId" clId="{54C4886B-E60E-4D57-A90D-60BBA2E20261}" dt="2022-05-10T20:34:02.089" v="1045" actId="1076"/>
          <ac:picMkLst>
            <pc:docMk/>
            <pc:sldMk cId="2289973267" sldId="306"/>
            <ac:picMk id="6" creationId="{23AD91AC-DC0F-4C44-8462-FB0CBC74D68A}"/>
          </ac:picMkLst>
        </pc:picChg>
      </pc:sldChg>
      <pc:sldChg chg="new del">
        <pc:chgData name="Barbora Kojdecká" userId="bd5231ab544329e6" providerId="LiveId" clId="{54C4886B-E60E-4D57-A90D-60BBA2E20261}" dt="2022-05-10T19:44:23.621" v="670" actId="47"/>
        <pc:sldMkLst>
          <pc:docMk/>
          <pc:sldMk cId="4033082397" sldId="306"/>
        </pc:sldMkLst>
      </pc:sldChg>
      <pc:sldChg chg="addSp delSp modSp add mod">
        <pc:chgData name="Barbora Kojdecká" userId="bd5231ab544329e6" providerId="LiveId" clId="{54C4886B-E60E-4D57-A90D-60BBA2E20261}" dt="2022-05-10T19:49:06.703" v="787" actId="1076"/>
        <pc:sldMkLst>
          <pc:docMk/>
          <pc:sldMk cId="165587096" sldId="307"/>
        </pc:sldMkLst>
        <pc:spChg chg="mod">
          <ac:chgData name="Barbora Kojdecká" userId="bd5231ab544329e6" providerId="LiveId" clId="{54C4886B-E60E-4D57-A90D-60BBA2E20261}" dt="2022-05-10T19:48:52.433" v="783" actId="20577"/>
          <ac:spMkLst>
            <pc:docMk/>
            <pc:sldMk cId="165587096" sldId="307"/>
            <ac:spMk id="707" creationId="{00000000-0000-0000-0000-000000000000}"/>
          </ac:spMkLst>
        </pc:spChg>
        <pc:picChg chg="add mod">
          <ac:chgData name="Barbora Kojdecká" userId="bd5231ab544329e6" providerId="LiveId" clId="{54C4886B-E60E-4D57-A90D-60BBA2E20261}" dt="2022-05-10T19:49:06.703" v="787" actId="1076"/>
          <ac:picMkLst>
            <pc:docMk/>
            <pc:sldMk cId="165587096" sldId="307"/>
            <ac:picMk id="4" creationId="{FA12BF13-217E-4CD1-8C8E-FF5D1E2FA8D3}"/>
          </ac:picMkLst>
        </pc:picChg>
        <pc:picChg chg="del">
          <ac:chgData name="Barbora Kojdecká" userId="bd5231ab544329e6" providerId="LiveId" clId="{54C4886B-E60E-4D57-A90D-60BBA2E20261}" dt="2022-05-10T19:48:55.003" v="784" actId="478"/>
          <ac:picMkLst>
            <pc:docMk/>
            <pc:sldMk cId="165587096" sldId="307"/>
            <ac:picMk id="65" creationId="{465E6B9C-1241-46CC-8F0F-B4E8FE3C9251}"/>
          </ac:picMkLst>
        </pc:picChg>
      </pc:sldChg>
      <pc:sldChg chg="new del">
        <pc:chgData name="Barbora Kojdecká" userId="bd5231ab544329e6" providerId="LiveId" clId="{54C4886B-E60E-4D57-A90D-60BBA2E20261}" dt="2022-05-10T19:44:14.637" v="668" actId="47"/>
        <pc:sldMkLst>
          <pc:docMk/>
          <pc:sldMk cId="181449418" sldId="307"/>
        </pc:sldMkLst>
      </pc:sldChg>
      <pc:sldChg chg="addSp delSp modSp add mod">
        <pc:chgData name="Barbora Kojdecká" userId="bd5231ab544329e6" providerId="LiveId" clId="{54C4886B-E60E-4D57-A90D-60BBA2E20261}" dt="2022-05-10T19:50:42.917" v="821" actId="207"/>
        <pc:sldMkLst>
          <pc:docMk/>
          <pc:sldMk cId="828753545" sldId="308"/>
        </pc:sldMkLst>
        <pc:spChg chg="mod ord">
          <ac:chgData name="Barbora Kojdecká" userId="bd5231ab544329e6" providerId="LiveId" clId="{54C4886B-E60E-4D57-A90D-60BBA2E20261}" dt="2022-05-10T19:50:42.917" v="821" actId="207"/>
          <ac:spMkLst>
            <pc:docMk/>
            <pc:sldMk cId="828753545" sldId="308"/>
            <ac:spMk id="2" creationId="{214F3DDF-A751-483F-9C56-D545CAAC8FCE}"/>
          </ac:spMkLst>
        </pc:spChg>
        <pc:picChg chg="del mod">
          <ac:chgData name="Barbora Kojdecká" userId="bd5231ab544329e6" providerId="LiveId" clId="{54C4886B-E60E-4D57-A90D-60BBA2E20261}" dt="2022-05-10T19:49:53.652" v="807" actId="478"/>
          <ac:picMkLst>
            <pc:docMk/>
            <pc:sldMk cId="828753545" sldId="308"/>
            <ac:picMk id="3" creationId="{88ED1D08-2F7A-42E2-AE45-BE3F78A6BA39}"/>
          </ac:picMkLst>
        </pc:picChg>
        <pc:picChg chg="add mod">
          <ac:chgData name="Barbora Kojdecká" userId="bd5231ab544329e6" providerId="LiveId" clId="{54C4886B-E60E-4D57-A90D-60BBA2E20261}" dt="2022-05-10T19:50:29.012" v="818" actId="1076"/>
          <ac:picMkLst>
            <pc:docMk/>
            <pc:sldMk cId="828753545" sldId="308"/>
            <ac:picMk id="4" creationId="{F5A918F5-193A-4BD1-B4B9-312E52D3D189}"/>
          </ac:picMkLst>
        </pc:picChg>
      </pc:sldChg>
      <pc:sldChg chg="addSp delSp modSp add mod">
        <pc:chgData name="Barbora Kojdecká" userId="bd5231ab544329e6" providerId="LiveId" clId="{54C4886B-E60E-4D57-A90D-60BBA2E20261}" dt="2022-05-10T19:52:01.264" v="843" actId="1076"/>
        <pc:sldMkLst>
          <pc:docMk/>
          <pc:sldMk cId="3884303943" sldId="309"/>
        </pc:sldMkLst>
        <pc:spChg chg="mod">
          <ac:chgData name="Barbora Kojdecká" userId="bd5231ab544329e6" providerId="LiveId" clId="{54C4886B-E60E-4D57-A90D-60BBA2E20261}" dt="2022-05-10T19:52:01.264" v="843" actId="1076"/>
          <ac:spMkLst>
            <pc:docMk/>
            <pc:sldMk cId="3884303943" sldId="309"/>
            <ac:spMk id="776" creationId="{00000000-0000-0000-0000-000000000000}"/>
          </ac:spMkLst>
        </pc:spChg>
        <pc:picChg chg="add mod">
          <ac:chgData name="Barbora Kojdecká" userId="bd5231ab544329e6" providerId="LiveId" clId="{54C4886B-E60E-4D57-A90D-60BBA2E20261}" dt="2022-05-10T19:51:56.929" v="842" actId="1076"/>
          <ac:picMkLst>
            <pc:docMk/>
            <pc:sldMk cId="3884303943" sldId="309"/>
            <ac:picMk id="5" creationId="{09339802-80C1-4C46-8BB6-D4777484099E}"/>
          </ac:picMkLst>
        </pc:picChg>
        <pc:picChg chg="del">
          <ac:chgData name="Barbora Kojdecká" userId="bd5231ab544329e6" providerId="LiveId" clId="{54C4886B-E60E-4D57-A90D-60BBA2E20261}" dt="2022-05-10T19:51:30.342" v="837" actId="478"/>
          <ac:picMkLst>
            <pc:docMk/>
            <pc:sldMk cId="3884303943" sldId="309"/>
            <ac:picMk id="8" creationId="{CDC59FAB-A3F7-4768-848A-0EFFD1AEB570}"/>
          </ac:picMkLst>
        </pc:picChg>
      </pc:sldChg>
      <pc:sldChg chg="addSp delSp modSp new mod">
        <pc:chgData name="Barbora Kojdecká" userId="bd5231ab544329e6" providerId="LiveId" clId="{54C4886B-E60E-4D57-A90D-60BBA2E20261}" dt="2022-05-10T19:53:20.650" v="874" actId="1076"/>
        <pc:sldMkLst>
          <pc:docMk/>
          <pc:sldMk cId="4182361478" sldId="310"/>
        </pc:sldMkLst>
        <pc:spChg chg="del">
          <ac:chgData name="Barbora Kojdecká" userId="bd5231ab544329e6" providerId="LiveId" clId="{54C4886B-E60E-4D57-A90D-60BBA2E20261}" dt="2022-05-10T19:52:43.060" v="861" actId="478"/>
          <ac:spMkLst>
            <pc:docMk/>
            <pc:sldMk cId="4182361478" sldId="310"/>
            <ac:spMk id="2" creationId="{425C9815-79FD-4A83-9612-9E5132005EE1}"/>
          </ac:spMkLst>
        </pc:spChg>
        <pc:spChg chg="mod">
          <ac:chgData name="Barbora Kojdecká" userId="bd5231ab544329e6" providerId="LiveId" clId="{54C4886B-E60E-4D57-A90D-60BBA2E20261}" dt="2022-05-10T19:53:20.650" v="874" actId="1076"/>
          <ac:spMkLst>
            <pc:docMk/>
            <pc:sldMk cId="4182361478" sldId="310"/>
            <ac:spMk id="3" creationId="{518C1DE0-1B5A-4C73-80DB-0F00ED1FB427}"/>
          </ac:spMkLst>
        </pc:spChg>
        <pc:picChg chg="add mod">
          <ac:chgData name="Barbora Kojdecká" userId="bd5231ab544329e6" providerId="LiveId" clId="{54C4886B-E60E-4D57-A90D-60BBA2E20261}" dt="2022-05-10T19:53:05.270" v="868" actId="14100"/>
          <ac:picMkLst>
            <pc:docMk/>
            <pc:sldMk cId="4182361478" sldId="310"/>
            <ac:picMk id="4" creationId="{5BAF4432-590F-4C17-BE21-955245303312}"/>
          </ac:picMkLst>
        </pc:picChg>
      </pc:sldChg>
      <pc:sldChg chg="addSp delSp modSp new mod">
        <pc:chgData name="Barbora Kojdecká" userId="bd5231ab544329e6" providerId="LiveId" clId="{54C4886B-E60E-4D57-A90D-60BBA2E20261}" dt="2022-05-10T20:09:54.843" v="910"/>
        <pc:sldMkLst>
          <pc:docMk/>
          <pc:sldMk cId="4040805108" sldId="311"/>
        </pc:sldMkLst>
        <pc:spChg chg="del">
          <ac:chgData name="Barbora Kojdecká" userId="bd5231ab544329e6" providerId="LiveId" clId="{54C4886B-E60E-4D57-A90D-60BBA2E20261}" dt="2022-05-10T19:55:18.532" v="901" actId="478"/>
          <ac:spMkLst>
            <pc:docMk/>
            <pc:sldMk cId="4040805108" sldId="311"/>
            <ac:spMk id="2" creationId="{BB7C2AF1-93E8-43C4-8809-041047A14C1C}"/>
          </ac:spMkLst>
        </pc:spChg>
        <pc:spChg chg="del">
          <ac:chgData name="Barbora Kojdecká" userId="bd5231ab544329e6" providerId="LiveId" clId="{54C4886B-E60E-4D57-A90D-60BBA2E20261}" dt="2022-05-10T19:55:17.676" v="900" actId="478"/>
          <ac:spMkLst>
            <pc:docMk/>
            <pc:sldMk cId="4040805108" sldId="311"/>
            <ac:spMk id="3" creationId="{1B491276-7E61-4F32-A8DD-D18AA7B31534}"/>
          </ac:spMkLst>
        </pc:spChg>
        <pc:picChg chg="add del mod">
          <ac:chgData name="Barbora Kojdecká" userId="bd5231ab544329e6" providerId="LiveId" clId="{54C4886B-E60E-4D57-A90D-60BBA2E20261}" dt="2022-05-10T19:55:27.683" v="903" actId="478"/>
          <ac:picMkLst>
            <pc:docMk/>
            <pc:sldMk cId="4040805108" sldId="311"/>
            <ac:picMk id="4" creationId="{B1119478-0EAB-40DD-AC37-40A0BC89D2BC}"/>
          </ac:picMkLst>
        </pc:picChg>
        <pc:picChg chg="add del mod">
          <ac:chgData name="Barbora Kojdecká" userId="bd5231ab544329e6" providerId="LiveId" clId="{54C4886B-E60E-4D57-A90D-60BBA2E20261}" dt="2022-05-10T20:09:03.448" v="907" actId="478"/>
          <ac:picMkLst>
            <pc:docMk/>
            <pc:sldMk cId="4040805108" sldId="311"/>
            <ac:picMk id="6" creationId="{6563006F-8BA6-4F69-A303-A4AE1FB6FB7F}"/>
          </ac:picMkLst>
        </pc:picChg>
        <pc:picChg chg="add del mod">
          <ac:chgData name="Barbora Kojdecká" userId="bd5231ab544329e6" providerId="LiveId" clId="{54C4886B-E60E-4D57-A90D-60BBA2E20261}" dt="2022-05-10T20:09:07.635" v="909" actId="478"/>
          <ac:picMkLst>
            <pc:docMk/>
            <pc:sldMk cId="4040805108" sldId="311"/>
            <ac:picMk id="8" creationId="{608C2E22-A20E-4B13-AEAE-4C4B032132B2}"/>
          </ac:picMkLst>
        </pc:picChg>
        <pc:picChg chg="add mod">
          <ac:chgData name="Barbora Kojdecká" userId="bd5231ab544329e6" providerId="LiveId" clId="{54C4886B-E60E-4D57-A90D-60BBA2E20261}" dt="2022-05-10T20:09:54.843" v="910"/>
          <ac:picMkLst>
            <pc:docMk/>
            <pc:sldMk cId="4040805108" sldId="311"/>
            <ac:picMk id="10" creationId="{F31EE16A-00C5-4DFB-8398-6CDA50D801EA}"/>
          </ac:picMkLst>
        </pc:picChg>
      </pc:sldChg>
      <pc:sldChg chg="new del">
        <pc:chgData name="Barbora Kojdecká" userId="bd5231ab544329e6" providerId="LiveId" clId="{54C4886B-E60E-4D57-A90D-60BBA2E20261}" dt="2022-05-10T20:12:23.188" v="1015" actId="47"/>
        <pc:sldMkLst>
          <pc:docMk/>
          <pc:sldMk cId="3405649982" sldId="312"/>
        </pc:sldMkLst>
      </pc:sldChg>
      <pc:sldChg chg="modSp add mod">
        <pc:chgData name="Barbora Kojdecká" userId="bd5231ab544329e6" providerId="LiveId" clId="{54C4886B-E60E-4D57-A90D-60BBA2E20261}" dt="2022-05-10T20:12:14.402" v="1014" actId="20577"/>
        <pc:sldMkLst>
          <pc:docMk/>
          <pc:sldMk cId="288756045" sldId="313"/>
        </pc:sldMkLst>
        <pc:spChg chg="mod">
          <ac:chgData name="Barbora Kojdecká" userId="bd5231ab544329e6" providerId="LiveId" clId="{54C4886B-E60E-4D57-A90D-60BBA2E20261}" dt="2022-05-10T20:12:14.402" v="1014" actId="20577"/>
          <ac:spMkLst>
            <pc:docMk/>
            <pc:sldMk cId="288756045" sldId="313"/>
            <ac:spMk id="2" creationId="{A85F1FD9-B352-444A-9166-D2EFD0E564BD}"/>
          </ac:spMkLst>
        </pc:spChg>
        <pc:spChg chg="mod">
          <ac:chgData name="Barbora Kojdecká" userId="bd5231ab544329e6" providerId="LiveId" clId="{54C4886B-E60E-4D57-A90D-60BBA2E20261}" dt="2022-05-10T20:11:22.216" v="932" actId="20577"/>
          <ac:spMkLst>
            <pc:docMk/>
            <pc:sldMk cId="288756045" sldId="313"/>
            <ac:spMk id="3" creationId="{81B9DD45-E9AC-462D-9645-FAAFD028C831}"/>
          </ac:spMkLst>
        </pc:spChg>
      </pc:sldChg>
      <pc:sldChg chg="delSp modSp new mod">
        <pc:chgData name="Barbora Kojdecká" userId="bd5231ab544329e6" providerId="LiveId" clId="{54C4886B-E60E-4D57-A90D-60BBA2E20261}" dt="2022-05-10T20:13:57.263" v="1038" actId="404"/>
        <pc:sldMkLst>
          <pc:docMk/>
          <pc:sldMk cId="2927490127" sldId="314"/>
        </pc:sldMkLst>
        <pc:spChg chg="mod">
          <ac:chgData name="Barbora Kojdecká" userId="bd5231ab544329e6" providerId="LiveId" clId="{54C4886B-E60E-4D57-A90D-60BBA2E20261}" dt="2022-05-10T20:13:57.263" v="1038" actId="404"/>
          <ac:spMkLst>
            <pc:docMk/>
            <pc:sldMk cId="2927490127" sldId="314"/>
            <ac:spMk id="2" creationId="{FD19653C-77C8-4DA0-9211-3108D04332A5}"/>
          </ac:spMkLst>
        </pc:spChg>
        <pc:spChg chg="del">
          <ac:chgData name="Barbora Kojdecká" userId="bd5231ab544329e6" providerId="LiveId" clId="{54C4886B-E60E-4D57-A90D-60BBA2E20261}" dt="2022-05-10T20:13:46.070" v="1030" actId="478"/>
          <ac:spMkLst>
            <pc:docMk/>
            <pc:sldMk cId="2927490127" sldId="314"/>
            <ac:spMk id="3" creationId="{D5D5F60B-94BE-4167-8C42-AE9974313B86}"/>
          </ac:spMkLst>
        </pc:spChg>
      </pc:sldChg>
      <pc:sldChg chg="new del">
        <pc:chgData name="Barbora Kojdecká" userId="bd5231ab544329e6" providerId="LiveId" clId="{54C4886B-E60E-4D57-A90D-60BBA2E20261}" dt="2022-05-10T20:12:38.385" v="1017" actId="47"/>
        <pc:sldMkLst>
          <pc:docMk/>
          <pc:sldMk cId="4031144826" sldId="314"/>
        </pc:sldMkLst>
      </pc:sldChg>
      <pc:sldMasterChg chg="modSp addSldLayout delSldLayout">
        <pc:chgData name="Barbora Kojdecká" userId="bd5231ab544329e6" providerId="LiveId" clId="{54C4886B-E60E-4D57-A90D-60BBA2E20261}" dt="2022-05-10T20:12:23.188" v="1015" actId="47"/>
        <pc:sldMasterMkLst>
          <pc:docMk/>
          <pc:sldMasterMk cId="0" sldId="2147483674"/>
        </pc:sldMasterMkLst>
        <pc:spChg chg="mod">
          <ac:chgData name="Barbora Kojdecká" userId="bd5231ab544329e6" providerId="LiveId" clId="{54C4886B-E60E-4D57-A90D-60BBA2E20261}" dt="2022-05-10T19:36:46.899" v="596" actId="16037"/>
          <ac:spMkLst>
            <pc:docMk/>
            <pc:sldMasterMk cId="0" sldId="2147483674"/>
            <ac:spMk id="6" creationId="{00000000-0000-0000-0000-000000000000}"/>
          </ac:spMkLst>
        </pc:spChg>
        <pc:sldLayoutChg chg="del">
          <pc:chgData name="Barbora Kojdecká" userId="bd5231ab544329e6" providerId="LiveId" clId="{54C4886B-E60E-4D57-A90D-60BBA2E20261}" dt="2022-05-10T19:44:14.637" v="668" actId="47"/>
          <pc:sldLayoutMkLst>
            <pc:docMk/>
            <pc:sldMasterMk cId="0" sldId="2147483674"/>
            <pc:sldLayoutMk cId="0" sldId="2147483648"/>
          </pc:sldLayoutMkLst>
        </pc:sldLayoutChg>
        <pc:sldLayoutChg chg="del">
          <pc:chgData name="Barbora Kojdecká" userId="bd5231ab544329e6" providerId="LiveId" clId="{54C4886B-E60E-4D57-A90D-60BBA2E20261}" dt="2022-05-10T19:31:44.437" v="540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Barbora Kojdecká" userId="bd5231ab544329e6" providerId="LiveId" clId="{54C4886B-E60E-4D57-A90D-60BBA2E20261}" dt="2022-05-10T19:31:50.567" v="545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Barbora Kojdecká" userId="bd5231ab544329e6" providerId="LiveId" clId="{54C4886B-E60E-4D57-A90D-60BBA2E20261}" dt="2022-05-10T19:31:31.682" v="535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Barbora Kojdecká" userId="bd5231ab544329e6" providerId="LiveId" clId="{54C4886B-E60E-4D57-A90D-60BBA2E20261}" dt="2022-05-10T19:31:34.392" v="537" actId="47"/>
          <pc:sldLayoutMkLst>
            <pc:docMk/>
            <pc:sldMasterMk cId="0" sldId="2147483674"/>
            <pc:sldLayoutMk cId="0" sldId="2147483654"/>
          </pc:sldLayoutMkLst>
        </pc:sldLayoutChg>
        <pc:sldLayoutChg chg="add del">
          <pc:chgData name="Barbora Kojdecká" userId="bd5231ab544329e6" providerId="LiveId" clId="{54C4886B-E60E-4D57-A90D-60BBA2E20261}" dt="2022-05-10T19:40:48.509" v="621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Barbora Kojdecká" userId="bd5231ab544329e6" providerId="LiveId" clId="{54C4886B-E60E-4D57-A90D-60BBA2E20261}" dt="2022-05-10T20:12:23.188" v="1015" actId="47"/>
          <pc:sldLayoutMkLst>
            <pc:docMk/>
            <pc:sldMasterMk cId="0" sldId="2147483674"/>
            <pc:sldLayoutMk cId="0" sldId="2147483659"/>
          </pc:sldLayoutMkLst>
        </pc:sldLayoutChg>
        <pc:sldLayoutChg chg="del">
          <pc:chgData name="Barbora Kojdecká" userId="bd5231ab544329e6" providerId="LiveId" clId="{54C4886B-E60E-4D57-A90D-60BBA2E20261}" dt="2022-05-10T19:30:50.158" v="522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Barbora Kojdecká" userId="bd5231ab544329e6" providerId="LiveId" clId="{54C4886B-E60E-4D57-A90D-60BBA2E20261}" dt="2022-05-10T19:31:41.857" v="538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Barbora Kojdecká" userId="bd5231ab544329e6" providerId="LiveId" clId="{54C4886B-E60E-4D57-A90D-60BBA2E20261}" dt="2022-05-10T19:31:43.067" v="539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Barbora Kojdecká" userId="bd5231ab544329e6" providerId="LiveId" clId="{54C4886B-E60E-4D57-A90D-60BBA2E20261}" dt="2022-05-10T19:53:36.859" v="876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Barbora Kojdecká" userId="bd5231ab544329e6" providerId="LiveId" clId="{54C4886B-E60E-4D57-A90D-60BBA2E20261}" dt="2022-05-10T19:31:52.347" v="547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Barbora Kojdecká" userId="bd5231ab544329e6" providerId="LiveId" clId="{54C4886B-E60E-4D57-A90D-60BBA2E20261}" dt="2022-05-10T19:31:53.142" v="548" actId="47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Barbora Kojdecká" userId="bd5231ab544329e6" providerId="LiveId" clId="{54C4886B-E60E-4D57-A90D-60BBA2E20261}" dt="2022-05-10T19:31:53.957" v="549" actId="47"/>
          <pc:sldLayoutMkLst>
            <pc:docMk/>
            <pc:sldMasterMk cId="0" sldId="2147483674"/>
            <pc:sldLayoutMk cId="0" sldId="2147483670"/>
          </pc:sldLayoutMkLst>
        </pc:sldLayoutChg>
        <pc:sldLayoutChg chg="del">
          <pc:chgData name="Barbora Kojdecká" userId="bd5231ab544329e6" providerId="LiveId" clId="{54C4886B-E60E-4D57-A90D-60BBA2E20261}" dt="2022-05-10T19:31:54.367" v="550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Barbora Kojdecká" userId="bd5231ab544329e6" providerId="LiveId" clId="{54C4886B-E60E-4D57-A90D-60BBA2E20261}" dt="2022-05-10T19:48:02.684" v="769" actId="47"/>
          <pc:sldLayoutMkLst>
            <pc:docMk/>
            <pc:sldMasterMk cId="0" sldId="2147483674"/>
            <pc:sldLayoutMk cId="0" sldId="2147483672"/>
          </pc:sldLayoutMkLst>
        </pc:sldLayoutChg>
      </pc:sldMasterChg>
      <pc:sldMasterChg chg="del delSldLayout">
        <pc:chgData name="Barbora Kojdecká" userId="bd5231ab544329e6" providerId="LiveId" clId="{54C4886B-E60E-4D57-A90D-60BBA2E20261}" dt="2022-05-10T19:54:23.148" v="896" actId="47"/>
        <pc:sldMasterMkLst>
          <pc:docMk/>
          <pc:sldMasterMk cId="0" sldId="2147483675"/>
        </pc:sldMasterMkLst>
        <pc:sldLayoutChg chg="del">
          <pc:chgData name="Barbora Kojdecká" userId="bd5231ab544329e6" providerId="LiveId" clId="{54C4886B-E60E-4D57-A90D-60BBA2E20261}" dt="2022-05-10T19:54:23.148" v="896" actId="47"/>
          <pc:sldLayoutMkLst>
            <pc:docMk/>
            <pc:sldMasterMk cId="0" sldId="2147483675"/>
            <pc:sldLayoutMk cId="0" sldId="2147483673"/>
          </pc:sldLayoutMkLst>
        </pc:sldLayoutChg>
      </pc:sldMasterChg>
      <pc:sldMasterChg chg="new del mod addSldLayout delSldLayout">
        <pc:chgData name="Barbora Kojdecká" userId="bd5231ab544329e6" providerId="LiveId" clId="{54C4886B-E60E-4D57-A90D-60BBA2E20261}" dt="2022-05-10T19:36:14.258" v="593" actId="6938"/>
        <pc:sldMasterMkLst>
          <pc:docMk/>
          <pc:sldMasterMk cId="316280712" sldId="2147483676"/>
        </pc:sldMasterMkLst>
        <pc:sldLayoutChg chg="new del replId">
          <pc:chgData name="Barbora Kojdecká" userId="bd5231ab544329e6" providerId="LiveId" clId="{54C4886B-E60E-4D57-A90D-60BBA2E20261}" dt="2022-05-10T19:36:14.258" v="593" actId="6938"/>
          <pc:sldLayoutMkLst>
            <pc:docMk/>
            <pc:sldMasterMk cId="316280712" sldId="2147483676"/>
            <pc:sldLayoutMk cId="2982381703" sldId="2147483677"/>
          </pc:sldLayoutMkLst>
        </pc:sldLayoutChg>
        <pc:sldLayoutChg chg="new del replId">
          <pc:chgData name="Barbora Kojdecká" userId="bd5231ab544329e6" providerId="LiveId" clId="{54C4886B-E60E-4D57-A90D-60BBA2E20261}" dt="2022-05-10T19:36:14.258" v="593" actId="6938"/>
          <pc:sldLayoutMkLst>
            <pc:docMk/>
            <pc:sldMasterMk cId="316280712" sldId="2147483676"/>
            <pc:sldLayoutMk cId="825560160" sldId="2147483678"/>
          </pc:sldLayoutMkLst>
        </pc:sldLayoutChg>
        <pc:sldLayoutChg chg="new del replId">
          <pc:chgData name="Barbora Kojdecká" userId="bd5231ab544329e6" providerId="LiveId" clId="{54C4886B-E60E-4D57-A90D-60BBA2E20261}" dt="2022-05-10T19:36:14.258" v="593" actId="6938"/>
          <pc:sldLayoutMkLst>
            <pc:docMk/>
            <pc:sldMasterMk cId="316280712" sldId="2147483676"/>
            <pc:sldLayoutMk cId="1362878179" sldId="2147483679"/>
          </pc:sldLayoutMkLst>
        </pc:sldLayoutChg>
        <pc:sldLayoutChg chg="new del replId">
          <pc:chgData name="Barbora Kojdecká" userId="bd5231ab544329e6" providerId="LiveId" clId="{54C4886B-E60E-4D57-A90D-60BBA2E20261}" dt="2022-05-10T19:36:14.258" v="593" actId="6938"/>
          <pc:sldLayoutMkLst>
            <pc:docMk/>
            <pc:sldMasterMk cId="316280712" sldId="2147483676"/>
            <pc:sldLayoutMk cId="2863623177" sldId="2147483680"/>
          </pc:sldLayoutMkLst>
        </pc:sldLayoutChg>
        <pc:sldLayoutChg chg="new del replId">
          <pc:chgData name="Barbora Kojdecká" userId="bd5231ab544329e6" providerId="LiveId" clId="{54C4886B-E60E-4D57-A90D-60BBA2E20261}" dt="2022-05-10T19:36:14.258" v="593" actId="6938"/>
          <pc:sldLayoutMkLst>
            <pc:docMk/>
            <pc:sldMasterMk cId="316280712" sldId="2147483676"/>
            <pc:sldLayoutMk cId="862280792" sldId="2147483681"/>
          </pc:sldLayoutMkLst>
        </pc:sldLayoutChg>
        <pc:sldLayoutChg chg="new del replId">
          <pc:chgData name="Barbora Kojdecká" userId="bd5231ab544329e6" providerId="LiveId" clId="{54C4886B-E60E-4D57-A90D-60BBA2E20261}" dt="2022-05-10T19:36:14.258" v="593" actId="6938"/>
          <pc:sldLayoutMkLst>
            <pc:docMk/>
            <pc:sldMasterMk cId="316280712" sldId="2147483676"/>
            <pc:sldLayoutMk cId="1841393296" sldId="2147483682"/>
          </pc:sldLayoutMkLst>
        </pc:sldLayoutChg>
        <pc:sldLayoutChg chg="new del replId">
          <pc:chgData name="Barbora Kojdecká" userId="bd5231ab544329e6" providerId="LiveId" clId="{54C4886B-E60E-4D57-A90D-60BBA2E20261}" dt="2022-05-10T19:36:14.258" v="593" actId="6938"/>
          <pc:sldLayoutMkLst>
            <pc:docMk/>
            <pc:sldMasterMk cId="316280712" sldId="2147483676"/>
            <pc:sldLayoutMk cId="3985807027" sldId="2147483683"/>
          </pc:sldLayoutMkLst>
        </pc:sldLayoutChg>
        <pc:sldLayoutChg chg="new del replId">
          <pc:chgData name="Barbora Kojdecká" userId="bd5231ab544329e6" providerId="LiveId" clId="{54C4886B-E60E-4D57-A90D-60BBA2E20261}" dt="2022-05-10T19:36:14.258" v="593" actId="6938"/>
          <pc:sldLayoutMkLst>
            <pc:docMk/>
            <pc:sldMasterMk cId="316280712" sldId="2147483676"/>
            <pc:sldLayoutMk cId="3124008008" sldId="2147483684"/>
          </pc:sldLayoutMkLst>
        </pc:sldLayoutChg>
        <pc:sldLayoutChg chg="new del replId">
          <pc:chgData name="Barbora Kojdecká" userId="bd5231ab544329e6" providerId="LiveId" clId="{54C4886B-E60E-4D57-A90D-60BBA2E20261}" dt="2022-05-10T19:36:14.258" v="593" actId="6938"/>
          <pc:sldLayoutMkLst>
            <pc:docMk/>
            <pc:sldMasterMk cId="316280712" sldId="2147483676"/>
            <pc:sldLayoutMk cId="283242025" sldId="2147483685"/>
          </pc:sldLayoutMkLst>
        </pc:sldLayoutChg>
        <pc:sldLayoutChg chg="new del replId">
          <pc:chgData name="Barbora Kojdecká" userId="bd5231ab544329e6" providerId="LiveId" clId="{54C4886B-E60E-4D57-A90D-60BBA2E20261}" dt="2022-05-10T19:36:14.258" v="593" actId="6938"/>
          <pc:sldLayoutMkLst>
            <pc:docMk/>
            <pc:sldMasterMk cId="316280712" sldId="2147483676"/>
            <pc:sldLayoutMk cId="3098724223" sldId="2147483686"/>
          </pc:sldLayoutMkLst>
        </pc:sldLayoutChg>
        <pc:sldLayoutChg chg="new del replId">
          <pc:chgData name="Barbora Kojdecká" userId="bd5231ab544329e6" providerId="LiveId" clId="{54C4886B-E60E-4D57-A90D-60BBA2E20261}" dt="2022-05-10T19:36:14.258" v="593" actId="6938"/>
          <pc:sldLayoutMkLst>
            <pc:docMk/>
            <pc:sldMasterMk cId="316280712" sldId="2147483676"/>
            <pc:sldLayoutMk cId="1228245224" sldId="214748368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8D44EAA2-6EF3-4C87-AC3A-28A52BC8D4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C321724-3C21-4CC8-9816-078944CFE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EA092-C1B2-4D8A-9019-137BA0C11D38}" type="datetimeFigureOut">
              <a:rPr lang="cs-CZ" smtClean="0"/>
              <a:t>11.05.2022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A8E2029-3506-4D39-ADB3-2B786CEB6F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D2792C5-509E-4070-B8E4-C409D29897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24775-37F9-4568-8459-D0EBDEAA2D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98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992c87179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992c87179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2c87179f_1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2c87179f_1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9aea31311b_6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9aea31311b_6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9afacedb7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9afacedb7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992c87179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992c87179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297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2c87179f_1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2c87179f_1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93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1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2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3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4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5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6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7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8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57" r:id="rId4"/>
    <p:sldLayoutId id="2147483658" r:id="rId5"/>
    <p:sldLayoutId id="2147483660" r:id="rId6"/>
    <p:sldLayoutId id="2147483661" r:id="rId7"/>
    <p:sldLayoutId id="2147483663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 Narrow" panose="020B0606020202030204" pitchFamily="34" charset="0"/>
          <a:ea typeface="Arial Narrow" panose="020B060602020203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title"/>
          </p:nvPr>
        </p:nvSpPr>
        <p:spPr>
          <a:xfrm>
            <a:off x="1241441" y="1289957"/>
            <a:ext cx="6661118" cy="2337461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6000" dirty="0">
                <a:latin typeface="+mj-lt"/>
              </a:rPr>
              <a:t>Správa </a:t>
            </a:r>
            <a:r>
              <a:rPr lang="cs-CZ" sz="6600" dirty="0">
                <a:latin typeface="+mj-lt"/>
              </a:rPr>
              <a:t>týmových</a:t>
            </a:r>
            <a:r>
              <a:rPr lang="cs-CZ" sz="6000" dirty="0">
                <a:latin typeface="+mj-lt"/>
              </a:rPr>
              <a:t> úkolů</a:t>
            </a:r>
          </a:p>
        </p:txBody>
      </p:sp>
      <p:sp>
        <p:nvSpPr>
          <p:cNvPr id="329" name="Google Shape;329;p29"/>
          <p:cNvSpPr txBox="1">
            <a:spLocks noGrp="1"/>
          </p:cNvSpPr>
          <p:nvPr>
            <p:ph type="body" idx="1"/>
          </p:nvPr>
        </p:nvSpPr>
        <p:spPr>
          <a:xfrm>
            <a:off x="1557773" y="3497417"/>
            <a:ext cx="6028454" cy="14541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indent="0" algn="l">
              <a:buNone/>
            </a:pPr>
            <a:r>
              <a:rPr lang="cs-CZ" dirty="0"/>
              <a:t>E. Maderová, K. </a:t>
            </a:r>
            <a:r>
              <a:rPr lang="cs-CZ" dirty="0" err="1"/>
              <a:t>Franioková</a:t>
            </a:r>
            <a:r>
              <a:rPr lang="cs-CZ" dirty="0"/>
              <a:t>, J. </a:t>
            </a:r>
            <a:r>
              <a:rPr lang="cs-CZ" dirty="0" err="1"/>
              <a:t>Pučan</a:t>
            </a:r>
            <a:r>
              <a:rPr lang="cs-CZ" dirty="0"/>
              <a:t>, J. </a:t>
            </a:r>
            <a:r>
              <a:rPr lang="cs-CZ" dirty="0" err="1"/>
              <a:t>Zlochová</a:t>
            </a:r>
            <a:r>
              <a:rPr lang="cs-CZ" dirty="0"/>
              <a:t>, B. Kojdecká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+mj-lt"/>
              </a:rPr>
              <a:t>PLNĚNÍ ÚKOLU</a:t>
            </a:r>
          </a:p>
        </p:txBody>
      </p:sp>
      <p:pic>
        <p:nvPicPr>
          <p:cNvPr id="4" name="Zástupný obsah 4">
            <a:extLst>
              <a:ext uri="{FF2B5EF4-FFF2-40B4-BE49-F238E27FC236}">
                <a16:creationId xmlns:a16="http://schemas.microsoft.com/office/drawing/2014/main" id="{FA12BF13-217E-4CD1-8C8E-FF5D1E2FA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95" y="970900"/>
            <a:ext cx="7405010" cy="38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7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4">
            <a:extLst>
              <a:ext uri="{FF2B5EF4-FFF2-40B4-BE49-F238E27FC236}">
                <a16:creationId xmlns:a16="http://schemas.microsoft.com/office/drawing/2014/main" id="{F5A918F5-193A-4BD1-B4B9-312E52D3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42096"/>
            <a:ext cx="7187264" cy="462533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14F3DDF-A751-483F-9C56-D545CAAC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1070" y="419100"/>
            <a:ext cx="5150100" cy="431400"/>
          </a:xfrm>
        </p:spPr>
        <p:txBody>
          <a:bodyPr/>
          <a:lstStyle/>
          <a:p>
            <a:r>
              <a:rPr lang="cs-CZ" dirty="0">
                <a:latin typeface="+mj-lt"/>
              </a:rPr>
              <a:t>OPUŠTĚNÍ  </a:t>
            </a:r>
            <a:r>
              <a:rPr lang="cs-CZ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TÝMU</a:t>
            </a:r>
          </a:p>
        </p:txBody>
      </p:sp>
    </p:spTree>
    <p:extLst>
      <p:ext uri="{BB962C8B-B14F-4D97-AF65-F5344CB8AC3E}">
        <p14:creationId xmlns:p14="http://schemas.microsoft.com/office/powerpoint/2010/main" val="828753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/>
          <p:nvPr/>
        </p:nvSpPr>
        <p:spPr>
          <a:xfrm rot="-812392" flipH="1">
            <a:off x="6048727" y="1643072"/>
            <a:ext cx="2434973" cy="262528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/>
          </p:nvPr>
        </p:nvSpPr>
        <p:spPr>
          <a:xfrm>
            <a:off x="2116113" y="242815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cs-CZ" dirty="0">
                <a:latin typeface="+mj-lt"/>
              </a:rPr>
              <a:t>SMAZÁNÍ TÝMU</a:t>
            </a:r>
            <a:endParaRPr dirty="0">
              <a:latin typeface="+mj-lt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9339802-80C1-4C46-8BB6-D4777484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380" y="914314"/>
            <a:ext cx="5560595" cy="4082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303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518C1DE0-1B5A-4C73-80DB-0F00ED1F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9960"/>
            <a:ext cx="2087880" cy="1945680"/>
          </a:xfrm>
        </p:spPr>
        <p:txBody>
          <a:bodyPr/>
          <a:lstStyle/>
          <a:p>
            <a:r>
              <a:rPr lang="cs-CZ" dirty="0">
                <a:latin typeface="+mj-lt"/>
              </a:rPr>
              <a:t>SMAZÁNÍ PROFILU</a:t>
            </a:r>
          </a:p>
        </p:txBody>
      </p:sp>
      <p:pic>
        <p:nvPicPr>
          <p:cNvPr id="4" name="Zástupný obsah 4">
            <a:extLst>
              <a:ext uri="{FF2B5EF4-FFF2-40B4-BE49-F238E27FC236}">
                <a16:creationId xmlns:a16="http://schemas.microsoft.com/office/drawing/2014/main" id="{5BAF4432-590F-4C17-BE21-955245303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55" y="114300"/>
            <a:ext cx="6810465" cy="486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36147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ek 9">
            <a:extLst>
              <a:ext uri="{FF2B5EF4-FFF2-40B4-BE49-F238E27FC236}">
                <a16:creationId xmlns:a16="http://schemas.microsoft.com/office/drawing/2014/main" id="{F31EE16A-00C5-4DFB-8398-6CDA50D80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44" y="885440"/>
            <a:ext cx="6057912" cy="337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05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6E5EC4A9-98BB-69E6-1FD6-9260069E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39" y="162858"/>
            <a:ext cx="7038667" cy="48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50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A85F1FD9-B352-444A-9166-D2EFD0E5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4774" y="1905000"/>
            <a:ext cx="3681025" cy="1821180"/>
          </a:xfrm>
        </p:spPr>
        <p:txBody>
          <a:bodyPr/>
          <a:lstStyle/>
          <a:p>
            <a:r>
              <a:rPr lang="cs-CZ" sz="2000" dirty="0"/>
              <a:t>odebrání členů z týmu</a:t>
            </a:r>
          </a:p>
          <a:p>
            <a:r>
              <a:rPr lang="cs-CZ" sz="2000" dirty="0"/>
              <a:t>změna práv v týmu</a:t>
            </a:r>
          </a:p>
          <a:p>
            <a:r>
              <a:rPr lang="cs-CZ" sz="2000" dirty="0"/>
              <a:t>úprava úkolu</a:t>
            </a:r>
          </a:p>
          <a:p>
            <a:r>
              <a:rPr lang="cs-CZ" sz="2000" dirty="0"/>
              <a:t>odhlášení</a:t>
            </a:r>
          </a:p>
          <a:p>
            <a:r>
              <a:rPr lang="cs-CZ" sz="2000" dirty="0"/>
              <a:t>zrušení úkolu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1B9DD45-E9AC-462D-9645-FAAFD028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+mj-lt"/>
              </a:rPr>
              <a:t>ROZŠIŘUJÍCÍ FUNKCE</a:t>
            </a:r>
          </a:p>
        </p:txBody>
      </p:sp>
    </p:spTree>
    <p:extLst>
      <p:ext uri="{BB962C8B-B14F-4D97-AF65-F5344CB8AC3E}">
        <p14:creationId xmlns:p14="http://schemas.microsoft.com/office/powerpoint/2010/main" val="28875604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19653C-77C8-4DA0-9211-3108D043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8000" dirty="0"/>
              <a:t>Konec</a:t>
            </a:r>
          </a:p>
        </p:txBody>
      </p:sp>
    </p:spTree>
    <p:extLst>
      <p:ext uri="{BB962C8B-B14F-4D97-AF65-F5344CB8AC3E}">
        <p14:creationId xmlns:p14="http://schemas.microsoft.com/office/powerpoint/2010/main" val="2927490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cs-CZ" dirty="0">
                <a:latin typeface="+mj-lt"/>
              </a:rPr>
              <a:t>OSNOVA</a:t>
            </a:r>
            <a:endParaRPr dirty="0">
              <a:latin typeface="+mj-lt"/>
            </a:endParaRPr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602560" y="1766731"/>
            <a:ext cx="26802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 dirty="0"/>
              <a:t>APLIKACE</a:t>
            </a:r>
            <a:endParaRPr sz="2400"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700261" y="176156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1.</a:t>
            </a:r>
            <a:endParaRPr sz="3600"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602560" y="2944558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 dirty="0"/>
              <a:t>HLAVNÍ FUNKCE</a:t>
            </a:r>
            <a:endParaRPr sz="2400"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602560" y="3112534"/>
            <a:ext cx="3034268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/>
              <a:t>Pro základní </a:t>
            </a:r>
            <a:r>
              <a:rPr lang="cs-CZ" sz="2000" dirty="0"/>
              <a:t>fungování</a:t>
            </a:r>
            <a:endParaRPr sz="1800"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700261" y="2882493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2.</a:t>
            </a:r>
            <a:endParaRPr sz="3600"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5594128" y="1761568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 dirty="0"/>
              <a:t>NÁVRH DATABÁZE</a:t>
            </a:r>
            <a:endParaRPr sz="2400" dirty="0"/>
          </a:p>
        </p:txBody>
      </p:sp>
      <p:sp>
        <p:nvSpPr>
          <p:cNvPr id="348" name="Google Shape;348;p31"/>
          <p:cNvSpPr txBox="1">
            <a:spLocks noGrp="1"/>
          </p:cNvSpPr>
          <p:nvPr>
            <p:ph type="subTitle" idx="8"/>
          </p:nvPr>
        </p:nvSpPr>
        <p:spPr>
          <a:xfrm>
            <a:off x="5594128" y="1929544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/>
              <a:t>ERD, model</a:t>
            </a:r>
            <a:endParaRPr sz="1800"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4636828" y="176673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3.</a:t>
            </a:r>
            <a:endParaRPr sz="3600" dirty="0"/>
          </a:p>
        </p:txBody>
      </p:sp>
      <p:sp>
        <p:nvSpPr>
          <p:cNvPr id="350" name="Google Shape;350;p31"/>
          <p:cNvSpPr txBox="1">
            <a:spLocks noGrp="1"/>
          </p:cNvSpPr>
          <p:nvPr>
            <p:ph type="subTitle" idx="13"/>
          </p:nvPr>
        </p:nvSpPr>
        <p:spPr>
          <a:xfrm>
            <a:off x="5594128" y="2956282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 dirty="0"/>
              <a:t>DALŠÍ FUNKCE</a:t>
            </a:r>
            <a:endParaRPr sz="2400" dirty="0"/>
          </a:p>
        </p:txBody>
      </p:sp>
      <p:sp>
        <p:nvSpPr>
          <p:cNvPr id="351" name="Google Shape;351;p31"/>
          <p:cNvSpPr txBox="1">
            <a:spLocks noGrp="1"/>
          </p:cNvSpPr>
          <p:nvPr>
            <p:ph type="subTitle" idx="14"/>
          </p:nvPr>
        </p:nvSpPr>
        <p:spPr>
          <a:xfrm>
            <a:off x="5594128" y="3124258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000" dirty="0"/>
              <a:t>Rozšíření</a:t>
            </a:r>
            <a:r>
              <a:rPr lang="cs-CZ" sz="1800" dirty="0"/>
              <a:t> aplikace</a:t>
            </a:r>
            <a:endParaRPr sz="1800" dirty="0"/>
          </a:p>
        </p:txBody>
      </p:sp>
      <p:sp>
        <p:nvSpPr>
          <p:cNvPr id="352" name="Google Shape;352;p31"/>
          <p:cNvSpPr txBox="1">
            <a:spLocks noGrp="1"/>
          </p:cNvSpPr>
          <p:nvPr>
            <p:ph type="title" idx="15"/>
          </p:nvPr>
        </p:nvSpPr>
        <p:spPr>
          <a:xfrm>
            <a:off x="4636828" y="2905305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4.</a:t>
            </a:r>
            <a:endParaRPr sz="36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A85F1FD9-B352-444A-9166-D2EFD0E5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4774" y="1905000"/>
            <a:ext cx="3681025" cy="1821180"/>
          </a:xfrm>
        </p:spPr>
        <p:txBody>
          <a:bodyPr/>
          <a:lstStyle/>
          <a:p>
            <a:r>
              <a:rPr lang="cs-CZ" sz="2000" dirty="0"/>
              <a:t>webová aplikace</a:t>
            </a:r>
          </a:p>
          <a:p>
            <a:r>
              <a:rPr lang="cs-CZ" sz="2000" dirty="0"/>
              <a:t>týmová spolupráce</a:t>
            </a:r>
          </a:p>
          <a:p>
            <a:r>
              <a:rPr lang="cs-CZ" sz="2000" dirty="0"/>
              <a:t>přehled týmů, úkolů, členů, termínů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1B9DD45-E9AC-462D-9645-FAAFD028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+mj-lt"/>
              </a:rPr>
              <a:t>SPRÁVCE TÝMOVÝCH ÚKOLŮ</a:t>
            </a:r>
          </a:p>
        </p:txBody>
      </p:sp>
    </p:spTree>
    <p:extLst>
      <p:ext uri="{BB962C8B-B14F-4D97-AF65-F5344CB8AC3E}">
        <p14:creationId xmlns:p14="http://schemas.microsoft.com/office/powerpoint/2010/main" val="137593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4F3DDF-A751-483F-9C56-D545CAAC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50" y="319065"/>
            <a:ext cx="5150100" cy="431400"/>
          </a:xfrm>
        </p:spPr>
        <p:txBody>
          <a:bodyPr/>
          <a:lstStyle/>
          <a:p>
            <a:r>
              <a:rPr lang="cs-CZ" dirty="0">
                <a:latin typeface="+mj-lt"/>
              </a:rPr>
              <a:t>REGISTRACE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8ED1D08-2F7A-42E2-AE45-BE3F78A6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750465"/>
            <a:ext cx="6172200" cy="42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01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+mj-lt"/>
              </a:rPr>
              <a:t>PŘIHLÁŠENÍ</a:t>
            </a:r>
          </a:p>
        </p:txBody>
      </p:sp>
      <p:pic>
        <p:nvPicPr>
          <p:cNvPr id="65" name="Obrázek 64">
            <a:extLst>
              <a:ext uri="{FF2B5EF4-FFF2-40B4-BE49-F238E27FC236}">
                <a16:creationId xmlns:a16="http://schemas.microsoft.com/office/drawing/2014/main" id="{465E6B9C-1241-46CC-8F0F-B4E8FE3C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293" y="1531563"/>
            <a:ext cx="5778767" cy="2991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/>
          <p:nvPr/>
        </p:nvSpPr>
        <p:spPr>
          <a:xfrm rot="-812392" flipH="1">
            <a:off x="6048727" y="1643072"/>
            <a:ext cx="2434973" cy="262528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cs-CZ" dirty="0">
                <a:latin typeface="+mj-lt"/>
              </a:rPr>
              <a:t>VYTVOŘENÍ TÝMU</a:t>
            </a:r>
            <a:endParaRPr dirty="0">
              <a:latin typeface="+mj-lt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CDC59FAB-A3F7-4768-848A-0EFFD1AE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00" y="1036319"/>
            <a:ext cx="6335502" cy="3632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6;p52">
            <a:extLst>
              <a:ext uri="{FF2B5EF4-FFF2-40B4-BE49-F238E27FC236}">
                <a16:creationId xmlns:a16="http://schemas.microsoft.com/office/drawing/2014/main" id="{DBF7B81A-1D3C-42EB-98CA-CEC8F268A5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0620" y="204220"/>
            <a:ext cx="399948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SzPts val="3300"/>
            </a:pPr>
            <a:r>
              <a:rPr lang="cs-CZ" sz="2800" dirty="0">
                <a:latin typeface="+mj-lt"/>
              </a:rPr>
              <a:t>PŘEHLED</a:t>
            </a:r>
            <a:endParaRPr sz="2800" dirty="0">
              <a:latin typeface="+mj-lt"/>
            </a:endParaRPr>
          </a:p>
        </p:txBody>
      </p:sp>
      <p:pic>
        <p:nvPicPr>
          <p:cNvPr id="6" name="Obrázek 5" descr="Obsah obrázku text&#10;&#10;Popis byl vytvořen automaticky">
            <a:extLst>
              <a:ext uri="{FF2B5EF4-FFF2-40B4-BE49-F238E27FC236}">
                <a16:creationId xmlns:a16="http://schemas.microsoft.com/office/drawing/2014/main" id="{23AD91AC-DC0F-4C44-8462-FB0CBC74D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87546"/>
            <a:ext cx="6400800" cy="356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7326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cs-CZ" dirty="0">
                <a:latin typeface="+mj-lt"/>
              </a:rPr>
              <a:t>PŘIDÁNÍ ČLENA DO TÝMU</a:t>
            </a:r>
            <a:endParaRPr dirty="0">
              <a:latin typeface="+mj-lt"/>
            </a:endParaRPr>
          </a:p>
        </p:txBody>
      </p:sp>
      <p:pic>
        <p:nvPicPr>
          <p:cNvPr id="49" name="Obrázek 48">
            <a:extLst>
              <a:ext uri="{FF2B5EF4-FFF2-40B4-BE49-F238E27FC236}">
                <a16:creationId xmlns:a16="http://schemas.microsoft.com/office/drawing/2014/main" id="{05297908-EA1B-41D1-9AD9-DEAF3B99B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21" y="1120140"/>
            <a:ext cx="6318957" cy="34838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4"/>
          <p:cNvSpPr txBox="1">
            <a:spLocks noGrp="1"/>
          </p:cNvSpPr>
          <p:nvPr>
            <p:ph type="title"/>
          </p:nvPr>
        </p:nvSpPr>
        <p:spPr>
          <a:xfrm>
            <a:off x="-533399" y="0"/>
            <a:ext cx="6858000" cy="9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+mj-lt"/>
              </a:rPr>
              <a:t>VYTVOŘENÍ ÚKOLU</a:t>
            </a:r>
            <a:endParaRPr dirty="0">
              <a:latin typeface="+mj-lt"/>
            </a:endParaRPr>
          </a:p>
        </p:txBody>
      </p:sp>
      <p:pic>
        <p:nvPicPr>
          <p:cNvPr id="31" name="Zástupný obsah 4">
            <a:extLst>
              <a:ext uri="{FF2B5EF4-FFF2-40B4-BE49-F238E27FC236}">
                <a16:creationId xmlns:a16="http://schemas.microsoft.com/office/drawing/2014/main" id="{A0B56D80-1AD5-46D8-88C4-871B40197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07" y="739140"/>
            <a:ext cx="6551065" cy="4191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Vlastní 2">
      <a:majorFont>
        <a:latin typeface="Arial Narrow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99947CC3B92A4AB00B01AA1242E486" ma:contentTypeVersion="4" ma:contentTypeDescription="Vytvoří nový dokument" ma:contentTypeScope="" ma:versionID="a921e366cd898c6aabf16b5ac52f6ca0">
  <xsd:schema xmlns:xsd="http://www.w3.org/2001/XMLSchema" xmlns:xs="http://www.w3.org/2001/XMLSchema" xmlns:p="http://schemas.microsoft.com/office/2006/metadata/properties" xmlns:ns2="522c1e54-f97d-4332-8a12-1293d00a905d" targetNamespace="http://schemas.microsoft.com/office/2006/metadata/properties" ma:root="true" ma:fieldsID="35a449ae5e295215fa2902ad6caa8415" ns2:_="">
    <xsd:import namespace="522c1e54-f97d-4332-8a12-1293d00a90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c1e54-f97d-4332-8a12-1293d00a90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A0F24E-DC5E-4332-834B-DF8ECCB185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BC23FF-3C1D-463B-9B23-413BE7EED2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2c1e54-f97d-4332-8a12-1293d00a90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CBB112-FCFE-46E8-B4E3-9C182ABEF29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96</Words>
  <Application>Microsoft Office PowerPoint</Application>
  <PresentationFormat>Předvádění na obrazovce (16:9)</PresentationFormat>
  <Paragraphs>35</Paragraphs>
  <Slides>17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2" baseType="lpstr">
      <vt:lpstr>Abel</vt:lpstr>
      <vt:lpstr>Montserrat</vt:lpstr>
      <vt:lpstr>Arial Narrow</vt:lpstr>
      <vt:lpstr>Arial</vt:lpstr>
      <vt:lpstr>Custal Project Proposal by Slidesgo</vt:lpstr>
      <vt:lpstr>Správa týmových úkolů</vt:lpstr>
      <vt:lpstr>OSNOVA</vt:lpstr>
      <vt:lpstr>SPRÁVCE TÝMOVÝCH ÚKOLŮ</vt:lpstr>
      <vt:lpstr>REGISTRACE</vt:lpstr>
      <vt:lpstr>PŘIHLÁŠENÍ</vt:lpstr>
      <vt:lpstr>VYTVOŘENÍ TÝMU</vt:lpstr>
      <vt:lpstr>PŘEHLED</vt:lpstr>
      <vt:lpstr>PŘIDÁNÍ ČLENA DO TÝMU</vt:lpstr>
      <vt:lpstr>VYTVOŘENÍ ÚKOLU</vt:lpstr>
      <vt:lpstr>PLNĚNÍ ÚKOLU</vt:lpstr>
      <vt:lpstr>OPUŠTĚNÍ  TÝMU</vt:lpstr>
      <vt:lpstr>SMAZÁNÍ TÝMU</vt:lpstr>
      <vt:lpstr>SMAZÁNÍ PROFILU</vt:lpstr>
      <vt:lpstr>Prezentace aplikace PowerPoint</vt:lpstr>
      <vt:lpstr>Prezentace aplikace PowerPoint</vt:lpstr>
      <vt:lpstr>ROZŠIŘUJÍCÍ FUNKCE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</dc:title>
  <cp:lastModifiedBy>Kojdecka Barbora</cp:lastModifiedBy>
  <cp:revision>6</cp:revision>
  <dcterms:modified xsi:type="dcterms:W3CDTF">2022-05-11T08:37:25Z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0x010100DA99947CC3B92A4AB00B01AA1242E486</vt:lpwstr>
  </property>
</Properties>
</file>