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38DC7-32BA-40A7-BAF9-2C36ADBA187F}" v="1023" dt="2023-05-29T09:56:3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0AB38DC7-32BA-40A7-BAF9-2C36ADBA187F}"/>
    <pc:docChg chg="undo custSel addSld delSld modSld">
      <pc:chgData name="Mario Martinez" userId="3a8698ea-445f-4751-a923-c95ba728fd8c" providerId="ADAL" clId="{0AB38DC7-32BA-40A7-BAF9-2C36ADBA187F}" dt="2023-05-29T10:00:51.730" v="1755" actId="14826"/>
      <pc:docMkLst>
        <pc:docMk/>
      </pc:docMkLst>
      <pc:sldChg chg="modSp mod">
        <pc:chgData name="Mario Martinez" userId="3a8698ea-445f-4751-a923-c95ba728fd8c" providerId="ADAL" clId="{0AB38DC7-32BA-40A7-BAF9-2C36ADBA187F}" dt="2023-05-26T20:28:03.181" v="1634" actId="1076"/>
        <pc:sldMkLst>
          <pc:docMk/>
          <pc:sldMk cId="3431613048" sldId="258"/>
        </pc:sldMkLst>
        <pc:spChg chg="mod">
          <ac:chgData name="Mario Martinez" userId="3a8698ea-445f-4751-a923-c95ba728fd8c" providerId="ADAL" clId="{0AB38DC7-32BA-40A7-BAF9-2C36ADBA187F}" dt="2023-05-26T20:28:03.181" v="1634" actId="1076"/>
          <ac:spMkLst>
            <pc:docMk/>
            <pc:sldMk cId="3431613048" sldId="258"/>
            <ac:spMk id="5" creationId="{436833D6-3F41-4829-4215-354765A3E6D3}"/>
          </ac:spMkLst>
        </pc:spChg>
      </pc:sldChg>
      <pc:sldChg chg="addSp delSp modSp mod addAnim delAnim modAnim">
        <pc:chgData name="Mario Martinez" userId="3a8698ea-445f-4751-a923-c95ba728fd8c" providerId="ADAL" clId="{0AB38DC7-32BA-40A7-BAF9-2C36ADBA187F}" dt="2023-05-26T15:01:11.483" v="222"/>
        <pc:sldMkLst>
          <pc:docMk/>
          <pc:sldMk cId="607277293" sldId="260"/>
        </pc:sldMkLst>
        <pc:picChg chg="mod">
          <ac:chgData name="Mario Martinez" userId="3a8698ea-445f-4751-a923-c95ba728fd8c" providerId="ADAL" clId="{0AB38DC7-32BA-40A7-BAF9-2C36ADBA187F}" dt="2023-05-26T14:16:54.511" v="138" actId="14826"/>
          <ac:picMkLst>
            <pc:docMk/>
            <pc:sldMk cId="607277293" sldId="260"/>
            <ac:picMk id="92" creationId="{4F21C97A-89C3-94CC-A437-AA85C37C86ED}"/>
          </ac:picMkLst>
        </pc:picChg>
        <pc:picChg chg="add del ord">
          <ac:chgData name="Mario Martinez" userId="3a8698ea-445f-4751-a923-c95ba728fd8c" providerId="ADAL" clId="{0AB38DC7-32BA-40A7-BAF9-2C36ADBA187F}" dt="2023-05-26T14:14:21.165" v="46" actId="167"/>
          <ac:picMkLst>
            <pc:docMk/>
            <pc:sldMk cId="607277293" sldId="260"/>
            <ac:picMk id="93" creationId="{EE5C15CB-9CA2-7D2B-D51B-A464BA3EE21D}"/>
          </ac:picMkLst>
        </pc:picChg>
        <pc:picChg chg="add del mod">
          <ac:chgData name="Mario Martinez" userId="3a8698ea-445f-4751-a923-c95ba728fd8c" providerId="ADAL" clId="{0AB38DC7-32BA-40A7-BAF9-2C36ADBA187F}" dt="2023-05-26T14:18:20.117" v="140"/>
          <ac:picMkLst>
            <pc:docMk/>
            <pc:sldMk cId="607277293" sldId="260"/>
            <ac:picMk id="94" creationId="{01489A7F-D9C7-4112-954D-B6CE9BCA8AE1}"/>
          </ac:picMkLst>
        </pc:picChg>
        <pc:picChg chg="add del mod">
          <ac:chgData name="Mario Martinez" userId="3a8698ea-445f-4751-a923-c95ba728fd8c" providerId="ADAL" clId="{0AB38DC7-32BA-40A7-BAF9-2C36ADBA187F}" dt="2023-05-26T14:46:01.020" v="194" actId="478"/>
          <ac:picMkLst>
            <pc:docMk/>
            <pc:sldMk cId="607277293" sldId="260"/>
            <ac:picMk id="95" creationId="{833F8561-D28B-BF61-1831-085D93445F17}"/>
          </ac:picMkLst>
        </pc:picChg>
      </pc:sldChg>
      <pc:sldChg chg="del">
        <pc:chgData name="Mario Martinez" userId="3a8698ea-445f-4751-a923-c95ba728fd8c" providerId="ADAL" clId="{0AB38DC7-32BA-40A7-BAF9-2C36ADBA187F}" dt="2023-05-26T14:43:23.929" v="161" actId="47"/>
        <pc:sldMkLst>
          <pc:docMk/>
          <pc:sldMk cId="1227565138" sldId="261"/>
        </pc:sldMkLst>
      </pc:sldChg>
      <pc:sldChg chg="addSp delSp modSp del mod">
        <pc:chgData name="Mario Martinez" userId="3a8698ea-445f-4751-a923-c95ba728fd8c" providerId="ADAL" clId="{0AB38DC7-32BA-40A7-BAF9-2C36ADBA187F}" dt="2023-05-26T18:42:38.032" v="1436" actId="47"/>
        <pc:sldMkLst>
          <pc:docMk/>
          <pc:sldMk cId="912251926" sldId="262"/>
        </pc:sldMkLst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7" creationId="{3CE272D9-5AE9-DDEC-AFC6-BA0020795B17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9" creationId="{3B184C7C-8B38-7B5F-8C30-5A3943564772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1" creationId="{E9B83E62-7C9B-20BB-E84F-534A22B9D5C4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4" creationId="{196A9FCE-11B8-4A09-FABA-7879C36476DE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5" creationId="{A9C6AF13-38BD-21F0-018A-3BA8B0EB8D60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7" creationId="{48C757C3-F32B-2229-2013-BCA15B0020F9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8" creationId="{FC95A619-19B8-0E79-8F2B-349447CED0BF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19" creationId="{DBDCEBDF-78B3-CC64-4F5E-FB70181912F0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1" creationId="{CCC26DD5-3CA5-4315-DDDC-400D06131049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2" creationId="{54FE936C-8227-AE12-8E3A-B8A07540F4B8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4" creationId="{4DB43028-A36F-E25D-9835-70AAC4D1CE75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7" creationId="{B01B74E5-27F4-27C6-AEDE-4FE5DB8CEC4A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8" creationId="{81F20B43-AD74-2A58-22B8-254865ADC3D8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29" creationId="{0D72B18D-D52C-CB73-E157-F99B1DDDA16B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0" creationId="{065698FA-8A7F-A223-797F-7110FE0C4E4C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1" creationId="{6CE74D91-1FF2-0F3C-8479-A990E8C7E1CB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2" creationId="{AD4841DE-0030-091B-E7F9-5E5F07FAB020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5" creationId="{91037FBD-7FA9-85B9-3507-2CA457758D08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7" creationId="{8A92DBB5-F78B-1DA0-B3CC-7364B7CD7CA0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8" creationId="{4FA51B7E-71B1-592B-9536-BA932C3F9F63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39" creationId="{3AA58EE3-72E3-9A0A-7A94-F057ECC273CF}"/>
          </ac:spMkLst>
        </pc:spChg>
        <pc:spChg chg="mod">
          <ac:chgData name="Mario Martinez" userId="3a8698ea-445f-4751-a923-c95ba728fd8c" providerId="ADAL" clId="{0AB38DC7-32BA-40A7-BAF9-2C36ADBA187F}" dt="2023-05-26T14:14:37.085" v="48"/>
          <ac:spMkLst>
            <pc:docMk/>
            <pc:sldMk cId="912251926" sldId="262"/>
            <ac:spMk id="40" creationId="{7CAF4203-FDCD-E958-07A5-2B936FE584BB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43" creationId="{25C7EE76-1CDD-4D1E-54D2-01A54EBDD50E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46" creationId="{9566B9A3-A832-FD74-748C-FF32379AC66F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49" creationId="{6014955D-6C44-DDF2-48E4-3708A8D4F61A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0" creationId="{AD3CD1BE-2353-A27F-5E17-56CA7E4626E6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2" creationId="{8CAAF33A-9D85-D796-04FA-F78C63893CA0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3" creationId="{44BEBA5D-B41C-CA52-EFB1-3EDFFA3A356A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4" creationId="{82EF81E5-1DAC-9C8C-8989-D5A08F772836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6" creationId="{2911715C-727C-B2A1-9AFE-77694F9ADA42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7" creationId="{78B28974-F5EB-39B7-DBA4-D43EAB217C52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59" creationId="{A43F0C0F-BB3D-17BB-6D41-810A3DCAD2CD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1" creationId="{7FADA29C-8BD5-6540-A96B-646F7727D5C1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2" creationId="{E68289CC-B55C-D821-0E8D-9CF61AFBC049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3" creationId="{83D56C83-F43E-D34C-AED4-DC427DF4BC5A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4" creationId="{A25C1952-553A-3ADC-E22D-1C3E86869D54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7" creationId="{48DE5CB5-03E6-56AC-7685-EEA04881F957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69" creationId="{E4BBC900-7934-C213-F4A5-918EA6F87047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70" creationId="{32BFB6C7-FBC6-6BC0-C861-27D074E39496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71" creationId="{DDAEB029-73E6-9A42-837D-6A8A3D913482}"/>
          </ac:spMkLst>
        </pc:spChg>
        <pc:spChg chg="mod">
          <ac:chgData name="Mario Martinez" userId="3a8698ea-445f-4751-a923-c95ba728fd8c" providerId="ADAL" clId="{0AB38DC7-32BA-40A7-BAF9-2C36ADBA187F}" dt="2023-05-26T14:15:54.243" v="89"/>
          <ac:spMkLst>
            <pc:docMk/>
            <pc:sldMk cId="912251926" sldId="262"/>
            <ac:spMk id="72" creationId="{91A3EBC2-413A-3E3C-F6F9-63EACCC490FA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75" creationId="{0CFE57B9-D1D7-346F-5F48-4F408174A3F8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77" creationId="{89D3041C-517F-FD2D-8038-B354DC961AF1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79" creationId="{64199229-2970-05DF-FB17-63F128A3B24C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1" creationId="{BC8E5498-45B0-0361-57C6-3DEBEBD2C508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4" creationId="{74807417-330D-26F1-AD5A-C647A355E510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5" creationId="{56CD2508-ADEF-13B1-F9C5-518376BECC8C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7" creationId="{5797461C-D3CB-A804-8CBC-EC3DB220CA9D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8" creationId="{F1164285-C18B-490B-DB30-2ACAA2103A4D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89" creationId="{35FD856C-829D-223C-F0C6-5CA7B8344298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1" creationId="{65EFB312-BD92-C7C0-F9E5-A400C8F98485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2" creationId="{386B4E72-F6DF-2D60-53A0-F393E31C36B6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4" creationId="{FB9EB07C-FA52-0CC2-EA2F-81CF22C0847D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7" creationId="{221EF6A1-A960-4F4F-5A14-2F21AAAE554C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8" creationId="{4BAC5A58-E80E-EE98-C0EE-2F076B95FCEF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99" creationId="{D381FB54-AB61-D4FF-86EB-A6D76884E667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0" creationId="{F8AC7354-6928-C01A-6E41-81A7BD6D1F89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1" creationId="{A31616E2-7872-5FBB-FF76-109B30E9D9DF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2" creationId="{FD653FC4-91E0-4BCF-0E6D-226FFCB08C9E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5" creationId="{4FF5B71C-C494-F9FA-605A-3F55086393A6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7" creationId="{AF705D08-4C4F-F52E-1391-F4B6F9698378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8" creationId="{D5F515D9-9499-74A8-194F-BCBEB0D87450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09" creationId="{FB67980D-3F4D-1433-C2FD-6832D62BFE2B}"/>
          </ac:spMkLst>
        </pc:spChg>
        <pc:spChg chg="mod">
          <ac:chgData name="Mario Martinez" userId="3a8698ea-445f-4751-a923-c95ba728fd8c" providerId="ADAL" clId="{0AB38DC7-32BA-40A7-BAF9-2C36ADBA187F}" dt="2023-05-26T16:24:42.142" v="659"/>
          <ac:spMkLst>
            <pc:docMk/>
            <pc:sldMk cId="912251926" sldId="262"/>
            <ac:spMk id="110" creationId="{D56E362E-433A-12ED-AF0B-C0D74FACE40B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13" creationId="{FA663713-79AF-CCBD-59F5-35FF9C022499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15" creationId="{FAE49577-77FE-3147-B819-A4AEB1B997B1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17" creationId="{42F06FB7-0406-4074-59B5-D958BF05744B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19" creationId="{99D2C56F-AB69-8A45-A744-547A4594186D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2" creationId="{AD90819E-47D4-FAA9-B7A0-F9C3DEF88975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3" creationId="{039FD0C2-B030-CCCD-92F4-1CCF8E159177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5" creationId="{103CF999-B5E2-C855-2087-28DEA697B76A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6" creationId="{D874DA6A-8EA9-C254-E347-8FA70D5B8D9C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7" creationId="{960BED75-7366-FC0A-DC2D-0615CA12DB78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29" creationId="{DE32CB54-159D-7475-AC4C-F79FF8CE0223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0" creationId="{63EF5406-4D46-B3E6-B43A-F9324ED92BE1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2" creationId="{C94B6A40-73C6-6B32-F242-24B649550BDF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5" creationId="{B58FACC9-B6FD-90A1-4B23-5E5398B81740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6" creationId="{A5BEA732-0522-27BE-835C-9A73D58CB558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7" creationId="{CA1E25B3-ABAC-C280-49D0-BC90293C620D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8" creationId="{5D692EC4-6F7D-E797-7BBF-8FD93F6DA30B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39" creationId="{3AFC1165-0C32-067E-61F5-AB488BB14E28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0" creationId="{229B9A24-D6BE-D0F3-ECA6-7F7D8A9D44CE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3" creationId="{124E17AA-27E5-84C5-8C5E-EF892999BC8E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5" creationId="{084707EE-3E64-3C11-AC3F-4F18E7538B1E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6" creationId="{14C64E83-9488-413A-4868-1AAB00939E5D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7" creationId="{E6AC2F34-2252-D46D-F2B7-955E7322D6B4}"/>
          </ac:spMkLst>
        </pc:spChg>
        <pc:spChg chg="mod">
          <ac:chgData name="Mario Martinez" userId="3a8698ea-445f-4751-a923-c95ba728fd8c" providerId="ADAL" clId="{0AB38DC7-32BA-40A7-BAF9-2C36ADBA187F}" dt="2023-05-26T16:33:48.437" v="671"/>
          <ac:spMkLst>
            <pc:docMk/>
            <pc:sldMk cId="912251926" sldId="262"/>
            <ac:spMk id="148" creationId="{EEEE9203-1823-9715-66D0-0702507C90F6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51" creationId="{F1120300-125E-E7DA-40AE-0EC504A9B89C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55" creationId="{BEB03A2D-D421-3B84-74B0-FCE46675927D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56" creationId="{B70589D8-3247-414D-6B24-14B966AA8774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58" creationId="{DA583188-D974-B0C8-FCB8-3DD7211608B2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59" creationId="{EE19A598-EC6C-0EEA-9C9C-FF05AFD44791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0" creationId="{9EEC585E-469C-D489-FA9A-21C503F3B578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2" creationId="{CFF3852F-CA65-1FDD-345A-9219A08CB62B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3" creationId="{64579A70-5FD2-D2AF-57CB-40330A04DA45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5" creationId="{DD7B4234-3AC0-76EA-9859-2383F6D5E624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8" creationId="{1EAAFACF-1532-D39C-3CCF-8B6F9DD64F76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69" creationId="{99444F01-25E1-4A57-0D28-90270321B771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0" creationId="{A42F38A0-EEB1-26C0-010A-DF9CD0D8EBAE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1" creationId="{A132A374-91E7-8D13-5B86-4E8E2EA3212D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2" creationId="{F273ADBD-E4BE-D5A7-CD54-E1AF11F17F56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3" creationId="{48B5750A-87B4-A9CF-D2FE-77A392B9E0CC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4" creationId="{DCEBA9BE-5A5D-29B0-F818-E303AA9B5403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7" creationId="{D3289460-508D-D83E-8500-58FCA6C6D98E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79" creationId="{BC46C4A9-30C6-1590-B62A-38456D5F8E4F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80" creationId="{C3030323-F23C-08F2-76BD-BFE0DCC043BA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81" creationId="{AFE75986-AB9F-94F3-90C9-75A2DBD4D9D0}"/>
          </ac:spMkLst>
        </pc:spChg>
        <pc:spChg chg="mod">
          <ac:chgData name="Mario Martinez" userId="3a8698ea-445f-4751-a923-c95ba728fd8c" providerId="ADAL" clId="{0AB38DC7-32BA-40A7-BAF9-2C36ADBA187F}" dt="2023-05-26T16:47:48.687" v="725"/>
          <ac:spMkLst>
            <pc:docMk/>
            <pc:sldMk cId="912251926" sldId="262"/>
            <ac:spMk id="182" creationId="{0AD85279-1B0C-0B05-E438-E90A1E8EC74F}"/>
          </ac:spMkLst>
        </pc:spChg>
        <pc:grpChg chg="add del mod">
          <ac:chgData name="Mario Martinez" userId="3a8698ea-445f-4751-a923-c95ba728fd8c" providerId="ADAL" clId="{0AB38DC7-32BA-40A7-BAF9-2C36ADBA187F}" dt="2023-05-26T14:14:43.470" v="51"/>
          <ac:grpSpMkLst>
            <pc:docMk/>
            <pc:sldMk cId="912251926" sldId="262"/>
            <ac:grpSpMk id="6" creationId="{75D26486-A530-1202-B126-ABEE4A3CFCDF}"/>
          </ac:grpSpMkLst>
        </pc:grpChg>
        <pc:grpChg chg="mod">
          <ac:chgData name="Mario Martinez" userId="3a8698ea-445f-4751-a923-c95ba728fd8c" providerId="ADAL" clId="{0AB38DC7-32BA-40A7-BAF9-2C36ADBA187F}" dt="2023-05-26T14:14:37.085" v="48"/>
          <ac:grpSpMkLst>
            <pc:docMk/>
            <pc:sldMk cId="912251926" sldId="262"/>
            <ac:grpSpMk id="8" creationId="{B5BAB643-167A-A68A-B05B-09082DCA5DCE}"/>
          </ac:grpSpMkLst>
        </pc:grpChg>
        <pc:grpChg chg="mod">
          <ac:chgData name="Mario Martinez" userId="3a8698ea-445f-4751-a923-c95ba728fd8c" providerId="ADAL" clId="{0AB38DC7-32BA-40A7-BAF9-2C36ADBA187F}" dt="2023-05-26T14:14:37.085" v="48"/>
          <ac:grpSpMkLst>
            <pc:docMk/>
            <pc:sldMk cId="912251926" sldId="262"/>
            <ac:grpSpMk id="10" creationId="{B745B50B-2EE7-9D05-8233-2EE5FBE74C28}"/>
          </ac:grpSpMkLst>
        </pc:grpChg>
        <pc:grpChg chg="mod">
          <ac:chgData name="Mario Martinez" userId="3a8698ea-445f-4751-a923-c95ba728fd8c" providerId="ADAL" clId="{0AB38DC7-32BA-40A7-BAF9-2C36ADBA187F}" dt="2023-05-26T14:14:37.085" v="48"/>
          <ac:grpSpMkLst>
            <pc:docMk/>
            <pc:sldMk cId="912251926" sldId="262"/>
            <ac:grpSpMk id="16" creationId="{1341072A-1F3D-9A15-24F2-921F33C4417B}"/>
          </ac:grpSpMkLst>
        </pc:grpChg>
        <pc:grpChg chg="add del mod">
          <ac:chgData name="Mario Martinez" userId="3a8698ea-445f-4751-a923-c95ba728fd8c" providerId="ADAL" clId="{0AB38DC7-32BA-40A7-BAF9-2C36ADBA187F}" dt="2023-05-26T14:15:55.764" v="90"/>
          <ac:grpSpMkLst>
            <pc:docMk/>
            <pc:sldMk cId="912251926" sldId="262"/>
            <ac:grpSpMk id="42" creationId="{C961D66C-9625-BDA3-D5B3-299B6785EC10}"/>
          </ac:grpSpMkLst>
        </pc:grpChg>
        <pc:grpChg chg="mod">
          <ac:chgData name="Mario Martinez" userId="3a8698ea-445f-4751-a923-c95ba728fd8c" providerId="ADAL" clId="{0AB38DC7-32BA-40A7-BAF9-2C36ADBA187F}" dt="2023-05-26T14:15:54.243" v="89"/>
          <ac:grpSpMkLst>
            <pc:docMk/>
            <pc:sldMk cId="912251926" sldId="262"/>
            <ac:grpSpMk id="44" creationId="{B4C30DE4-6321-1046-8BCC-AEBB5B73C212}"/>
          </ac:grpSpMkLst>
        </pc:grpChg>
        <pc:grpChg chg="mod">
          <ac:chgData name="Mario Martinez" userId="3a8698ea-445f-4751-a923-c95ba728fd8c" providerId="ADAL" clId="{0AB38DC7-32BA-40A7-BAF9-2C36ADBA187F}" dt="2023-05-26T14:15:54.243" v="89"/>
          <ac:grpSpMkLst>
            <pc:docMk/>
            <pc:sldMk cId="912251926" sldId="262"/>
            <ac:grpSpMk id="45" creationId="{8F54A419-FCD3-9E6A-4598-81A24D3F130E}"/>
          </ac:grpSpMkLst>
        </pc:grpChg>
        <pc:grpChg chg="mod">
          <ac:chgData name="Mario Martinez" userId="3a8698ea-445f-4751-a923-c95ba728fd8c" providerId="ADAL" clId="{0AB38DC7-32BA-40A7-BAF9-2C36ADBA187F}" dt="2023-05-26T14:15:54.243" v="89"/>
          <ac:grpSpMkLst>
            <pc:docMk/>
            <pc:sldMk cId="912251926" sldId="262"/>
            <ac:grpSpMk id="51" creationId="{F6BCC31D-DD57-C2F0-5458-E6F53669C3D2}"/>
          </ac:grpSpMkLst>
        </pc:grpChg>
        <pc:grpChg chg="add del mod">
          <ac:chgData name="Mario Martinez" userId="3a8698ea-445f-4751-a923-c95ba728fd8c" providerId="ADAL" clId="{0AB38DC7-32BA-40A7-BAF9-2C36ADBA187F}" dt="2023-05-26T16:24:43.886" v="660"/>
          <ac:grpSpMkLst>
            <pc:docMk/>
            <pc:sldMk cId="912251926" sldId="262"/>
            <ac:grpSpMk id="74" creationId="{AFC0E3DD-8637-49BA-D0AB-87AE3320215F}"/>
          </ac:grpSpMkLst>
        </pc:grpChg>
        <pc:grpChg chg="mod">
          <ac:chgData name="Mario Martinez" userId="3a8698ea-445f-4751-a923-c95ba728fd8c" providerId="ADAL" clId="{0AB38DC7-32BA-40A7-BAF9-2C36ADBA187F}" dt="2023-05-26T16:24:42.142" v="659"/>
          <ac:grpSpMkLst>
            <pc:docMk/>
            <pc:sldMk cId="912251926" sldId="262"/>
            <ac:grpSpMk id="76" creationId="{03ED7456-B0C1-8366-888B-7C8C9B0CA1B9}"/>
          </ac:grpSpMkLst>
        </pc:grpChg>
        <pc:grpChg chg="mod">
          <ac:chgData name="Mario Martinez" userId="3a8698ea-445f-4751-a923-c95ba728fd8c" providerId="ADAL" clId="{0AB38DC7-32BA-40A7-BAF9-2C36ADBA187F}" dt="2023-05-26T16:24:42.142" v="659"/>
          <ac:grpSpMkLst>
            <pc:docMk/>
            <pc:sldMk cId="912251926" sldId="262"/>
            <ac:grpSpMk id="78" creationId="{8C87CE94-571F-62AB-F334-6768184897DE}"/>
          </ac:grpSpMkLst>
        </pc:grpChg>
        <pc:grpChg chg="mod">
          <ac:chgData name="Mario Martinez" userId="3a8698ea-445f-4751-a923-c95ba728fd8c" providerId="ADAL" clId="{0AB38DC7-32BA-40A7-BAF9-2C36ADBA187F}" dt="2023-05-26T16:24:42.142" v="659"/>
          <ac:grpSpMkLst>
            <pc:docMk/>
            <pc:sldMk cId="912251926" sldId="262"/>
            <ac:grpSpMk id="80" creationId="{755B236E-74CC-BD98-8F63-B9D9A802BA44}"/>
          </ac:grpSpMkLst>
        </pc:grpChg>
        <pc:grpChg chg="mod">
          <ac:chgData name="Mario Martinez" userId="3a8698ea-445f-4751-a923-c95ba728fd8c" providerId="ADAL" clId="{0AB38DC7-32BA-40A7-BAF9-2C36ADBA187F}" dt="2023-05-26T16:24:42.142" v="659"/>
          <ac:grpSpMkLst>
            <pc:docMk/>
            <pc:sldMk cId="912251926" sldId="262"/>
            <ac:grpSpMk id="86" creationId="{46659EBB-7878-48BF-2702-DB484FDC3B88}"/>
          </ac:grpSpMkLst>
        </pc:grpChg>
        <pc:grpChg chg="add del mod">
          <ac:chgData name="Mario Martinez" userId="3a8698ea-445f-4751-a923-c95ba728fd8c" providerId="ADAL" clId="{0AB38DC7-32BA-40A7-BAF9-2C36ADBA187F}" dt="2023-05-26T16:33:50.103" v="672"/>
          <ac:grpSpMkLst>
            <pc:docMk/>
            <pc:sldMk cId="912251926" sldId="262"/>
            <ac:grpSpMk id="112" creationId="{88B0FAB1-37C3-F389-FA31-7388E81FFC45}"/>
          </ac:grpSpMkLst>
        </pc:grpChg>
        <pc:grpChg chg="mod">
          <ac:chgData name="Mario Martinez" userId="3a8698ea-445f-4751-a923-c95ba728fd8c" providerId="ADAL" clId="{0AB38DC7-32BA-40A7-BAF9-2C36ADBA187F}" dt="2023-05-26T16:33:48.437" v="671"/>
          <ac:grpSpMkLst>
            <pc:docMk/>
            <pc:sldMk cId="912251926" sldId="262"/>
            <ac:grpSpMk id="114" creationId="{0C81A368-CEA2-FCAA-7CB2-76DD7F0B9853}"/>
          </ac:grpSpMkLst>
        </pc:grpChg>
        <pc:grpChg chg="mod">
          <ac:chgData name="Mario Martinez" userId="3a8698ea-445f-4751-a923-c95ba728fd8c" providerId="ADAL" clId="{0AB38DC7-32BA-40A7-BAF9-2C36ADBA187F}" dt="2023-05-26T16:33:48.437" v="671"/>
          <ac:grpSpMkLst>
            <pc:docMk/>
            <pc:sldMk cId="912251926" sldId="262"/>
            <ac:grpSpMk id="116" creationId="{29B9C611-2C66-A4E9-97FB-09B99DEEDE59}"/>
          </ac:grpSpMkLst>
        </pc:grpChg>
        <pc:grpChg chg="mod">
          <ac:chgData name="Mario Martinez" userId="3a8698ea-445f-4751-a923-c95ba728fd8c" providerId="ADAL" clId="{0AB38DC7-32BA-40A7-BAF9-2C36ADBA187F}" dt="2023-05-26T16:33:48.437" v="671"/>
          <ac:grpSpMkLst>
            <pc:docMk/>
            <pc:sldMk cId="912251926" sldId="262"/>
            <ac:grpSpMk id="118" creationId="{F775DE4C-4ABC-1C12-445C-693F5C0DDBFD}"/>
          </ac:grpSpMkLst>
        </pc:grpChg>
        <pc:grpChg chg="mod">
          <ac:chgData name="Mario Martinez" userId="3a8698ea-445f-4751-a923-c95ba728fd8c" providerId="ADAL" clId="{0AB38DC7-32BA-40A7-BAF9-2C36ADBA187F}" dt="2023-05-26T16:33:48.437" v="671"/>
          <ac:grpSpMkLst>
            <pc:docMk/>
            <pc:sldMk cId="912251926" sldId="262"/>
            <ac:grpSpMk id="124" creationId="{B3CA23B9-3A2A-FDEC-7597-819B4FA265C3}"/>
          </ac:grpSpMkLst>
        </pc:grpChg>
        <pc:grpChg chg="add del mod">
          <ac:chgData name="Mario Martinez" userId="3a8698ea-445f-4751-a923-c95ba728fd8c" providerId="ADAL" clId="{0AB38DC7-32BA-40A7-BAF9-2C36ADBA187F}" dt="2023-05-26T16:47:50.276" v="726"/>
          <ac:grpSpMkLst>
            <pc:docMk/>
            <pc:sldMk cId="912251926" sldId="262"/>
            <ac:grpSpMk id="150" creationId="{7CF87CB3-933B-6F71-6097-62CB63EF0C71}"/>
          </ac:grpSpMkLst>
        </pc:grpChg>
        <pc:grpChg chg="mod">
          <ac:chgData name="Mario Martinez" userId="3a8698ea-445f-4751-a923-c95ba728fd8c" providerId="ADAL" clId="{0AB38DC7-32BA-40A7-BAF9-2C36ADBA187F}" dt="2023-05-26T16:47:48.687" v="725"/>
          <ac:grpSpMkLst>
            <pc:docMk/>
            <pc:sldMk cId="912251926" sldId="262"/>
            <ac:grpSpMk id="152" creationId="{EFA621E8-56B5-75D6-9F99-7B091FBCCD8D}"/>
          </ac:grpSpMkLst>
        </pc:grpChg>
        <pc:grpChg chg="mod">
          <ac:chgData name="Mario Martinez" userId="3a8698ea-445f-4751-a923-c95ba728fd8c" providerId="ADAL" clId="{0AB38DC7-32BA-40A7-BAF9-2C36ADBA187F}" dt="2023-05-26T16:47:48.687" v="725"/>
          <ac:grpSpMkLst>
            <pc:docMk/>
            <pc:sldMk cId="912251926" sldId="262"/>
            <ac:grpSpMk id="157" creationId="{311C19A5-3651-05EA-D275-7D65DA166A5F}"/>
          </ac:grpSpMkLst>
        </pc:grpChg>
        <pc:picChg chg="mod">
          <ac:chgData name="Mario Martinez" userId="3a8698ea-445f-4751-a923-c95ba728fd8c" providerId="ADAL" clId="{0AB38DC7-32BA-40A7-BAF9-2C36ADBA187F}" dt="2023-05-26T16:24:51.376" v="664" actId="14826"/>
          <ac:picMkLst>
            <pc:docMk/>
            <pc:sldMk cId="912251926" sldId="262"/>
            <ac:picMk id="5" creationId="{117DF835-86D8-4991-E406-7A886A6AD7E9}"/>
          </ac:picMkLst>
        </pc:picChg>
        <pc:picChg chg="add mod">
          <ac:chgData name="Mario Martinez" userId="3a8698ea-445f-4751-a923-c95ba728fd8c" providerId="ADAL" clId="{0AB38DC7-32BA-40A7-BAF9-2C36ADBA187F}" dt="2023-05-26T16:22:09.508" v="652" actId="1076"/>
          <ac:picMkLst>
            <pc:docMk/>
            <pc:sldMk cId="912251926" sldId="262"/>
            <ac:picMk id="41" creationId="{D48415C7-5A72-A8D5-3A7C-15B4C63F4BAF}"/>
          </ac:picMkLst>
        </pc:picChg>
        <pc:picChg chg="add mod">
          <ac:chgData name="Mario Martinez" userId="3a8698ea-445f-4751-a923-c95ba728fd8c" providerId="ADAL" clId="{0AB38DC7-32BA-40A7-BAF9-2C36ADBA187F}" dt="2023-05-26T16:22:04.640" v="651" actId="1076"/>
          <ac:picMkLst>
            <pc:docMk/>
            <pc:sldMk cId="912251926" sldId="262"/>
            <ac:picMk id="73" creationId="{BE98DF73-94EE-23B4-0E68-3071CB33CA4F}"/>
          </ac:picMkLst>
        </pc:picChg>
        <pc:picChg chg="add mod">
          <ac:chgData name="Mario Martinez" userId="3a8698ea-445f-4751-a923-c95ba728fd8c" providerId="ADAL" clId="{0AB38DC7-32BA-40A7-BAF9-2C36ADBA187F}" dt="2023-05-26T16:25:16.329" v="669" actId="1076"/>
          <ac:picMkLst>
            <pc:docMk/>
            <pc:sldMk cId="912251926" sldId="262"/>
            <ac:picMk id="111" creationId="{5053BA3C-B2E1-74CE-B7F5-8147C3CBB272}"/>
          </ac:picMkLst>
        </pc:picChg>
        <pc:picChg chg="add mod">
          <ac:chgData name="Mario Martinez" userId="3a8698ea-445f-4751-a923-c95ba728fd8c" providerId="ADAL" clId="{0AB38DC7-32BA-40A7-BAF9-2C36ADBA187F}" dt="2023-05-26T16:34:06.699" v="677" actId="1076"/>
          <ac:picMkLst>
            <pc:docMk/>
            <pc:sldMk cId="912251926" sldId="262"/>
            <ac:picMk id="149" creationId="{F40C1A3A-40FE-2C58-1F03-38A60336C279}"/>
          </ac:picMkLst>
        </pc:picChg>
        <pc:picChg chg="add mod">
          <ac:chgData name="Mario Martinez" userId="3a8698ea-445f-4751-a923-c95ba728fd8c" providerId="ADAL" clId="{0AB38DC7-32BA-40A7-BAF9-2C36ADBA187F}" dt="2023-05-26T16:47:59.910" v="730" actId="1076"/>
          <ac:picMkLst>
            <pc:docMk/>
            <pc:sldMk cId="912251926" sldId="262"/>
            <ac:picMk id="183" creationId="{63F12807-0BC0-276F-7C6D-C61AB068754C}"/>
          </ac:picMkLst>
        </pc:pic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12" creationId="{B7783463-1757-8A8D-ED43-E8CCC1DE1E84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13" creationId="{3CED6A1D-3C60-A253-BA8D-C73A0F8B496B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20" creationId="{4219E3B8-4816-B5BB-D52C-1D70DA42D216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23" creationId="{21812EBB-23E1-5FB5-7489-A4B2CB151C2E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25" creationId="{2FC3E5F2-54B9-57B2-2DC5-1B6B2C9BEEA0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26" creationId="{EAC352D0-4603-1980-7848-F3AD4ABED70E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33" creationId="{4F5D13F1-304C-6B46-8F89-677DD9F09B6B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34" creationId="{D125D958-5E28-2A1B-50CD-CDD3737123CF}"/>
          </ac:cxnSpMkLst>
        </pc:cxnChg>
        <pc:cxnChg chg="mod">
          <ac:chgData name="Mario Martinez" userId="3a8698ea-445f-4751-a923-c95ba728fd8c" providerId="ADAL" clId="{0AB38DC7-32BA-40A7-BAF9-2C36ADBA187F}" dt="2023-05-26T14:14:37.085" v="48"/>
          <ac:cxnSpMkLst>
            <pc:docMk/>
            <pc:sldMk cId="912251926" sldId="262"/>
            <ac:cxnSpMk id="36" creationId="{C623E5B2-FEBA-DCD1-02E2-ACF946537764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47" creationId="{3BBA87FF-C3DA-1B3D-C7AC-85175EA220FB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48" creationId="{82F98A21-02C1-0565-F9DD-6127A6FF5900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55" creationId="{BF06C683-B914-3041-1EFB-544817EDDFDA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58" creationId="{C7389C4F-B960-2653-A835-0664AE528CC6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60" creationId="{1DC54FD8-F84E-0A66-5907-61231467B2E4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65" creationId="{81B8538D-D293-A8D3-9BB9-117C4DDCF852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66" creationId="{8B2530B0-4E17-166E-C4B6-83CB969A3EE6}"/>
          </ac:cxnSpMkLst>
        </pc:cxnChg>
        <pc:cxnChg chg="mod">
          <ac:chgData name="Mario Martinez" userId="3a8698ea-445f-4751-a923-c95ba728fd8c" providerId="ADAL" clId="{0AB38DC7-32BA-40A7-BAF9-2C36ADBA187F}" dt="2023-05-26T14:15:54.243" v="89"/>
          <ac:cxnSpMkLst>
            <pc:docMk/>
            <pc:sldMk cId="912251926" sldId="262"/>
            <ac:cxnSpMk id="68" creationId="{D6C04C5E-58CB-16AC-5A81-B676EB5D2434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82" creationId="{886A4B96-0021-15D1-201F-8731AD009A8E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83" creationId="{E8A9BD38-6E19-3B91-4969-545686B835B5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90" creationId="{3BF856EB-98EE-E1A1-36BA-6925E5C307D0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93" creationId="{F0389593-D106-3249-59FD-3E46D0BE4C93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95" creationId="{803A04B7-59F4-F1D5-001D-FADC427217BB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96" creationId="{ED6E3689-B2E1-FD12-F338-80F294A71358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103" creationId="{DB253F30-861A-5BBF-3EC7-72F689C7080A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104" creationId="{E6163EB0-A87F-7D54-3FE9-5F83242B86F1}"/>
          </ac:cxnSpMkLst>
        </pc:cxnChg>
        <pc:cxnChg chg="mod">
          <ac:chgData name="Mario Martinez" userId="3a8698ea-445f-4751-a923-c95ba728fd8c" providerId="ADAL" clId="{0AB38DC7-32BA-40A7-BAF9-2C36ADBA187F}" dt="2023-05-26T16:24:42.142" v="659"/>
          <ac:cxnSpMkLst>
            <pc:docMk/>
            <pc:sldMk cId="912251926" sldId="262"/>
            <ac:cxnSpMk id="106" creationId="{E8C1014D-7A12-7CF1-57C0-26BDCCBAE8EB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20" creationId="{E0BF304E-93B8-55FF-0EDA-28043E3EFC30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21" creationId="{35E88955-F7FB-5F60-1408-766923040EE7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28" creationId="{31B769E1-8D0E-71F4-9DB9-090AB815FD9D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31" creationId="{C13A055C-762C-CDF5-1D86-37E0E2C4FE81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33" creationId="{AB60A8E9-F6A3-4D50-FF19-E0D7182167D7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34" creationId="{E5273090-338C-CA74-EAC4-88E071D7A8F7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41" creationId="{AC66FB90-1408-46B4-0510-1457A3494DA6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42" creationId="{7BF1F41C-9DEB-0472-71C0-565E23DAB828}"/>
          </ac:cxnSpMkLst>
        </pc:cxnChg>
        <pc:cxnChg chg="mod">
          <ac:chgData name="Mario Martinez" userId="3a8698ea-445f-4751-a923-c95ba728fd8c" providerId="ADAL" clId="{0AB38DC7-32BA-40A7-BAF9-2C36ADBA187F}" dt="2023-05-26T16:33:48.437" v="671"/>
          <ac:cxnSpMkLst>
            <pc:docMk/>
            <pc:sldMk cId="912251926" sldId="262"/>
            <ac:cxnSpMk id="144" creationId="{4FB5B7F7-0719-87AE-9952-EED48A616137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53" creationId="{772AD674-2545-9CB3-DCCD-B48C6360EA1D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54" creationId="{17291704-0991-5D87-370F-642416209B96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61" creationId="{2CDBD853-C31C-8BE2-1AFB-69DE4710E017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64" creationId="{B955C2B9-3759-6D39-DF48-12002EFEBE99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66" creationId="{784495AD-E0DA-B081-D29B-422DD645E033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67" creationId="{1D8E7A60-28CB-0C5B-6F89-4D0C1AB28711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75" creationId="{9B4AA68C-6E7D-B7FE-46AF-1162CE0AEC82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76" creationId="{95F4FEA9-0B11-0432-27BD-4404076B360B}"/>
          </ac:cxnSpMkLst>
        </pc:cxnChg>
        <pc:cxnChg chg="mod">
          <ac:chgData name="Mario Martinez" userId="3a8698ea-445f-4751-a923-c95ba728fd8c" providerId="ADAL" clId="{0AB38DC7-32BA-40A7-BAF9-2C36ADBA187F}" dt="2023-05-26T16:47:48.687" v="725"/>
          <ac:cxnSpMkLst>
            <pc:docMk/>
            <pc:sldMk cId="912251926" sldId="262"/>
            <ac:cxnSpMk id="178" creationId="{334D8822-750D-B990-6E86-61612354F030}"/>
          </ac:cxnSpMkLst>
        </pc:cxnChg>
      </pc:sldChg>
      <pc:sldChg chg="addSp delSp modSp add mod delAnim modAnim">
        <pc:chgData name="Mario Martinez" userId="3a8698ea-445f-4751-a923-c95ba728fd8c" providerId="ADAL" clId="{0AB38DC7-32BA-40A7-BAF9-2C36ADBA187F}" dt="2023-05-26T18:14:35.117" v="1212" actId="20577"/>
        <pc:sldMkLst>
          <pc:docMk/>
          <pc:sldMk cId="3251368830" sldId="263"/>
        </pc:sldMkLst>
        <pc:spChg chg="mod">
          <ac:chgData name="Mario Martinez" userId="3a8698ea-445f-4751-a923-c95ba728fd8c" providerId="ADAL" clId="{0AB38DC7-32BA-40A7-BAF9-2C36ADBA187F}" dt="2023-05-26T18:14:35.117" v="1212" actId="20577"/>
          <ac:spMkLst>
            <pc:docMk/>
            <pc:sldMk cId="3251368830" sldId="263"/>
            <ac:spMk id="2" creationId="{18787AA6-8BAA-E9C5-A35E-3753CC0ED78D}"/>
          </ac:spMkLst>
        </pc:spChg>
        <pc:spChg chg="add del mod">
          <ac:chgData name="Mario Martinez" userId="3a8698ea-445f-4751-a923-c95ba728fd8c" providerId="ADAL" clId="{0AB38DC7-32BA-40A7-BAF9-2C36ADBA187F}" dt="2023-05-26T14:44:15.488" v="190"/>
          <ac:spMkLst>
            <pc:docMk/>
            <pc:sldMk cId="3251368830" sldId="263"/>
            <ac:spMk id="3" creationId="{CF893D1E-79E2-2506-CC6D-D41F40797B34}"/>
          </ac:spMkLst>
        </pc:spChg>
        <pc:spChg chg="del">
          <ac:chgData name="Mario Martinez" userId="3a8698ea-445f-4751-a923-c95ba728fd8c" providerId="ADAL" clId="{0AB38DC7-32BA-40A7-BAF9-2C36ADBA187F}" dt="2023-05-26T14:46:24.840" v="196" actId="478"/>
          <ac:spMkLst>
            <pc:docMk/>
            <pc:sldMk cId="3251368830" sldId="263"/>
            <ac:spMk id="55" creationId="{593E218B-B3CF-25F3-B90E-F6369D708D07}"/>
          </ac:spMkLst>
        </pc:spChg>
        <pc:spChg chg="del">
          <ac:chgData name="Mario Martinez" userId="3a8698ea-445f-4751-a923-c95ba728fd8c" providerId="ADAL" clId="{0AB38DC7-32BA-40A7-BAF9-2C36ADBA187F}" dt="2023-05-26T14:44:15.484" v="188" actId="478"/>
          <ac:spMkLst>
            <pc:docMk/>
            <pc:sldMk cId="3251368830" sldId="263"/>
            <ac:spMk id="57" creationId="{E9C2C1B2-C5F7-1859-A072-2D980F6E826E}"/>
          </ac:spMkLst>
        </pc:spChg>
        <pc:graphicFrameChg chg="del">
          <ac:chgData name="Mario Martinez" userId="3a8698ea-445f-4751-a923-c95ba728fd8c" providerId="ADAL" clId="{0AB38DC7-32BA-40A7-BAF9-2C36ADBA187F}" dt="2023-05-26T14:46:24.840" v="196" actId="478"/>
          <ac:graphicFrameMkLst>
            <pc:docMk/>
            <pc:sldMk cId="3251368830" sldId="263"/>
            <ac:graphicFrameMk id="56" creationId="{058C68D3-6259-EC50-991F-6B1CCF0838C9}"/>
          </ac:graphicFrameMkLst>
        </pc:graphicFrameChg>
        <pc:picChg chg="add mod">
          <ac:chgData name="Mario Martinez" userId="3a8698ea-445f-4751-a923-c95ba728fd8c" providerId="ADAL" clId="{0AB38DC7-32BA-40A7-BAF9-2C36ADBA187F}" dt="2023-05-26T16:25:28.609" v="670" actId="14826"/>
          <ac:picMkLst>
            <pc:docMk/>
            <pc:sldMk cId="3251368830" sldId="263"/>
            <ac:picMk id="5" creationId="{E2F94563-E4A6-8744-12CF-231F89B3305A}"/>
          </ac:picMkLst>
        </pc:picChg>
        <pc:picChg chg="del">
          <ac:chgData name="Mario Martinez" userId="3a8698ea-445f-4751-a923-c95ba728fd8c" providerId="ADAL" clId="{0AB38DC7-32BA-40A7-BAF9-2C36ADBA187F}" dt="2023-05-26T14:46:24.840" v="196" actId="478"/>
          <ac:picMkLst>
            <pc:docMk/>
            <pc:sldMk cId="3251368830" sldId="263"/>
            <ac:picMk id="92" creationId="{4F21C97A-89C3-94CC-A437-AA85C37C86ED}"/>
          </ac:picMkLst>
        </pc:picChg>
        <pc:picChg chg="del">
          <ac:chgData name="Mario Martinez" userId="3a8698ea-445f-4751-a923-c95ba728fd8c" providerId="ADAL" clId="{0AB38DC7-32BA-40A7-BAF9-2C36ADBA187F}" dt="2023-05-26T14:46:24.840" v="196" actId="478"/>
          <ac:picMkLst>
            <pc:docMk/>
            <pc:sldMk cId="3251368830" sldId="263"/>
            <ac:picMk id="93" creationId="{EE5C15CB-9CA2-7D2B-D51B-A464BA3EE21D}"/>
          </ac:picMkLst>
        </pc:picChg>
        <pc:picChg chg="del">
          <ac:chgData name="Mario Martinez" userId="3a8698ea-445f-4751-a923-c95ba728fd8c" providerId="ADAL" clId="{0AB38DC7-32BA-40A7-BAF9-2C36ADBA187F}" dt="2023-05-26T14:46:21.313" v="195" actId="478"/>
          <ac:picMkLst>
            <pc:docMk/>
            <pc:sldMk cId="3251368830" sldId="263"/>
            <ac:picMk id="95" creationId="{833F8561-D28B-BF61-1831-085D93445F17}"/>
          </ac:picMkLst>
        </pc:picChg>
      </pc:sldChg>
      <pc:sldChg chg="addSp delSp modSp add mod modTransition addAnim delAnim modAnim">
        <pc:chgData name="Mario Martinez" userId="3a8698ea-445f-4751-a923-c95ba728fd8c" providerId="ADAL" clId="{0AB38DC7-32BA-40A7-BAF9-2C36ADBA187F}" dt="2023-05-26T15:59:42.310" v="599"/>
        <pc:sldMkLst>
          <pc:docMk/>
          <pc:sldMk cId="2960696537" sldId="264"/>
        </pc:sldMkLst>
        <pc:spChg chg="del">
          <ac:chgData name="Mario Martinez" userId="3a8698ea-445f-4751-a923-c95ba728fd8c" providerId="ADAL" clId="{0AB38DC7-32BA-40A7-BAF9-2C36ADBA187F}" dt="2023-05-26T15:02:55.610" v="226" actId="478"/>
          <ac:spMkLst>
            <pc:docMk/>
            <pc:sldMk cId="2960696537" sldId="264"/>
            <ac:spMk id="2" creationId="{18787AA6-8BAA-E9C5-A35E-3753CC0ED78D}"/>
          </ac:spMkLst>
        </pc:spChg>
        <pc:spChg chg="mod">
          <ac:chgData name="Mario Martinez" userId="3a8698ea-445f-4751-a923-c95ba728fd8c" providerId="ADAL" clId="{0AB38DC7-32BA-40A7-BAF9-2C36ADBA187F}" dt="2023-05-26T15:03:09.269" v="234" actId="1076"/>
          <ac:spMkLst>
            <pc:docMk/>
            <pc:sldMk cId="2960696537" sldId="264"/>
            <ac:spMk id="4" creationId="{F260B311-FFF6-1D3F-AC4B-11095736A932}"/>
          </ac:spMkLst>
        </pc:spChg>
        <pc:spChg chg="add del mod">
          <ac:chgData name="Mario Martinez" userId="3a8698ea-445f-4751-a923-c95ba728fd8c" providerId="ADAL" clId="{0AB38DC7-32BA-40A7-BAF9-2C36ADBA187F}" dt="2023-05-26T15:06:44.722" v="251"/>
          <ac:spMkLst>
            <pc:docMk/>
            <pc:sldMk cId="2960696537" sldId="264"/>
            <ac:spMk id="5" creationId="{1B3952CA-77EB-5855-3B2D-11A3AC6EAE13}"/>
          </ac:spMkLst>
        </pc:spChg>
        <pc:spChg chg="add mod">
          <ac:chgData name="Mario Martinez" userId="3a8698ea-445f-4751-a923-c95ba728fd8c" providerId="ADAL" clId="{0AB38DC7-32BA-40A7-BAF9-2C36ADBA187F}" dt="2023-05-26T15:53:04.448" v="555" actId="27636"/>
          <ac:spMkLst>
            <pc:docMk/>
            <pc:sldMk cId="2960696537" sldId="264"/>
            <ac:spMk id="8" creationId="{C57D5CEF-A04B-53E0-7FE4-BA9424D3EB5B}"/>
          </ac:spMkLst>
        </pc:spChg>
        <pc:spChg chg="add del mod">
          <ac:chgData name="Mario Martinez" userId="3a8698ea-445f-4751-a923-c95ba728fd8c" providerId="ADAL" clId="{0AB38DC7-32BA-40A7-BAF9-2C36ADBA187F}" dt="2023-05-26T15:26:44.031" v="402" actId="478"/>
          <ac:spMkLst>
            <pc:docMk/>
            <pc:sldMk cId="2960696537" sldId="264"/>
            <ac:spMk id="10" creationId="{0911D18A-B536-6AC1-42D8-1835D9A98087}"/>
          </ac:spMkLst>
        </pc:spChg>
        <pc:spChg chg="add mod">
          <ac:chgData name="Mario Martinez" userId="3a8698ea-445f-4751-a923-c95ba728fd8c" providerId="ADAL" clId="{0AB38DC7-32BA-40A7-BAF9-2C36ADBA187F}" dt="2023-05-26T15:34:29.235" v="485" actId="1076"/>
          <ac:spMkLst>
            <pc:docMk/>
            <pc:sldMk cId="2960696537" sldId="264"/>
            <ac:spMk id="12" creationId="{CE863132-A91C-6128-3978-F16D41752278}"/>
          </ac:spMkLst>
        </pc:spChg>
        <pc:spChg chg="add mod">
          <ac:chgData name="Mario Martinez" userId="3a8698ea-445f-4751-a923-c95ba728fd8c" providerId="ADAL" clId="{0AB38DC7-32BA-40A7-BAF9-2C36ADBA187F}" dt="2023-05-26T15:46:01.925" v="509" actId="1037"/>
          <ac:spMkLst>
            <pc:docMk/>
            <pc:sldMk cId="2960696537" sldId="264"/>
            <ac:spMk id="13" creationId="{6AE91A09-C419-357E-BD9B-D31C0E9F1418}"/>
          </ac:spMkLst>
        </pc:spChg>
        <pc:spChg chg="del">
          <ac:chgData name="Mario Martinez" userId="3a8698ea-445f-4751-a923-c95ba728fd8c" providerId="ADAL" clId="{0AB38DC7-32BA-40A7-BAF9-2C36ADBA187F}" dt="2023-05-26T15:03:12.487" v="235" actId="478"/>
          <ac:spMkLst>
            <pc:docMk/>
            <pc:sldMk cId="2960696537" sldId="264"/>
            <ac:spMk id="55" creationId="{593E218B-B3CF-25F3-B90E-F6369D708D07}"/>
          </ac:spMkLst>
        </pc:spChg>
        <pc:spChg chg="del">
          <ac:chgData name="Mario Martinez" userId="3a8698ea-445f-4751-a923-c95ba728fd8c" providerId="ADAL" clId="{0AB38DC7-32BA-40A7-BAF9-2C36ADBA187F}" dt="2023-05-26T15:02:58.011" v="227" actId="478"/>
          <ac:spMkLst>
            <pc:docMk/>
            <pc:sldMk cId="2960696537" sldId="264"/>
            <ac:spMk id="57" creationId="{E9C2C1B2-C5F7-1859-A072-2D980F6E826E}"/>
          </ac:spMkLst>
        </pc:spChg>
        <pc:graphicFrameChg chg="add mod">
          <ac:chgData name="Mario Martinez" userId="3a8698ea-445f-4751-a923-c95ba728fd8c" providerId="ADAL" clId="{0AB38DC7-32BA-40A7-BAF9-2C36ADBA187F}" dt="2023-05-26T15:33:08.095" v="477" actId="1076"/>
          <ac:graphicFrameMkLst>
            <pc:docMk/>
            <pc:sldMk cId="2960696537" sldId="264"/>
            <ac:graphicFrameMk id="11" creationId="{2272FDC2-05E9-47D6-3CC9-9FF70D580775}"/>
          </ac:graphicFrameMkLst>
        </pc:graphicFrameChg>
        <pc:graphicFrameChg chg="del">
          <ac:chgData name="Mario Martinez" userId="3a8698ea-445f-4751-a923-c95ba728fd8c" providerId="ADAL" clId="{0AB38DC7-32BA-40A7-BAF9-2C36ADBA187F}" dt="2023-05-26T15:03:03.052" v="230" actId="478"/>
          <ac:graphicFrameMkLst>
            <pc:docMk/>
            <pc:sldMk cId="2960696537" sldId="264"/>
            <ac:graphicFrameMk id="56" creationId="{058C68D3-6259-EC50-991F-6B1CCF0838C9}"/>
          </ac:graphicFrameMkLst>
        </pc:graphicFrameChg>
        <pc:picChg chg="add del mod">
          <ac:chgData name="Mario Martinez" userId="3a8698ea-445f-4751-a923-c95ba728fd8c" providerId="ADAL" clId="{0AB38DC7-32BA-40A7-BAF9-2C36ADBA187F}" dt="2023-05-26T15:06:46.876" v="252" actId="21"/>
          <ac:picMkLst>
            <pc:docMk/>
            <pc:sldMk cId="2960696537" sldId="264"/>
            <ac:picMk id="6" creationId="{F16FDADA-136E-8993-C16C-7796CBD7E291}"/>
          </ac:picMkLst>
        </pc:picChg>
        <pc:picChg chg="add del mod">
          <ac:chgData name="Mario Martinez" userId="3a8698ea-445f-4751-a923-c95ba728fd8c" providerId="ADAL" clId="{0AB38DC7-32BA-40A7-BAF9-2C36ADBA187F}" dt="2023-05-26T15:23:23.802" v="379" actId="1076"/>
          <ac:picMkLst>
            <pc:docMk/>
            <pc:sldMk cId="2960696537" sldId="264"/>
            <ac:picMk id="92" creationId="{4F21C97A-89C3-94CC-A437-AA85C37C86ED}"/>
          </ac:picMkLst>
        </pc:picChg>
        <pc:picChg chg="del">
          <ac:chgData name="Mario Martinez" userId="3a8698ea-445f-4751-a923-c95ba728fd8c" providerId="ADAL" clId="{0AB38DC7-32BA-40A7-BAF9-2C36ADBA187F}" dt="2023-05-26T15:02:06.152" v="224" actId="478"/>
          <ac:picMkLst>
            <pc:docMk/>
            <pc:sldMk cId="2960696537" sldId="264"/>
            <ac:picMk id="93" creationId="{EE5C15CB-9CA2-7D2B-D51B-A464BA3EE21D}"/>
          </ac:picMkLst>
        </pc:picChg>
      </pc:sldChg>
      <pc:sldChg chg="delSp modSp add mod modTransition delAnim modAnim">
        <pc:chgData name="Mario Martinez" userId="3a8698ea-445f-4751-a923-c95ba728fd8c" providerId="ADAL" clId="{0AB38DC7-32BA-40A7-BAF9-2C36ADBA187F}" dt="2023-05-26T16:20:43.828" v="649"/>
        <pc:sldMkLst>
          <pc:docMk/>
          <pc:sldMk cId="3937822338" sldId="265"/>
        </pc:sldMkLst>
        <pc:spChg chg="mod">
          <ac:chgData name="Mario Martinez" userId="3a8698ea-445f-4751-a923-c95ba728fd8c" providerId="ADAL" clId="{0AB38DC7-32BA-40A7-BAF9-2C36ADBA187F}" dt="2023-05-26T16:14:26.215" v="608" actId="27636"/>
          <ac:spMkLst>
            <pc:docMk/>
            <pc:sldMk cId="3937822338" sldId="265"/>
            <ac:spMk id="8" creationId="{C57D5CEF-A04B-53E0-7FE4-BA9424D3EB5B}"/>
          </ac:spMkLst>
        </pc:spChg>
        <pc:spChg chg="mod">
          <ac:chgData name="Mario Martinez" userId="3a8698ea-445f-4751-a923-c95ba728fd8c" providerId="ADAL" clId="{0AB38DC7-32BA-40A7-BAF9-2C36ADBA187F}" dt="2023-05-26T15:56:19.102" v="578" actId="1076"/>
          <ac:spMkLst>
            <pc:docMk/>
            <pc:sldMk cId="3937822338" sldId="265"/>
            <ac:spMk id="12" creationId="{CE863132-A91C-6128-3978-F16D41752278}"/>
          </ac:spMkLst>
        </pc:spChg>
        <pc:spChg chg="mod">
          <ac:chgData name="Mario Martinez" userId="3a8698ea-445f-4751-a923-c95ba728fd8c" providerId="ADAL" clId="{0AB38DC7-32BA-40A7-BAF9-2C36ADBA187F}" dt="2023-05-26T15:55:44.651" v="575" actId="14100"/>
          <ac:spMkLst>
            <pc:docMk/>
            <pc:sldMk cId="3937822338" sldId="265"/>
            <ac:spMk id="13" creationId="{6AE91A09-C419-357E-BD9B-D31C0E9F1418}"/>
          </ac:spMkLst>
        </pc:spChg>
        <pc:graphicFrameChg chg="ord">
          <ac:chgData name="Mario Martinez" userId="3a8698ea-445f-4751-a923-c95ba728fd8c" providerId="ADAL" clId="{0AB38DC7-32BA-40A7-BAF9-2C36ADBA187F}" dt="2023-05-26T15:56:01.101" v="576" actId="167"/>
          <ac:graphicFrameMkLst>
            <pc:docMk/>
            <pc:sldMk cId="3937822338" sldId="265"/>
            <ac:graphicFrameMk id="11" creationId="{2272FDC2-05E9-47D6-3CC9-9FF70D580775}"/>
          </ac:graphicFrameMkLst>
        </pc:graphicFrameChg>
        <pc:picChg chg="del">
          <ac:chgData name="Mario Martinez" userId="3a8698ea-445f-4751-a923-c95ba728fd8c" providerId="ADAL" clId="{0AB38DC7-32BA-40A7-BAF9-2C36ADBA187F}" dt="2023-05-26T15:56:03" v="577" actId="478"/>
          <ac:picMkLst>
            <pc:docMk/>
            <pc:sldMk cId="3937822338" sldId="265"/>
            <ac:picMk id="92" creationId="{4F21C97A-89C3-94CC-A437-AA85C37C86ED}"/>
          </ac:picMkLst>
        </pc:picChg>
      </pc:sldChg>
      <pc:sldChg chg="addSp modSp add mod modAnim">
        <pc:chgData name="Mario Martinez" userId="3a8698ea-445f-4751-a923-c95ba728fd8c" providerId="ADAL" clId="{0AB38DC7-32BA-40A7-BAF9-2C36ADBA187F}" dt="2023-05-26T18:27:53.859" v="1328"/>
        <pc:sldMkLst>
          <pc:docMk/>
          <pc:sldMk cId="3030313396" sldId="266"/>
        </pc:sldMkLst>
        <pc:spChg chg="mod">
          <ac:chgData name="Mario Martinez" userId="3a8698ea-445f-4751-a923-c95ba728fd8c" providerId="ADAL" clId="{0AB38DC7-32BA-40A7-BAF9-2C36ADBA187F}" dt="2023-05-26T18:27:53.859" v="1328"/>
          <ac:spMkLst>
            <pc:docMk/>
            <pc:sldMk cId="3030313396" sldId="266"/>
            <ac:spMk id="8" creationId="{C57D5CEF-A04B-53E0-7FE4-BA9424D3EB5B}"/>
          </ac:spMkLst>
        </pc:spChg>
        <pc:spChg chg="mod">
          <ac:chgData name="Mario Martinez" userId="3a8698ea-445f-4751-a923-c95ba728fd8c" providerId="ADAL" clId="{0AB38DC7-32BA-40A7-BAF9-2C36ADBA187F}" dt="2023-05-26T16:17:02.293" v="644" actId="1035"/>
          <ac:spMkLst>
            <pc:docMk/>
            <pc:sldMk cId="3030313396" sldId="266"/>
            <ac:spMk id="12" creationId="{CE863132-A91C-6128-3978-F16D41752278}"/>
          </ac:spMkLst>
        </pc:spChg>
        <pc:picChg chg="add mod">
          <ac:chgData name="Mario Martinez" userId="3a8698ea-445f-4751-a923-c95ba728fd8c" providerId="ADAL" clId="{0AB38DC7-32BA-40A7-BAF9-2C36ADBA187F}" dt="2023-05-26T16:35:20.056" v="681" actId="1076"/>
          <ac:picMkLst>
            <pc:docMk/>
            <pc:sldMk cId="3030313396" sldId="266"/>
            <ac:picMk id="2" creationId="{D2FD2A51-FAD4-E078-8F67-EA6F65D5BD54}"/>
          </ac:picMkLst>
        </pc:picChg>
      </pc:sldChg>
      <pc:sldChg chg="add del modTransition">
        <pc:chgData name="Mario Martinez" userId="3a8698ea-445f-4751-a923-c95ba728fd8c" providerId="ADAL" clId="{0AB38DC7-32BA-40A7-BAF9-2C36ADBA187F}" dt="2023-05-26T16:00:25.536" v="600" actId="47"/>
        <pc:sldMkLst>
          <pc:docMk/>
          <pc:sldMk cId="4069489452" sldId="266"/>
        </pc:sldMkLst>
      </pc:sldChg>
      <pc:sldChg chg="addSp delSp modSp add mod addAnim delAnim modAnim">
        <pc:chgData name="Mario Martinez" userId="3a8698ea-445f-4751-a923-c95ba728fd8c" providerId="ADAL" clId="{0AB38DC7-32BA-40A7-BAF9-2C36ADBA187F}" dt="2023-05-29T10:00:51.730" v="1755" actId="14826"/>
        <pc:sldMkLst>
          <pc:docMk/>
          <pc:sldMk cId="3140447860" sldId="267"/>
        </pc:sldMkLst>
        <pc:spChg chg="del">
          <ac:chgData name="Mario Martinez" userId="3a8698ea-445f-4751-a923-c95ba728fd8c" providerId="ADAL" clId="{0AB38DC7-32BA-40A7-BAF9-2C36ADBA187F}" dt="2023-05-26T16:36:15.358" v="688" actId="478"/>
          <ac:spMkLst>
            <pc:docMk/>
            <pc:sldMk cId="3140447860" sldId="267"/>
            <ac:spMk id="2" creationId="{18787AA6-8BAA-E9C5-A35E-3753CC0ED78D}"/>
          </ac:spMkLst>
        </pc:spChg>
        <pc:spChg chg="mod">
          <ac:chgData name="Mario Martinez" userId="3a8698ea-445f-4751-a923-c95ba728fd8c" providerId="ADAL" clId="{0AB38DC7-32BA-40A7-BAF9-2C36ADBA187F}" dt="2023-05-26T16:36:12.868" v="687" actId="20577"/>
          <ac:spMkLst>
            <pc:docMk/>
            <pc:sldMk cId="3140447860" sldId="267"/>
            <ac:spMk id="4" creationId="{F260B311-FFF6-1D3F-AC4B-11095736A932}"/>
          </ac:spMkLst>
        </pc:spChg>
        <pc:spChg chg="add del mod">
          <ac:chgData name="Mario Martinez" userId="3a8698ea-445f-4751-a923-c95ba728fd8c" providerId="ADAL" clId="{0AB38DC7-32BA-40A7-BAF9-2C36ADBA187F}" dt="2023-05-26T16:36:18.054" v="689" actId="478"/>
          <ac:spMkLst>
            <pc:docMk/>
            <pc:sldMk cId="3140447860" sldId="267"/>
            <ac:spMk id="6" creationId="{B95EF169-DB4D-388A-40EE-DBCE68941B61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8" creationId="{5137FFDD-14D1-E88D-D373-DF5EA1DCC599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2" creationId="{2A0E9E7B-7596-4108-38A4-61305EA30319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3" creationId="{B52B839C-0F79-689C-618E-203251B22AEC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5" creationId="{6D2DC3B8-6C12-1685-FA7F-A61B71280FC0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6" creationId="{D027B42E-7EB9-15F6-72B2-9C4B77BED126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7" creationId="{E182B07F-8BD7-5CED-1A1B-D8D4C3D625AF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19" creationId="{B1B38130-BA29-C6C8-DE6A-418F3BBB9C38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0" creationId="{7C42833E-1002-D0D9-B1F6-D53BC61DE270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2" creationId="{8907BA53-02C4-9E3A-A011-8EF818709781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5" creationId="{037FEC9D-DB56-8109-2991-C9503366B4AC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6" creationId="{6BAB569E-8838-70CE-3C33-236A7B139BF6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7" creationId="{23B3C28A-3101-3F5B-DD2A-30C066321CB5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8" creationId="{41DE75DB-DD74-9294-2F1A-589F6009DBC6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29" creationId="{FEA6EB00-F6F5-147E-6500-04BA7D20A0FF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0" creationId="{60F0C2A2-6511-EA90-2E8C-A9F0AC9B6623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1" creationId="{1505519B-B54F-6880-9810-271EDA7098B0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4" creationId="{3B07FC18-8571-145F-69C7-EE7B1E04B306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6" creationId="{09EE1C3F-5DF5-C931-EF67-61F31EAA08E3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7" creationId="{6829EF67-9073-A653-F8DB-8831D2B050BD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8" creationId="{6D23C7D7-41F8-D05E-FB6A-C8DFD5435DC2}"/>
          </ac:spMkLst>
        </pc:spChg>
        <pc:spChg chg="mod">
          <ac:chgData name="Mario Martinez" userId="3a8698ea-445f-4751-a923-c95ba728fd8c" providerId="ADAL" clId="{0AB38DC7-32BA-40A7-BAF9-2C36ADBA187F}" dt="2023-05-26T16:45:25.326" v="690"/>
          <ac:spMkLst>
            <pc:docMk/>
            <pc:sldMk cId="3140447860" sldId="267"/>
            <ac:spMk id="39" creationId="{EDD576ED-512A-1F39-FFA4-D11545BF9B23}"/>
          </ac:spMkLst>
        </pc:spChg>
        <pc:grpChg chg="add del mod">
          <ac:chgData name="Mario Martinez" userId="3a8698ea-445f-4751-a923-c95ba728fd8c" providerId="ADAL" clId="{0AB38DC7-32BA-40A7-BAF9-2C36ADBA187F}" dt="2023-05-26T16:45:28.487" v="691"/>
          <ac:grpSpMkLst>
            <pc:docMk/>
            <pc:sldMk cId="3140447860" sldId="267"/>
            <ac:grpSpMk id="7" creationId="{ED04A192-2ACA-AFBE-E7B4-3273D5BB401A}"/>
          </ac:grpSpMkLst>
        </pc:grpChg>
        <pc:grpChg chg="mod">
          <ac:chgData name="Mario Martinez" userId="3a8698ea-445f-4751-a923-c95ba728fd8c" providerId="ADAL" clId="{0AB38DC7-32BA-40A7-BAF9-2C36ADBA187F}" dt="2023-05-26T16:45:25.326" v="690"/>
          <ac:grpSpMkLst>
            <pc:docMk/>
            <pc:sldMk cId="3140447860" sldId="267"/>
            <ac:grpSpMk id="9" creationId="{8011E9EA-5403-F976-4095-EA9FBDD7A382}"/>
          </ac:grpSpMkLst>
        </pc:grpChg>
        <pc:grpChg chg="mod">
          <ac:chgData name="Mario Martinez" userId="3a8698ea-445f-4751-a923-c95ba728fd8c" providerId="ADAL" clId="{0AB38DC7-32BA-40A7-BAF9-2C36ADBA187F}" dt="2023-05-26T16:45:25.326" v="690"/>
          <ac:grpSpMkLst>
            <pc:docMk/>
            <pc:sldMk cId="3140447860" sldId="267"/>
            <ac:grpSpMk id="14" creationId="{D2A24BDF-514D-C156-E91D-31A54DFCDAC8}"/>
          </ac:grpSpMkLst>
        </pc:grpChg>
        <pc:picChg chg="add del mod">
          <ac:chgData name="Mario Martinez" userId="3a8698ea-445f-4751-a923-c95ba728fd8c" providerId="ADAL" clId="{0AB38DC7-32BA-40A7-BAF9-2C36ADBA187F}" dt="2023-05-29T10:00:51.730" v="1755" actId="14826"/>
          <ac:picMkLst>
            <pc:docMk/>
            <pc:sldMk cId="3140447860" sldId="267"/>
            <ac:picMk id="5" creationId="{E2F94563-E4A6-8744-12CF-231F89B3305A}"/>
          </ac:picMkLst>
        </pc:picChg>
        <pc:picChg chg="add del mod">
          <ac:chgData name="Mario Martinez" userId="3a8698ea-445f-4751-a923-c95ba728fd8c" providerId="ADAL" clId="{0AB38DC7-32BA-40A7-BAF9-2C36ADBA187F}" dt="2023-05-26T16:46:11.230" v="703" actId="478"/>
          <ac:picMkLst>
            <pc:docMk/>
            <pc:sldMk cId="3140447860" sldId="267"/>
            <ac:picMk id="40" creationId="{25F4A595-0FF6-CFFE-ABEB-4E7F2E3E9537}"/>
          </ac:picMkLst>
        </pc:picChg>
        <pc:picChg chg="add mod ord">
          <ac:chgData name="Mario Martinez" userId="3a8698ea-445f-4751-a923-c95ba728fd8c" providerId="ADAL" clId="{0AB38DC7-32BA-40A7-BAF9-2C36ADBA187F}" dt="2023-05-26T16:46:35.486" v="709" actId="167"/>
          <ac:picMkLst>
            <pc:docMk/>
            <pc:sldMk cId="3140447860" sldId="267"/>
            <ac:picMk id="41" creationId="{F1DEFDE0-B46B-122F-0A26-FE1A0F07D3D3}"/>
          </ac:picMkLst>
        </pc:pic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10" creationId="{91A1F8E2-B952-7C51-0617-8C3B9CEF0BF0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11" creationId="{9FD52392-7EA2-D2F5-8090-7E288E6B25AA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18" creationId="{27E3B036-C175-4CAF-5534-044C4FFA4EF4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21" creationId="{48E91B01-2A93-93CE-2790-F7C31B2301B9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23" creationId="{7FF0D889-F53B-65E0-EBEB-D1ADF51D0903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24" creationId="{F16B11A6-1C37-AA84-AAA2-1780701710CA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32" creationId="{26277187-F9C1-6DB4-31A7-17EA7827D349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33" creationId="{C1E91265-64D2-0A64-9C6C-65CF73ED6D54}"/>
          </ac:cxnSpMkLst>
        </pc:cxnChg>
        <pc:cxnChg chg="mod">
          <ac:chgData name="Mario Martinez" userId="3a8698ea-445f-4751-a923-c95ba728fd8c" providerId="ADAL" clId="{0AB38DC7-32BA-40A7-BAF9-2C36ADBA187F}" dt="2023-05-26T16:45:25.326" v="690"/>
          <ac:cxnSpMkLst>
            <pc:docMk/>
            <pc:sldMk cId="3140447860" sldId="267"/>
            <ac:cxnSpMk id="35" creationId="{19A4CFFC-B0D8-CEDE-53BC-6E771D8B0A8A}"/>
          </ac:cxnSpMkLst>
        </pc:cxnChg>
      </pc:sldChg>
      <pc:sldChg chg="addSp delSp modSp add mod delAnim">
        <pc:chgData name="Mario Martinez" userId="3a8698ea-445f-4751-a923-c95ba728fd8c" providerId="ADAL" clId="{0AB38DC7-32BA-40A7-BAF9-2C36ADBA187F}" dt="2023-05-26T18:36:29.110" v="1421" actId="2710"/>
        <pc:sldMkLst>
          <pc:docMk/>
          <pc:sldMk cId="2002662446" sldId="268"/>
        </pc:sldMkLst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" creationId="{8C11F3A8-BD72-7695-ADD3-196F6752BE78}"/>
          </ac:spMkLst>
        </pc:spChg>
        <pc:spChg chg="mod">
          <ac:chgData name="Mario Martinez" userId="3a8698ea-445f-4751-a923-c95ba728fd8c" providerId="ADAL" clId="{0AB38DC7-32BA-40A7-BAF9-2C36ADBA187F}" dt="2023-05-26T16:48:14.604" v="736" actId="20577"/>
          <ac:spMkLst>
            <pc:docMk/>
            <pc:sldMk cId="2002662446" sldId="268"/>
            <ac:spMk id="4" creationId="{F260B311-FFF6-1D3F-AC4B-11095736A932}"/>
          </ac:spMkLst>
        </pc:spChg>
        <pc:spChg chg="del">
          <ac:chgData name="Mario Martinez" userId="3a8698ea-445f-4751-a923-c95ba728fd8c" providerId="ADAL" clId="{0AB38DC7-32BA-40A7-BAF9-2C36ADBA187F}" dt="2023-05-26T16:48:10.991" v="734" actId="478"/>
          <ac:spMkLst>
            <pc:docMk/>
            <pc:sldMk cId="2002662446" sldId="268"/>
            <ac:spMk id="8" creationId="{C57D5CEF-A04B-53E0-7FE4-BA9424D3EB5B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9" creationId="{160F78F5-9018-66D7-6B25-163C134F25BA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10" creationId="{8945B99F-F60E-26A7-6707-69E065464510}"/>
          </ac:spMkLst>
        </pc:spChg>
        <pc:spChg chg="del">
          <ac:chgData name="Mario Martinez" userId="3a8698ea-445f-4751-a923-c95ba728fd8c" providerId="ADAL" clId="{0AB38DC7-32BA-40A7-BAF9-2C36ADBA187F}" dt="2023-05-26T16:47:11.580" v="716" actId="478"/>
          <ac:spMkLst>
            <pc:docMk/>
            <pc:sldMk cId="2002662446" sldId="268"/>
            <ac:spMk id="12" creationId="{CE863132-A91C-6128-3978-F16D41752278}"/>
          </ac:spMkLst>
        </pc:spChg>
        <pc:spChg chg="del">
          <ac:chgData name="Mario Martinez" userId="3a8698ea-445f-4751-a923-c95ba728fd8c" providerId="ADAL" clId="{0AB38DC7-32BA-40A7-BAF9-2C36ADBA187F}" dt="2023-05-26T16:47:17.801" v="717" actId="478"/>
          <ac:spMkLst>
            <pc:docMk/>
            <pc:sldMk cId="2002662446" sldId="268"/>
            <ac:spMk id="13" creationId="{6AE91A09-C419-357E-BD9B-D31C0E9F1418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15" creationId="{15A9D7C5-DACD-92D7-F217-495C0CC12592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16" creationId="{BE3FA289-2ECF-ACB8-3647-93E6014BC58C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17" creationId="{0B52B784-329A-1B67-D09A-A17B7524F6C6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19" creationId="{6F9AB143-AB33-E0A1-6AFF-EC946DB0F956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0" creationId="{40679683-FEE2-C249-62AB-056723C1C80C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2" creationId="{FC54C58D-F94F-929A-9941-87739AFF05A6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5" creationId="{E798AFB7-A521-6DDF-4AA1-18DA481DB218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6" creationId="{28B96B20-7D19-0181-9452-AD86C15D3813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7" creationId="{3EBED440-60F7-6EE5-9A73-EFB400380E63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8" creationId="{81E0B743-EA4A-3AC7-BE4A-D1813BABC4BD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29" creationId="{FC31FCB5-8268-CDB0-62C4-E474656440C3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0" creationId="{B79E9367-0FBF-B55A-E97B-301F11CB6585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1" creationId="{222267DF-1283-8D33-726E-001FD6CF7A37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4" creationId="{FD1FDC8C-3C47-971C-873D-7ED593604860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6" creationId="{BFE1BA6E-4BCF-DF51-1CD3-5B6DBAAAD42A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7" creationId="{CD4DA797-F24A-304A-DC02-02353E799458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8" creationId="{FC2881CB-AA17-414B-0F48-AA9B2ADB885F}"/>
          </ac:spMkLst>
        </pc:spChg>
        <pc:spChg chg="mod">
          <ac:chgData name="Mario Martinez" userId="3a8698ea-445f-4751-a923-c95ba728fd8c" providerId="ADAL" clId="{0AB38DC7-32BA-40A7-BAF9-2C36ADBA187F}" dt="2023-05-26T16:47:35.934" v="719"/>
          <ac:spMkLst>
            <pc:docMk/>
            <pc:sldMk cId="2002662446" sldId="268"/>
            <ac:spMk id="39" creationId="{E4986570-5041-5542-BEB7-04D0D3E5F293}"/>
          </ac:spMkLst>
        </pc:spChg>
        <pc:spChg chg="add mod">
          <ac:chgData name="Mario Martinez" userId="3a8698ea-445f-4751-a923-c95ba728fd8c" providerId="ADAL" clId="{0AB38DC7-32BA-40A7-BAF9-2C36ADBA187F}" dt="2023-05-26T18:36:29.110" v="1421" actId="2710"/>
          <ac:spMkLst>
            <pc:docMk/>
            <pc:sldMk cId="2002662446" sldId="268"/>
            <ac:spMk id="43" creationId="{9D4D0FD8-DD87-0992-B2DF-C6085CA6540D}"/>
          </ac:spMkLst>
        </pc:spChg>
        <pc:grpChg chg="add del mod">
          <ac:chgData name="Mario Martinez" userId="3a8698ea-445f-4751-a923-c95ba728fd8c" providerId="ADAL" clId="{0AB38DC7-32BA-40A7-BAF9-2C36ADBA187F}" dt="2023-05-26T16:47:37.426" v="720"/>
          <ac:grpSpMkLst>
            <pc:docMk/>
            <pc:sldMk cId="2002662446" sldId="268"/>
            <ac:grpSpMk id="2" creationId="{948D8E4F-B76E-8547-3F85-484A1C0E82D2}"/>
          </ac:grpSpMkLst>
        </pc:grpChg>
        <pc:grpChg chg="mod">
          <ac:chgData name="Mario Martinez" userId="3a8698ea-445f-4751-a923-c95ba728fd8c" providerId="ADAL" clId="{0AB38DC7-32BA-40A7-BAF9-2C36ADBA187F}" dt="2023-05-26T16:47:35.934" v="719"/>
          <ac:grpSpMkLst>
            <pc:docMk/>
            <pc:sldMk cId="2002662446" sldId="268"/>
            <ac:grpSpMk id="5" creationId="{48EEA967-FFE3-B78B-3C8D-C1D903344A74}"/>
          </ac:grpSpMkLst>
        </pc:grpChg>
        <pc:grpChg chg="mod">
          <ac:chgData name="Mario Martinez" userId="3a8698ea-445f-4751-a923-c95ba728fd8c" providerId="ADAL" clId="{0AB38DC7-32BA-40A7-BAF9-2C36ADBA187F}" dt="2023-05-26T16:47:35.934" v="719"/>
          <ac:grpSpMkLst>
            <pc:docMk/>
            <pc:sldMk cId="2002662446" sldId="268"/>
            <ac:grpSpMk id="14" creationId="{ACAA746E-CB67-43EE-FFA4-E9F51CA32338}"/>
          </ac:grpSpMkLst>
        </pc:grpChg>
        <pc:graphicFrameChg chg="del">
          <ac:chgData name="Mario Martinez" userId="3a8698ea-445f-4751-a923-c95ba728fd8c" providerId="ADAL" clId="{0AB38DC7-32BA-40A7-BAF9-2C36ADBA187F}" dt="2023-05-26T16:47:08.771" v="715" actId="478"/>
          <ac:graphicFrameMkLst>
            <pc:docMk/>
            <pc:sldMk cId="2002662446" sldId="268"/>
            <ac:graphicFrameMk id="11" creationId="{2272FDC2-05E9-47D6-3CC9-9FF70D580775}"/>
          </ac:graphicFrameMkLst>
        </pc:graphicFrameChg>
        <pc:picChg chg="add del mod">
          <ac:chgData name="Mario Martinez" userId="3a8698ea-445f-4751-a923-c95ba728fd8c" providerId="ADAL" clId="{0AB38DC7-32BA-40A7-BAF9-2C36ADBA187F}" dt="2023-05-26T16:48:02.967" v="731" actId="478"/>
          <ac:picMkLst>
            <pc:docMk/>
            <pc:sldMk cId="2002662446" sldId="268"/>
            <ac:picMk id="40" creationId="{B885CB0D-3B4D-0B2E-6B7B-04D556069BAD}"/>
          </ac:picMkLst>
        </pc:picChg>
        <pc:picChg chg="add mod">
          <ac:chgData name="Mario Martinez" userId="3a8698ea-445f-4751-a923-c95ba728fd8c" providerId="ADAL" clId="{0AB38DC7-32BA-40A7-BAF9-2C36ADBA187F}" dt="2023-05-26T16:48:06.348" v="733" actId="1076"/>
          <ac:picMkLst>
            <pc:docMk/>
            <pc:sldMk cId="2002662446" sldId="268"/>
            <ac:picMk id="41" creationId="{5EC5E75F-7F72-438C-6AEA-0ABFB18CD0A2}"/>
          </ac:picMkLst>
        </pc:picChg>
        <pc:picChg chg="add del mod">
          <ac:chgData name="Mario Martinez" userId="3a8698ea-445f-4751-a923-c95ba728fd8c" providerId="ADAL" clId="{0AB38DC7-32BA-40A7-BAF9-2C36ADBA187F}" dt="2023-05-26T18:09:53.391" v="1110" actId="478"/>
          <ac:picMkLst>
            <pc:docMk/>
            <pc:sldMk cId="2002662446" sldId="268"/>
            <ac:picMk id="44" creationId="{68EEEB9E-2F4B-97AB-C2C7-17A9C84D79DA}"/>
          </ac:picMkLst>
        </pc:picChg>
        <pc:picChg chg="del">
          <ac:chgData name="Mario Martinez" userId="3a8698ea-445f-4751-a923-c95ba728fd8c" providerId="ADAL" clId="{0AB38DC7-32BA-40A7-BAF9-2C36ADBA187F}" dt="2023-05-26T16:47:21.144" v="718" actId="478"/>
          <ac:picMkLst>
            <pc:docMk/>
            <pc:sldMk cId="2002662446" sldId="268"/>
            <ac:picMk id="92" creationId="{4F21C97A-89C3-94CC-A437-AA85C37C86ED}"/>
          </ac:picMkLst>
        </pc:pic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6" creationId="{8F5981EA-9C30-F33B-1986-A7F7B7E890A1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7" creationId="{5D0CED87-FB46-9255-799D-9E31DDDFC72E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18" creationId="{73CC7FFF-460F-43F7-6006-E3C5BEB40E7F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21" creationId="{C3766692-6B44-0995-CBF0-6663A150D578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23" creationId="{E563625F-EB13-1E5E-E48F-846908E3EEA3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24" creationId="{894B5255-D1AF-4E1F-2541-FB53B65EB361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32" creationId="{4AA5ABBE-C5D6-BBBA-3639-0607B684662A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33" creationId="{08CF9C02-A5CF-20C9-2B13-7789CB398B99}"/>
          </ac:cxnSpMkLst>
        </pc:cxnChg>
        <pc:cxnChg chg="mod">
          <ac:chgData name="Mario Martinez" userId="3a8698ea-445f-4751-a923-c95ba728fd8c" providerId="ADAL" clId="{0AB38DC7-32BA-40A7-BAF9-2C36ADBA187F}" dt="2023-05-26T16:47:35.934" v="719"/>
          <ac:cxnSpMkLst>
            <pc:docMk/>
            <pc:sldMk cId="2002662446" sldId="268"/>
            <ac:cxnSpMk id="35" creationId="{6F19ACB9-C7E4-58FD-9A69-2A9DA3AF0195}"/>
          </ac:cxnSpMkLst>
        </pc:cxnChg>
      </pc:sldChg>
      <pc:sldChg chg="addSp delSp modSp new mod">
        <pc:chgData name="Mario Martinez" userId="3a8698ea-445f-4751-a923-c95ba728fd8c" providerId="ADAL" clId="{0AB38DC7-32BA-40A7-BAF9-2C36ADBA187F}" dt="2023-05-26T18:11:31.645" v="1152" actId="478"/>
        <pc:sldMkLst>
          <pc:docMk/>
          <pc:sldMk cId="1183635477" sldId="269"/>
        </pc:sldMkLst>
        <pc:spChg chg="mod">
          <ac:chgData name="Mario Martinez" userId="3a8698ea-445f-4751-a923-c95ba728fd8c" providerId="ADAL" clId="{0AB38DC7-32BA-40A7-BAF9-2C36ADBA187F}" dt="2023-05-26T17:33:52.093" v="979" actId="27636"/>
          <ac:spMkLst>
            <pc:docMk/>
            <pc:sldMk cId="1183635477" sldId="269"/>
            <ac:spMk id="2" creationId="{8191BE76-DBD1-1D14-0652-99C77D063693}"/>
          </ac:spMkLst>
        </pc:spChg>
        <pc:spChg chg="del mod">
          <ac:chgData name="Mario Martinez" userId="3a8698ea-445f-4751-a923-c95ba728fd8c" providerId="ADAL" clId="{0AB38DC7-32BA-40A7-BAF9-2C36ADBA187F}" dt="2023-05-26T18:05:25.723" v="1094" actId="478"/>
          <ac:spMkLst>
            <pc:docMk/>
            <pc:sldMk cId="1183635477" sldId="269"/>
            <ac:spMk id="3" creationId="{5C66EE03-B828-8FF2-FA98-820EBDD88462}"/>
          </ac:spMkLst>
        </pc:spChg>
        <pc:spChg chg="mod">
          <ac:chgData name="Mario Martinez" userId="3a8698ea-445f-4751-a923-c95ba728fd8c" providerId="ADAL" clId="{0AB38DC7-32BA-40A7-BAF9-2C36ADBA187F}" dt="2023-05-26T17:23:19.250" v="819"/>
          <ac:spMkLst>
            <pc:docMk/>
            <pc:sldMk cId="1183635477" sldId="269"/>
            <ac:spMk id="4" creationId="{FAB64CFD-2D21-72B3-A7ED-2476D8D75922}"/>
          </ac:spMkLst>
        </pc:spChg>
        <pc:spChg chg="add del mod">
          <ac:chgData name="Mario Martinez" userId="3a8698ea-445f-4751-a923-c95ba728fd8c" providerId="ADAL" clId="{0AB38DC7-32BA-40A7-BAF9-2C36ADBA187F}" dt="2023-05-26T18:05:26.680" v="1095" actId="478"/>
          <ac:spMkLst>
            <pc:docMk/>
            <pc:sldMk cId="1183635477" sldId="269"/>
            <ac:spMk id="6" creationId="{EE44FFC7-E499-255B-FD92-5FFE8EE641C9}"/>
          </ac:spMkLst>
        </pc:spChg>
        <pc:picChg chg="add del mod">
          <ac:chgData name="Mario Martinez" userId="3a8698ea-445f-4751-a923-c95ba728fd8c" providerId="ADAL" clId="{0AB38DC7-32BA-40A7-BAF9-2C36ADBA187F}" dt="2023-05-26T18:09:56.046" v="1111" actId="478"/>
          <ac:picMkLst>
            <pc:docMk/>
            <pc:sldMk cId="1183635477" sldId="269"/>
            <ac:picMk id="7" creationId="{8593B6FC-B2FC-CCBF-1859-420020EFB349}"/>
          </ac:picMkLst>
        </pc:picChg>
        <pc:picChg chg="add mod">
          <ac:chgData name="Mario Martinez" userId="3a8698ea-445f-4751-a923-c95ba728fd8c" providerId="ADAL" clId="{0AB38DC7-32BA-40A7-BAF9-2C36ADBA187F}" dt="2023-05-26T18:09:56.921" v="1112"/>
          <ac:picMkLst>
            <pc:docMk/>
            <pc:sldMk cId="1183635477" sldId="269"/>
            <ac:picMk id="8" creationId="{17EF395A-2781-3AB3-D667-E3CA15BA8C55}"/>
          </ac:picMkLst>
        </pc:picChg>
        <pc:picChg chg="add del mod">
          <ac:chgData name="Mario Martinez" userId="3a8698ea-445f-4751-a923-c95ba728fd8c" providerId="ADAL" clId="{0AB38DC7-32BA-40A7-BAF9-2C36ADBA187F}" dt="2023-05-26T18:11:31.645" v="1152" actId="478"/>
          <ac:picMkLst>
            <pc:docMk/>
            <pc:sldMk cId="1183635477" sldId="269"/>
            <ac:picMk id="9" creationId="{C0DBB840-E473-2E6F-CA35-99097A62DD20}"/>
          </ac:picMkLst>
        </pc:picChg>
      </pc:sldChg>
      <pc:sldChg chg="addSp delSp modSp add mod">
        <pc:chgData name="Mario Martinez" userId="3a8698ea-445f-4751-a923-c95ba728fd8c" providerId="ADAL" clId="{0AB38DC7-32BA-40A7-BAF9-2C36ADBA187F}" dt="2023-05-26T18:17:59.542" v="1280" actId="120"/>
        <pc:sldMkLst>
          <pc:docMk/>
          <pc:sldMk cId="605668070" sldId="270"/>
        </pc:sldMkLst>
        <pc:spChg chg="del">
          <ac:chgData name="Mario Martinez" userId="3a8698ea-445f-4751-a923-c95ba728fd8c" providerId="ADAL" clId="{0AB38DC7-32BA-40A7-BAF9-2C36ADBA187F}" dt="2023-05-26T18:05:11.897" v="1091" actId="478"/>
          <ac:spMkLst>
            <pc:docMk/>
            <pc:sldMk cId="605668070" sldId="270"/>
            <ac:spMk id="2" creationId="{8191BE76-DBD1-1D14-0652-99C77D063693}"/>
          </ac:spMkLst>
        </pc:spChg>
        <pc:spChg chg="mod">
          <ac:chgData name="Mario Martinez" userId="3a8698ea-445f-4751-a923-c95ba728fd8c" providerId="ADAL" clId="{0AB38DC7-32BA-40A7-BAF9-2C36ADBA187F}" dt="2023-05-26T18:17:59.542" v="1280" actId="120"/>
          <ac:spMkLst>
            <pc:docMk/>
            <pc:sldMk cId="605668070" sldId="270"/>
            <ac:spMk id="3" creationId="{5C66EE03-B828-8FF2-FA98-820EBDD88462}"/>
          </ac:spMkLst>
        </pc:spChg>
        <pc:spChg chg="add del mod">
          <ac:chgData name="Mario Martinez" userId="3a8698ea-445f-4751-a923-c95ba728fd8c" providerId="ADAL" clId="{0AB38DC7-32BA-40A7-BAF9-2C36ADBA187F}" dt="2023-05-26T18:05:16.670" v="1092" actId="478"/>
          <ac:spMkLst>
            <pc:docMk/>
            <pc:sldMk cId="605668070" sldId="270"/>
            <ac:spMk id="6" creationId="{290BFE48-A876-2C63-2D46-50057F995F5B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9" creationId="{D7E38313-B69B-8096-5D59-13E3861ACB99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0" creationId="{B44B8324-C482-8844-6D67-9E19533050CE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4" creationId="{7140AD0D-9F7E-D962-DA28-5B08854AAA87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5" creationId="{C8D65BAC-9D0E-C55B-392E-83F715C6575D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7" creationId="{5C3A55CF-6305-DBA3-173F-DFFEB7BAB96B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8" creationId="{E74739BD-1EDE-D146-B016-790550FC523C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19" creationId="{6D06977A-5D72-0407-F302-7A68C033D695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1" creationId="{EE4A9DED-E7C1-4008-99DA-A3593BA6665D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2" creationId="{A0B2CDDF-84E2-3F65-EACA-2E3A75BD8B9F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4" creationId="{326EFB31-3F79-8E9D-56FB-57E9C7A28D29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7" creationId="{DEB8AE31-67EF-6387-1588-4E248B484A28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8" creationId="{CD9B56FA-E189-68C9-D783-F94BF1A0AB84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29" creationId="{2E20C374-FC07-50BD-369E-22A4C677019F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0" creationId="{70A820EF-0328-D58B-A91C-1B3A32533B82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1" creationId="{CCBDD4B0-0FCF-0B23-6A7C-4C30312E07DF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2" creationId="{141EF3AE-10B0-B222-FC36-CAC11306CFB8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3" creationId="{06EF3093-5EDB-C4C3-D0BD-A88A079A9A81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6" creationId="{9444FA56-FE06-9622-0305-D0114A5C45DD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8" creationId="{2AF1881A-E05C-07FA-064B-2B0EE2EF2C33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39" creationId="{6E592818-4DED-DBA3-F73F-490A3BC20800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40" creationId="{7472C54D-C190-F130-A9EF-7B39CBB5E8F5}"/>
          </ac:spMkLst>
        </pc:spChg>
        <pc:spChg chg="mod">
          <ac:chgData name="Mario Martinez" userId="3a8698ea-445f-4751-a923-c95ba728fd8c" providerId="ADAL" clId="{0AB38DC7-32BA-40A7-BAF9-2C36ADBA187F}" dt="2023-05-26T18:10:16.367" v="1113"/>
          <ac:spMkLst>
            <pc:docMk/>
            <pc:sldMk cId="605668070" sldId="270"/>
            <ac:spMk id="41" creationId="{3D57150B-5B9C-6389-F61D-1213DA307A8D}"/>
          </ac:spMkLst>
        </pc:spChg>
        <pc:grpChg chg="add del mod">
          <ac:chgData name="Mario Martinez" userId="3a8698ea-445f-4751-a923-c95ba728fd8c" providerId="ADAL" clId="{0AB38DC7-32BA-40A7-BAF9-2C36ADBA187F}" dt="2023-05-26T18:10:18.242" v="1114"/>
          <ac:grpSpMkLst>
            <pc:docMk/>
            <pc:sldMk cId="605668070" sldId="270"/>
            <ac:grpSpMk id="7" creationId="{E98F11EA-1300-8AE0-14BC-CFCD8FABA375}"/>
          </ac:grpSpMkLst>
        </pc:grpChg>
        <pc:grpChg chg="mod">
          <ac:chgData name="Mario Martinez" userId="3a8698ea-445f-4751-a923-c95ba728fd8c" providerId="ADAL" clId="{0AB38DC7-32BA-40A7-BAF9-2C36ADBA187F}" dt="2023-05-26T18:10:16.367" v="1113"/>
          <ac:grpSpMkLst>
            <pc:docMk/>
            <pc:sldMk cId="605668070" sldId="270"/>
            <ac:grpSpMk id="8" creationId="{DA7B75CE-2C5B-6AFE-7ED8-EF909A8187FF}"/>
          </ac:grpSpMkLst>
        </pc:grpChg>
        <pc:grpChg chg="mod">
          <ac:chgData name="Mario Martinez" userId="3a8698ea-445f-4751-a923-c95ba728fd8c" providerId="ADAL" clId="{0AB38DC7-32BA-40A7-BAF9-2C36ADBA187F}" dt="2023-05-26T18:10:16.367" v="1113"/>
          <ac:grpSpMkLst>
            <pc:docMk/>
            <pc:sldMk cId="605668070" sldId="270"/>
            <ac:grpSpMk id="11" creationId="{F30EDAC4-4E5F-44C9-F4D8-DD31C1B5771B}"/>
          </ac:grpSpMkLst>
        </pc:grpChg>
        <pc:grpChg chg="mod">
          <ac:chgData name="Mario Martinez" userId="3a8698ea-445f-4751-a923-c95ba728fd8c" providerId="ADAL" clId="{0AB38DC7-32BA-40A7-BAF9-2C36ADBA187F}" dt="2023-05-26T18:10:16.367" v="1113"/>
          <ac:grpSpMkLst>
            <pc:docMk/>
            <pc:sldMk cId="605668070" sldId="270"/>
            <ac:grpSpMk id="16" creationId="{8F3E12B5-432A-F434-520F-A1F150D3BC9F}"/>
          </ac:grpSpMkLst>
        </pc:grpChg>
        <pc:picChg chg="add del mod">
          <ac:chgData name="Mario Martinez" userId="3a8698ea-445f-4751-a923-c95ba728fd8c" providerId="ADAL" clId="{0AB38DC7-32BA-40A7-BAF9-2C36ADBA187F}" dt="2023-05-26T18:11:27.567" v="1150" actId="478"/>
          <ac:picMkLst>
            <pc:docMk/>
            <pc:sldMk cId="605668070" sldId="270"/>
            <ac:picMk id="42" creationId="{BFD0F8C2-9512-8CD2-E395-30163A728CBA}"/>
          </ac:picMkLst>
        </pc:picChg>
        <pc:picChg chg="add del">
          <ac:chgData name="Mario Martinez" userId="3a8698ea-445f-4751-a923-c95ba728fd8c" providerId="ADAL" clId="{0AB38DC7-32BA-40A7-BAF9-2C36ADBA187F}" dt="2023-05-26T18:11:20.799" v="1148"/>
          <ac:picMkLst>
            <pc:docMk/>
            <pc:sldMk cId="605668070" sldId="270"/>
            <ac:picMk id="43" creationId="{3A42F80D-454B-DD99-C320-22822E2B324B}"/>
          </ac:picMkLst>
        </pc:picChg>
        <pc:picChg chg="add mod">
          <ac:chgData name="Mario Martinez" userId="3a8698ea-445f-4751-a923-c95ba728fd8c" providerId="ADAL" clId="{0AB38DC7-32BA-40A7-BAF9-2C36ADBA187F}" dt="2023-05-26T18:11:27.923" v="1151"/>
          <ac:picMkLst>
            <pc:docMk/>
            <pc:sldMk cId="605668070" sldId="270"/>
            <ac:picMk id="44" creationId="{A4939DDD-5A2E-F21E-C800-11E2C4C313A9}"/>
          </ac:picMkLst>
        </pc:pic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12" creationId="{7A006584-6C91-52FB-A931-91268308A75F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13" creationId="{722A0296-96A9-A5F1-3D80-454D0CF07BCC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20" creationId="{524CE2A1-18C2-ED0E-7F9D-CBD9A9EFC8DB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23" creationId="{20826627-C187-49CB-96B1-BE45F346E41B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25" creationId="{B5879F5D-162F-B4D7-5953-F323438BCC7A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26" creationId="{763D13B9-E915-E595-C0AC-056F1027B0CD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34" creationId="{40C560F4-9FEA-8DFB-FFE9-B0BBDD3F1BBD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35" creationId="{1E4096C9-F979-17B9-D860-76533B843CA0}"/>
          </ac:cxnSpMkLst>
        </pc:cxnChg>
        <pc:cxnChg chg="mod">
          <ac:chgData name="Mario Martinez" userId="3a8698ea-445f-4751-a923-c95ba728fd8c" providerId="ADAL" clId="{0AB38DC7-32BA-40A7-BAF9-2C36ADBA187F}" dt="2023-05-26T18:10:16.367" v="1113"/>
          <ac:cxnSpMkLst>
            <pc:docMk/>
            <pc:sldMk cId="605668070" sldId="270"/>
            <ac:cxnSpMk id="37" creationId="{BA334A0B-9F1E-AA0A-A90F-DA575A47D5CE}"/>
          </ac:cxnSpMkLst>
        </pc:cxnChg>
      </pc:sldChg>
      <pc:sldChg chg="modSp add mod">
        <pc:chgData name="Mario Martinez" userId="3a8698ea-445f-4751-a923-c95ba728fd8c" providerId="ADAL" clId="{0AB38DC7-32BA-40A7-BAF9-2C36ADBA187F}" dt="2023-05-26T18:21:00.697" v="1312" actId="20577"/>
        <pc:sldMkLst>
          <pc:docMk/>
          <pc:sldMk cId="2307179687" sldId="271"/>
        </pc:sldMkLst>
        <pc:spChg chg="mod">
          <ac:chgData name="Mario Martinez" userId="3a8698ea-445f-4751-a923-c95ba728fd8c" providerId="ADAL" clId="{0AB38DC7-32BA-40A7-BAF9-2C36ADBA187F}" dt="2023-05-26T18:21:00.697" v="1312" actId="20577"/>
          <ac:spMkLst>
            <pc:docMk/>
            <pc:sldMk cId="2307179687" sldId="271"/>
            <ac:spMk id="3" creationId="{5C66EE03-B828-8FF2-FA98-820EBDD88462}"/>
          </ac:spMkLst>
        </pc:spChg>
      </pc:sldChg>
      <pc:sldChg chg="addSp delSp modSp add mod">
        <pc:chgData name="Mario Martinez" userId="3a8698ea-445f-4751-a923-c95ba728fd8c" providerId="ADAL" clId="{0AB38DC7-32BA-40A7-BAF9-2C36ADBA187F}" dt="2023-05-26T18:32:59.575" v="1386" actId="478"/>
        <pc:sldMkLst>
          <pc:docMk/>
          <pc:sldMk cId="3219893883" sldId="272"/>
        </pc:sldMkLst>
        <pc:spChg chg="mod">
          <ac:chgData name="Mario Martinez" userId="3a8698ea-445f-4751-a923-c95ba728fd8c" providerId="ADAL" clId="{0AB38DC7-32BA-40A7-BAF9-2C36ADBA187F}" dt="2023-05-26T18:31:37.290" v="1371" actId="6549"/>
          <ac:spMkLst>
            <pc:docMk/>
            <pc:sldMk cId="3219893883" sldId="272"/>
            <ac:spMk id="3" creationId="{5C66EE03-B828-8FF2-FA98-820EBDD88462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6" creationId="{72F23760-930C-7B72-64A2-ABC268DA9357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7" creationId="{09B16E4B-158C-5BEF-0810-4D416C677871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1" creationId="{C2170BCF-CE78-152E-3481-935B78E962B6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2" creationId="{F6B0B6C2-A73B-7E6E-3656-DA7E4FCA323A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4" creationId="{2E0320D6-22D8-7C48-BA01-240C09324790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5" creationId="{59B1EF74-3252-8E3A-6C1D-593E90A21258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6" creationId="{672002AE-C671-1A0D-4EE4-D54F2FDB37A6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8" creationId="{27B5F1D1-3DEA-E01A-3B96-52B0AFEEE944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19" creationId="{6D23F369-01E0-0969-0DC1-5B7659235F44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1" creationId="{1EAC0618-87D4-6C49-B5D3-4F4D2482427B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4" creationId="{B7D6A8DD-E5AB-00C3-E663-5E0842F24FE8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5" creationId="{39C35C78-1D5E-390F-5966-6C5D5A377D9A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6" creationId="{6AEBD82F-6DEB-588B-B8B6-DFA1C7FC3B29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7" creationId="{62DAED3E-41AC-8070-6893-3DD3E1EEB54C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8" creationId="{9F166F9E-AFA0-010B-48EF-3B41F0420842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29" creationId="{58D8E269-D629-14E5-EA39-A617BE15D7F2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0" creationId="{F9483331-703B-224C-DF1D-B5360D06BEC7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3" creationId="{88CA983D-6D08-80FD-F7A9-B61A0A83CED8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5" creationId="{8032D939-602B-065F-D0E5-6D4FAE031B95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6" creationId="{1E05AC70-D0FE-2C5E-AD61-717B820D834A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7" creationId="{D6D41784-6E73-2A6F-1498-B292E404DCF5}"/>
          </ac:spMkLst>
        </pc:spChg>
        <pc:spChg chg="mod">
          <ac:chgData name="Mario Martinez" userId="3a8698ea-445f-4751-a923-c95ba728fd8c" providerId="ADAL" clId="{0AB38DC7-32BA-40A7-BAF9-2C36ADBA187F}" dt="2023-05-26T18:32:00.823" v="1372"/>
          <ac:spMkLst>
            <pc:docMk/>
            <pc:sldMk cId="3219893883" sldId="272"/>
            <ac:spMk id="38" creationId="{B991C60A-1480-ED99-A421-671EAE157A80}"/>
          </ac:spMkLst>
        </pc:spChg>
        <pc:grpChg chg="add del mod">
          <ac:chgData name="Mario Martinez" userId="3a8698ea-445f-4751-a923-c95ba728fd8c" providerId="ADAL" clId="{0AB38DC7-32BA-40A7-BAF9-2C36ADBA187F}" dt="2023-05-26T18:32:02.385" v="1373"/>
          <ac:grpSpMkLst>
            <pc:docMk/>
            <pc:sldMk cId="3219893883" sldId="272"/>
            <ac:grpSpMk id="2" creationId="{544D8CB6-8184-5BBB-192F-A51554118B40}"/>
          </ac:grpSpMkLst>
        </pc:grpChg>
        <pc:grpChg chg="mod">
          <ac:chgData name="Mario Martinez" userId="3a8698ea-445f-4751-a923-c95ba728fd8c" providerId="ADAL" clId="{0AB38DC7-32BA-40A7-BAF9-2C36ADBA187F}" dt="2023-05-26T18:32:00.823" v="1372"/>
          <ac:grpSpMkLst>
            <pc:docMk/>
            <pc:sldMk cId="3219893883" sldId="272"/>
            <ac:grpSpMk id="5" creationId="{EB02A40F-6E2B-903D-B16E-F3BA99D37B8E}"/>
          </ac:grpSpMkLst>
        </pc:grpChg>
        <pc:grpChg chg="mod">
          <ac:chgData name="Mario Martinez" userId="3a8698ea-445f-4751-a923-c95ba728fd8c" providerId="ADAL" clId="{0AB38DC7-32BA-40A7-BAF9-2C36ADBA187F}" dt="2023-05-26T18:32:00.823" v="1372"/>
          <ac:grpSpMkLst>
            <pc:docMk/>
            <pc:sldMk cId="3219893883" sldId="272"/>
            <ac:grpSpMk id="8" creationId="{3274CC41-7324-A0DC-724E-EC752CFCFA38}"/>
          </ac:grpSpMkLst>
        </pc:grpChg>
        <pc:grpChg chg="mod">
          <ac:chgData name="Mario Martinez" userId="3a8698ea-445f-4751-a923-c95ba728fd8c" providerId="ADAL" clId="{0AB38DC7-32BA-40A7-BAF9-2C36ADBA187F}" dt="2023-05-26T18:32:00.823" v="1372"/>
          <ac:grpSpMkLst>
            <pc:docMk/>
            <pc:sldMk cId="3219893883" sldId="272"/>
            <ac:grpSpMk id="13" creationId="{E9CA9D7E-8DDC-6DAE-5182-A77C4FDAB327}"/>
          </ac:grpSpMkLst>
        </pc:grpChg>
        <pc:picChg chg="add del mod">
          <ac:chgData name="Mario Martinez" userId="3a8698ea-445f-4751-a923-c95ba728fd8c" providerId="ADAL" clId="{0AB38DC7-32BA-40A7-BAF9-2C36ADBA187F}" dt="2023-05-26T18:32:18.704" v="1380" actId="478"/>
          <ac:picMkLst>
            <pc:docMk/>
            <pc:sldMk cId="3219893883" sldId="272"/>
            <ac:picMk id="39" creationId="{9C462E90-7965-3339-A0E6-B9EED3B2CD05}"/>
          </ac:picMkLst>
        </pc:picChg>
        <pc:picChg chg="add mod ord">
          <ac:chgData name="Mario Martinez" userId="3a8698ea-445f-4751-a923-c95ba728fd8c" providerId="ADAL" clId="{0AB38DC7-32BA-40A7-BAF9-2C36ADBA187F}" dt="2023-05-26T18:32:57.363" v="1385" actId="167"/>
          <ac:picMkLst>
            <pc:docMk/>
            <pc:sldMk cId="3219893883" sldId="272"/>
            <ac:picMk id="40" creationId="{FF3AFA3C-BAC4-EBC0-1236-3875ED4817D8}"/>
          </ac:picMkLst>
        </pc:picChg>
        <pc:picChg chg="del">
          <ac:chgData name="Mario Martinez" userId="3a8698ea-445f-4751-a923-c95ba728fd8c" providerId="ADAL" clId="{0AB38DC7-32BA-40A7-BAF9-2C36ADBA187F}" dt="2023-05-26T18:32:59.575" v="1386" actId="478"/>
          <ac:picMkLst>
            <pc:docMk/>
            <pc:sldMk cId="3219893883" sldId="272"/>
            <ac:picMk id="44" creationId="{A4939DDD-5A2E-F21E-C800-11E2C4C313A9}"/>
          </ac:picMkLst>
        </pc:pic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9" creationId="{BD8AED5F-F77D-C8DE-C9EF-3CDF46718ECF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10" creationId="{BFF76332-E779-2FCE-4FDE-753697848F7F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17" creationId="{87428FEC-6754-3240-2D54-502A68BDD62F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20" creationId="{49DF1011-B13F-3920-0FA6-87625EA70BD9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22" creationId="{C84E5AF7-AD66-ACAC-9700-076CAE357314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23" creationId="{F1D44BAE-6BCF-9436-F41D-9548CA4F1355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31" creationId="{402F0BA4-4990-6F5D-B25B-8615DB0A4447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32" creationId="{8C149C15-5E23-5CC6-C4A0-CDFD406E9281}"/>
          </ac:cxnSpMkLst>
        </pc:cxnChg>
        <pc:cxnChg chg="mod">
          <ac:chgData name="Mario Martinez" userId="3a8698ea-445f-4751-a923-c95ba728fd8c" providerId="ADAL" clId="{0AB38DC7-32BA-40A7-BAF9-2C36ADBA187F}" dt="2023-05-26T18:32:00.823" v="1372"/>
          <ac:cxnSpMkLst>
            <pc:docMk/>
            <pc:sldMk cId="3219893883" sldId="272"/>
            <ac:cxnSpMk id="34" creationId="{C90727AB-082F-9D5F-B2FD-4E752A9BD3C0}"/>
          </ac:cxnSpMkLst>
        </pc:cxnChg>
      </pc:sldChg>
      <pc:sldChg chg="addSp delSp modSp add mod delAnim modAnim">
        <pc:chgData name="Mario Martinez" userId="3a8698ea-445f-4751-a923-c95ba728fd8c" providerId="ADAL" clId="{0AB38DC7-32BA-40A7-BAF9-2C36ADBA187F}" dt="2023-05-26T18:42:22.831" v="1434"/>
        <pc:sldMkLst>
          <pc:docMk/>
          <pc:sldMk cId="2401464964" sldId="273"/>
        </pc:sldMkLst>
        <pc:spChg chg="mod">
          <ac:chgData name="Mario Martinez" userId="3a8698ea-445f-4751-a923-c95ba728fd8c" providerId="ADAL" clId="{0AB38DC7-32BA-40A7-BAF9-2C36ADBA187F}" dt="2023-05-26T18:33:58.687" v="1389" actId="20577"/>
          <ac:spMkLst>
            <pc:docMk/>
            <pc:sldMk cId="2401464964" sldId="273"/>
            <ac:spMk id="4" creationId="{F260B311-FFF6-1D3F-AC4B-11095736A932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6" creationId="{EA586C9D-6A89-9975-0291-A1306B0ECAC2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9" creationId="{0E0D5538-6278-D7A5-4A26-79859D4F5F88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0" creationId="{70176322-0983-4016-502F-197A20DA2500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2" creationId="{1627634C-FDF9-1D66-2317-CAB47242072A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3" creationId="{DCB8CADE-BDC7-3BB6-F669-DB219D835633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4" creationId="{25A218D7-238B-4BE0-5F39-F40329E9616D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6" creationId="{81666A57-17EE-1C7C-10D7-D5578B67059B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7" creationId="{93525313-FFD1-C130-341A-1647DBFC0B45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19" creationId="{139C96AE-992D-40D9-3E0B-4E3522F10E1A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1" creationId="{68376AE6-F2E6-0DA7-D62E-C600B16032AB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2" creationId="{464035BB-FF2D-5D1F-B543-29FBE02E1AFB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3" creationId="{F1782C26-CD6E-D21F-21E1-892B3863E055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4" creationId="{BF0C82F4-C6FE-DE08-5891-7E39E46FB816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7" creationId="{07856F4F-E445-04E1-955E-35571F190E09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28" creationId="{04311792-8F2C-A6C1-16A9-1B4CB4D04209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30" creationId="{823C1E80-D902-6C32-CB67-0C0D385AFB77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31" creationId="{42FE15DC-6083-828B-3E96-1060FB9BE357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32" creationId="{68ACD5DE-8EAB-1854-CB0E-9BDDFD78D213}"/>
          </ac:spMkLst>
        </pc:spChg>
        <pc:spChg chg="mod">
          <ac:chgData name="Mario Martinez" userId="3a8698ea-445f-4751-a923-c95ba728fd8c" providerId="ADAL" clId="{0AB38DC7-32BA-40A7-BAF9-2C36ADBA187F}" dt="2023-05-26T18:41:36.160" v="1422"/>
          <ac:spMkLst>
            <pc:docMk/>
            <pc:sldMk cId="2401464964" sldId="273"/>
            <ac:spMk id="33" creationId="{EBDCE04A-9442-FD6D-3743-C4D57913FEB1}"/>
          </ac:spMkLst>
        </pc:spChg>
        <pc:grpChg chg="add del mod">
          <ac:chgData name="Mario Martinez" userId="3a8698ea-445f-4751-a923-c95ba728fd8c" providerId="ADAL" clId="{0AB38DC7-32BA-40A7-BAF9-2C36ADBA187F}" dt="2023-05-26T18:41:37.672" v="1423"/>
          <ac:grpSpMkLst>
            <pc:docMk/>
            <pc:sldMk cId="2401464964" sldId="273"/>
            <ac:grpSpMk id="3" creationId="{171E5DBA-8756-410C-7599-756CBE429AF2}"/>
          </ac:grpSpMkLst>
        </pc:grpChg>
        <pc:grpChg chg="mod">
          <ac:chgData name="Mario Martinez" userId="3a8698ea-445f-4751-a923-c95ba728fd8c" providerId="ADAL" clId="{0AB38DC7-32BA-40A7-BAF9-2C36ADBA187F}" dt="2023-05-26T18:41:36.160" v="1422"/>
          <ac:grpSpMkLst>
            <pc:docMk/>
            <pc:sldMk cId="2401464964" sldId="273"/>
            <ac:grpSpMk id="11" creationId="{67EA631C-38A1-B156-56B9-0D49C7F31A95}"/>
          </ac:grpSpMkLst>
        </pc:grpChg>
        <pc:picChg chg="add mod">
          <ac:chgData name="Mario Martinez" userId="3a8698ea-445f-4751-a923-c95ba728fd8c" providerId="ADAL" clId="{0AB38DC7-32BA-40A7-BAF9-2C36ADBA187F}" dt="2023-05-26T18:34:48.808" v="1397" actId="1076"/>
          <ac:picMkLst>
            <pc:docMk/>
            <pc:sldMk cId="2401464964" sldId="273"/>
            <ac:picMk id="2" creationId="{900B0914-8E04-98D5-C8A7-8A5AA206C84C}"/>
          </ac:picMkLst>
        </pc:picChg>
        <pc:picChg chg="del">
          <ac:chgData name="Mario Martinez" userId="3a8698ea-445f-4751-a923-c95ba728fd8c" providerId="ADAL" clId="{0AB38DC7-32BA-40A7-BAF9-2C36ADBA187F}" dt="2023-05-26T18:34:00.841" v="1390" actId="478"/>
          <ac:picMkLst>
            <pc:docMk/>
            <pc:sldMk cId="2401464964" sldId="273"/>
            <ac:picMk id="5" creationId="{E2F94563-E4A6-8744-12CF-231F89B3305A}"/>
          </ac:picMkLst>
        </pc:picChg>
        <pc:picChg chg="add mod ord">
          <ac:chgData name="Mario Martinez" userId="3a8698ea-445f-4751-a923-c95ba728fd8c" providerId="ADAL" clId="{0AB38DC7-32BA-40A7-BAF9-2C36ADBA187F}" dt="2023-05-26T18:41:57.687" v="1429" actId="167"/>
          <ac:picMkLst>
            <pc:docMk/>
            <pc:sldMk cId="2401464964" sldId="273"/>
            <ac:picMk id="34" creationId="{085BB977-BFD1-DF10-259C-E1A7E0CB1755}"/>
          </ac:picMkLst>
        </pc:picChg>
        <pc:picChg chg="del">
          <ac:chgData name="Mario Martinez" userId="3a8698ea-445f-4751-a923-c95ba728fd8c" providerId="ADAL" clId="{0AB38DC7-32BA-40A7-BAF9-2C36ADBA187F}" dt="2023-05-26T18:34:02.296" v="1391" actId="478"/>
          <ac:picMkLst>
            <pc:docMk/>
            <pc:sldMk cId="2401464964" sldId="273"/>
            <ac:picMk id="41" creationId="{F1DEFDE0-B46B-122F-0A26-FE1A0F07D3D3}"/>
          </ac:picMkLst>
        </pc:pic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7" creationId="{33AD1E11-1503-A839-A44B-B33E273AC50A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8" creationId="{0A1F687C-7531-BD22-485F-1B7FA164F671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15" creationId="{60587355-568E-E806-4AE7-0925DB897D09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18" creationId="{A2042373-DEAB-CCCB-614F-8A69325B603B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20" creationId="{E9EA25E9-8BE9-FD4E-362A-D9DC2354FE87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25" creationId="{C12CF959-D3C0-8EEE-DE8F-34DDD2C6D142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26" creationId="{CE6C3526-20F0-BCB9-27D1-474CF6EA72B5}"/>
          </ac:cxnSpMkLst>
        </pc:cxnChg>
        <pc:cxnChg chg="mod">
          <ac:chgData name="Mario Martinez" userId="3a8698ea-445f-4751-a923-c95ba728fd8c" providerId="ADAL" clId="{0AB38DC7-32BA-40A7-BAF9-2C36ADBA187F}" dt="2023-05-26T18:41:36.160" v="1422"/>
          <ac:cxnSpMkLst>
            <pc:docMk/>
            <pc:sldMk cId="2401464964" sldId="273"/>
            <ac:cxnSpMk id="29" creationId="{247FB718-9909-360E-3F00-C841EAA20CAB}"/>
          </ac:cxnSpMkLst>
        </pc:cxnChg>
      </pc:sldChg>
      <pc:sldChg chg="addSp delSp modSp add mod">
        <pc:chgData name="Mario Martinez" userId="3a8698ea-445f-4751-a923-c95ba728fd8c" providerId="ADAL" clId="{0AB38DC7-32BA-40A7-BAF9-2C36ADBA187F}" dt="2023-05-26T18:46:13.967" v="1492" actId="478"/>
        <pc:sldMkLst>
          <pc:docMk/>
          <pc:sldMk cId="323449913" sldId="274"/>
        </pc:sldMkLst>
        <pc:spChg chg="mod">
          <ac:chgData name="Mario Martinez" userId="3a8698ea-445f-4751-a923-c95ba728fd8c" providerId="ADAL" clId="{0AB38DC7-32BA-40A7-BAF9-2C36ADBA187F}" dt="2023-05-26T18:42:43.381" v="1438" actId="20577"/>
          <ac:spMkLst>
            <pc:docMk/>
            <pc:sldMk cId="323449913" sldId="274"/>
            <ac:spMk id="4" creationId="{F260B311-FFF6-1D3F-AC4B-11095736A932}"/>
          </ac:spMkLst>
        </pc:spChg>
        <pc:spChg chg="add del mod">
          <ac:chgData name="Mario Martinez" userId="3a8698ea-445f-4751-a923-c95ba728fd8c" providerId="ADAL" clId="{0AB38DC7-32BA-40A7-BAF9-2C36ADBA187F}" dt="2023-05-26T18:45:17.174" v="1476" actId="478"/>
          <ac:spMkLst>
            <pc:docMk/>
            <pc:sldMk cId="323449913" sldId="274"/>
            <ac:spMk id="5" creationId="{FFF194BE-47E5-0097-AC10-B61593AF9DBE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7" creationId="{6ACBF7C1-AB10-2F69-CBD0-E6CE27610A37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0" creationId="{77BAAD7C-0E33-DDB6-1BC7-87D2B3902BD1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1" creationId="{774AB83A-43EC-626A-46C5-2596F7F6468E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3" creationId="{38A6558C-0A6E-4197-CD4A-F0541255A1ED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4" creationId="{F52007BA-DE3D-F297-CA64-BE39F5B52BA7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5" creationId="{E0D721DF-DFCC-E477-EC54-7F49244D8183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7" creationId="{01648966-B13E-1E25-8D64-75517169204C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18" creationId="{0EAAB976-B191-F9EC-E36C-40339E71C85F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0" creationId="{995A55E1-3338-B559-0F61-6BAAFBA7AAE0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2" creationId="{C90C680F-F18B-1007-B228-FFD6469B8889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3" creationId="{49A4997F-3ABB-A22C-E521-42B13E92D67D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4" creationId="{1641C07C-9023-06F7-1AB9-7DE46B639092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5" creationId="{990269BF-53EA-7B40-30DF-4674377E263D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8" creationId="{7DF34427-8B43-6A42-A3E2-EE16D31BFEE8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29" creationId="{6AC28728-52B6-B2A9-48AA-279E6FF0B099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31" creationId="{B5F8762F-33DF-D6A5-467F-3BFE869A8B04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32" creationId="{C5331B6C-A5EF-1FCA-9D3C-25F957378A6B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33" creationId="{FD7EC2EE-30D6-508D-525C-9C9D25438086}"/>
          </ac:spMkLst>
        </pc:spChg>
        <pc:spChg chg="mod">
          <ac:chgData name="Mario Martinez" userId="3a8698ea-445f-4751-a923-c95ba728fd8c" providerId="ADAL" clId="{0AB38DC7-32BA-40A7-BAF9-2C36ADBA187F}" dt="2023-05-26T18:45:25.995" v="1477"/>
          <ac:spMkLst>
            <pc:docMk/>
            <pc:sldMk cId="323449913" sldId="274"/>
            <ac:spMk id="34" creationId="{C5CFC5D8-8E20-54C9-FEFF-C72AA11F8761}"/>
          </ac:spMkLst>
        </pc:spChg>
        <pc:spChg chg="add del mod">
          <ac:chgData name="Mario Martinez" userId="3a8698ea-445f-4751-a923-c95ba728fd8c" providerId="ADAL" clId="{0AB38DC7-32BA-40A7-BAF9-2C36ADBA187F}" dt="2023-05-26T18:45:17.174" v="1476" actId="478"/>
          <ac:spMkLst>
            <pc:docMk/>
            <pc:sldMk cId="323449913" sldId="274"/>
            <ac:spMk id="43" creationId="{9D4D0FD8-DD87-0992-B2DF-C6085CA6540D}"/>
          </ac:spMkLst>
        </pc:spChg>
        <pc:grpChg chg="add del mod">
          <ac:chgData name="Mario Martinez" userId="3a8698ea-445f-4751-a923-c95ba728fd8c" providerId="ADAL" clId="{0AB38DC7-32BA-40A7-BAF9-2C36ADBA187F}" dt="2023-05-26T18:45:27.517" v="1478"/>
          <ac:grpSpMkLst>
            <pc:docMk/>
            <pc:sldMk cId="323449913" sldId="274"/>
            <ac:grpSpMk id="6" creationId="{EDD1FACE-A36F-D23E-439A-9D03D1F20901}"/>
          </ac:grpSpMkLst>
        </pc:grpChg>
        <pc:grpChg chg="mod">
          <ac:chgData name="Mario Martinez" userId="3a8698ea-445f-4751-a923-c95ba728fd8c" providerId="ADAL" clId="{0AB38DC7-32BA-40A7-BAF9-2C36ADBA187F}" dt="2023-05-26T18:45:25.995" v="1477"/>
          <ac:grpSpMkLst>
            <pc:docMk/>
            <pc:sldMk cId="323449913" sldId="274"/>
            <ac:grpSpMk id="12" creationId="{7805A050-99D3-1000-1EB4-AFBE2A401EAD}"/>
          </ac:grpSpMkLst>
        </pc:grpChg>
        <pc:picChg chg="add del mod ord">
          <ac:chgData name="Mario Martinez" userId="3a8698ea-445f-4751-a923-c95ba728fd8c" providerId="ADAL" clId="{0AB38DC7-32BA-40A7-BAF9-2C36ADBA187F}" dt="2023-05-26T18:46:13.967" v="1492" actId="478"/>
          <ac:picMkLst>
            <pc:docMk/>
            <pc:sldMk cId="323449913" sldId="274"/>
            <ac:picMk id="2" creationId="{8B6E095C-11A3-EFF8-35C7-3441C9516920}"/>
          </ac:picMkLst>
        </pc:picChg>
        <pc:picChg chg="add mod ord">
          <ac:chgData name="Mario Martinez" userId="3a8698ea-445f-4751-a923-c95ba728fd8c" providerId="ADAL" clId="{0AB38DC7-32BA-40A7-BAF9-2C36ADBA187F}" dt="2023-05-26T18:46:12.119" v="1491" actId="167"/>
          <ac:picMkLst>
            <pc:docMk/>
            <pc:sldMk cId="323449913" sldId="274"/>
            <ac:picMk id="35" creationId="{D53B7898-DCB2-B70B-0F98-D42C1B5F0920}"/>
          </ac:picMkLst>
        </pc:picChg>
        <pc:picChg chg="del">
          <ac:chgData name="Mario Martinez" userId="3a8698ea-445f-4751-a923-c95ba728fd8c" providerId="ADAL" clId="{0AB38DC7-32BA-40A7-BAF9-2C36ADBA187F}" dt="2023-05-26T18:43:39.848" v="1452" actId="478"/>
          <ac:picMkLst>
            <pc:docMk/>
            <pc:sldMk cId="323449913" sldId="274"/>
            <ac:picMk id="41" creationId="{5EC5E75F-7F72-438C-6AEA-0ABFB18CD0A2}"/>
          </ac:picMkLst>
        </pc:pic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8" creationId="{AE5E76F6-51CD-E78B-C520-2067BF1650A4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9" creationId="{B4D2A202-C436-D076-139C-C3BC7F47823C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16" creationId="{A95B08CB-A1D8-2784-7268-BCC8511DB5C8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19" creationId="{27DC7AA8-2649-D635-888A-B794E115D478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21" creationId="{89A430B6-9329-21F1-3741-FD492645B51D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26" creationId="{7601853B-33D4-7BD4-E3E7-A70973C7994D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27" creationId="{8532EC8C-538B-21E1-236C-279DC93FB9BA}"/>
          </ac:cxnSpMkLst>
        </pc:cxnChg>
        <pc:cxnChg chg="mod">
          <ac:chgData name="Mario Martinez" userId="3a8698ea-445f-4751-a923-c95ba728fd8c" providerId="ADAL" clId="{0AB38DC7-32BA-40A7-BAF9-2C36ADBA187F}" dt="2023-05-26T18:45:25.995" v="1477"/>
          <ac:cxnSpMkLst>
            <pc:docMk/>
            <pc:sldMk cId="323449913" sldId="274"/>
            <ac:cxnSpMk id="30" creationId="{13C4DE30-1ED6-029A-5FA3-5F1D65F46829}"/>
          </ac:cxnSpMkLst>
        </pc:cxnChg>
      </pc:sldChg>
      <pc:sldChg chg="addSp delSp modSp add mod">
        <pc:chgData name="Mario Martinez" userId="3a8698ea-445f-4751-a923-c95ba728fd8c" providerId="ADAL" clId="{0AB38DC7-32BA-40A7-BAF9-2C36ADBA187F}" dt="2023-05-29T09:09:54.507" v="1661" actId="27636"/>
        <pc:sldMkLst>
          <pc:docMk/>
          <pc:sldMk cId="400964419" sldId="275"/>
        </pc:sldMkLst>
        <pc:spChg chg="mod">
          <ac:chgData name="Mario Martinez" userId="3a8698ea-445f-4751-a923-c95ba728fd8c" providerId="ADAL" clId="{0AB38DC7-32BA-40A7-BAF9-2C36ADBA187F}" dt="2023-05-29T09:09:54.507" v="1661" actId="27636"/>
          <ac:spMkLst>
            <pc:docMk/>
            <pc:sldMk cId="400964419" sldId="275"/>
            <ac:spMk id="2" creationId="{8191BE76-DBD1-1D14-0652-99C77D063693}"/>
          </ac:spMkLst>
        </pc:spChg>
        <pc:spChg chg="mod">
          <ac:chgData name="Mario Martinez" userId="3a8698ea-445f-4751-a923-c95ba728fd8c" providerId="ADAL" clId="{0AB38DC7-32BA-40A7-BAF9-2C36ADBA187F}" dt="2023-05-26T18:46:43.214" v="1494" actId="20577"/>
          <ac:spMkLst>
            <pc:docMk/>
            <pc:sldMk cId="400964419" sldId="275"/>
            <ac:spMk id="4" creationId="{FAB64CFD-2D21-72B3-A7ED-2476D8D75922}"/>
          </ac:spMkLst>
        </pc:spChg>
        <pc:picChg chg="add mod ord">
          <ac:chgData name="Mario Martinez" userId="3a8698ea-445f-4751-a923-c95ba728fd8c" providerId="ADAL" clId="{0AB38DC7-32BA-40A7-BAF9-2C36ADBA187F}" dt="2023-05-26T18:47:21.666" v="1505" actId="167"/>
          <ac:picMkLst>
            <pc:docMk/>
            <pc:sldMk cId="400964419" sldId="275"/>
            <ac:picMk id="3" creationId="{68C4BA76-7F6D-F039-BB06-156E9F143D15}"/>
          </ac:picMkLst>
        </pc:picChg>
        <pc:picChg chg="del">
          <ac:chgData name="Mario Martinez" userId="3a8698ea-445f-4751-a923-c95ba728fd8c" providerId="ADAL" clId="{0AB38DC7-32BA-40A7-BAF9-2C36ADBA187F}" dt="2023-05-26T18:47:23.438" v="1506" actId="478"/>
          <ac:picMkLst>
            <pc:docMk/>
            <pc:sldMk cId="400964419" sldId="275"/>
            <ac:picMk id="8" creationId="{17EF395A-2781-3AB3-D667-E3CA15BA8C55}"/>
          </ac:picMkLst>
        </pc:picChg>
      </pc:sldChg>
      <pc:sldChg chg="addSp delSp modSp add mod">
        <pc:chgData name="Mario Martinez" userId="3a8698ea-445f-4751-a923-c95ba728fd8c" providerId="ADAL" clId="{0AB38DC7-32BA-40A7-BAF9-2C36ADBA187F}" dt="2023-05-29T09:56:39.634" v="1752" actId="20577"/>
        <pc:sldMkLst>
          <pc:docMk/>
          <pc:sldMk cId="3584528089" sldId="276"/>
        </pc:sldMkLst>
        <pc:spChg chg="mod">
          <ac:chgData name="Mario Martinez" userId="3a8698ea-445f-4751-a923-c95ba728fd8c" providerId="ADAL" clId="{0AB38DC7-32BA-40A7-BAF9-2C36ADBA187F}" dt="2023-05-29T09:56:39.634" v="1752" actId="20577"/>
          <ac:spMkLst>
            <pc:docMk/>
            <pc:sldMk cId="3584528089" sldId="276"/>
            <ac:spMk id="3" creationId="{5C66EE03-B828-8FF2-FA98-820EBDD88462}"/>
          </ac:spMkLst>
        </pc:spChg>
        <pc:picChg chg="add mod ord">
          <ac:chgData name="Mario Martinez" userId="3a8698ea-445f-4751-a923-c95ba728fd8c" providerId="ADAL" clId="{0AB38DC7-32BA-40A7-BAF9-2C36ADBA187F}" dt="2023-05-29T09:37:28.921" v="1720" actId="1076"/>
          <ac:picMkLst>
            <pc:docMk/>
            <pc:sldMk cId="3584528089" sldId="276"/>
            <ac:picMk id="2" creationId="{E356177A-9A16-177C-DD40-8EB914D1E08F}"/>
          </ac:picMkLst>
        </pc:picChg>
        <pc:picChg chg="del">
          <ac:chgData name="Mario Martinez" userId="3a8698ea-445f-4751-a923-c95ba728fd8c" providerId="ADAL" clId="{0AB38DC7-32BA-40A7-BAF9-2C36ADBA187F}" dt="2023-05-29T09:35:18.626" v="1718" actId="478"/>
          <ac:picMkLst>
            <pc:docMk/>
            <pc:sldMk cId="3584528089" sldId="276"/>
            <ac:picMk id="44" creationId="{A4939DDD-5A2E-F21E-C800-11E2C4C313A9}"/>
          </ac:picMkLst>
        </pc:picChg>
      </pc:sldChg>
      <pc:sldChg chg="addSp delSp modSp add mod">
        <pc:chgData name="Mario Martinez" userId="3a8698ea-445f-4751-a923-c95ba728fd8c" providerId="ADAL" clId="{0AB38DC7-32BA-40A7-BAF9-2C36ADBA187F}" dt="2023-05-29T09:37:36.607" v="1723" actId="478"/>
        <pc:sldMkLst>
          <pc:docMk/>
          <pc:sldMk cId="3526851950" sldId="277"/>
        </pc:sldMkLst>
        <pc:spChg chg="mod">
          <ac:chgData name="Mario Martinez" userId="3a8698ea-445f-4751-a923-c95ba728fd8c" providerId="ADAL" clId="{0AB38DC7-32BA-40A7-BAF9-2C36ADBA187F}" dt="2023-05-29T09:16:24.787" v="1698" actId="27636"/>
          <ac:spMkLst>
            <pc:docMk/>
            <pc:sldMk cId="3526851950" sldId="277"/>
            <ac:spMk id="3" creationId="{5C66EE03-B828-8FF2-FA98-820EBDD88462}"/>
          </ac:spMkLst>
        </pc:spChg>
        <pc:picChg chg="add mod ord">
          <ac:chgData name="Mario Martinez" userId="3a8698ea-445f-4751-a923-c95ba728fd8c" providerId="ADAL" clId="{0AB38DC7-32BA-40A7-BAF9-2C36ADBA187F}" dt="2023-05-29T09:37:34.869" v="1722" actId="167"/>
          <ac:picMkLst>
            <pc:docMk/>
            <pc:sldMk cId="3526851950" sldId="277"/>
            <ac:picMk id="2" creationId="{DE73A57E-5A0D-28D6-AA35-3C44E1FC35C3}"/>
          </ac:picMkLst>
        </pc:picChg>
        <pc:picChg chg="del">
          <ac:chgData name="Mario Martinez" userId="3a8698ea-445f-4751-a923-c95ba728fd8c" providerId="ADAL" clId="{0AB38DC7-32BA-40A7-BAF9-2C36ADBA187F}" dt="2023-05-29T09:37:36.607" v="1723" actId="478"/>
          <ac:picMkLst>
            <pc:docMk/>
            <pc:sldMk cId="3526851950" sldId="277"/>
            <ac:picMk id="44" creationId="{A4939DDD-5A2E-F21E-C800-11E2C4C313A9}"/>
          </ac:picMkLst>
        </pc:picChg>
      </pc:sldChg>
      <pc:sldChg chg="addSp delSp modSp add mod">
        <pc:chgData name="Mario Martinez" userId="3a8698ea-445f-4751-a923-c95ba728fd8c" providerId="ADAL" clId="{0AB38DC7-32BA-40A7-BAF9-2C36ADBA187F}" dt="2023-05-29T09:38:13.159" v="1748" actId="478"/>
        <pc:sldMkLst>
          <pc:docMk/>
          <pc:sldMk cId="982414137" sldId="278"/>
        </pc:sldMkLst>
        <pc:spChg chg="mod">
          <ac:chgData name="Mario Martinez" userId="3a8698ea-445f-4751-a923-c95ba728fd8c" providerId="ADAL" clId="{0AB38DC7-32BA-40A7-BAF9-2C36ADBA187F}" dt="2023-05-29T09:18:17.057" v="1712"/>
          <ac:spMkLst>
            <pc:docMk/>
            <pc:sldMk cId="982414137" sldId="278"/>
            <ac:spMk id="3" creationId="{5C66EE03-B828-8FF2-FA98-820EBDD88462}"/>
          </ac:spMkLst>
        </pc:spChg>
        <pc:picChg chg="add mod ord">
          <ac:chgData name="Mario Martinez" userId="3a8698ea-445f-4751-a923-c95ba728fd8c" providerId="ADAL" clId="{0AB38DC7-32BA-40A7-BAF9-2C36ADBA187F}" dt="2023-05-29T09:38:11.483" v="1747" actId="167"/>
          <ac:picMkLst>
            <pc:docMk/>
            <pc:sldMk cId="982414137" sldId="278"/>
            <ac:picMk id="2" creationId="{B874486A-A94A-CA2D-03A7-BE08C11F4E5F}"/>
          </ac:picMkLst>
        </pc:picChg>
        <pc:picChg chg="del">
          <ac:chgData name="Mario Martinez" userId="3a8698ea-445f-4751-a923-c95ba728fd8c" providerId="ADAL" clId="{0AB38DC7-32BA-40A7-BAF9-2C36ADBA187F}" dt="2023-05-29T09:38:13.159" v="1748" actId="478"/>
          <ac:picMkLst>
            <pc:docMk/>
            <pc:sldMk cId="982414137" sldId="278"/>
            <ac:picMk id="40" creationId="{FF3AFA3C-BAC4-EBC0-1236-3875ED4817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164-1071-9608-B990-F6772BF1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 Based Localisation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A021B-44F0-DE06-8829-163236923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</p:spTree>
    <p:extLst>
      <p:ext uri="{BB962C8B-B14F-4D97-AF65-F5344CB8AC3E}">
        <p14:creationId xmlns:p14="http://schemas.microsoft.com/office/powerpoint/2010/main" val="35637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F1DEFDE0-B46B-122F-0A26-FE1A0F07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26" y="1870853"/>
            <a:ext cx="6035947" cy="42710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4563-E4A6-8744-12CF-231F89B3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326" y="1881113"/>
            <a:ext cx="6061347" cy="48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C5E75F-7F72-438C-6AEA-0ABFB18C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672" y="2241979"/>
            <a:ext cx="5228328" cy="3699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0.1214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0.0579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0.1366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robot pose (previous step)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0.3257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−0.1742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0.0676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−0.1742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0.2088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−0.0484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0.0676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−0.0484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0.0335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covariance matrix (previous step)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 position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linear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angular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sampling time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62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estimated position of the robot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0.2204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0.0715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linearized model to be used in the uncertainty propagation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−0.0136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0.0991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propagation of the uncertainty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3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3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3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0.8239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−0.1569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0.0771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−0.1569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0.6996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−0.0351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0.0771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−0.0351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0.2335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F395A-2781-3AB3-D667-E3CA15BA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1" y="2241979"/>
            <a:ext cx="5264014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aln/>
                      </m:rP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=2.7796</m:t>
                    </m:r>
                  </m:oMath>
                </a14:m>
                <a:r>
                  <a:rPr lang="en-GB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=3.9285</m:t>
                    </m:r>
                  </m:oMath>
                </a14:m>
                <a:r>
                  <a:rPr lang="en-GB" sz="12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1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=23.1587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4.8124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0.7184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Linearise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0.5776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0.8163</m:t>
                                </m:r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0.1696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0.1200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2"/>
                <a:stretch>
                  <a:fillRect l="-615" t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39DDD-5A2E-F21E-C800-11E2C4C3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linearised model compute the measurement uncertainty propagation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0.6931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0.0146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0.2591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:r>
                  <a:rPr lang="en-GB" sz="1600" dirty="0" err="1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Kalaman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Gain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−0.5090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0.3430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−0.6879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−0.2526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−0.0054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39DDD-5A2E-F21E-C800-11E2C4C3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F3AFA3C-BAC4-EBC0-1236-3875ED48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800" dirty="0"/>
                  <a:t>Calculate position of the robot using the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/>
                          </m:ctrlPr>
                        </m:sSubPr>
                        <m:e>
                          <m:r>
                            <a:rPr lang="en-GB" sz="1200" b="1" i="1"/>
                            <m:t>𝝁</m:t>
                          </m:r>
                        </m:e>
                        <m:sub>
                          <m:r>
                            <a:rPr lang="en-GB" sz="1200" b="1" i="1"/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/>
                        <m:t>=</m:t>
                      </m:r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/>
                              </m:ctrlPr>
                            </m:accPr>
                            <m:e>
                              <m:r>
                                <a:rPr lang="en-GB" sz="1200" b="1" i="1"/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/>
                            <m:t>𝟐</m:t>
                          </m:r>
                        </m:sub>
                      </m:sSub>
                      <m:r>
                        <a:rPr lang="en-GB" sz="1200" i="1"/>
                        <m:t>+</m:t>
                      </m:r>
                      <m:sSub>
                        <m:sSubPr>
                          <m:ctrlPr>
                            <a:rPr lang="en-GB" sz="1200" b="1" i="1"/>
                          </m:ctrlPr>
                        </m:sSubPr>
                        <m:e>
                          <m:r>
                            <a:rPr lang="en-GB" sz="1200" b="1" i="1"/>
                            <m:t>𝐊</m:t>
                          </m:r>
                        </m:e>
                        <m:sub>
                          <m:r>
                            <a:rPr lang="en-GB" sz="1200" b="1" i="1"/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GB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r>
                                <a:rPr lang="en-GB" sz="1200" b="1" i="1"/>
                                <m:t>𝐳</m:t>
                              </m:r>
                            </m:e>
                            <m:sub>
                              <m:r>
                                <a:rPr lang="en-GB" sz="1200" i="1"/>
                                <m:t>2</m:t>
                              </m:r>
                            </m:sub>
                          </m:sSub>
                          <m:r>
                            <a:rPr lang="en-GB" sz="1200" i="1"/>
                            <m:t>−</m:t>
                          </m:r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1" i="1"/>
                                  </m:ctrlPr>
                                </m:accPr>
                                <m:e>
                                  <m:r>
                                    <a:rPr lang="en-GB" sz="1200" b="1" i="1"/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/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0.2204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0.0715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0.2366</m:t>
                              </m:r>
                            </m:e>
                          </m:eqArr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−0.5090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0.3430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−0.6879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−0.2526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−0.0054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4.72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0.72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4.8124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0.7184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0.2782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0.1484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0.2359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br>
                  <a:rPr lang="en-GB" sz="12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covariance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0.6189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−0.3756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0.1432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−0.3756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0.3500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−0.1007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0.1432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−0.1007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0.0531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2198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85BB977-BFD1-DF10-259C-E1A7E0CB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80" y="1565704"/>
            <a:ext cx="6302240" cy="50406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0914-8E04-98D5-C8A7-8A5AA206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80" y="1565704"/>
            <a:ext cx="6302240" cy="50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64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53B7898-DCB2-B70B-0F98-D42C1B5F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17" y="2236567"/>
            <a:ext cx="5289121" cy="42303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0.2782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0.1484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0.2359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robot pose (previous step)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0.6189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−0.3756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0.1432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−0.3756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0.3500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−0.1007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0.1432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−0.1007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0.0531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covariance matrix (previous step)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 position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linear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angular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sampling time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49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4BA76-7F6D-F039-BB06-156E9F1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1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estimated position of the robot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0.3754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0.1718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0.3359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linearized model to be used in the uncertainty propagation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−0.0234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0.0972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propagation of the uncertainty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1.1123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−0.3494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−0.3494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0.8309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−0.0855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0.1520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−0.0855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</p:spTree>
    <p:extLst>
      <p:ext uri="{BB962C8B-B14F-4D97-AF65-F5344CB8AC3E}">
        <p14:creationId xmlns:p14="http://schemas.microsoft.com/office/powerpoint/2010/main" val="40096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6177A-9A16-177C-DD40-8EB914D1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aln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=2.6246</m:t>
                    </m:r>
                  </m:oMath>
                </a14:m>
                <a:r>
                  <a:rPr lang="en-GB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=3.8282</m:t>
                    </m:r>
                  </m:oMath>
                </a14:m>
                <a:r>
                  <a:rPr lang="en-GB" sz="12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1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=21.5436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4.6415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0.6339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Linearise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  <m: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−0.5655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−0.8248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0.1777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−0.1218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615" t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5845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7378" y="3290950"/>
                <a:ext cx="3991163" cy="253408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robot initial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initial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landmark position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7378" y="3290950"/>
                <a:ext cx="3991163" cy="25340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28E0C-C9D2-8FD0-5595-B7D136D46A09}"/>
                  </a:ext>
                </a:extLst>
              </p:cNvPr>
              <p:cNvSpPr txBox="1"/>
              <p:nvPr/>
            </p:nvSpPr>
            <p:spPr>
              <a:xfrm>
                <a:off x="697378" y="1790857"/>
                <a:ext cx="4995209" cy="1168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Kalman filter, estimate the position of the robot for three time steps, i.e.,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.</a:t>
                </a: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28E0C-C9D2-8FD0-5595-B7D136D4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8" y="1790857"/>
                <a:ext cx="4995209" cy="1168781"/>
              </a:xfrm>
              <a:prstGeom prst="rect">
                <a:avLst/>
              </a:prstGeom>
              <a:blipFill>
                <a:blip r:embed="rId3"/>
                <a:stretch>
                  <a:fillRect l="-610" r="-610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F53336-9E5A-A224-FBDB-147F6F37378B}"/>
                  </a:ext>
                </a:extLst>
              </p:cNvPr>
              <p:cNvSpPr txBox="1"/>
              <p:nvPr/>
            </p:nvSpPr>
            <p:spPr>
              <a:xfrm>
                <a:off x="6095999" y="5075212"/>
                <a:ext cx="5181600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Assumed measurements at each step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the LiDAR</a:t>
                </a: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4.87  0.8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4.72  0.72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4.69  0.65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F53336-9E5A-A224-FBDB-147F6F37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075212"/>
                <a:ext cx="5181600" cy="1499641"/>
              </a:xfrm>
              <a:prstGeom prst="rect">
                <a:avLst/>
              </a:prstGeom>
              <a:blipFill>
                <a:blip r:embed="rId4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833D6-3F41-4829-4215-354765A3E6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999" y="1790857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the following conditions remain constant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GB" sz="14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motion model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observation model covariance matrix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linear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angular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sampling time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833D6-3F41-4829-4215-354765A3E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999" y="1790857"/>
                <a:ext cx="5181600" cy="4351338"/>
              </a:xfrm>
              <a:blipFill>
                <a:blip r:embed="rId5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6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3A57E-5A0D-28D6-AA35-3C44E1FC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linearised model compute the measurement uncertainty propagation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3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0.6950</m:t>
                                </m:r>
                              </m:e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0.0143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0.0143</m:t>
                                </m:r>
                              </m:e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0.2608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3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:r>
                  <a:rPr lang="en-GB" sz="1600" dirty="0" err="1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Kalaman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Gain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−0.4978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0.3656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−0.6965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−0.2602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−0.0052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52685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4486A-A94A-CA2D-03A7-BE08C11F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59" y="2238825"/>
            <a:ext cx="5264015" cy="4210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800" dirty="0"/>
                  <a:t>Calculate position of the robot using the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/>
                          </m:ctrlPr>
                        </m:sSubPr>
                        <m:e>
                          <m:r>
                            <a:rPr lang="en-GB" sz="1200" b="1" i="1"/>
                            <m:t>𝝁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/>
                        <m:t>=</m:t>
                      </m:r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/>
                              </m:ctrlPr>
                            </m:accPr>
                            <m:e>
                              <m:r>
                                <a:rPr lang="en-GB" sz="1200" b="1" i="1"/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/>
                        <m:t>+</m:t>
                      </m:r>
                      <m:sSub>
                        <m:sSubPr>
                          <m:ctrlPr>
                            <a:rPr lang="en-GB" sz="1200" b="1" i="1"/>
                          </m:ctrlPr>
                        </m:sSubPr>
                        <m:e>
                          <m:r>
                            <a:rPr lang="en-GB" sz="1200" b="1" i="1"/>
                            <m:t>𝐊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GB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r>
                                <a:rPr lang="en-GB" sz="1200" b="1" i="1"/>
                                <m:t>𝐳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200" i="1"/>
                            <m:t>−</m:t>
                          </m:r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1" i="1"/>
                                  </m:ctrlPr>
                                </m:accPr>
                                <m:e>
                                  <m:r>
                                    <a:rPr lang="en-GB" sz="1200" b="1" i="1"/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0.3754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0.1718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0.3359</m:t>
                              </m:r>
                            </m:e>
                          </m:eqAr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−0.4978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0.3656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−0.6965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−0.2602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−0.0052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−0.8266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4.6415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0.6339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0.3571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0.1338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0.3223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br>
                  <a:rPr lang="en-GB" sz="12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covariance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0.9103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−0.5638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0.2231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−0.5638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0.4710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−0.1523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0.2231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−0.1523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0.0747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9824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72AAA6E1-20F9-9985-AEAF-7BCF2B67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53" y="1446302"/>
            <a:ext cx="7388693" cy="52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3709" y="1552270"/>
                <a:ext cx="5704541" cy="508916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Kalman filter, estimate the position of the robot for three time steps, i.e.,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robot initial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initial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landmark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linear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angular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sampling time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400" dirty="0">
                  <a:effectLst/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3709" y="1552270"/>
                <a:ext cx="5704541" cy="5089161"/>
              </a:xfrm>
              <a:blipFill>
                <a:blip r:embed="rId2"/>
                <a:stretch>
                  <a:fillRect l="-642" r="-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Initial Conditions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72AAA6E1-20F9-9985-AEAF-7BCF2B67C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69703"/>
            <a:ext cx="5181600" cy="3663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5360B6-45DB-5F5D-998E-141ACEAE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567" y="2169703"/>
            <a:ext cx="5313198" cy="36721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766052E-CDF3-16B7-AA43-BA070B810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72" y="2169680"/>
            <a:ext cx="5974374" cy="36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4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EE5C15CB-9CA2-7D2B-D51B-A464BA3E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72" y="2169680"/>
            <a:ext cx="5974374" cy="3672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2674" y="1446302"/>
                <a:ext cx="5704541" cy="5411698"/>
              </a:xfrm>
            </p:spPr>
            <p:txBody>
              <a:bodyPr>
                <a:noAutofit/>
              </a:bodyPr>
              <a:lstStyle/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GB" sz="1400" dirty="0"/>
                  <a:t>Calculate the estimated position of the robot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/>
                              </m:ctrlPr>
                            </m:accPr>
                            <m:e>
                              <m:r>
                                <a:rPr lang="en-GB" sz="1200" b="1" i="1"/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/>
                        <m:t>=</m:t>
                      </m:r>
                      <m:r>
                        <a:rPr lang="en-GB" sz="1200" b="1" i="1"/>
                        <m:t>𝐡</m:t>
                      </m:r>
                      <m:d>
                        <m:dPr>
                          <m:ctrlPr>
                            <a:rPr lang="en-GB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r>
                                <a:rPr lang="en-GB" sz="1200" b="1" i="1"/>
                                <m:t>𝝁</m:t>
                              </m:r>
                            </m:e>
                            <m:sub>
                              <m:r>
                                <a:rPr lang="en-GB" sz="1200" b="1" i="1"/>
                                <m:t>𝟎</m:t>
                              </m:r>
                            </m:sub>
                          </m:sSub>
                          <m:r>
                            <a:rPr lang="en-GB" sz="1200" b="1" i="1"/>
                            <m:t>,</m:t>
                          </m:r>
                          <m:sSub>
                            <m:sSubPr>
                              <m:ctrlPr>
                                <a:rPr lang="en-GB" sz="1200" i="1"/>
                              </m:ctrlPr>
                            </m:sSubPr>
                            <m:e>
                              <m:r>
                                <a:rPr lang="en-GB" sz="1200" b="1" i="1"/>
                                <m:t>𝐮</m:t>
                              </m:r>
                            </m:e>
                            <m:sub>
                              <m:r>
                                <a:rPr lang="en-GB" sz="1200" b="1" i="1"/>
                                <m:t>𝟏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/>
                              </m:ctrlPr>
                            </m:accPr>
                            <m:e>
                              <m:r>
                                <a:rPr lang="en-GB" sz="1200" b="1" i="1"/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/>
                                      </m:ctrlPr>
                                    </m:accPr>
                                    <m:e>
                                      <m:r>
                                        <a:rPr lang="en-GB" sz="1200" i="1"/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/>
                                    <m:t>𝑥</m:t>
                                  </m:r>
                                  <m:r>
                                    <a:rPr lang="en-GB" sz="1200" i="1"/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/>
                                      </m:ctrlPr>
                                    </m:accPr>
                                    <m:e>
                                      <m:r>
                                        <a:rPr lang="en-GB" sz="1200" i="1"/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/>
                                    <m:t>𝑦</m:t>
                                  </m:r>
                                  <m:r>
                                    <a:rPr lang="en-GB" sz="1200" i="1"/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/>
                                      </m:ctrlPr>
                                    </m:accPr>
                                    <m:e>
                                      <m:r>
                                        <a:rPr lang="en-GB" sz="1200" i="1"/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/>
                                    <m:t>𝜃</m:t>
                                  </m:r>
                                  <m:r>
                                    <a:rPr lang="en-GB" sz="1200" i="1"/>
                                    <m:t>,1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𝑥</m:t>
                                  </m:r>
                                  <m:r>
                                    <a:rPr lang="en-GB" sz="1200" i="1"/>
                                    <m:t>,0</m:t>
                                  </m:r>
                                </m:sub>
                              </m:sSub>
                              <m:r>
                                <a:rPr lang="en-GB" sz="12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/>
                                <m:t>Δ</m:t>
                              </m:r>
                              <m:r>
                                <a:rPr lang="en-GB" sz="1200" i="1"/>
                                <m:t>𝑡</m:t>
                              </m:r>
                              <m:r>
                                <a:rPr lang="en-GB" sz="1200" i="1"/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1</m:t>
                                  </m:r>
                                </m:sub>
                              </m:sSub>
                              <m:r>
                                <a:rPr lang="en-GB" sz="1200"/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/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/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/>
                                            <m:t>𝜃</m:t>
                                          </m:r>
                                          <m:r>
                                            <a:rPr lang="en-GB" sz="1200" i="1"/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𝑦</m:t>
                                  </m:r>
                                  <m:r>
                                    <a:rPr lang="en-GB" sz="1200" i="1"/>
                                    <m:t>,0</m:t>
                                  </m:r>
                                </m:sub>
                              </m:sSub>
                              <m:r>
                                <a:rPr lang="en-GB" sz="12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/>
                                <m:t>Δ</m:t>
                              </m:r>
                              <m:r>
                                <a:rPr lang="en-GB" sz="1200" i="1"/>
                                <m:t>𝑡</m:t>
                              </m:r>
                              <m:r>
                                <a:rPr lang="en-GB" sz="1200" i="1"/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1</m:t>
                                  </m:r>
                                </m:sub>
                              </m:sSub>
                              <m:r>
                                <a:rPr lang="en-GB" sz="1200"/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/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/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/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/>
                                            <m:t>𝜃</m:t>
                                          </m:r>
                                          <m:r>
                                            <a:rPr lang="en-GB" sz="1200" i="1"/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𝜃</m:t>
                                  </m:r>
                                  <m:r>
                                    <a:rPr lang="en-GB" sz="1200" i="1"/>
                                    <m:t>,0</m:t>
                                  </m:r>
                                </m:sub>
                              </m:sSub>
                              <m:r>
                                <a:rPr lang="en-GB" sz="1200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/>
                                <m:t>Δ</m:t>
                              </m:r>
                              <m:r>
                                <a:rPr lang="en-GB" sz="1200" i="1"/>
                                <m:t>𝑡</m:t>
                              </m:r>
                              <m:r>
                                <a:rPr lang="en-GB" sz="1200" i="1"/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/>
                                  </m:ctrlPr>
                                </m:sSubPr>
                                <m:e>
                                  <m:r>
                                    <a:rPr lang="en-GB" sz="1200" i="1"/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/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/>
                              </m:ctrlPr>
                            </m:eqArrPr>
                            <m:e>
                              <m:r>
                                <a:rPr lang="en-GB" sz="1200" i="1"/>
                                <m:t>0+0.1∙1∙</m:t>
                              </m:r>
                              <m:func>
                                <m:funcPr>
                                  <m:ctrlPr>
                                    <a:rPr lang="en-GB" sz="12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/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/>
                                      </m:ctrlPr>
                                    </m:dPr>
                                    <m:e>
                                      <m:r>
                                        <a:rPr lang="en-GB" sz="1200" i="1"/>
                                        <m:t>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GB" sz="1200" i="1"/>
                                <m:t>0+0.1∙1∙</m:t>
                              </m:r>
                              <m:func>
                                <m:funcPr>
                                  <m:ctrlPr>
                                    <a:rPr lang="en-GB" sz="12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/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/>
                                      </m:ctrlPr>
                                    </m:dPr>
                                    <m:e>
                                      <m:r>
                                        <a:rPr lang="en-GB" sz="1200" i="1"/>
                                        <m:t>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GB" sz="1200" i="1"/>
                                <m:t>0+0.1∙1</m:t>
                              </m:r>
                            </m:e>
                          </m:eqArr>
                        </m:e>
                      </m:d>
                      <m: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/>
                              </m:ctrlPr>
                            </m:eqArrPr>
                            <m:e>
                              <m:r>
                                <a:rPr lang="en-GB" sz="1200" i="1"/>
                                <m:t>0.1</m:t>
                              </m:r>
                            </m:e>
                            <m:e>
                              <m:r>
                                <a:rPr lang="en-GB" sz="1200" i="1"/>
                                <m:t>0</m:t>
                              </m:r>
                            </m:e>
                            <m:e>
                              <m:r>
                                <a:rPr lang="en-GB" sz="1200" i="1"/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GB" sz="1400" dirty="0"/>
                  <a:t>Calculate the linearized model to be used in the uncertainty propagation.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r>
                            <a:rPr lang="en-GB" sz="1200" i="1"/>
                            <m:t>𝑯</m:t>
                          </m:r>
                        </m:e>
                        <m:sub>
                          <m:r>
                            <a:rPr lang="en-GB" sz="1200" i="1"/>
                            <m:t>𝟏</m:t>
                          </m:r>
                        </m:sub>
                      </m:sSub>
                      <m: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−</m:t>
                                </m:r>
                                <m:r>
                                  <a:rPr lang="en-GB" sz="1200" i="1"/>
                                  <m:t>𝛥</m:t>
                                </m:r>
                                <m:r>
                                  <a:rPr lang="en-GB" sz="1200" i="1"/>
                                  <m:t>𝑡</m:t>
                                </m:r>
                                <m:r>
                                  <a:rPr lang="en-GB" sz="1200" i="1"/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/>
                                    </m:ctrlPr>
                                  </m:sSubPr>
                                  <m:e>
                                    <m:r>
                                      <a:rPr lang="en-GB" sz="1200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/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/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/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/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/>
                                              <m:t>𝜃</m:t>
                                            </m:r>
                                            <m:r>
                                              <a:rPr lang="en-GB" sz="1200" i="1"/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𝛥</m:t>
                                </m:r>
                                <m:r>
                                  <a:rPr lang="en-GB" sz="1200" i="1"/>
                                  <m:t>𝑡</m:t>
                                </m:r>
                                <m:r>
                                  <a:rPr lang="en-GB" sz="1200" i="1"/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/>
                                    </m:ctrlPr>
                                  </m:sSubPr>
                                  <m:e>
                                    <m:r>
                                      <a:rPr lang="en-GB" sz="1200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/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/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/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/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/>
                                              <m:t>𝜃</m:t>
                                            </m:r>
                                            <m:r>
                                              <a:rPr lang="en-GB" sz="1200" i="1"/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r>
                  <a:rPr lang="en-GB" sz="1400" dirty="0"/>
                  <a:t>Calculate the propagation of the uncertainty</a:t>
                </a:r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/>
                              </m:ctrlPr>
                            </m:accPr>
                            <m:e>
                              <m:r>
                                <a:rPr lang="en-GB" sz="1200" i="1"/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/>
                        <m:t>=</m:t>
                      </m:r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r>
                            <a:rPr lang="en-GB" sz="1200" i="1"/>
                            <m:t>𝐇</m:t>
                          </m:r>
                        </m:e>
                        <m:sub>
                          <m:r>
                            <a:rPr lang="en-GB" sz="1200" i="1"/>
                            <m:t>𝟏</m:t>
                          </m:r>
                        </m:sub>
                      </m:sSub>
                      <m:r>
                        <a:rPr lang="en-GB" sz="1200" i="1"/>
                        <m:t>∙</m:t>
                      </m:r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r>
                            <a:rPr lang="en-GB" sz="1200" i="1"/>
                            <m:t>𝚺</m:t>
                          </m:r>
                        </m:e>
                        <m:sub>
                          <m:r>
                            <a:rPr lang="en-GB" sz="1200" i="1"/>
                            <m:t>0</m:t>
                          </m:r>
                        </m:sub>
                      </m:sSub>
                      <m:r>
                        <a:rPr lang="en-GB" sz="1200" i="1"/>
                        <m:t>∙</m:t>
                      </m:r>
                      <m:sSubSup>
                        <m:sSubSupPr>
                          <m:ctrlPr>
                            <a:rPr lang="en-GB" sz="1200" i="1"/>
                          </m:ctrlPr>
                        </m:sSubSupPr>
                        <m:e>
                          <m:r>
                            <a:rPr lang="en-GB" sz="1200" i="1"/>
                            <m:t>𝐇</m:t>
                          </m:r>
                        </m:e>
                        <m:sub>
                          <m:r>
                            <a:rPr lang="en-GB" sz="1200" i="1"/>
                            <m:t>1</m:t>
                          </m:r>
                        </m:sub>
                        <m:sup>
                          <m:r>
                            <a:rPr lang="en-GB" sz="1200" i="1"/>
                            <m:t>𝑻</m:t>
                          </m:r>
                        </m:sup>
                      </m:sSubSup>
                      <m:r>
                        <a:rPr lang="en-GB" sz="1200" i="1"/>
                        <m:t>+</m:t>
                      </m:r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r>
                            <a:rPr lang="en-GB" sz="1200" i="1"/>
                            <m:t>𝐐</m:t>
                          </m:r>
                        </m:e>
                        <m:sub>
                          <m:r>
                            <a:rPr lang="en-GB" sz="1200" i="1"/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/>
                              </m:ctrlPr>
                            </m:accPr>
                            <m:e>
                              <m:r>
                                <a:rPr lang="en-GB" sz="1200" i="1"/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</m:t>
                                </m:r>
                              </m:e>
                              <m:e>
                                <m:r>
                                  <a:rPr lang="en-GB" sz="1200" i="1"/>
                                  <m:t>0.1</m:t>
                                </m:r>
                              </m:e>
                              <m:e>
                                <m:r>
                                  <a:rPr lang="en-GB" sz="1200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/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0.5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0.5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/>
                              </m:ctrlPr>
                            </m:accPr>
                            <m:e>
                              <m:r>
                                <a:rPr lang="en-GB" sz="1200" i="1"/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/>
                              </m:ctrlPr>
                            </m:mPr>
                            <m:mr>
                              <m:e>
                                <m:r>
                                  <a:rPr lang="en-GB" sz="1200" i="1"/>
                                  <m:t>0.5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0.5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0.01</m:t>
                                </m:r>
                              </m:e>
                              <m:e>
                                <m:r>
                                  <a:rPr lang="en-GB" sz="1200" i="1"/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200" i="1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200" dirty="0"/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400" dirty="0">
                  <a:effectLst/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2674" y="1446302"/>
                <a:ext cx="5704541" cy="5411698"/>
              </a:xfrm>
              <a:blipFill>
                <a:blip r:embed="rId3"/>
                <a:stretch>
                  <a:fillRect l="-321" t="-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3E218B-B3CF-25F3-B90E-F6369D708D07}"/>
              </a:ext>
            </a:extLst>
          </p:cNvPr>
          <p:cNvSpPr/>
          <p:nvPr/>
        </p:nvSpPr>
        <p:spPr>
          <a:xfrm>
            <a:off x="6269566" y="2487706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058C68D3-6259-EC50-991F-6B1CCF0838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71558"/>
                  </p:ext>
                </p:extLst>
              </p:nvPr>
            </p:nvGraphicFramePr>
            <p:xfrm>
              <a:off x="6269566" y="1725030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058C68D3-6259-EC50-991F-6B1CCF0838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71558"/>
                  </p:ext>
                </p:extLst>
              </p:nvPr>
            </p:nvGraphicFramePr>
            <p:xfrm>
              <a:off x="6269566" y="1725030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172" r="-107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C2C1B2-C5F7-1859-A072-2D980F6E826E}"/>
              </a:ext>
            </a:extLst>
          </p:cNvPr>
          <p:cNvSpPr/>
          <p:nvPr/>
        </p:nvSpPr>
        <p:spPr>
          <a:xfrm>
            <a:off x="301805" y="1446302"/>
            <a:ext cx="5274408" cy="15426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F21C97A-89C3-94CC-A437-AA85C37C8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737" y="2172790"/>
            <a:ext cx="5208647" cy="41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L 0.04219 0.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5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0.05 L 0.01563 0.0958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229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-0.00196 0.5284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9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7" grpId="0" animBg="1"/>
      <p:bldP spid="57" grpId="1" animBg="1"/>
      <p:bldP spid="57" grpId="2" animBg="1"/>
      <p:bldP spid="57" grpId="3" animBg="1"/>
      <p:bldP spid="57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87AA6-8BAA-E9C5-A35E-3753CC0E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300" y="1446302"/>
            <a:ext cx="4122588" cy="431979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GB" b="1" dirty="0"/>
              <a:t>Observation Model</a:t>
            </a:r>
            <a:endParaRPr lang="en-GB" b="1" i="1" dirty="0"/>
          </a:p>
          <a:p>
            <a:pPr marL="452438" lvl="1" indent="-452438">
              <a:lnSpc>
                <a:spcPct val="100000"/>
              </a:lnSpc>
              <a:buNone/>
            </a:pPr>
            <a:endParaRPr lang="en-GB" sz="1200" i="1" dirty="0"/>
          </a:p>
          <a:p>
            <a:pPr marL="0" lvl="1" indent="0">
              <a:lnSpc>
                <a:spcPct val="100000"/>
              </a:lnSpc>
              <a:buNone/>
            </a:pPr>
            <a:endParaRPr lang="en-GB" sz="1200" dirty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400" dirty="0">
              <a:effectLst/>
              <a:latin typeface="Nexa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4563-E4A6-8744-12CF-231F89B3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326" y="1878281"/>
            <a:ext cx="6061347" cy="48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8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F21C97A-89C3-94CC-A437-AA85C37C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7550" y="2153740"/>
            <a:ext cx="5204304" cy="4164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46302"/>
                <a:ext cx="6270171" cy="5290959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Define: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=2.9,  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=4,  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=24.41</m:t>
                      </m:r>
                    </m:oMath>
                  </m:oMathPara>
                </a14:m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/>
                  <a:t>Calculate the observation model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/>
                              </m:ctrlPr>
                            </m:accPr>
                            <m:e>
                              <m:r>
                                <a:rPr lang="en-GB" sz="1400"/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400"/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/>
                        <m:t>=</m:t>
                      </m:r>
                      <m:r>
                        <a:rPr lang="en-GB" sz="1400"/>
                        <m:t>𝐠</m:t>
                      </m:r>
                      <m:d>
                        <m:dPr>
                          <m:ctrlPr>
                            <a:rPr lang="en-GB" sz="1400"/>
                          </m:ctrlPr>
                        </m:dPr>
                        <m:e>
                          <m:r>
                            <a:rPr lang="en-GB" sz="1400"/>
                            <m:t>𝒎</m:t>
                          </m:r>
                          <m:r>
                            <a:rPr lang="en-GB" sz="1400"/>
                            <m:t>,</m:t>
                          </m:r>
                          <m:sSub>
                            <m:sSubPr>
                              <m:ctrlPr>
                                <a:rPr lang="en-GB" sz="1400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/>
                                  </m:ctrlPr>
                                </m:accPr>
                                <m:e>
                                  <m:r>
                                    <a:rPr lang="en-GB" sz="1400"/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/>
                                <m:t>𝟏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4.9406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0.8435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/>
                  <a:t>Linearise the observation model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0.5870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0.8096</m:t>
                                </m:r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0.1639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0.1188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46302"/>
                <a:ext cx="6270171" cy="5290959"/>
              </a:xfrm>
              <a:blipFill>
                <a:blip r:embed="rId3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941456"/>
                  </p:ext>
                </p:extLst>
              </p:nvPr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941456"/>
                  </p:ext>
                </p:extLst>
              </p:nvPr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3845251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9349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96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2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139 L 0.02422 0.04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25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0856 L -0.00078 0.5321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1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GB" sz="1400" dirty="0"/>
                  <a:t>Using the linearised model compute the measurement uncertainty propagation</a:t>
                </a: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/>
                          </m:ctrlPr>
                        </m:sSubPr>
                        <m:e>
                          <m:r>
                            <a:rPr lang="en-GB" sz="1400" b="1" i="1"/>
                            <m:t>𝐙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/>
                        <m:t>=</m:t>
                      </m:r>
                      <m:sSub>
                        <m:sSubPr>
                          <m:ctrlPr>
                            <a:rPr lang="en-GB" sz="1400" b="1" i="1"/>
                          </m:ctrlPr>
                        </m:sSubPr>
                        <m:e>
                          <m:r>
                            <a:rPr lang="en-GB" sz="1400" b="1" i="1"/>
                            <m:t>𝐆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a:rPr lang="en-GB" sz="1400" b="1" i="1"/>
                        <m:t>∙</m:t>
                      </m:r>
                      <m:sSub>
                        <m:sSubPr>
                          <m:ctrlPr>
                            <a:rPr lang="en-GB" sz="14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1" i="1"/>
                              </m:ctrlPr>
                            </m:accPr>
                            <m:e>
                              <m:r>
                                <a:rPr lang="en-GB" sz="1400" b="1" i="1"/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a:rPr lang="en-GB" sz="1400" i="1"/>
                        <m:t>∙</m:t>
                      </m:r>
                      <m:sSubSup>
                        <m:sSubSupPr>
                          <m:ctrlPr>
                            <a:rPr lang="en-GB" sz="1400" i="1"/>
                          </m:ctrlPr>
                        </m:sSubSupPr>
                        <m:e>
                          <m:r>
                            <a:rPr lang="en-GB" sz="1400" b="1" i="1"/>
                            <m:t>𝐆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  <m:sup>
                          <m:r>
                            <a:rPr lang="en-GB" sz="1400" b="1" i="1"/>
                            <m:t>𝑻</m:t>
                          </m:r>
                        </m:sup>
                      </m:sSubSup>
                      <m:r>
                        <a:rPr lang="en-GB" sz="1400" i="1"/>
                        <m:t>+</m:t>
                      </m:r>
                      <m:sSub>
                        <m:sSubPr>
                          <m:ctrlPr>
                            <a:rPr lang="en-GB" sz="1400" b="1" i="1"/>
                          </m:ctrlPr>
                        </m:sSubPr>
                        <m:e>
                          <m:r>
                            <a:rPr lang="en-GB" sz="1400" b="1" i="1"/>
                            <m:t>𝑹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/>
                          </m:ctrlPr>
                        </m:sSubPr>
                        <m:e>
                          <m:r>
                            <a:rPr lang="en-GB" sz="1400" b="1" i="1"/>
                            <m:t>𝐙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a:rPr lang="en-GB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0.5870</m:t>
                                </m:r>
                              </m:e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0.8096</m:t>
                                </m:r>
                              </m:e>
                              <m:e>
                                <m:r>
                                  <a:rPr lang="en-GB" sz="140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/>
                                  <m:t>0.1639</m:t>
                                </m:r>
                              </m:e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0.1188</m:t>
                                </m:r>
                              </m:e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0.5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0.5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0.5870</m:t>
                                </m:r>
                              </m:e>
                              <m:e>
                                <m:r>
                                  <a:rPr lang="en-GB" sz="1400"/>
                                  <m:t>0.1639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0.8096</m:t>
                                </m:r>
                              </m:e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0.1188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</m:t>
                                </m:r>
                              </m:e>
                              <m:e>
                                <m:r>
                                  <a:rPr lang="en-GB" sz="1400" i="1"/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/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0.1</m:t>
                                </m:r>
                              </m:e>
                              <m:e>
                                <m:r>
                                  <a:rPr lang="en-GB" sz="1400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</m:t>
                                </m:r>
                              </m:e>
                              <m:e>
                                <m:r>
                                  <a:rPr lang="en-GB" sz="1400" i="1"/>
                                  <m:t>0.02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/>
                          </m:ctrlPr>
                        </m:sSubPr>
                        <m:e>
                          <m:r>
                            <a:rPr lang="en-GB" sz="1400" b="1" i="1"/>
                            <m:t>𝐙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0.6095</m:t>
                                </m:r>
                              </m:e>
                              <m:e>
                                <m:r>
                                  <a:rPr lang="en-GB" sz="1400" i="1"/>
                                  <m:t>0.0133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0.0133</m:t>
                                </m:r>
                              </m:e>
                              <m:e>
                                <m:r>
                                  <a:rPr lang="en-GB" sz="1400" i="1"/>
                                  <m:t>0.2392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:r>
                  <a:rPr lang="en-GB" sz="1400" dirty="0"/>
                  <a:t>Calculate </a:t>
                </a:r>
                <a:r>
                  <a:rPr lang="en-GB" sz="1400" dirty="0" err="1"/>
                  <a:t>Kalaman</a:t>
                </a:r>
                <a:r>
                  <a:rPr lang="en-GB" sz="1400" dirty="0"/>
                  <a:t> Gain</a:t>
                </a: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/>
                          </m:ctrlPr>
                        </m:sSubPr>
                        <m:e>
                          <m:r>
                            <a:rPr lang="en-GB" sz="1400" b="1" i="1"/>
                            <m:t>𝐊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/>
                        <m:t>=</m:t>
                      </m:r>
                      <m:sSub>
                        <m:sSubPr>
                          <m:ctrlPr>
                            <a:rPr lang="en-GB" sz="14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1" i="1"/>
                              </m:ctrlPr>
                            </m:accPr>
                            <m:e>
                              <m:r>
                                <a:rPr lang="en-GB" sz="1400" b="1" i="1"/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GB" sz="1400" i="1"/>
                          </m:ctrlPr>
                        </m:sSubSupPr>
                        <m:e>
                          <m:r>
                            <a:rPr lang="en-GB" sz="1400" b="1"/>
                            <m:t>∙</m:t>
                          </m:r>
                          <m:r>
                            <a:rPr lang="en-GB" sz="1400" b="1" i="1"/>
                            <m:t>𝐆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  <m:sup>
                          <m:r>
                            <a:rPr lang="en-GB" sz="1400" b="1" i="1"/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400" i="1"/>
                          </m:ctrlPr>
                        </m:sSubSupPr>
                        <m:e>
                          <m:r>
                            <a:rPr lang="en-GB" sz="1400" b="1"/>
                            <m:t>∙</m:t>
                          </m:r>
                          <m:r>
                            <a:rPr lang="en-GB" sz="1400" b="1" i="1"/>
                            <m:t>𝐙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  <m:sup>
                          <m:r>
                            <a:rPr lang="en-GB" sz="1400" i="1"/>
                            <m:t>−</m:t>
                          </m:r>
                          <m:r>
                            <a:rPr lang="en-GB" sz="1400" b="1" i="1"/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/>
                          </m:ctrlPr>
                        </m:sSubPr>
                        <m:e>
                          <m:r>
                            <a:rPr lang="en-GB" sz="1400" b="1" i="1"/>
                            <m:t>𝐊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/>
                        <m:t>=</m:t>
                      </m:r>
                      <m:r>
                        <a:rPr lang="en-GB" sz="1400" b="1" i="1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0.5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0.5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0.01</m:t>
                                </m:r>
                              </m:e>
                              <m:e>
                                <m:r>
                                  <a:rPr lang="en-GB" sz="1400" i="1"/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1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0.5870</m:t>
                                </m:r>
                              </m:e>
                              <m:e>
                                <m:r>
                                  <a:rPr lang="en-GB" sz="1400"/>
                                  <m:t>0.1639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0.8096</m:t>
                                </m:r>
                              </m:e>
                              <m:e>
                                <m:r>
                                  <a:rPr lang="en-GB" sz="1400" i="1"/>
                                  <m:t>−</m:t>
                                </m:r>
                                <m:r>
                                  <a:rPr lang="en-GB" sz="1400"/>
                                  <m:t>0.1188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0</m:t>
                                </m:r>
                              </m:e>
                              <m:e>
                                <m:r>
                                  <a:rPr lang="en-GB" sz="1400" i="1"/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/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1.6427</m:t>
                                </m:r>
                              </m:e>
                              <m:e>
                                <m:r>
                                  <a:rPr lang="en-GB" sz="1400" i="1"/>
                                  <m:t>−0.0916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−0.0916</m:t>
                                </m:r>
                              </m:e>
                              <m:e>
                                <m:r>
                                  <a:rPr lang="en-GB" sz="1400" i="1"/>
                                  <m:t>4.1858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/>
                          </m:ctrlPr>
                        </m:sSubPr>
                        <m:e>
                          <m:r>
                            <a:rPr lang="en-GB" sz="1400" b="1" i="1"/>
                            <m:t>𝐊</m:t>
                          </m:r>
                        </m:e>
                        <m:sub>
                          <m:r>
                            <a:rPr lang="en-GB" sz="1400" b="1" i="1"/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b="1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/>
                              </m:ctrlPr>
                            </m:mPr>
                            <m:mr>
                              <m:e>
                                <m:r>
                                  <a:rPr lang="en-GB" sz="1400" i="1"/>
                                  <m:t>−0.5019</m:t>
                                </m:r>
                              </m:e>
                              <m:e>
                                <m:r>
                                  <a:rPr lang="en-GB" sz="1400" i="1"/>
                                  <m:t>0.3238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−0.6684</m:t>
                                </m:r>
                              </m:e>
                              <m:e>
                                <m:r>
                                  <a:rPr lang="en-GB" sz="1400" i="1"/>
                                  <m:t>−0.2460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/>
                                  <m:t>−0.0047</m:t>
                                </m:r>
                              </m:e>
                              <m:e>
                                <m:r>
                                  <a:rPr lang="en-GB" sz="1400" i="1"/>
                                  <m:t>−0.8340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  <a:blipFill>
                <a:blip r:embed="rId3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4521526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25732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2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85 L -0.00183 0.3733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875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139 L -0.00078 0.0479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p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GB" sz="5600" dirty="0"/>
                  <a:t>Calculate position of the robot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5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5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GB" sz="5400" dirty="0"/>
                  <a:t> </a:t>
                </a:r>
                <a:endParaRPr lang="en-GB" sz="5600" dirty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4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4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−0.5019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−0.6684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−0.0047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4.87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4.9406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0.8435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0.1214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0.0579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0.1366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spcAft>
                    <a:spcPts val="1000"/>
                  </a:spcAft>
                  <a:buNone/>
                </a:pPr>
                <a:r>
                  <a:rPr lang="en-GB" sz="5600" dirty="0"/>
                  <a:t>Calculate covariance</a:t>
                </a:r>
              </a:p>
              <a:p>
                <a:pPr marL="457200" lvl="1" indent="0">
                  <a:lnSpc>
                    <a:spcPct val="2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−0.5019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0.3238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−0.6684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−0.2460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−0.0047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−0.8340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0.5870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0.8096</m:t>
                                    </m:r>
                                  </m:e>
                                  <m:e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0.1639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0.1188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4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0.3257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−0.1742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0.0676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−0.1742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0.2088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−0.0484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0.0676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−0.0484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0.0335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  <a:blipFill>
                <a:blip r:embed="rId3"/>
                <a:stretch>
                  <a:fillRect b="-3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5207326"/>
            <a:ext cx="2453340" cy="27907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25732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D2A51-FAD4-E078-8F67-EA6F65D5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96" y="1998547"/>
            <a:ext cx="5228327" cy="41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3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85 L -0.00078 0.390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139 L -0.00078 0.047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0</TotalTime>
  <Words>1389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Nexa Bold</vt:lpstr>
      <vt:lpstr>Nexa Light</vt:lpstr>
      <vt:lpstr>Nexa-Bold</vt:lpstr>
      <vt:lpstr>Nexa-Book</vt:lpstr>
      <vt:lpstr>Nexa-Light</vt:lpstr>
      <vt:lpstr>Times New Roman</vt:lpstr>
      <vt:lpstr>MCR2 Theme</vt:lpstr>
      <vt:lpstr>Map Based Localisation</vt:lpstr>
      <vt:lpstr>Problem Statement</vt:lpstr>
      <vt:lpstr>Problem Statement</vt:lpstr>
      <vt:lpstr>Solution: Initial Conditions</vt:lpstr>
      <vt:lpstr>Solution: Iteration 1</vt:lpstr>
      <vt:lpstr>Solution: Iteration 1</vt:lpstr>
      <vt:lpstr>Solution: Iteration 1</vt:lpstr>
      <vt:lpstr>Solution: Iteration 1</vt:lpstr>
      <vt:lpstr>Solution: Iteration 1</vt:lpstr>
      <vt:lpstr>Solution: Iteration 2</vt:lpstr>
      <vt:lpstr>Solution: Iteration 2</vt:lpstr>
      <vt:lpstr>Solution: Iteration 2</vt:lpstr>
      <vt:lpstr>Solution: Iteration 2</vt:lpstr>
      <vt:lpstr>Solution: Iteration 2</vt:lpstr>
      <vt:lpstr>Solution: Iteration 2</vt:lpstr>
      <vt:lpstr>Solution: Iteration 3</vt:lpstr>
      <vt:lpstr>Solution: Iteration 3</vt:lpstr>
      <vt:lpstr>Solution: Iteration 3</vt:lpstr>
      <vt:lpstr>Solution: Iteration 2</vt:lpstr>
      <vt:lpstr>Solution: Iteration 2</vt:lpstr>
      <vt:lpstr>Solution: Iteration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Based Localisation</dc:title>
  <dc:creator>Mario Martinez</dc:creator>
  <cp:lastModifiedBy>Mario Martinez</cp:lastModifiedBy>
  <cp:revision>1</cp:revision>
  <dcterms:created xsi:type="dcterms:W3CDTF">2023-05-26T09:32:27Z</dcterms:created>
  <dcterms:modified xsi:type="dcterms:W3CDTF">2023-05-29T10:01:03Z</dcterms:modified>
</cp:coreProperties>
</file>