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Pacman clone using greedy algorithms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2530" y="2927350"/>
            <a:ext cx="6279515" cy="758825"/>
          </a:xfrm>
        </p:spPr>
        <p:txBody>
          <a:bodyPr/>
          <a:p>
            <a:r>
              <a:rPr lang="en-US" sz="2500"/>
              <a:t>Demonstrating AI-Driven Ghost Behaviors</a:t>
            </a:r>
            <a:endParaRPr lang="en-US" sz="2500"/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5725" y="3686175"/>
            <a:ext cx="3404235" cy="2394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Overview :</a:t>
            </a:r>
            <a:endParaRPr lang="en-US" sz="2400" b="1"/>
          </a:p>
          <a:p>
            <a:r>
              <a:rPr lang="en-US" sz="2200"/>
              <a:t>This project is a clone of the classic Pacman game.</a:t>
            </a:r>
            <a:endParaRPr lang="en-US" sz="2200"/>
          </a:p>
          <a:p>
            <a:r>
              <a:rPr lang="en-US" sz="2200"/>
              <a:t>The main objective was to understand game development and AI algorithms by recreating Pacman with modern tools.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Historical Context :</a:t>
            </a:r>
            <a:endParaRPr lang="en-US" sz="2200" b="1"/>
          </a:p>
          <a:p>
            <a:r>
              <a:rPr lang="en-US" sz="2200"/>
              <a:t>Pacman was created by Toru Iwatani and released by Namco in 1980.</a:t>
            </a:r>
            <a:endParaRPr lang="en-US" sz="2200"/>
          </a:p>
          <a:p>
            <a:r>
              <a:rPr lang="en-US" sz="2200"/>
              <a:t>It became an iconic game known for its simple yet addictive gameplay and pioneering AI-driven enemy behaviors.</a:t>
            </a:r>
            <a:endParaRPr lang="en-US" sz="2200"/>
          </a:p>
          <a:p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Reason for Creating the Clone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082540"/>
          </a:xfrm>
        </p:spPr>
        <p:txBody>
          <a:bodyPr/>
          <a:p>
            <a:r>
              <a:rPr lang="en-US" sz="2200" b="1"/>
              <a:t>Educational Purpose:</a:t>
            </a:r>
            <a:endParaRPr lang="en-US" sz="2200" b="1"/>
          </a:p>
          <a:p>
            <a:r>
              <a:rPr lang="en-US" sz="2200"/>
              <a:t>To explore and understand game development techniques.</a:t>
            </a:r>
            <a:endParaRPr lang="en-US" sz="2200"/>
          </a:p>
          <a:p>
            <a:r>
              <a:rPr lang="en-US" sz="2200"/>
              <a:t>To implement and study artificial intelligence (AI) algorithms in a real-time interactive environment.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Classic Game Tribute :</a:t>
            </a:r>
            <a:endParaRPr lang="en-US" sz="2200" b="1"/>
          </a:p>
          <a:p>
            <a:r>
              <a:rPr lang="en-US" sz="2200"/>
              <a:t>To recreate a beloved classic using modern programming tools and methodologies.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Skill Development :</a:t>
            </a:r>
            <a:endParaRPr lang="en-US" sz="2200" b="1"/>
          </a:p>
          <a:p>
            <a:r>
              <a:rPr lang="en-US" sz="2200"/>
              <a:t>Enhance proficiency in C++ and the SFML library.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8999220" cy="582930"/>
          </a:xfrm>
        </p:spPr>
        <p:txBody>
          <a:bodyPr/>
          <a:p>
            <a:r>
              <a:rPr lang="en-US" b="1"/>
              <a:t>Summary of How the Game Works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316970" cy="5216525"/>
          </a:xfrm>
        </p:spPr>
        <p:txBody>
          <a:bodyPr>
            <a:normAutofit lnSpcReduction="20000"/>
          </a:bodyPr>
          <a:p>
            <a:r>
              <a:rPr lang="en-US" sz="2500" b="1"/>
              <a:t>Objective :</a:t>
            </a:r>
            <a:endParaRPr lang="en-US" sz="2500" b="1"/>
          </a:p>
          <a:p>
            <a:r>
              <a:rPr lang="en-US" sz="2200"/>
              <a:t>Navigate Pacman through a maze to consume all pellets while avoiding ghosts.</a:t>
            </a:r>
            <a:endParaRPr lang="en-US" sz="2200"/>
          </a:p>
          <a:p>
            <a:endParaRPr lang="en-US"/>
          </a:p>
          <a:p>
            <a:r>
              <a:rPr lang="en-US" sz="2500" b="1"/>
              <a:t>Player Control :</a:t>
            </a:r>
            <a:endParaRPr lang="en-US" sz="2500" b="1"/>
          </a:p>
          <a:p>
            <a:r>
              <a:rPr lang="en-US" sz="2200"/>
              <a:t>Pacman is controlled using arrow keys for movement in four directions.</a:t>
            </a:r>
            <a:endParaRPr lang="en-US" sz="2200"/>
          </a:p>
          <a:p>
            <a:endParaRPr lang="en-US"/>
          </a:p>
          <a:p>
            <a:r>
              <a:rPr lang="en-US" sz="2500" b="1"/>
              <a:t>Game Entities :</a:t>
            </a:r>
            <a:endParaRPr lang="en-US" sz="2500" b="1"/>
          </a:p>
          <a:p>
            <a:r>
              <a:rPr lang="en-US" sz="2200" b="1"/>
              <a:t>Pacman</a:t>
            </a:r>
            <a:r>
              <a:rPr lang="en-US" sz="2200"/>
              <a:t>: The player-controlled character that moves through the maze.</a:t>
            </a:r>
            <a:endParaRPr lang="en-US" sz="2200"/>
          </a:p>
          <a:p>
            <a:r>
              <a:rPr lang="en-US" sz="2200" b="1"/>
              <a:t>Ghosts</a:t>
            </a:r>
            <a:r>
              <a:rPr lang="en-US" sz="2200"/>
              <a:t>: Four enemy entities (red, pink, blue, and orange) with unique targeting behaviors.</a:t>
            </a:r>
            <a:endParaRPr lang="en-US" sz="2200"/>
          </a:p>
          <a:p>
            <a:r>
              <a:rPr lang="en-US" sz="2200" b="1"/>
              <a:t>Pellets and Energizers</a:t>
            </a:r>
            <a:r>
              <a:rPr lang="en-US" sz="2200"/>
              <a:t>: Items Pacman consumes to score points and gain temporary invincibility.</a:t>
            </a:r>
            <a:endParaRPr 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5224780" cy="582930"/>
          </a:xfrm>
        </p:spPr>
        <p:txBody>
          <a:bodyPr/>
          <a:p>
            <a:r>
              <a:rPr lang="en-US" b="1"/>
              <a:t> Ghost Behaviors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951085" cy="5118735"/>
          </a:xfrm>
        </p:spPr>
        <p:txBody>
          <a:bodyPr>
            <a:normAutofit fontScale="70000"/>
          </a:bodyPr>
          <a:p>
            <a:r>
              <a:rPr lang="en-US" b="1"/>
              <a:t>Red Ghost :</a:t>
            </a:r>
            <a:endParaRPr lang="en-US" b="1"/>
          </a:p>
          <a:p>
            <a:r>
              <a:rPr lang="en-US"/>
              <a:t>Directly targets Pacman's current position.</a:t>
            </a:r>
            <a:endParaRPr lang="en-US"/>
          </a:p>
          <a:p>
            <a:endParaRPr lang="en-US"/>
          </a:p>
          <a:p>
            <a:r>
              <a:rPr lang="en-US" b="1"/>
              <a:t>Pink Ghost :</a:t>
            </a:r>
            <a:endParaRPr lang="en-US" b="1"/>
          </a:p>
          <a:p>
            <a:r>
              <a:rPr lang="en-US"/>
              <a:t>Targets four tiles ahead of Pacman's current direction.</a:t>
            </a:r>
            <a:endParaRPr lang="en-US"/>
          </a:p>
          <a:p>
            <a:endParaRPr lang="en-US"/>
          </a:p>
          <a:p>
            <a:r>
              <a:rPr lang="en-US" b="1"/>
              <a:t>Blue Ghost :</a:t>
            </a:r>
            <a:endParaRPr lang="en-US" b="1"/>
          </a:p>
          <a:p>
            <a:r>
              <a:rPr lang="en-US"/>
              <a:t>Uses a combination of Pacman's position and the red ghost's position for targeting.</a:t>
            </a:r>
            <a:endParaRPr lang="en-US"/>
          </a:p>
          <a:p>
            <a:endParaRPr lang="en-US"/>
          </a:p>
          <a:p>
            <a:r>
              <a:rPr lang="en-US" b="1"/>
              <a:t>Orange Ghost :</a:t>
            </a:r>
            <a:endParaRPr lang="en-US" b="1"/>
          </a:p>
          <a:p>
            <a:r>
              <a:rPr lang="en-US"/>
              <a:t>Alternates between targeting Pacman and retreating to a corner based on proximity.</a:t>
            </a:r>
            <a:endParaRPr lang="en-US"/>
          </a:p>
        </p:txBody>
      </p:sp>
      <p:pic>
        <p:nvPicPr>
          <p:cNvPr id="4" name="Picture 3" descr="red_gh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4690" y="1294130"/>
            <a:ext cx="654685" cy="654685"/>
          </a:xfrm>
          <a:prstGeom prst="rect">
            <a:avLst/>
          </a:prstGeom>
        </p:spPr>
      </p:pic>
      <p:pic>
        <p:nvPicPr>
          <p:cNvPr id="5" name="Picture 4" descr="pink_gho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20" y="2463165"/>
            <a:ext cx="822960" cy="822960"/>
          </a:xfrm>
          <a:prstGeom prst="rect">
            <a:avLst/>
          </a:prstGeom>
        </p:spPr>
      </p:pic>
      <p:pic>
        <p:nvPicPr>
          <p:cNvPr id="6" name="Picture 5" descr="orange_gho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40" y="5259705"/>
            <a:ext cx="860425" cy="847090"/>
          </a:xfrm>
          <a:prstGeom prst="rect">
            <a:avLst/>
          </a:prstGeom>
        </p:spPr>
      </p:pic>
      <p:pic>
        <p:nvPicPr>
          <p:cNvPr id="7" name="Picture 6" descr="blue_ghos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685" y="3658870"/>
            <a:ext cx="957580" cy="862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3524885" cy="582930"/>
          </a:xfrm>
        </p:spPr>
        <p:txBody>
          <a:bodyPr/>
          <a:p>
            <a:r>
              <a:rPr lang="en-US" b="1"/>
              <a:t>Game Modes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200" b="1"/>
              <a:t>Scatter Mode :</a:t>
            </a:r>
            <a:endParaRPr lang="en-US" sz="2200" b="1"/>
          </a:p>
          <a:p>
            <a:r>
              <a:rPr lang="en-US" sz="2200"/>
              <a:t>Ghosts target specific corners of the maze.</a:t>
            </a:r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200" b="1"/>
              <a:t>Chase Mode :</a:t>
            </a:r>
            <a:endParaRPr lang="en-US" sz="2200" b="1"/>
          </a:p>
          <a:p>
            <a:r>
              <a:rPr lang="en-US" sz="2200"/>
              <a:t>Ghosts pursue Pacman using their unique targeting strategies.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Frightened Mode :</a:t>
            </a:r>
            <a:endParaRPr lang="en-US" sz="2200" b="1"/>
          </a:p>
          <a:p>
            <a:r>
              <a:rPr lang="en-US" sz="2200"/>
              <a:t>Activated when Pacman consumes an energizer, making ghosts vulnerable and move away from Pacman.</a:t>
            </a:r>
            <a:endParaRPr lang="en-US" sz="2200"/>
          </a:p>
        </p:txBody>
      </p:sp>
      <p:pic>
        <p:nvPicPr>
          <p:cNvPr id="4" name="Picture 3" descr="ghosts-scatter-m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320040"/>
            <a:ext cx="2052955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7889875" cy="582930"/>
          </a:xfrm>
        </p:spPr>
        <p:txBody>
          <a:bodyPr/>
          <a:p>
            <a:r>
              <a:rPr lang="en-US" b="1"/>
              <a:t>Technical Implementation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200" b="1"/>
              <a:t>Programming Language</a:t>
            </a:r>
            <a:r>
              <a:rPr lang="en-US" sz="2200"/>
              <a:t>: C++</a:t>
            </a:r>
            <a:endParaRPr lang="en-US" sz="2200"/>
          </a:p>
          <a:p>
            <a:r>
              <a:rPr lang="en-US" sz="2200" b="1"/>
              <a:t>Graphics Library</a:t>
            </a:r>
            <a:r>
              <a:rPr lang="en-US" sz="2200"/>
              <a:t> : SFML (Simple and Fast Multimedia Library)</a:t>
            </a:r>
            <a:endParaRPr lang="en-US" sz="2200"/>
          </a:p>
          <a:p>
            <a:r>
              <a:rPr lang="en-US" sz="2200" b="1"/>
              <a:t>AI Algorithms</a:t>
            </a:r>
            <a:r>
              <a:rPr lang="en-US" sz="2200"/>
              <a:t> : </a:t>
            </a:r>
            <a:endParaRPr lang="en-US" sz="2200"/>
          </a:p>
          <a:p>
            <a:pPr lvl="1"/>
            <a:r>
              <a:rPr lang="en-US" sz="2200"/>
              <a:t>Greedy pathfinding for optimal ghost movements.</a:t>
            </a:r>
            <a:endParaRPr lang="en-US" sz="2200"/>
          </a:p>
          <a:p>
            <a:pPr lvl="1"/>
            <a:r>
              <a:rPr lang="en-US" sz="2200"/>
              <a:t>Collision detection using circle-based calculations.</a:t>
            </a:r>
            <a:endParaRPr lang="en-US" sz="2200"/>
          </a:p>
          <a:p>
            <a:pPr lvl="0" algn="l"/>
            <a:r>
              <a:rPr lang="en-US" sz="2200" b="1"/>
              <a:t>Game Mechanics :  </a:t>
            </a:r>
            <a:endParaRPr lang="en-US" sz="2200" b="1"/>
          </a:p>
          <a:p>
            <a:pPr lvl="1" algn="l"/>
            <a:r>
              <a:rPr lang="en-US" sz="2200"/>
              <a:t>Responsive controls for Pacman.</a:t>
            </a:r>
            <a:endParaRPr lang="en-US" sz="2200"/>
          </a:p>
          <a:p>
            <a:pPr lvl="1" algn="l"/>
            <a:r>
              <a:rPr lang="en-US" sz="2200"/>
              <a:t>Dynamic animations using sprite sheets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Demo Samples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" y="1174750"/>
            <a:ext cx="11908790" cy="4809490"/>
          </a:xfrm>
        </p:spPr>
        <p:txBody>
          <a:bodyPr/>
          <a:p>
            <a:r>
              <a:rPr lang="en-US" sz="2500"/>
              <a:t>Main gameplay screen</a:t>
            </a:r>
            <a:endParaRPr lang="en-US" sz="2500"/>
          </a:p>
          <a:p>
            <a:endParaRPr lang="en-US" sz="2500"/>
          </a:p>
        </p:txBody>
      </p:sp>
      <p:pic>
        <p:nvPicPr>
          <p:cNvPr id="4" name="Picture 3" descr="game_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1762125"/>
            <a:ext cx="3785235" cy="3968115"/>
          </a:xfrm>
          <a:prstGeom prst="rect">
            <a:avLst/>
          </a:prstGeom>
        </p:spPr>
      </p:pic>
      <p:pic>
        <p:nvPicPr>
          <p:cNvPr id="5" name="Picture 4" descr="game_won_scr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80" y="1762760"/>
            <a:ext cx="3672840" cy="3967480"/>
          </a:xfrm>
          <a:prstGeom prst="rect">
            <a:avLst/>
          </a:prstGeom>
        </p:spPr>
      </p:pic>
      <p:pic>
        <p:nvPicPr>
          <p:cNvPr id="6" name="Picture 5" descr="game_over_scr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90" y="1757680"/>
            <a:ext cx="3677920" cy="3972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Presentation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文泉驿正黑</vt:lpstr>
      <vt:lpstr>SimSun</vt:lpstr>
      <vt:lpstr>Noto Color Emoji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booker</dc:creator>
  <cp:lastModifiedBy>booker</cp:lastModifiedBy>
  <cp:revision>17</cp:revision>
  <dcterms:created xsi:type="dcterms:W3CDTF">2024-07-03T09:54:27Z</dcterms:created>
  <dcterms:modified xsi:type="dcterms:W3CDTF">2024-07-03T09:54:27Z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