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7" r:id="rId8"/>
    <p:sldId id="261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 varaprasad" userId="bba2198c4af130b1" providerId="LiveId" clId="{77474667-F11A-4C09-B9EB-2B7C07570446}"/>
    <pc:docChg chg="undo redo custSel addSld delSld modSld sldOrd">
      <pc:chgData name="Satya varaprasad" userId="bba2198c4af130b1" providerId="LiveId" clId="{77474667-F11A-4C09-B9EB-2B7C07570446}" dt="2021-12-29T08:25:41.057" v="5870" actId="1076"/>
      <pc:docMkLst>
        <pc:docMk/>
      </pc:docMkLst>
      <pc:sldChg chg="addSp delSp modSp mod">
        <pc:chgData name="Satya varaprasad" userId="bba2198c4af130b1" providerId="LiveId" clId="{77474667-F11A-4C09-B9EB-2B7C07570446}" dt="2021-12-28T17:43:03.260" v="93" actId="1076"/>
        <pc:sldMkLst>
          <pc:docMk/>
          <pc:sldMk cId="109857222" sldId="256"/>
        </pc:sldMkLst>
        <pc:spChg chg="mod">
          <ac:chgData name="Satya varaprasad" userId="bba2198c4af130b1" providerId="LiveId" clId="{77474667-F11A-4C09-B9EB-2B7C07570446}" dt="2021-12-28T17:40:21.144" v="83" actId="27636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Satya varaprasad" userId="bba2198c4af130b1" providerId="LiveId" clId="{77474667-F11A-4C09-B9EB-2B7C07570446}" dt="2021-12-28T17:08:07.287" v="10"/>
          <ac:spMkLst>
            <pc:docMk/>
            <pc:sldMk cId="109857222" sldId="256"/>
            <ac:spMk id="3" creationId="{B83B36E1-2262-4342-9FFF-CEEFAFBFC44A}"/>
          </ac:spMkLst>
        </pc:spChg>
        <pc:spChg chg="mod">
          <ac:chgData name="Satya varaprasad" userId="bba2198c4af130b1" providerId="LiveId" clId="{77474667-F11A-4C09-B9EB-2B7C07570446}" dt="2021-12-28T17:39:46.587" v="74"/>
          <ac:spMkLst>
            <pc:docMk/>
            <pc:sldMk cId="109857222" sldId="256"/>
            <ac:spMk id="4" creationId="{A85768AF-8123-4A4D-A03F-EF56457AAF66}"/>
          </ac:spMkLst>
        </pc:spChg>
        <pc:spChg chg="mod">
          <ac:chgData name="Satya varaprasad" userId="bba2198c4af130b1" providerId="LiveId" clId="{77474667-F11A-4C09-B9EB-2B7C07570446}" dt="2021-12-28T17:39:46.587" v="74"/>
          <ac:spMkLst>
            <pc:docMk/>
            <pc:sldMk cId="109857222" sldId="256"/>
            <ac:spMk id="6" creationId="{276270D0-2E73-49A2-9A8A-460587A79AD8}"/>
          </ac:spMkLst>
        </pc:spChg>
        <pc:spChg chg="add del mod">
          <ac:chgData name="Satya varaprasad" userId="bba2198c4af130b1" providerId="LiveId" clId="{77474667-F11A-4C09-B9EB-2B7C07570446}" dt="2021-12-28T17:08:07.287" v="12"/>
          <ac:spMkLst>
            <pc:docMk/>
            <pc:sldMk cId="109857222" sldId="256"/>
            <ac:spMk id="7" creationId="{DE1B3689-55CC-4AD9-A112-9D73AA794539}"/>
          </ac:spMkLst>
        </pc:spChg>
        <pc:spChg chg="mod">
          <ac:chgData name="Satya varaprasad" userId="bba2198c4af130b1" providerId="LiveId" clId="{77474667-F11A-4C09-B9EB-2B7C07570446}" dt="2021-12-28T17:39:46.587" v="74"/>
          <ac:spMkLst>
            <pc:docMk/>
            <pc:sldMk cId="109857222" sldId="256"/>
            <ac:spMk id="8" creationId="{2A373F64-D431-4384-9506-72357279DE66}"/>
          </ac:spMkLst>
        </pc:spChg>
        <pc:spChg chg="add mod">
          <ac:chgData name="Satya varaprasad" userId="bba2198c4af130b1" providerId="LiveId" clId="{77474667-F11A-4C09-B9EB-2B7C07570446}" dt="2021-12-28T17:39:46.587" v="74"/>
          <ac:spMkLst>
            <pc:docMk/>
            <pc:sldMk cId="109857222" sldId="256"/>
            <ac:spMk id="9" creationId="{CE0669B0-5B8E-468F-9712-EB9B75946CA4}"/>
          </ac:spMkLst>
        </pc:spChg>
        <pc:spChg chg="mod">
          <ac:chgData name="Satya varaprasad" userId="bba2198c4af130b1" providerId="LiveId" clId="{77474667-F11A-4C09-B9EB-2B7C07570446}" dt="2021-12-28T17:40:27.397" v="85" actId="14100"/>
          <ac:spMkLst>
            <pc:docMk/>
            <pc:sldMk cId="109857222" sldId="256"/>
            <ac:spMk id="11" creationId="{EF0DA26E-6B0F-4713-AE3D-CB1458BDD0AD}"/>
          </ac:spMkLst>
        </pc:spChg>
        <pc:spChg chg="mod">
          <ac:chgData name="Satya varaprasad" userId="bba2198c4af130b1" providerId="LiveId" clId="{77474667-F11A-4C09-B9EB-2B7C07570446}" dt="2021-12-28T17:40:27.397" v="85" actId="14100"/>
          <ac:spMkLst>
            <pc:docMk/>
            <pc:sldMk cId="109857222" sldId="256"/>
            <ac:spMk id="12" creationId="{4F952241-323C-4F2A-B291-ECD376BA9609}"/>
          </ac:spMkLst>
        </pc:spChg>
        <pc:spChg chg="mod">
          <ac:chgData name="Satya varaprasad" userId="bba2198c4af130b1" providerId="LiveId" clId="{77474667-F11A-4C09-B9EB-2B7C07570446}" dt="2021-12-28T17:40:27.397" v="85" actId="14100"/>
          <ac:spMkLst>
            <pc:docMk/>
            <pc:sldMk cId="109857222" sldId="256"/>
            <ac:spMk id="13" creationId="{45D3EEAD-6D59-43CF-A501-C097CDB76009}"/>
          </ac:spMkLst>
        </pc:spChg>
        <pc:spChg chg="mod">
          <ac:chgData name="Satya varaprasad" userId="bba2198c4af130b1" providerId="LiveId" clId="{77474667-F11A-4C09-B9EB-2B7C07570446}" dt="2021-12-28T17:40:27.397" v="85" actId="14100"/>
          <ac:spMkLst>
            <pc:docMk/>
            <pc:sldMk cId="109857222" sldId="256"/>
            <ac:spMk id="14" creationId="{BBBC633B-D7C6-4F6A-BBC1-C15BCF66F911}"/>
          </ac:spMkLst>
        </pc:spChg>
        <pc:spChg chg="add mod">
          <ac:chgData name="Satya varaprasad" userId="bba2198c4af130b1" providerId="LiveId" clId="{77474667-F11A-4C09-B9EB-2B7C07570446}" dt="2021-12-28T17:43:03.260" v="93" actId="1076"/>
          <ac:spMkLst>
            <pc:docMk/>
            <pc:sldMk cId="109857222" sldId="256"/>
            <ac:spMk id="15" creationId="{BEE63283-3399-428F-9990-6AD4F5406B45}"/>
          </ac:spMkLst>
        </pc:spChg>
        <pc:spChg chg="add mod">
          <ac:chgData name="Satya varaprasad" userId="bba2198c4af130b1" providerId="LiveId" clId="{77474667-F11A-4C09-B9EB-2B7C07570446}" dt="2021-12-28T17:41:35.524" v="92" actId="1076"/>
          <ac:spMkLst>
            <pc:docMk/>
            <pc:sldMk cId="109857222" sldId="256"/>
            <ac:spMk id="16" creationId="{165B0308-865B-492A-8A78-C18282F89884}"/>
          </ac:spMkLst>
        </pc:spChg>
        <pc:grpChg chg="mod">
          <ac:chgData name="Satya varaprasad" userId="bba2198c4af130b1" providerId="LiveId" clId="{77474667-F11A-4C09-B9EB-2B7C07570446}" dt="2021-12-28T17:39:46.587" v="74"/>
          <ac:grpSpMkLst>
            <pc:docMk/>
            <pc:sldMk cId="109857222" sldId="256"/>
            <ac:grpSpMk id="1" creationId="{00000000-0000-0000-0000-000000000000}"/>
          </ac:grpSpMkLst>
        </pc:grpChg>
        <pc:grpChg chg="add mod">
          <ac:chgData name="Satya varaprasad" userId="bba2198c4af130b1" providerId="LiveId" clId="{77474667-F11A-4C09-B9EB-2B7C07570446}" dt="2021-12-28T17:40:27.397" v="85" actId="14100"/>
          <ac:grpSpMkLst>
            <pc:docMk/>
            <pc:sldMk cId="109857222" sldId="256"/>
            <ac:grpSpMk id="10" creationId="{BCDE4269-0DC8-479A-9AFE-F8832168E993}"/>
          </ac:grpSpMkLst>
        </pc:grpChg>
        <pc:picChg chg="mod">
          <ac:chgData name="Satya varaprasad" userId="bba2198c4af130b1" providerId="LiveId" clId="{77474667-F11A-4C09-B9EB-2B7C07570446}" dt="2021-12-28T17:39:46.587" v="74"/>
          <ac:picMkLst>
            <pc:docMk/>
            <pc:sldMk cId="109857222" sldId="256"/>
            <ac:picMk id="5" creationId="{E2255967-BB5C-43FE-B86E-D7BA82DB0EA0}"/>
          </ac:picMkLst>
        </pc:picChg>
        <pc:picChg chg="mod">
          <ac:chgData name="Satya varaprasad" userId="bba2198c4af130b1" providerId="LiveId" clId="{77474667-F11A-4C09-B9EB-2B7C07570446}" dt="2021-12-28T17:40:27.397" v="85" actId="14100"/>
          <ac:picMkLst>
            <pc:docMk/>
            <pc:sldMk cId="109857222" sldId="256"/>
            <ac:picMk id="1027" creationId="{8DFC6CAA-C56D-45F7-91F3-A56003828D02}"/>
          </ac:picMkLst>
        </pc:picChg>
      </pc:sldChg>
      <pc:sldChg chg="addSp delSp modSp mod">
        <pc:chgData name="Satya varaprasad" userId="bba2198c4af130b1" providerId="LiveId" clId="{77474667-F11A-4C09-B9EB-2B7C07570446}" dt="2021-12-29T08:05:28.425" v="5823" actId="113"/>
        <pc:sldMkLst>
          <pc:docMk/>
          <pc:sldMk cId="2065606450" sldId="257"/>
        </pc:sldMkLst>
        <pc:spChg chg="mod">
          <ac:chgData name="Satya varaprasad" userId="bba2198c4af130b1" providerId="LiveId" clId="{77474667-F11A-4C09-B9EB-2B7C07570446}" dt="2021-12-29T01:40:37.256" v="675" actId="14100"/>
          <ac:spMkLst>
            <pc:docMk/>
            <pc:sldMk cId="2065606450" sldId="257"/>
            <ac:spMk id="2" creationId="{0704F03B-A2EA-44A5-8C22-9B9BE0A79969}"/>
          </ac:spMkLst>
        </pc:spChg>
        <pc:spChg chg="mod">
          <ac:chgData name="Satya varaprasad" userId="bba2198c4af130b1" providerId="LiveId" clId="{77474667-F11A-4C09-B9EB-2B7C07570446}" dt="2021-12-29T01:33:34.599" v="667" actId="27636"/>
          <ac:spMkLst>
            <pc:docMk/>
            <pc:sldMk cId="2065606450" sldId="257"/>
            <ac:spMk id="3" creationId="{57A955FA-B5E9-481F-828C-4AF4B599B3AA}"/>
          </ac:spMkLst>
        </pc:spChg>
        <pc:spChg chg="add del mod">
          <ac:chgData name="Satya varaprasad" userId="bba2198c4af130b1" providerId="LiveId" clId="{77474667-F11A-4C09-B9EB-2B7C07570446}" dt="2021-12-29T01:17:19.369" v="180" actId="478"/>
          <ac:spMkLst>
            <pc:docMk/>
            <pc:sldMk cId="2065606450" sldId="257"/>
            <ac:spMk id="4" creationId="{4848F060-9FCC-4F8C-93F2-E0EA71E12BDC}"/>
          </ac:spMkLst>
        </pc:spChg>
        <pc:spChg chg="add mod">
          <ac:chgData name="Satya varaprasad" userId="bba2198c4af130b1" providerId="LiveId" clId="{77474667-F11A-4C09-B9EB-2B7C07570446}" dt="2021-12-29T08:05:28.425" v="5823" actId="113"/>
          <ac:spMkLst>
            <pc:docMk/>
            <pc:sldMk cId="2065606450" sldId="257"/>
            <ac:spMk id="5" creationId="{5C9FFAD9-849F-4739-9F24-133929240B8D}"/>
          </ac:spMkLst>
        </pc:spChg>
        <pc:spChg chg="add mod">
          <ac:chgData name="Satya varaprasad" userId="bba2198c4af130b1" providerId="LiveId" clId="{77474667-F11A-4C09-B9EB-2B7C07570446}" dt="2021-12-29T01:41:02.079" v="677" actId="255"/>
          <ac:spMkLst>
            <pc:docMk/>
            <pc:sldMk cId="2065606450" sldId="257"/>
            <ac:spMk id="6" creationId="{526651D4-CECB-4404-92AA-BD5A84C50C1F}"/>
          </ac:spMkLst>
        </pc:spChg>
        <pc:picChg chg="mod">
          <ac:chgData name="Satya varaprasad" userId="bba2198c4af130b1" providerId="LiveId" clId="{77474667-F11A-4C09-B9EB-2B7C07570446}" dt="2021-12-29T01:33:30.144" v="665" actId="1076"/>
          <ac:picMkLst>
            <pc:docMk/>
            <pc:sldMk cId="2065606450" sldId="257"/>
            <ac:picMk id="17" creationId="{3FCD3D62-A377-4340-B2ED-B18B6F34901F}"/>
          </ac:picMkLst>
        </pc:picChg>
      </pc:sldChg>
      <pc:sldChg chg="addSp delSp modSp mod delDesignElem chgLayout">
        <pc:chgData name="Satya varaprasad" userId="bba2198c4af130b1" providerId="LiveId" clId="{77474667-F11A-4C09-B9EB-2B7C07570446}" dt="2021-12-29T03:26:45.487" v="1270" actId="20577"/>
        <pc:sldMkLst>
          <pc:docMk/>
          <pc:sldMk cId="3493619310" sldId="258"/>
        </pc:sldMkLst>
        <pc:spChg chg="add del mod ord">
          <ac:chgData name="Satya varaprasad" userId="bba2198c4af130b1" providerId="LiveId" clId="{77474667-F11A-4C09-B9EB-2B7C07570446}" dt="2021-12-29T01:59:13.439" v="1016" actId="700"/>
          <ac:spMkLst>
            <pc:docMk/>
            <pc:sldMk cId="3493619310" sldId="258"/>
            <ac:spMk id="2" creationId="{19AAE3D1-C480-4240-B30A-9E70BE0FF8F6}"/>
          </ac:spMkLst>
        </pc:spChg>
        <pc:spChg chg="add del mod ord">
          <ac:chgData name="Satya varaprasad" userId="bba2198c4af130b1" providerId="LiveId" clId="{77474667-F11A-4C09-B9EB-2B7C07570446}" dt="2021-12-29T01:59:13.439" v="1016" actId="700"/>
          <ac:spMkLst>
            <pc:docMk/>
            <pc:sldMk cId="3493619310" sldId="258"/>
            <ac:spMk id="3" creationId="{7EEF986A-7A0D-4CDD-828B-9F5AC5292A71}"/>
          </ac:spMkLst>
        </pc:spChg>
        <pc:spChg chg="mod">
          <ac:chgData name="Satya varaprasad" userId="bba2198c4af130b1" providerId="LiveId" clId="{77474667-F11A-4C09-B9EB-2B7C07570446}" dt="2021-12-29T02:09:56.648" v="1155" actId="1076"/>
          <ac:spMkLst>
            <pc:docMk/>
            <pc:sldMk cId="3493619310" sldId="258"/>
            <ac:spMk id="4" creationId="{0EE59365-095F-4BE7-A598-6BC1C75F756A}"/>
          </ac:spMkLst>
        </pc:spChg>
        <pc:spChg chg="add del mod ord">
          <ac:chgData name="Satya varaprasad" userId="bba2198c4af130b1" providerId="LiveId" clId="{77474667-F11A-4C09-B9EB-2B7C07570446}" dt="2021-12-29T01:59:13.439" v="1016" actId="700"/>
          <ac:spMkLst>
            <pc:docMk/>
            <pc:sldMk cId="3493619310" sldId="258"/>
            <ac:spMk id="8" creationId="{03B1F232-6352-473A-84AE-201C87C18C6C}"/>
          </ac:spMkLst>
        </pc:spChg>
        <pc:spChg chg="add del mod">
          <ac:chgData name="Satya varaprasad" userId="bba2198c4af130b1" providerId="LiveId" clId="{77474667-F11A-4C09-B9EB-2B7C07570446}" dt="2021-12-29T02:16:33.923" v="1180" actId="21"/>
          <ac:spMkLst>
            <pc:docMk/>
            <pc:sldMk cId="3493619310" sldId="258"/>
            <ac:spMk id="10" creationId="{031C5E31-143E-49C3-B8AF-B21B97C09B1E}"/>
          </ac:spMkLst>
        </pc:spChg>
        <pc:spChg chg="add del mod">
          <ac:chgData name="Satya varaprasad" userId="bba2198c4af130b1" providerId="LiveId" clId="{77474667-F11A-4C09-B9EB-2B7C07570446}" dt="2021-12-29T02:16:31.155" v="1179"/>
          <ac:spMkLst>
            <pc:docMk/>
            <pc:sldMk cId="3493619310" sldId="258"/>
            <ac:spMk id="11" creationId="{FDA0592E-CEEC-4BE9-93B1-99DE549E12D1}"/>
          </ac:spMkLst>
        </pc:spChg>
        <pc:spChg chg="add mod">
          <ac:chgData name="Satya varaprasad" userId="bba2198c4af130b1" providerId="LiveId" clId="{77474667-F11A-4C09-B9EB-2B7C07570446}" dt="2021-12-29T03:26:45.487" v="1270" actId="20577"/>
          <ac:spMkLst>
            <pc:docMk/>
            <pc:sldMk cId="3493619310" sldId="258"/>
            <ac:spMk id="12" creationId="{507E434A-43FD-4E86-B6AF-6DC0281AF71F}"/>
          </ac:spMkLst>
        </pc:spChg>
        <pc:spChg chg="add del mod">
          <ac:chgData name="Satya varaprasad" userId="bba2198c4af130b1" providerId="LiveId" clId="{77474667-F11A-4C09-B9EB-2B7C07570446}" dt="2021-12-29T02:02:34.782" v="1067"/>
          <ac:spMkLst>
            <pc:docMk/>
            <pc:sldMk cId="3493619310" sldId="258"/>
            <ac:spMk id="14" creationId="{74CD2F74-9E58-4579-89FF-025CB80DD099}"/>
          </ac:spMkLst>
        </pc:spChg>
        <pc:spChg chg="add mod">
          <ac:chgData name="Satya varaprasad" userId="bba2198c4af130b1" providerId="LiveId" clId="{77474667-F11A-4C09-B9EB-2B7C07570446}" dt="2021-12-29T02:18:52.739" v="1224" actId="1076"/>
          <ac:spMkLst>
            <pc:docMk/>
            <pc:sldMk cId="3493619310" sldId="258"/>
            <ac:spMk id="15" creationId="{0586BB91-575D-4493-815E-1E1129C126F2}"/>
          </ac:spMkLst>
        </pc:spChg>
        <pc:spChg chg="add del">
          <ac:chgData name="Satya varaprasad" userId="bba2198c4af130b1" providerId="LiveId" clId="{77474667-F11A-4C09-B9EB-2B7C07570446}" dt="2021-12-29T01:59:13.439" v="1016" actId="700"/>
          <ac:spMkLst>
            <pc:docMk/>
            <pc:sldMk cId="3493619310" sldId="258"/>
            <ac:spMk id="30" creationId="{003713C1-2FB2-413B-BF91-3AE41726FB7A}"/>
          </ac:spMkLst>
        </pc:spChg>
        <pc:spChg chg="add del">
          <ac:chgData name="Satya varaprasad" userId="bba2198c4af130b1" providerId="LiveId" clId="{77474667-F11A-4C09-B9EB-2B7C07570446}" dt="2021-12-29T01:59:13.439" v="1016" actId="700"/>
          <ac:spMkLst>
            <pc:docMk/>
            <pc:sldMk cId="3493619310" sldId="258"/>
            <ac:spMk id="32" creationId="{90795B4D-5022-4A7F-A01D-8D880B7CDBE6}"/>
          </ac:spMkLst>
        </pc:spChg>
        <pc:spChg chg="add del">
          <ac:chgData name="Satya varaprasad" userId="bba2198c4af130b1" providerId="LiveId" clId="{77474667-F11A-4C09-B9EB-2B7C07570446}" dt="2021-12-29T01:59:13.439" v="1016" actId="700"/>
          <ac:spMkLst>
            <pc:docMk/>
            <pc:sldMk cId="3493619310" sldId="258"/>
            <ac:spMk id="34" creationId="{AFD19018-DE7C-4796-ADF2-AD2EB0FC0D9C}"/>
          </ac:spMkLst>
        </pc:spChg>
        <pc:spChg chg="add del">
          <ac:chgData name="Satya varaprasad" userId="bba2198c4af130b1" providerId="LiveId" clId="{77474667-F11A-4C09-B9EB-2B7C07570446}" dt="2021-12-29T01:59:13.439" v="1016" actId="700"/>
          <ac:spMkLst>
            <pc:docMk/>
            <pc:sldMk cId="3493619310" sldId="258"/>
            <ac:spMk id="36" creationId="{B1A0A2C2-4F85-44AF-8708-8DCA4B550CB8}"/>
          </ac:spMkLst>
        </pc:spChg>
        <pc:picChg chg="del">
          <ac:chgData name="Satya varaprasad" userId="bba2198c4af130b1" providerId="LiveId" clId="{77474667-F11A-4C09-B9EB-2B7C07570446}" dt="2021-12-29T02:15:22.759" v="1159" actId="21"/>
          <ac:picMkLst>
            <pc:docMk/>
            <pc:sldMk cId="3493619310" sldId="258"/>
            <ac:picMk id="5" creationId="{23276268-4B3D-4C1B-918D-7B76FCDBF060}"/>
          </ac:picMkLst>
        </pc:picChg>
        <pc:picChg chg="del">
          <ac:chgData name="Satya varaprasad" userId="bba2198c4af130b1" providerId="LiveId" clId="{77474667-F11A-4C09-B9EB-2B7C07570446}" dt="2021-12-29T01:58:09.775" v="1010" actId="21"/>
          <ac:picMkLst>
            <pc:docMk/>
            <pc:sldMk cId="3493619310" sldId="258"/>
            <ac:picMk id="6" creationId="{A4F40BF6-5049-485C-B829-2EC928F01C77}"/>
          </ac:picMkLst>
        </pc:picChg>
        <pc:picChg chg="del">
          <ac:chgData name="Satya varaprasad" userId="bba2198c4af130b1" providerId="LiveId" clId="{77474667-F11A-4C09-B9EB-2B7C07570446}" dt="2021-12-29T01:58:13.335" v="1011" actId="21"/>
          <ac:picMkLst>
            <pc:docMk/>
            <pc:sldMk cId="3493619310" sldId="258"/>
            <ac:picMk id="7" creationId="{E86E3B16-95E9-49CD-AC33-02430D8C7B77}"/>
          </ac:picMkLst>
        </pc:picChg>
        <pc:picChg chg="add del">
          <ac:chgData name="Satya varaprasad" userId="bba2198c4af130b1" providerId="LiveId" clId="{77474667-F11A-4C09-B9EB-2B7C07570446}" dt="2021-12-29T02:18:06.537" v="1202" actId="21"/>
          <ac:picMkLst>
            <pc:docMk/>
            <pc:sldMk cId="3493619310" sldId="258"/>
            <ac:picMk id="13" creationId="{28B7FB57-7835-40A5-B9B1-44600C583DC7}"/>
          </ac:picMkLst>
        </pc:picChg>
        <pc:picChg chg="add mod">
          <ac:chgData name="Satya varaprasad" userId="bba2198c4af130b1" providerId="LiveId" clId="{77474667-F11A-4C09-B9EB-2B7C07570446}" dt="2021-12-29T02:18:22.816" v="1206" actId="1076"/>
          <ac:picMkLst>
            <pc:docMk/>
            <pc:sldMk cId="3493619310" sldId="258"/>
            <ac:picMk id="2050" creationId="{03E1474A-7710-412E-8F61-9D3603B15DFC}"/>
          </ac:picMkLst>
        </pc:picChg>
        <pc:picChg chg="add mod">
          <ac:chgData name="Satya varaprasad" userId="bba2198c4af130b1" providerId="LiveId" clId="{77474667-F11A-4C09-B9EB-2B7C07570446}" dt="2021-12-29T02:15:48.834" v="1164" actId="1076"/>
          <ac:picMkLst>
            <pc:docMk/>
            <pc:sldMk cId="3493619310" sldId="258"/>
            <ac:picMk id="2052" creationId="{0FF2EF8C-1062-44BB-9AA2-0F467B2832D3}"/>
          </ac:picMkLst>
        </pc:picChg>
      </pc:sldChg>
      <pc:sldChg chg="addSp delSp modSp mod">
        <pc:chgData name="Satya varaprasad" userId="bba2198c4af130b1" providerId="LiveId" clId="{77474667-F11A-4C09-B9EB-2B7C07570446}" dt="2021-12-29T07:37:48.748" v="4953" actId="313"/>
        <pc:sldMkLst>
          <pc:docMk/>
          <pc:sldMk cId="3722275698" sldId="259"/>
        </pc:sldMkLst>
        <pc:spChg chg="mod">
          <ac:chgData name="Satya varaprasad" userId="bba2198c4af130b1" providerId="LiveId" clId="{77474667-F11A-4C09-B9EB-2B7C07570446}" dt="2021-12-29T04:13:43.736" v="1892" actId="27636"/>
          <ac:spMkLst>
            <pc:docMk/>
            <pc:sldMk cId="3722275698" sldId="259"/>
            <ac:spMk id="2" creationId="{54BB181B-CF8F-4BEE-8544-A36C3F01CFE4}"/>
          </ac:spMkLst>
        </pc:spChg>
        <pc:spChg chg="add mod">
          <ac:chgData name="Satya varaprasad" userId="bba2198c4af130b1" providerId="LiveId" clId="{77474667-F11A-4C09-B9EB-2B7C07570446}" dt="2021-12-29T04:17:14.896" v="1922" actId="1076"/>
          <ac:spMkLst>
            <pc:docMk/>
            <pc:sldMk cId="3722275698" sldId="259"/>
            <ac:spMk id="4" creationId="{1AC384AB-D039-4714-8EC6-32586FDF28F5}"/>
          </ac:spMkLst>
        </pc:spChg>
        <pc:spChg chg="add mod">
          <ac:chgData name="Satya varaprasad" userId="bba2198c4af130b1" providerId="LiveId" clId="{77474667-F11A-4C09-B9EB-2B7C07570446}" dt="2021-12-29T07:37:48.748" v="4953" actId="313"/>
          <ac:spMkLst>
            <pc:docMk/>
            <pc:sldMk cId="3722275698" sldId="259"/>
            <ac:spMk id="10" creationId="{4B97CFC7-C9CF-4434-8F90-996761698BB0}"/>
          </ac:spMkLst>
        </pc:spChg>
        <pc:picChg chg="add del mod">
          <ac:chgData name="Satya varaprasad" userId="bba2198c4af130b1" providerId="LiveId" clId="{77474667-F11A-4C09-B9EB-2B7C07570446}" dt="2021-12-29T05:24:17.549" v="1964" actId="478"/>
          <ac:picMkLst>
            <pc:docMk/>
            <pc:sldMk cId="3722275698" sldId="259"/>
            <ac:picMk id="5" creationId="{A71DC4E2-0FD5-4AA9-B3D6-D789C6759D6E}"/>
          </ac:picMkLst>
        </pc:picChg>
        <pc:picChg chg="add mod modCrop">
          <ac:chgData name="Satya varaprasad" userId="bba2198c4af130b1" providerId="LiveId" clId="{77474667-F11A-4C09-B9EB-2B7C07570446}" dt="2021-12-29T06:36:50.401" v="2209" actId="14100"/>
          <ac:picMkLst>
            <pc:docMk/>
            <pc:sldMk cId="3722275698" sldId="259"/>
            <ac:picMk id="7" creationId="{F859B78B-AAA1-4928-8015-A83F9D931E03}"/>
          </ac:picMkLst>
        </pc:picChg>
        <pc:picChg chg="add del mod">
          <ac:chgData name="Satya varaprasad" userId="bba2198c4af130b1" providerId="LiveId" clId="{77474667-F11A-4C09-B9EB-2B7C07570446}" dt="2021-12-29T06:05:52.636" v="2033" actId="478"/>
          <ac:picMkLst>
            <pc:docMk/>
            <pc:sldMk cId="3722275698" sldId="259"/>
            <ac:picMk id="8" creationId="{9F63D87E-E3FF-4518-897C-4DABC58999DA}"/>
          </ac:picMkLst>
        </pc:picChg>
        <pc:picChg chg="add mod">
          <ac:chgData name="Satya varaprasad" userId="bba2198c4af130b1" providerId="LiveId" clId="{77474667-F11A-4C09-B9EB-2B7C07570446}" dt="2021-12-29T06:42:45.214" v="2274" actId="1076"/>
          <ac:picMkLst>
            <pc:docMk/>
            <pc:sldMk cId="3722275698" sldId="259"/>
            <ac:picMk id="11" creationId="{F7FD654F-0104-4CBA-AC83-1D1AAC9F9557}"/>
          </ac:picMkLst>
        </pc:picChg>
        <pc:picChg chg="add mod">
          <ac:chgData name="Satya varaprasad" userId="bba2198c4af130b1" providerId="LiveId" clId="{77474667-F11A-4C09-B9EB-2B7C07570446}" dt="2021-12-29T06:36:04.411" v="2207" actId="14100"/>
          <ac:picMkLst>
            <pc:docMk/>
            <pc:sldMk cId="3722275698" sldId="259"/>
            <ac:picMk id="4098" creationId="{925326F8-2138-4D9E-BC70-8DB7D4DCA64D}"/>
          </ac:picMkLst>
        </pc:picChg>
      </pc:sldChg>
      <pc:sldChg chg="delSp del mod">
        <pc:chgData name="Satya varaprasad" userId="bba2198c4af130b1" providerId="LiveId" clId="{77474667-F11A-4C09-B9EB-2B7C07570446}" dt="2021-12-29T05:26:13.591" v="1974" actId="2696"/>
        <pc:sldMkLst>
          <pc:docMk/>
          <pc:sldMk cId="1594206302" sldId="260"/>
        </pc:sldMkLst>
        <pc:picChg chg="del">
          <ac:chgData name="Satya varaprasad" userId="bba2198c4af130b1" providerId="LiveId" clId="{77474667-F11A-4C09-B9EB-2B7C07570446}" dt="2021-12-29T05:22:31.069" v="1963" actId="21"/>
          <ac:picMkLst>
            <pc:docMk/>
            <pc:sldMk cId="1594206302" sldId="260"/>
            <ac:picMk id="7" creationId="{19135784-980B-49EE-906A-9FF220BF96CB}"/>
          </ac:picMkLst>
        </pc:picChg>
      </pc:sldChg>
      <pc:sldChg chg="addSp delSp modSp mod">
        <pc:chgData name="Satya varaprasad" userId="bba2198c4af130b1" providerId="LiveId" clId="{77474667-F11A-4C09-B9EB-2B7C07570446}" dt="2021-12-29T07:38:03.753" v="4955" actId="313"/>
        <pc:sldMkLst>
          <pc:docMk/>
          <pc:sldMk cId="2261245852" sldId="261"/>
        </pc:sldMkLst>
        <pc:spChg chg="mod">
          <ac:chgData name="Satya varaprasad" userId="bba2198c4af130b1" providerId="LiveId" clId="{77474667-F11A-4C09-B9EB-2B7C07570446}" dt="2021-12-29T07:38:03.753" v="4955" actId="313"/>
          <ac:spMkLst>
            <pc:docMk/>
            <pc:sldMk cId="2261245852" sldId="261"/>
            <ac:spMk id="2" creationId="{A9E6B8C0-5523-43B1-B7D4-731E8A6B747E}"/>
          </ac:spMkLst>
        </pc:spChg>
        <pc:spChg chg="del">
          <ac:chgData name="Satya varaprasad" userId="bba2198c4af130b1" providerId="LiveId" clId="{77474667-F11A-4C09-B9EB-2B7C07570446}" dt="2021-12-29T06:11:24.648" v="2057" actId="21"/>
          <ac:spMkLst>
            <pc:docMk/>
            <pc:sldMk cId="2261245852" sldId="261"/>
            <ac:spMk id="8" creationId="{31D8580A-B777-4722-BAD1-8744C86DC16E}"/>
          </ac:spMkLst>
        </pc:spChg>
        <pc:picChg chg="del">
          <ac:chgData name="Satya varaprasad" userId="bba2198c4af130b1" providerId="LiveId" clId="{77474667-F11A-4C09-B9EB-2B7C07570446}" dt="2021-12-29T05:33:39.255" v="1983" actId="21"/>
          <ac:picMkLst>
            <pc:docMk/>
            <pc:sldMk cId="2261245852" sldId="261"/>
            <ac:picMk id="4" creationId="{3BE3B64A-DA7F-4D60-B777-5CCC5A1B04BB}"/>
          </ac:picMkLst>
        </pc:picChg>
        <pc:picChg chg="add del mod">
          <ac:chgData name="Satya varaprasad" userId="bba2198c4af130b1" providerId="LiveId" clId="{77474667-F11A-4C09-B9EB-2B7C07570446}" dt="2021-12-29T06:10:39.798" v="2049" actId="478"/>
          <ac:picMkLst>
            <pc:docMk/>
            <pc:sldMk cId="2261245852" sldId="261"/>
            <ac:picMk id="5" creationId="{94FDB374-D2A7-4CE8-BF00-C2C4DFB9599F}"/>
          </ac:picMkLst>
        </pc:picChg>
        <pc:picChg chg="add del mod">
          <ac:chgData name="Satya varaprasad" userId="bba2198c4af130b1" providerId="LiveId" clId="{77474667-F11A-4C09-B9EB-2B7C07570446}" dt="2021-12-29T06:09:50.694" v="2046" actId="478"/>
          <ac:picMkLst>
            <pc:docMk/>
            <pc:sldMk cId="2261245852" sldId="261"/>
            <ac:picMk id="7" creationId="{54573F88-99EC-42C3-AC13-5050C18F89F9}"/>
          </ac:picMkLst>
        </pc:picChg>
        <pc:picChg chg="add mod">
          <ac:chgData name="Satya varaprasad" userId="bba2198c4af130b1" providerId="LiveId" clId="{77474667-F11A-4C09-B9EB-2B7C07570446}" dt="2021-12-29T06:11:26.415" v="2058" actId="1076"/>
          <ac:picMkLst>
            <pc:docMk/>
            <pc:sldMk cId="2261245852" sldId="261"/>
            <ac:picMk id="10" creationId="{6B8B8E7C-D147-416F-A910-C5F0EF4CE14C}"/>
          </ac:picMkLst>
        </pc:picChg>
        <pc:picChg chg="add mod">
          <ac:chgData name="Satya varaprasad" userId="bba2198c4af130b1" providerId="LiveId" clId="{77474667-F11A-4C09-B9EB-2B7C07570446}" dt="2021-12-29T06:11:30.804" v="2059" actId="1076"/>
          <ac:picMkLst>
            <pc:docMk/>
            <pc:sldMk cId="2261245852" sldId="261"/>
            <ac:picMk id="13" creationId="{539F7180-7D77-4571-8A43-9A8681299491}"/>
          </ac:picMkLst>
        </pc:picChg>
      </pc:sldChg>
      <pc:sldChg chg="del">
        <pc:chgData name="Satya varaprasad" userId="bba2198c4af130b1" providerId="LiveId" clId="{77474667-F11A-4C09-B9EB-2B7C07570446}" dt="2021-12-29T05:35:20.890" v="1991" actId="2696"/>
        <pc:sldMkLst>
          <pc:docMk/>
          <pc:sldMk cId="1947536423" sldId="262"/>
        </pc:sldMkLst>
      </pc:sldChg>
      <pc:sldChg chg="addSp delSp modSp mod">
        <pc:chgData name="Satya varaprasad" userId="bba2198c4af130b1" providerId="LiveId" clId="{77474667-F11A-4C09-B9EB-2B7C07570446}" dt="2021-12-29T07:26:24.661" v="4583" actId="113"/>
        <pc:sldMkLst>
          <pc:docMk/>
          <pc:sldMk cId="179550070" sldId="263"/>
        </pc:sldMkLst>
        <pc:spChg chg="mod">
          <ac:chgData name="Satya varaprasad" userId="bba2198c4af130b1" providerId="LiveId" clId="{77474667-F11A-4C09-B9EB-2B7C07570446}" dt="2021-12-29T07:26:24.661" v="4583" actId="113"/>
          <ac:spMkLst>
            <pc:docMk/>
            <pc:sldMk cId="179550070" sldId="263"/>
            <ac:spMk id="2" creationId="{0AEEB754-34F1-483F-B966-453A8EFEF0BA}"/>
          </ac:spMkLst>
        </pc:spChg>
        <pc:spChg chg="del">
          <ac:chgData name="Satya varaprasad" userId="bba2198c4af130b1" providerId="LiveId" clId="{77474667-F11A-4C09-B9EB-2B7C07570446}" dt="2021-12-29T05:36:56.496" v="1995" actId="22"/>
          <ac:spMkLst>
            <pc:docMk/>
            <pc:sldMk cId="179550070" sldId="263"/>
            <ac:spMk id="3" creationId="{EAD2148D-DF38-4D6C-9EC7-18EC01C8F5FF}"/>
          </ac:spMkLst>
        </pc:spChg>
        <pc:spChg chg="add del mod">
          <ac:chgData name="Satya varaprasad" userId="bba2198c4af130b1" providerId="LiveId" clId="{77474667-F11A-4C09-B9EB-2B7C07570446}" dt="2021-12-29T05:36:15.888" v="1994" actId="21"/>
          <ac:spMkLst>
            <pc:docMk/>
            <pc:sldMk cId="179550070" sldId="263"/>
            <ac:spMk id="5" creationId="{B001B353-E004-40E7-8581-337DED777093}"/>
          </ac:spMkLst>
        </pc:spChg>
        <pc:spChg chg="add del mod">
          <ac:chgData name="Satya varaprasad" userId="bba2198c4af130b1" providerId="LiveId" clId="{77474667-F11A-4C09-B9EB-2B7C07570446}" dt="2021-12-29T06:13:38.640" v="2081" actId="21"/>
          <ac:spMkLst>
            <pc:docMk/>
            <pc:sldMk cId="179550070" sldId="263"/>
            <ac:spMk id="8" creationId="{A2D9D50E-350E-4B62-A21E-9C5F56C925EF}"/>
          </ac:spMkLst>
        </pc:spChg>
        <pc:spChg chg="add mod">
          <ac:chgData name="Satya varaprasad" userId="bba2198c4af130b1" providerId="LiveId" clId="{77474667-F11A-4C09-B9EB-2B7C07570446}" dt="2021-12-29T07:26:19.332" v="4582" actId="20577"/>
          <ac:spMkLst>
            <pc:docMk/>
            <pc:sldMk cId="179550070" sldId="263"/>
            <ac:spMk id="11" creationId="{CC776EF5-FBB8-4D61-AFEE-67BFD687E229}"/>
          </ac:spMkLst>
        </pc:spChg>
        <pc:picChg chg="add del mod ord">
          <ac:chgData name="Satya varaprasad" userId="bba2198c4af130b1" providerId="LiveId" clId="{77474667-F11A-4C09-B9EB-2B7C07570446}" dt="2021-12-29T06:13:33.774" v="2079" actId="478"/>
          <ac:picMkLst>
            <pc:docMk/>
            <pc:sldMk cId="179550070" sldId="263"/>
            <ac:picMk id="6" creationId="{FF66AB1E-EAA5-482C-A5B7-CFE33805753D}"/>
          </ac:picMkLst>
        </pc:picChg>
        <pc:picChg chg="add mod">
          <ac:chgData name="Satya varaprasad" userId="bba2198c4af130b1" providerId="LiveId" clId="{77474667-F11A-4C09-B9EB-2B7C07570446}" dt="2021-12-29T07:17:30.860" v="4165" actId="14100"/>
          <ac:picMkLst>
            <pc:docMk/>
            <pc:sldMk cId="179550070" sldId="263"/>
            <ac:picMk id="10" creationId="{ED3E164D-8E49-49DF-BA71-E47AC570FE53}"/>
          </ac:picMkLst>
        </pc:picChg>
      </pc:sldChg>
      <pc:sldChg chg="addSp delSp modSp new mod">
        <pc:chgData name="Satya varaprasad" userId="bba2198c4af130b1" providerId="LiveId" clId="{77474667-F11A-4C09-B9EB-2B7C07570446}" dt="2021-12-29T06:12:52.876" v="2078" actId="20577"/>
        <pc:sldMkLst>
          <pc:docMk/>
          <pc:sldMk cId="657811131" sldId="264"/>
        </pc:sldMkLst>
        <pc:spChg chg="mod">
          <ac:chgData name="Satya varaprasad" userId="bba2198c4af130b1" providerId="LiveId" clId="{77474667-F11A-4C09-B9EB-2B7C07570446}" dt="2021-12-29T03:59:28.238" v="1800" actId="20577"/>
          <ac:spMkLst>
            <pc:docMk/>
            <pc:sldMk cId="657811131" sldId="264"/>
            <ac:spMk id="2" creationId="{D4A189CD-549B-4A71-BC85-DDA02FD40F87}"/>
          </ac:spMkLst>
        </pc:spChg>
        <pc:spChg chg="del">
          <ac:chgData name="Satya varaprasad" userId="bba2198c4af130b1" providerId="LiveId" clId="{77474667-F11A-4C09-B9EB-2B7C07570446}" dt="2021-12-29T01:55:26.425" v="981"/>
          <ac:spMkLst>
            <pc:docMk/>
            <pc:sldMk cId="657811131" sldId="264"/>
            <ac:spMk id="3" creationId="{8E63B7CC-026E-4AE0-AC5C-FB20074CE8AC}"/>
          </ac:spMkLst>
        </pc:spChg>
        <pc:spChg chg="mod">
          <ac:chgData name="Satya varaprasad" userId="bba2198c4af130b1" providerId="LiveId" clId="{77474667-F11A-4C09-B9EB-2B7C07570446}" dt="2021-12-29T06:12:52.876" v="2078" actId="20577"/>
          <ac:spMkLst>
            <pc:docMk/>
            <pc:sldMk cId="657811131" sldId="264"/>
            <ac:spMk id="4" creationId="{DB3B0D49-A7C2-4D7C-8B9F-CFB6FBBB5977}"/>
          </ac:spMkLst>
        </pc:spChg>
        <pc:spChg chg="add mod">
          <ac:chgData name="Satya varaprasad" userId="bba2198c4af130b1" providerId="LiveId" clId="{77474667-F11A-4C09-B9EB-2B7C07570446}" dt="2021-12-29T03:39:17.071" v="1722" actId="1076"/>
          <ac:spMkLst>
            <pc:docMk/>
            <pc:sldMk cId="657811131" sldId="264"/>
            <ac:spMk id="12" creationId="{BC9A11AF-F788-40FB-90CE-290A851F5A10}"/>
          </ac:spMkLst>
        </pc:spChg>
        <pc:picChg chg="add mod">
          <ac:chgData name="Satya varaprasad" userId="bba2198c4af130b1" providerId="LiveId" clId="{77474667-F11A-4C09-B9EB-2B7C07570446}" dt="2021-12-29T03:54:26.236" v="1753" actId="14100"/>
          <ac:picMkLst>
            <pc:docMk/>
            <pc:sldMk cId="657811131" sldId="264"/>
            <ac:picMk id="5" creationId="{89EE4FC8-D9F4-495C-ABD8-93FF1436CCCF}"/>
          </ac:picMkLst>
        </pc:picChg>
        <pc:picChg chg="add del mod">
          <ac:chgData name="Satya varaprasad" userId="bba2198c4af130b1" providerId="LiveId" clId="{77474667-F11A-4C09-B9EB-2B7C07570446}" dt="2021-12-29T01:57:10.666" v="992" actId="21"/>
          <ac:picMkLst>
            <pc:docMk/>
            <pc:sldMk cId="657811131" sldId="264"/>
            <ac:picMk id="6" creationId="{FF0429FC-B6F0-47F7-8C81-435B99AC2D27}"/>
          </ac:picMkLst>
        </pc:picChg>
        <pc:picChg chg="add mod">
          <ac:chgData name="Satya varaprasad" userId="bba2198c4af130b1" providerId="LiveId" clId="{77474667-F11A-4C09-B9EB-2B7C07570446}" dt="2021-12-29T03:28:34.629" v="1378" actId="1076"/>
          <ac:picMkLst>
            <pc:docMk/>
            <pc:sldMk cId="657811131" sldId="264"/>
            <ac:picMk id="7" creationId="{9EB233A6-47B7-4B1D-96FA-30E0CE6891A0}"/>
          </ac:picMkLst>
        </pc:picChg>
        <pc:picChg chg="add mod">
          <ac:chgData name="Satya varaprasad" userId="bba2198c4af130b1" providerId="LiveId" clId="{77474667-F11A-4C09-B9EB-2B7C07570446}" dt="2021-12-29T02:29:48.072" v="1256" actId="1076"/>
          <ac:picMkLst>
            <pc:docMk/>
            <pc:sldMk cId="657811131" sldId="264"/>
            <ac:picMk id="8" creationId="{4D30C694-5EA4-482B-8E90-C12F16CD1E74}"/>
          </ac:picMkLst>
        </pc:picChg>
        <pc:picChg chg="add mod">
          <ac:chgData name="Satya varaprasad" userId="bba2198c4af130b1" providerId="LiveId" clId="{77474667-F11A-4C09-B9EB-2B7C07570446}" dt="2021-12-29T03:53:50.722" v="1748" actId="1076"/>
          <ac:picMkLst>
            <pc:docMk/>
            <pc:sldMk cId="657811131" sldId="264"/>
            <ac:picMk id="9" creationId="{3EC5E91E-AD72-45C4-B440-7341603845E4}"/>
          </ac:picMkLst>
        </pc:picChg>
        <pc:picChg chg="add mod">
          <ac:chgData name="Satya varaprasad" userId="bba2198c4af130b1" providerId="LiveId" clId="{77474667-F11A-4C09-B9EB-2B7C07570446}" dt="2021-12-29T03:38:49.745" v="1716" actId="1076"/>
          <ac:picMkLst>
            <pc:docMk/>
            <pc:sldMk cId="657811131" sldId="264"/>
            <ac:picMk id="10" creationId="{34B00DB4-3B44-444B-8DB0-28BE977AFAB8}"/>
          </ac:picMkLst>
        </pc:picChg>
        <pc:picChg chg="add mod">
          <ac:chgData name="Satya varaprasad" userId="bba2198c4af130b1" providerId="LiveId" clId="{77474667-F11A-4C09-B9EB-2B7C07570446}" dt="2021-12-29T03:39:31.430" v="1724" actId="1076"/>
          <ac:picMkLst>
            <pc:docMk/>
            <pc:sldMk cId="657811131" sldId="264"/>
            <ac:picMk id="11" creationId="{B24A0C1B-8999-4ECD-8D77-0CE709E1D11D}"/>
          </ac:picMkLst>
        </pc:picChg>
      </pc:sldChg>
      <pc:sldChg chg="addSp delSp modSp new del mod">
        <pc:chgData name="Satya varaprasad" userId="bba2198c4af130b1" providerId="LiveId" clId="{77474667-F11A-4C09-B9EB-2B7C07570446}" dt="2021-12-29T06:32:42.904" v="2190" actId="2696"/>
        <pc:sldMkLst>
          <pc:docMk/>
          <pc:sldMk cId="1094775437" sldId="265"/>
        </pc:sldMkLst>
        <pc:spChg chg="del">
          <ac:chgData name="Satya varaprasad" userId="bba2198c4af130b1" providerId="LiveId" clId="{77474667-F11A-4C09-B9EB-2B7C07570446}" dt="2021-12-29T03:24:56.234" v="1259"/>
          <ac:spMkLst>
            <pc:docMk/>
            <pc:sldMk cId="1094775437" sldId="265"/>
            <ac:spMk id="3" creationId="{C75B9379-32A1-4433-8385-0F446EBD90A4}"/>
          </ac:spMkLst>
        </pc:spChg>
        <pc:spChg chg="add mod">
          <ac:chgData name="Satya varaprasad" userId="bba2198c4af130b1" providerId="LiveId" clId="{77474667-F11A-4C09-B9EB-2B7C07570446}" dt="2021-12-29T03:26:17.433" v="1265"/>
          <ac:spMkLst>
            <pc:docMk/>
            <pc:sldMk cId="1094775437" sldId="265"/>
            <ac:spMk id="4" creationId="{1849ACBD-1FD9-4E5B-892E-1D207B9D0302}"/>
          </ac:spMkLst>
        </pc:spChg>
        <pc:spChg chg="add mod">
          <ac:chgData name="Satya varaprasad" userId="bba2198c4af130b1" providerId="LiveId" clId="{77474667-F11A-4C09-B9EB-2B7C07570446}" dt="2021-12-29T03:26:04.901" v="1264" actId="14100"/>
          <ac:spMkLst>
            <pc:docMk/>
            <pc:sldMk cId="1094775437" sldId="265"/>
            <ac:spMk id="8" creationId="{0651680F-DCD3-4D40-ACE3-4294B9625B04}"/>
          </ac:spMkLst>
        </pc:spChg>
        <pc:picChg chg="add del mod">
          <ac:chgData name="Satya varaprasad" userId="bba2198c4af130b1" providerId="LiveId" clId="{77474667-F11A-4C09-B9EB-2B7C07570446}" dt="2021-12-29T04:12:03.232" v="1851" actId="478"/>
          <ac:picMkLst>
            <pc:docMk/>
            <pc:sldMk cId="1094775437" sldId="265"/>
            <ac:picMk id="6" creationId="{3F647A7C-D3D0-41DD-AC36-33C20F8E719F}"/>
          </ac:picMkLst>
        </pc:picChg>
        <pc:picChg chg="add mod">
          <ac:chgData name="Satya varaprasad" userId="bba2198c4af130b1" providerId="LiveId" clId="{77474667-F11A-4C09-B9EB-2B7C07570446}" dt="2021-12-29T05:18:14.298" v="1958" actId="1076"/>
          <ac:picMkLst>
            <pc:docMk/>
            <pc:sldMk cId="1094775437" sldId="265"/>
            <ac:picMk id="9" creationId="{F20BED7F-262B-404C-8492-937125E21D24}"/>
          </ac:picMkLst>
        </pc:picChg>
        <pc:picChg chg="add del mod">
          <ac:chgData name="Satya varaprasad" userId="bba2198c4af130b1" providerId="LiveId" clId="{77474667-F11A-4C09-B9EB-2B7C07570446}" dt="2021-12-29T03:24:59.049" v="1260" actId="21"/>
          <ac:picMkLst>
            <pc:docMk/>
            <pc:sldMk cId="1094775437" sldId="265"/>
            <ac:picMk id="3074" creationId="{7194A59E-0F63-437B-A09B-C66799994166}"/>
          </ac:picMkLst>
        </pc:picChg>
      </pc:sldChg>
      <pc:sldChg chg="addSp delSp modSp new mod ord">
        <pc:chgData name="Satya varaprasad" userId="bba2198c4af130b1" providerId="LiveId" clId="{77474667-F11A-4C09-B9EB-2B7C07570446}" dt="2021-12-29T08:11:46.409" v="5834" actId="20577"/>
        <pc:sldMkLst>
          <pc:docMk/>
          <pc:sldMk cId="3326165250" sldId="266"/>
        </pc:sldMkLst>
        <pc:spChg chg="del mod">
          <ac:chgData name="Satya varaprasad" userId="bba2198c4af130b1" providerId="LiveId" clId="{77474667-F11A-4C09-B9EB-2B7C07570446}" dt="2021-12-29T03:55:14.684" v="1758" actId="21"/>
          <ac:spMkLst>
            <pc:docMk/>
            <pc:sldMk cId="3326165250" sldId="266"/>
            <ac:spMk id="2" creationId="{30207598-2E3C-4668-8CB7-F46A33603550}"/>
          </ac:spMkLst>
        </pc:spChg>
        <pc:spChg chg="mod">
          <ac:chgData name="Satya varaprasad" userId="bba2198c4af130b1" providerId="LiveId" clId="{77474667-F11A-4C09-B9EB-2B7C07570446}" dt="2021-12-29T05:15:56.600" v="1932" actId="21"/>
          <ac:spMkLst>
            <pc:docMk/>
            <pc:sldMk cId="3326165250" sldId="266"/>
            <ac:spMk id="3" creationId="{361767BD-C033-484A-BA62-0EBB769553D4}"/>
          </ac:spMkLst>
        </pc:spChg>
        <pc:spChg chg="del mod">
          <ac:chgData name="Satya varaprasad" userId="bba2198c4af130b1" providerId="LiveId" clId="{77474667-F11A-4C09-B9EB-2B7C07570446}" dt="2021-12-29T03:55:23.883" v="1761"/>
          <ac:spMkLst>
            <pc:docMk/>
            <pc:sldMk cId="3326165250" sldId="266"/>
            <ac:spMk id="3" creationId="{C49786FC-9C3F-4A49-A2E4-32C4BC0D3C03}"/>
          </ac:spMkLst>
        </pc:spChg>
        <pc:spChg chg="add mod">
          <ac:chgData name="Satya varaprasad" userId="bba2198c4af130b1" providerId="LiveId" clId="{77474667-F11A-4C09-B9EB-2B7C07570446}" dt="2021-12-29T05:15:04.489" v="1928"/>
          <ac:spMkLst>
            <pc:docMk/>
            <pc:sldMk cId="3326165250" sldId="266"/>
            <ac:spMk id="4" creationId="{6C418EE1-69AC-48CA-87A7-DBE9A1D1ED35}"/>
          </ac:spMkLst>
        </pc:spChg>
        <pc:spChg chg="add mod">
          <ac:chgData name="Satya varaprasad" userId="bba2198c4af130b1" providerId="LiveId" clId="{77474667-F11A-4C09-B9EB-2B7C07570446}" dt="2021-12-29T05:16:31.256" v="1957" actId="1076"/>
          <ac:spMkLst>
            <pc:docMk/>
            <pc:sldMk cId="3326165250" sldId="266"/>
            <ac:spMk id="6" creationId="{E505A431-222B-40CD-8951-D90CF3B77520}"/>
          </ac:spMkLst>
        </pc:spChg>
        <pc:spChg chg="mod">
          <ac:chgData name="Satya varaprasad" userId="bba2198c4af130b1" providerId="LiveId" clId="{77474667-F11A-4C09-B9EB-2B7C07570446}" dt="2021-12-29T05:15:56.600" v="1932" actId="21"/>
          <ac:spMkLst>
            <pc:docMk/>
            <pc:sldMk cId="3326165250" sldId="266"/>
            <ac:spMk id="7" creationId="{CA530ECE-72C7-44A4-B49A-113D21B27D12}"/>
          </ac:spMkLst>
        </pc:spChg>
        <pc:spChg chg="add mod">
          <ac:chgData name="Satya varaprasad" userId="bba2198c4af130b1" providerId="LiveId" clId="{77474667-F11A-4C09-B9EB-2B7C07570446}" dt="2021-12-29T05:16:23.561" v="1955" actId="1076"/>
          <ac:spMkLst>
            <pc:docMk/>
            <pc:sldMk cId="3326165250" sldId="266"/>
            <ac:spMk id="8" creationId="{85269FCD-33E1-4B72-B6C5-57ACC69A5A62}"/>
          </ac:spMkLst>
        </pc:spChg>
        <pc:spChg chg="add mod">
          <ac:chgData name="Satya varaprasad" userId="bba2198c4af130b1" providerId="LiveId" clId="{77474667-F11A-4C09-B9EB-2B7C07570446}" dt="2021-12-29T06:35:07.469" v="2205" actId="1076"/>
          <ac:spMkLst>
            <pc:docMk/>
            <pc:sldMk cId="3326165250" sldId="266"/>
            <ac:spMk id="9" creationId="{7BF0C316-C0D8-490F-8EB6-120559B70749}"/>
          </ac:spMkLst>
        </pc:spChg>
        <pc:spChg chg="add mod">
          <ac:chgData name="Satya varaprasad" userId="bba2198c4af130b1" providerId="LiveId" clId="{77474667-F11A-4C09-B9EB-2B7C07570446}" dt="2021-12-29T08:11:46.409" v="5834" actId="20577"/>
          <ac:spMkLst>
            <pc:docMk/>
            <pc:sldMk cId="3326165250" sldId="266"/>
            <ac:spMk id="11" creationId="{C526BF5D-4F25-4485-882F-28EEA0469CFB}"/>
          </ac:spMkLst>
        </pc:spChg>
        <pc:grpChg chg="mod">
          <ac:chgData name="Satya varaprasad" userId="bba2198c4af130b1" providerId="LiveId" clId="{77474667-F11A-4C09-B9EB-2B7C07570446}" dt="2021-12-29T05:15:04.489" v="1928"/>
          <ac:grpSpMkLst>
            <pc:docMk/>
            <pc:sldMk cId="3326165250" sldId="266"/>
            <ac:grpSpMk id="1" creationId="{00000000-0000-0000-0000-000000000000}"/>
          </ac:grpSpMkLst>
        </pc:grpChg>
        <pc:grpChg chg="add mod">
          <ac:chgData name="Satya varaprasad" userId="bba2198c4af130b1" providerId="LiveId" clId="{77474667-F11A-4C09-B9EB-2B7C07570446}" dt="2021-12-29T05:15:56.600" v="1932" actId="21"/>
          <ac:grpSpMkLst>
            <pc:docMk/>
            <pc:sldMk cId="3326165250" sldId="266"/>
            <ac:grpSpMk id="2" creationId="{EDFFE7C8-75C9-4623-A4BE-C13134628574}"/>
          </ac:grpSpMkLst>
        </pc:grpChg>
        <pc:picChg chg="add mod">
          <ac:chgData name="Satya varaprasad" userId="bba2198c4af130b1" providerId="LiveId" clId="{77474667-F11A-4C09-B9EB-2B7C07570446}" dt="2021-12-29T05:16:26.877" v="1956" actId="1076"/>
          <ac:picMkLst>
            <pc:docMk/>
            <pc:sldMk cId="3326165250" sldId="266"/>
            <ac:picMk id="5" creationId="{F486BA1A-98AF-46F5-BFCF-0C6D7885CBC1}"/>
          </ac:picMkLst>
        </pc:picChg>
        <pc:picChg chg="mod">
          <ac:chgData name="Satya varaprasad" userId="bba2198c4af130b1" providerId="LiveId" clId="{77474667-F11A-4C09-B9EB-2B7C07570446}" dt="2021-12-29T05:15:56.600" v="1932" actId="21"/>
          <ac:picMkLst>
            <pc:docMk/>
            <pc:sldMk cId="3326165250" sldId="266"/>
            <ac:picMk id="1027" creationId="{615D13EE-B559-4B96-9B38-21993665B6E0}"/>
          </ac:picMkLst>
        </pc:picChg>
        <pc:picChg chg="del mod">
          <ac:chgData name="Satya varaprasad" userId="bba2198c4af130b1" providerId="LiveId" clId="{77474667-F11A-4C09-B9EB-2B7C07570446}" dt="2021-12-29T05:15:56.600" v="1932" actId="21"/>
          <ac:picMkLst>
            <pc:docMk/>
            <pc:sldMk cId="3326165250" sldId="266"/>
            <ac:picMk id="1028" creationId="{CD52F2A9-1B79-45B0-BECA-6EBDB01C2013}"/>
          </ac:picMkLst>
        </pc:picChg>
      </pc:sldChg>
      <pc:sldChg chg="addSp delSp modSp new mod">
        <pc:chgData name="Satya varaprasad" userId="bba2198c4af130b1" providerId="LiveId" clId="{77474667-F11A-4C09-B9EB-2B7C07570446}" dt="2021-12-29T07:23:30.347" v="4416" actId="20577"/>
        <pc:sldMkLst>
          <pc:docMk/>
          <pc:sldMk cId="1226626356" sldId="267"/>
        </pc:sldMkLst>
        <pc:spChg chg="del">
          <ac:chgData name="Satya varaprasad" userId="bba2198c4af130b1" providerId="LiveId" clId="{77474667-F11A-4C09-B9EB-2B7C07570446}" dt="2021-12-29T05:25:45.631" v="1971" actId="21"/>
          <ac:spMkLst>
            <pc:docMk/>
            <pc:sldMk cId="1226626356" sldId="267"/>
            <ac:spMk id="2" creationId="{5AD723DB-6984-4A95-890E-11EB01A9D490}"/>
          </ac:spMkLst>
        </pc:spChg>
        <pc:spChg chg="del mod">
          <ac:chgData name="Satya varaprasad" userId="bba2198c4af130b1" providerId="LiveId" clId="{77474667-F11A-4C09-B9EB-2B7C07570446}" dt="2021-12-29T05:25:53.210" v="1973"/>
          <ac:spMkLst>
            <pc:docMk/>
            <pc:sldMk cId="1226626356" sldId="267"/>
            <ac:spMk id="3" creationId="{86969FD9-B4AE-4E47-949C-B270557FF85F}"/>
          </ac:spMkLst>
        </pc:spChg>
        <pc:spChg chg="add mod">
          <ac:chgData name="Satya varaprasad" userId="bba2198c4af130b1" providerId="LiveId" clId="{77474667-F11A-4C09-B9EB-2B7C07570446}" dt="2021-12-29T07:23:30.347" v="4416" actId="20577"/>
          <ac:spMkLst>
            <pc:docMk/>
            <pc:sldMk cId="1226626356" sldId="267"/>
            <ac:spMk id="4" creationId="{6E156987-2BCB-43DF-8AB5-AF3993A16AFD}"/>
          </ac:spMkLst>
        </pc:spChg>
        <pc:picChg chg="add del mod">
          <ac:chgData name="Satya varaprasad" userId="bba2198c4af130b1" providerId="LiveId" clId="{77474667-F11A-4C09-B9EB-2B7C07570446}" dt="2021-12-29T06:08:31.556" v="2043" actId="478"/>
          <ac:picMkLst>
            <pc:docMk/>
            <pc:sldMk cId="1226626356" sldId="267"/>
            <ac:picMk id="6" creationId="{21DF1A27-1ADA-4AFB-9101-37EA47F493FB}"/>
          </ac:picMkLst>
        </pc:picChg>
        <pc:picChg chg="add del mod">
          <ac:chgData name="Satya varaprasad" userId="bba2198c4af130b1" providerId="LiveId" clId="{77474667-F11A-4C09-B9EB-2B7C07570446}" dt="2021-12-29T06:06:34.182" v="2038" actId="478"/>
          <ac:picMkLst>
            <pc:docMk/>
            <pc:sldMk cId="1226626356" sldId="267"/>
            <ac:picMk id="8" creationId="{004D9EF5-38E6-4BCC-A6D0-08B2B0792433}"/>
          </ac:picMkLst>
        </pc:picChg>
        <pc:picChg chg="add mod">
          <ac:chgData name="Satya varaprasad" userId="bba2198c4af130b1" providerId="LiveId" clId="{77474667-F11A-4C09-B9EB-2B7C07570446}" dt="2021-12-29T07:17:03.953" v="4149" actId="14100"/>
          <ac:picMkLst>
            <pc:docMk/>
            <pc:sldMk cId="1226626356" sldId="267"/>
            <ac:picMk id="10" creationId="{ADC6D0B3-839F-4B04-AE26-199F9C9F0CED}"/>
          </ac:picMkLst>
        </pc:picChg>
        <pc:picChg chg="add mod">
          <ac:chgData name="Satya varaprasad" userId="bba2198c4af130b1" providerId="LiveId" clId="{77474667-F11A-4C09-B9EB-2B7C07570446}" dt="2021-12-29T07:17:18.532" v="4163" actId="14100"/>
          <ac:picMkLst>
            <pc:docMk/>
            <pc:sldMk cId="1226626356" sldId="267"/>
            <ac:picMk id="12" creationId="{3E1FA7D2-2092-46F2-AD0A-9A889A48D857}"/>
          </ac:picMkLst>
        </pc:picChg>
      </pc:sldChg>
      <pc:sldChg chg="addSp delSp modSp new mod ord">
        <pc:chgData name="Satya varaprasad" userId="bba2198c4af130b1" providerId="LiveId" clId="{77474667-F11A-4C09-B9EB-2B7C07570446}" dt="2021-12-29T07:37:30.204" v="4952" actId="20577"/>
        <pc:sldMkLst>
          <pc:docMk/>
          <pc:sldMk cId="761520559" sldId="268"/>
        </pc:sldMkLst>
        <pc:spChg chg="mod">
          <ac:chgData name="Satya varaprasad" userId="bba2198c4af130b1" providerId="LiveId" clId="{77474667-F11A-4C09-B9EB-2B7C07570446}" dt="2021-12-29T07:37:30.204" v="4952" actId="20577"/>
          <ac:spMkLst>
            <pc:docMk/>
            <pc:sldMk cId="761520559" sldId="268"/>
            <ac:spMk id="2" creationId="{AF220305-1258-48D7-850C-12C542AFDFDF}"/>
          </ac:spMkLst>
        </pc:spChg>
        <pc:spChg chg="del">
          <ac:chgData name="Satya varaprasad" userId="bba2198c4af130b1" providerId="LiveId" clId="{77474667-F11A-4C09-B9EB-2B7C07570446}" dt="2021-12-29T05:39:33.964" v="2011" actId="22"/>
          <ac:spMkLst>
            <pc:docMk/>
            <pc:sldMk cId="761520559" sldId="268"/>
            <ac:spMk id="3" creationId="{091CC713-8C78-42F0-BE40-00A85911EF5D}"/>
          </ac:spMkLst>
        </pc:spChg>
        <pc:spChg chg="add del mod">
          <ac:chgData name="Satya varaprasad" userId="bba2198c4af130b1" providerId="LiveId" clId="{77474667-F11A-4C09-B9EB-2B7C07570446}" dt="2021-12-29T06:17:16.402" v="2091" actId="21"/>
          <ac:spMkLst>
            <pc:docMk/>
            <pc:sldMk cId="761520559" sldId="268"/>
            <ac:spMk id="11" creationId="{D8E3D392-C438-40E7-B90B-8124DA762101}"/>
          </ac:spMkLst>
        </pc:spChg>
        <pc:picChg chg="add del mod">
          <ac:chgData name="Satya varaprasad" userId="bba2198c4af130b1" providerId="LiveId" clId="{77474667-F11A-4C09-B9EB-2B7C07570446}" dt="2021-12-29T06:15:00.551" v="2085" actId="478"/>
          <ac:picMkLst>
            <pc:docMk/>
            <pc:sldMk cId="761520559" sldId="268"/>
            <ac:picMk id="5" creationId="{0B8AB29F-2277-464A-BAE1-356FDB199648}"/>
          </ac:picMkLst>
        </pc:picChg>
        <pc:picChg chg="add del mod ord">
          <ac:chgData name="Satya varaprasad" userId="bba2198c4af130b1" providerId="LiveId" clId="{77474667-F11A-4C09-B9EB-2B7C07570446}" dt="2021-12-29T06:17:06.389" v="2088" actId="478"/>
          <ac:picMkLst>
            <pc:docMk/>
            <pc:sldMk cId="761520559" sldId="268"/>
            <ac:picMk id="7" creationId="{BDF6963B-2FE8-444C-97A1-F52F0FDACF14}"/>
          </ac:picMkLst>
        </pc:picChg>
        <pc:picChg chg="add mod">
          <ac:chgData name="Satya varaprasad" userId="bba2198c4af130b1" providerId="LiveId" clId="{77474667-F11A-4C09-B9EB-2B7C07570446}" dt="2021-12-29T06:17:19.241" v="2092" actId="1076"/>
          <ac:picMkLst>
            <pc:docMk/>
            <pc:sldMk cId="761520559" sldId="268"/>
            <ac:picMk id="9" creationId="{9CB27B23-CD96-4A94-8A01-A068BCCD1F0E}"/>
          </ac:picMkLst>
        </pc:picChg>
        <pc:picChg chg="add mod">
          <ac:chgData name="Satya varaprasad" userId="bba2198c4af130b1" providerId="LiveId" clId="{77474667-F11A-4C09-B9EB-2B7C07570446}" dt="2021-12-29T06:17:21.027" v="2093" actId="1076"/>
          <ac:picMkLst>
            <pc:docMk/>
            <pc:sldMk cId="761520559" sldId="268"/>
            <ac:picMk id="13" creationId="{FD9277F1-C072-4FA6-8937-254B954A385C}"/>
          </ac:picMkLst>
        </pc:picChg>
      </pc:sldChg>
      <pc:sldChg chg="addSp delSp modSp new mod">
        <pc:chgData name="Satya varaprasad" userId="bba2198c4af130b1" providerId="LiveId" clId="{77474667-F11A-4C09-B9EB-2B7C07570446}" dt="2021-12-29T07:29:39.354" v="4745" actId="14100"/>
        <pc:sldMkLst>
          <pc:docMk/>
          <pc:sldMk cId="660175068" sldId="269"/>
        </pc:sldMkLst>
        <pc:spChg chg="mod">
          <ac:chgData name="Satya varaprasad" userId="bba2198c4af130b1" providerId="LiveId" clId="{77474667-F11A-4C09-B9EB-2B7C07570446}" dt="2021-12-29T07:29:39.354" v="4745" actId="14100"/>
          <ac:spMkLst>
            <pc:docMk/>
            <pc:sldMk cId="660175068" sldId="269"/>
            <ac:spMk id="2" creationId="{A239FF42-3865-47A9-83BC-617477A6CBE5}"/>
          </ac:spMkLst>
        </pc:spChg>
        <pc:spChg chg="del">
          <ac:chgData name="Satya varaprasad" userId="bba2198c4af130b1" providerId="LiveId" clId="{77474667-F11A-4C09-B9EB-2B7C07570446}" dt="2021-12-29T07:09:24.856" v="3861" actId="21"/>
          <ac:spMkLst>
            <pc:docMk/>
            <pc:sldMk cId="660175068" sldId="269"/>
            <ac:spMk id="3" creationId="{3C7A3224-9E0F-48F3-8B54-5FBA1FBEEE9C}"/>
          </ac:spMkLst>
        </pc:spChg>
        <pc:picChg chg="add del mod">
          <ac:chgData name="Satya varaprasad" userId="bba2198c4af130b1" providerId="LiveId" clId="{77474667-F11A-4C09-B9EB-2B7C07570446}" dt="2021-12-29T06:17:55.174" v="2094" actId="478"/>
          <ac:picMkLst>
            <pc:docMk/>
            <pc:sldMk cId="660175068" sldId="269"/>
            <ac:picMk id="5" creationId="{7E783782-EE91-4250-B407-276E6A10F098}"/>
          </ac:picMkLst>
        </pc:picChg>
        <pc:picChg chg="add del mod">
          <ac:chgData name="Satya varaprasad" userId="bba2198c4af130b1" providerId="LiveId" clId="{77474667-F11A-4C09-B9EB-2B7C07570446}" dt="2021-12-29T06:18:23.507" v="2097" actId="478"/>
          <ac:picMkLst>
            <pc:docMk/>
            <pc:sldMk cId="660175068" sldId="269"/>
            <ac:picMk id="7" creationId="{299A30C0-7B6D-46DF-8437-52858100D18A}"/>
          </ac:picMkLst>
        </pc:picChg>
        <pc:picChg chg="add mod">
          <ac:chgData name="Satya varaprasad" userId="bba2198c4af130b1" providerId="LiveId" clId="{77474667-F11A-4C09-B9EB-2B7C07570446}" dt="2021-12-29T06:17:58.149" v="2096" actId="1076"/>
          <ac:picMkLst>
            <pc:docMk/>
            <pc:sldMk cId="660175068" sldId="269"/>
            <ac:picMk id="9" creationId="{DD0FBD8B-5F86-4CA0-984A-499632A65AB1}"/>
          </ac:picMkLst>
        </pc:picChg>
        <pc:picChg chg="add mod">
          <ac:chgData name="Satya varaprasad" userId="bba2198c4af130b1" providerId="LiveId" clId="{77474667-F11A-4C09-B9EB-2B7C07570446}" dt="2021-12-29T06:18:26.836" v="2099" actId="1076"/>
          <ac:picMkLst>
            <pc:docMk/>
            <pc:sldMk cId="660175068" sldId="269"/>
            <ac:picMk id="11" creationId="{E73EA802-6ADE-4087-A6A3-6BD75AB7CED7}"/>
          </ac:picMkLst>
        </pc:picChg>
      </pc:sldChg>
      <pc:sldChg chg="addSp delSp modSp new mod">
        <pc:chgData name="Satya varaprasad" userId="bba2198c4af130b1" providerId="LiveId" clId="{77474667-F11A-4C09-B9EB-2B7C07570446}" dt="2021-12-29T07:35:02.054" v="4882" actId="20577"/>
        <pc:sldMkLst>
          <pc:docMk/>
          <pc:sldMk cId="2346149745" sldId="270"/>
        </pc:sldMkLst>
        <pc:spChg chg="mod">
          <ac:chgData name="Satya varaprasad" userId="bba2198c4af130b1" providerId="LiveId" clId="{77474667-F11A-4C09-B9EB-2B7C07570446}" dt="2021-12-29T07:35:02.054" v="4882" actId="20577"/>
          <ac:spMkLst>
            <pc:docMk/>
            <pc:sldMk cId="2346149745" sldId="270"/>
            <ac:spMk id="2" creationId="{BFD9C141-445A-4B91-B581-35F46DF238DC}"/>
          </ac:spMkLst>
        </pc:spChg>
        <pc:spChg chg="del">
          <ac:chgData name="Satya varaprasad" userId="bba2198c4af130b1" providerId="LiveId" clId="{77474667-F11A-4C09-B9EB-2B7C07570446}" dt="2021-12-29T05:51:43.526" v="2023" actId="22"/>
          <ac:spMkLst>
            <pc:docMk/>
            <pc:sldMk cId="2346149745" sldId="270"/>
            <ac:spMk id="3" creationId="{8C960B8D-808D-4E36-AF10-52198CC40D6B}"/>
          </ac:spMkLst>
        </pc:spChg>
        <pc:spChg chg="add del mod">
          <ac:chgData name="Satya varaprasad" userId="bba2198c4af130b1" providerId="LiveId" clId="{77474667-F11A-4C09-B9EB-2B7C07570446}" dt="2021-12-29T06:21:08.408" v="2106" actId="21"/>
          <ac:spMkLst>
            <pc:docMk/>
            <pc:sldMk cId="2346149745" sldId="270"/>
            <ac:spMk id="11" creationId="{0ACC0AEC-4AE3-4B24-8E34-70A902E697A2}"/>
          </ac:spMkLst>
        </pc:spChg>
        <pc:picChg chg="add del mod">
          <ac:chgData name="Satya varaprasad" userId="bba2198c4af130b1" providerId="LiveId" clId="{77474667-F11A-4C09-B9EB-2B7C07570446}" dt="2021-12-29T06:20:20.507" v="2100" actId="478"/>
          <ac:picMkLst>
            <pc:docMk/>
            <pc:sldMk cId="2346149745" sldId="270"/>
            <ac:picMk id="5" creationId="{C36ACB03-5E67-42E9-B9F3-D129999FF977}"/>
          </ac:picMkLst>
        </pc:picChg>
        <pc:picChg chg="add del mod ord">
          <ac:chgData name="Satya varaprasad" userId="bba2198c4af130b1" providerId="LiveId" clId="{77474667-F11A-4C09-B9EB-2B7C07570446}" dt="2021-12-29T06:21:00.606" v="2103" actId="478"/>
          <ac:picMkLst>
            <pc:docMk/>
            <pc:sldMk cId="2346149745" sldId="270"/>
            <ac:picMk id="7" creationId="{42E0214C-4922-43CC-966E-39B67C064BD3}"/>
          </ac:picMkLst>
        </pc:picChg>
        <pc:picChg chg="add mod">
          <ac:chgData name="Satya varaprasad" userId="bba2198c4af130b1" providerId="LiveId" clId="{77474667-F11A-4C09-B9EB-2B7C07570446}" dt="2021-12-29T06:20:23.222" v="2102" actId="1076"/>
          <ac:picMkLst>
            <pc:docMk/>
            <pc:sldMk cId="2346149745" sldId="270"/>
            <ac:picMk id="9" creationId="{FC96CA19-D9FC-4C2C-A148-9789682900B6}"/>
          </ac:picMkLst>
        </pc:picChg>
        <pc:picChg chg="add mod">
          <ac:chgData name="Satya varaprasad" userId="bba2198c4af130b1" providerId="LiveId" clId="{77474667-F11A-4C09-B9EB-2B7C07570446}" dt="2021-12-29T06:21:10.721" v="2107" actId="1076"/>
          <ac:picMkLst>
            <pc:docMk/>
            <pc:sldMk cId="2346149745" sldId="270"/>
            <ac:picMk id="13" creationId="{D3A43B1C-7897-4FF3-B568-0A3B0F7B8CC8}"/>
          </ac:picMkLst>
        </pc:picChg>
      </pc:sldChg>
      <pc:sldChg chg="addSp delSp modSp new mod">
        <pc:chgData name="Satya varaprasad" userId="bba2198c4af130b1" providerId="LiveId" clId="{77474667-F11A-4C09-B9EB-2B7C07570446}" dt="2021-12-29T07:39:33.828" v="4970" actId="14100"/>
        <pc:sldMkLst>
          <pc:docMk/>
          <pc:sldMk cId="3674669691" sldId="271"/>
        </pc:sldMkLst>
        <pc:spChg chg="mod">
          <ac:chgData name="Satya varaprasad" userId="bba2198c4af130b1" providerId="LiveId" clId="{77474667-F11A-4C09-B9EB-2B7C07570446}" dt="2021-12-29T07:39:33.828" v="4970" actId="14100"/>
          <ac:spMkLst>
            <pc:docMk/>
            <pc:sldMk cId="3674669691" sldId="271"/>
            <ac:spMk id="2" creationId="{7DDACE26-22E9-4A38-B471-FB5246EC3D8D}"/>
          </ac:spMkLst>
        </pc:spChg>
        <pc:spChg chg="del">
          <ac:chgData name="Satya varaprasad" userId="bba2198c4af130b1" providerId="LiveId" clId="{77474667-F11A-4C09-B9EB-2B7C07570446}" dt="2021-12-29T06:52:43.682" v="2580" actId="21"/>
          <ac:spMkLst>
            <pc:docMk/>
            <pc:sldMk cId="3674669691" sldId="271"/>
            <ac:spMk id="3" creationId="{D4FF4052-E942-425B-ABF5-993E7D0D7644}"/>
          </ac:spMkLst>
        </pc:spChg>
        <pc:picChg chg="add del mod">
          <ac:chgData name="Satya varaprasad" userId="bba2198c4af130b1" providerId="LiveId" clId="{77474667-F11A-4C09-B9EB-2B7C07570446}" dt="2021-12-29T06:21:41.750" v="2108" actId="478"/>
          <ac:picMkLst>
            <pc:docMk/>
            <pc:sldMk cId="3674669691" sldId="271"/>
            <ac:picMk id="5" creationId="{896F345A-375C-4E0A-80AB-79922E3A6F91}"/>
          </ac:picMkLst>
        </pc:picChg>
        <pc:picChg chg="add del mod">
          <ac:chgData name="Satya varaprasad" userId="bba2198c4af130b1" providerId="LiveId" clId="{77474667-F11A-4C09-B9EB-2B7C07570446}" dt="2021-12-29T06:22:24.551" v="2111" actId="478"/>
          <ac:picMkLst>
            <pc:docMk/>
            <pc:sldMk cId="3674669691" sldId="271"/>
            <ac:picMk id="7" creationId="{00F843CE-090E-4932-A652-3FA1CDAD22EA}"/>
          </ac:picMkLst>
        </pc:picChg>
        <pc:picChg chg="add mod">
          <ac:chgData name="Satya varaprasad" userId="bba2198c4af130b1" providerId="LiveId" clId="{77474667-F11A-4C09-B9EB-2B7C07570446}" dt="2021-12-29T06:52:39.619" v="2579" actId="14100"/>
          <ac:picMkLst>
            <pc:docMk/>
            <pc:sldMk cId="3674669691" sldId="271"/>
            <ac:picMk id="9" creationId="{6713C7CF-AF82-46CD-B632-A290D77CB583}"/>
          </ac:picMkLst>
        </pc:picChg>
        <pc:picChg chg="add mod">
          <ac:chgData name="Satya varaprasad" userId="bba2198c4af130b1" providerId="LiveId" clId="{77474667-F11A-4C09-B9EB-2B7C07570446}" dt="2021-12-29T07:19:13.886" v="4175" actId="14100"/>
          <ac:picMkLst>
            <pc:docMk/>
            <pc:sldMk cId="3674669691" sldId="271"/>
            <ac:picMk id="11" creationId="{1B960101-C039-419A-A120-0C76EAD126E6}"/>
          </ac:picMkLst>
        </pc:picChg>
      </pc:sldChg>
      <pc:sldChg chg="addSp delSp modSp new mod">
        <pc:chgData name="Satya varaprasad" userId="bba2198c4af130b1" providerId="LiveId" clId="{77474667-F11A-4C09-B9EB-2B7C07570446}" dt="2021-12-29T07:36:34.553" v="4944" actId="14100"/>
        <pc:sldMkLst>
          <pc:docMk/>
          <pc:sldMk cId="1777208492" sldId="272"/>
        </pc:sldMkLst>
        <pc:spChg chg="mod">
          <ac:chgData name="Satya varaprasad" userId="bba2198c4af130b1" providerId="LiveId" clId="{77474667-F11A-4C09-B9EB-2B7C07570446}" dt="2021-12-29T07:36:30.242" v="4943" actId="14100"/>
          <ac:spMkLst>
            <pc:docMk/>
            <pc:sldMk cId="1777208492" sldId="272"/>
            <ac:spMk id="2" creationId="{C05420D9-C4BF-4D86-86DA-1E3F8635C9BE}"/>
          </ac:spMkLst>
        </pc:spChg>
        <pc:spChg chg="del">
          <ac:chgData name="Satya varaprasad" userId="bba2198c4af130b1" providerId="LiveId" clId="{77474667-F11A-4C09-B9EB-2B7C07570446}" dt="2021-12-29T07:13:26.228" v="4001" actId="21"/>
          <ac:spMkLst>
            <pc:docMk/>
            <pc:sldMk cId="1777208492" sldId="272"/>
            <ac:spMk id="3" creationId="{8209CDE1-D459-45D2-BCA1-0E493B903668}"/>
          </ac:spMkLst>
        </pc:spChg>
        <pc:picChg chg="add mod">
          <ac:chgData name="Satya varaprasad" userId="bba2198c4af130b1" providerId="LiveId" clId="{77474667-F11A-4C09-B9EB-2B7C07570446}" dt="2021-12-29T07:36:34.553" v="4944" actId="14100"/>
          <ac:picMkLst>
            <pc:docMk/>
            <pc:sldMk cId="1777208492" sldId="272"/>
            <ac:picMk id="5" creationId="{45A1694A-4D63-4D58-BC77-57A396F7274C}"/>
          </ac:picMkLst>
        </pc:picChg>
        <pc:picChg chg="add mod">
          <ac:chgData name="Satya varaprasad" userId="bba2198c4af130b1" providerId="LiveId" clId="{77474667-F11A-4C09-B9EB-2B7C07570446}" dt="2021-12-29T06:23:24.635" v="2118" actId="1076"/>
          <ac:picMkLst>
            <pc:docMk/>
            <pc:sldMk cId="1777208492" sldId="272"/>
            <ac:picMk id="7" creationId="{04476220-0DED-42CC-A9C5-7837FD8223B3}"/>
          </ac:picMkLst>
        </pc:picChg>
      </pc:sldChg>
      <pc:sldChg chg="addSp delSp modSp new mod">
        <pc:chgData name="Satya varaprasad" userId="bba2198c4af130b1" providerId="LiveId" clId="{77474667-F11A-4C09-B9EB-2B7C07570446}" dt="2021-12-29T07:40:21.200" v="4986" actId="20577"/>
        <pc:sldMkLst>
          <pc:docMk/>
          <pc:sldMk cId="1661998897" sldId="273"/>
        </pc:sldMkLst>
        <pc:spChg chg="mod">
          <ac:chgData name="Satya varaprasad" userId="bba2198c4af130b1" providerId="LiveId" clId="{77474667-F11A-4C09-B9EB-2B7C07570446}" dt="2021-12-29T07:40:21.200" v="4986" actId="20577"/>
          <ac:spMkLst>
            <pc:docMk/>
            <pc:sldMk cId="1661998897" sldId="273"/>
            <ac:spMk id="2" creationId="{8251B48C-5997-4CB0-8464-7057884A4A2B}"/>
          </ac:spMkLst>
        </pc:spChg>
        <pc:spChg chg="del">
          <ac:chgData name="Satya varaprasad" userId="bba2198c4af130b1" providerId="LiveId" clId="{77474667-F11A-4C09-B9EB-2B7C07570446}" dt="2021-12-29T06:24:07.650" v="2122" actId="21"/>
          <ac:spMkLst>
            <pc:docMk/>
            <pc:sldMk cId="1661998897" sldId="273"/>
            <ac:spMk id="3" creationId="{7EE5F7D4-3829-4E48-8128-BDCE6CA55688}"/>
          </ac:spMkLst>
        </pc:spChg>
        <pc:spChg chg="add mod">
          <ac:chgData name="Satya varaprasad" userId="bba2198c4af130b1" providerId="LiveId" clId="{77474667-F11A-4C09-B9EB-2B7C07570446}" dt="2021-12-29T07:20:35.603" v="4235" actId="20577"/>
          <ac:spMkLst>
            <pc:docMk/>
            <pc:sldMk cId="1661998897" sldId="273"/>
            <ac:spMk id="6" creationId="{8C7A79B2-4CD5-44FB-9FA8-ACF284996F39}"/>
          </ac:spMkLst>
        </pc:spChg>
        <pc:picChg chg="add mod">
          <ac:chgData name="Satya varaprasad" userId="bba2198c4af130b1" providerId="LiveId" clId="{77474667-F11A-4C09-B9EB-2B7C07570446}" dt="2021-12-29T06:23:59.523" v="2121" actId="1076"/>
          <ac:picMkLst>
            <pc:docMk/>
            <pc:sldMk cId="1661998897" sldId="273"/>
            <ac:picMk id="5" creationId="{4242EE97-C371-4A18-8EC3-B86DEC48FC3A}"/>
          </ac:picMkLst>
        </pc:picChg>
      </pc:sldChg>
      <pc:sldChg chg="addSp modSp new mod">
        <pc:chgData name="Satya varaprasad" userId="bba2198c4af130b1" providerId="LiveId" clId="{77474667-F11A-4C09-B9EB-2B7C07570446}" dt="2021-12-29T08:22:48.739" v="5835" actId="14100"/>
        <pc:sldMkLst>
          <pc:docMk/>
          <pc:sldMk cId="1950653705" sldId="274"/>
        </pc:sldMkLst>
        <pc:spChg chg="mod">
          <ac:chgData name="Satya varaprasad" userId="bba2198c4af130b1" providerId="LiveId" clId="{77474667-F11A-4C09-B9EB-2B7C07570446}" dt="2021-12-29T07:57:41.138" v="5819" actId="113"/>
          <ac:spMkLst>
            <pc:docMk/>
            <pc:sldMk cId="1950653705" sldId="274"/>
            <ac:spMk id="2" creationId="{82A0F2B5-6A6A-4738-85C3-18A39D6B6C2C}"/>
          </ac:spMkLst>
        </pc:spChg>
        <pc:spChg chg="mod">
          <ac:chgData name="Satya varaprasad" userId="bba2198c4af130b1" providerId="LiveId" clId="{77474667-F11A-4C09-B9EB-2B7C07570446}" dt="2021-12-29T07:57:45.883" v="5820" actId="20577"/>
          <ac:spMkLst>
            <pc:docMk/>
            <pc:sldMk cId="1950653705" sldId="274"/>
            <ac:spMk id="3" creationId="{321D610E-1C26-42D7-B6C8-30C7BDA08D08}"/>
          </ac:spMkLst>
        </pc:spChg>
        <pc:picChg chg="add mod">
          <ac:chgData name="Satya varaprasad" userId="bba2198c4af130b1" providerId="LiveId" clId="{77474667-F11A-4C09-B9EB-2B7C07570446}" dt="2021-12-29T08:22:48.739" v="5835" actId="14100"/>
          <ac:picMkLst>
            <pc:docMk/>
            <pc:sldMk cId="1950653705" sldId="274"/>
            <ac:picMk id="5" creationId="{EA508C1A-5269-46FF-88BB-F6A5531D40BC}"/>
          </ac:picMkLst>
        </pc:picChg>
      </pc:sldChg>
      <pc:sldChg chg="addSp modSp new mod">
        <pc:chgData name="Satya varaprasad" userId="bba2198c4af130b1" providerId="LiveId" clId="{77474667-F11A-4C09-B9EB-2B7C07570446}" dt="2021-12-29T08:11:22.965" v="5833" actId="20577"/>
        <pc:sldMkLst>
          <pc:docMk/>
          <pc:sldMk cId="3310215478" sldId="275"/>
        </pc:sldMkLst>
        <pc:spChg chg="mod">
          <ac:chgData name="Satya varaprasad" userId="bba2198c4af130b1" providerId="LiveId" clId="{77474667-F11A-4C09-B9EB-2B7C07570446}" dt="2021-12-29T07:57:31.934" v="5818" actId="113"/>
          <ac:spMkLst>
            <pc:docMk/>
            <pc:sldMk cId="3310215478" sldId="275"/>
            <ac:spMk id="2" creationId="{0014B82A-49EF-4A1B-B575-B10783F879C0}"/>
          </ac:spMkLst>
        </pc:spChg>
        <pc:spChg chg="mod">
          <ac:chgData name="Satya varaprasad" userId="bba2198c4af130b1" providerId="LiveId" clId="{77474667-F11A-4C09-B9EB-2B7C07570446}" dt="2021-12-29T08:11:22.965" v="5833" actId="20577"/>
          <ac:spMkLst>
            <pc:docMk/>
            <pc:sldMk cId="3310215478" sldId="275"/>
            <ac:spMk id="3" creationId="{38AC6018-2283-43E1-8DB1-7045DEF62A9E}"/>
          </ac:spMkLst>
        </pc:spChg>
        <pc:picChg chg="add mod">
          <ac:chgData name="Satya varaprasad" userId="bba2198c4af130b1" providerId="LiveId" clId="{77474667-F11A-4C09-B9EB-2B7C07570446}" dt="2021-12-29T07:57:16.571" v="5816" actId="14100"/>
          <ac:picMkLst>
            <pc:docMk/>
            <pc:sldMk cId="3310215478" sldId="275"/>
            <ac:picMk id="5" creationId="{73AF7042-3A98-4041-A971-CE74F78BB2D3}"/>
          </ac:picMkLst>
        </pc:picChg>
      </pc:sldChg>
      <pc:sldChg chg="addSp delSp modSp new mod modClrScheme chgLayout">
        <pc:chgData name="Satya varaprasad" userId="bba2198c4af130b1" providerId="LiveId" clId="{77474667-F11A-4C09-B9EB-2B7C07570446}" dt="2021-12-29T08:25:41.057" v="5870" actId="1076"/>
        <pc:sldMkLst>
          <pc:docMk/>
          <pc:sldMk cId="617770182" sldId="276"/>
        </pc:sldMkLst>
        <pc:spChg chg="del">
          <ac:chgData name="Satya varaprasad" userId="bba2198c4af130b1" providerId="LiveId" clId="{77474667-F11A-4C09-B9EB-2B7C07570446}" dt="2021-12-29T08:23:33.320" v="5837" actId="700"/>
          <ac:spMkLst>
            <pc:docMk/>
            <pc:sldMk cId="617770182" sldId="276"/>
            <ac:spMk id="2" creationId="{96F55579-8CA1-4DF1-A1EC-39C1FF47E350}"/>
          </ac:spMkLst>
        </pc:spChg>
        <pc:spChg chg="del">
          <ac:chgData name="Satya varaprasad" userId="bba2198c4af130b1" providerId="LiveId" clId="{77474667-F11A-4C09-B9EB-2B7C07570446}" dt="2021-12-29T08:23:33.320" v="5837" actId="700"/>
          <ac:spMkLst>
            <pc:docMk/>
            <pc:sldMk cId="617770182" sldId="276"/>
            <ac:spMk id="3" creationId="{47019A17-A2A9-4F63-B577-3E48B30FCD6E}"/>
          </ac:spMkLst>
        </pc:spChg>
        <pc:spChg chg="add mod">
          <ac:chgData name="Satya varaprasad" userId="bba2198c4af130b1" providerId="LiveId" clId="{77474667-F11A-4C09-B9EB-2B7C07570446}" dt="2021-12-29T08:25:41.057" v="5870" actId="1076"/>
          <ac:spMkLst>
            <pc:docMk/>
            <pc:sldMk cId="617770182" sldId="276"/>
            <ac:spMk id="4" creationId="{E1C8F0E7-E44B-4BCB-8530-B4A2BF50136D}"/>
          </ac:spMkLst>
        </pc:spChg>
      </pc:sldChg>
    </pc:docChg>
  </pc:docChgLst>
  <pc:docChgLst>
    <pc:chgData name="Satya varaprasad" userId="bba2198c4af130b1" providerId="LiveId" clId="{E99541E9-B417-4C43-8069-4368F631A4F3}"/>
    <pc:docChg chg="custSel modSld">
      <pc:chgData name="Satya varaprasad" userId="bba2198c4af130b1" providerId="LiveId" clId="{E99541E9-B417-4C43-8069-4368F631A4F3}" dt="2022-02-02T08:45:46.633" v="24" actId="14100"/>
      <pc:docMkLst>
        <pc:docMk/>
      </pc:docMkLst>
      <pc:sldChg chg="modSp mod">
        <pc:chgData name="Satya varaprasad" userId="bba2198c4af130b1" providerId="LiveId" clId="{E99541E9-B417-4C43-8069-4368F631A4F3}" dt="2022-02-02T08:44:02.475" v="18" actId="115"/>
        <pc:sldMkLst>
          <pc:docMk/>
          <pc:sldMk cId="2065606450" sldId="257"/>
        </pc:sldMkLst>
        <pc:spChg chg="mod">
          <ac:chgData name="Satya varaprasad" userId="bba2198c4af130b1" providerId="LiveId" clId="{E99541E9-B417-4C43-8069-4368F631A4F3}" dt="2022-02-02T08:42:47.340" v="11" actId="2711"/>
          <ac:spMkLst>
            <pc:docMk/>
            <pc:sldMk cId="2065606450" sldId="257"/>
            <ac:spMk id="5" creationId="{5C9FFAD9-849F-4739-9F24-133929240B8D}"/>
          </ac:spMkLst>
        </pc:spChg>
        <pc:spChg chg="mod">
          <ac:chgData name="Satya varaprasad" userId="bba2198c4af130b1" providerId="LiveId" clId="{E99541E9-B417-4C43-8069-4368F631A4F3}" dt="2022-02-02T08:44:02.475" v="18" actId="115"/>
          <ac:spMkLst>
            <pc:docMk/>
            <pc:sldMk cId="2065606450" sldId="257"/>
            <ac:spMk id="6" creationId="{526651D4-CECB-4404-92AA-BD5A84C50C1F}"/>
          </ac:spMkLst>
        </pc:spChg>
      </pc:sldChg>
      <pc:sldChg chg="modSp mod">
        <pc:chgData name="Satya varaprasad" userId="bba2198c4af130b1" providerId="LiveId" clId="{E99541E9-B417-4C43-8069-4368F631A4F3}" dt="2022-02-02T08:43:17.111" v="13" actId="12"/>
        <pc:sldMkLst>
          <pc:docMk/>
          <pc:sldMk cId="3493619310" sldId="258"/>
        </pc:sldMkLst>
        <pc:spChg chg="mod">
          <ac:chgData name="Satya varaprasad" userId="bba2198c4af130b1" providerId="LiveId" clId="{E99541E9-B417-4C43-8069-4368F631A4F3}" dt="2022-02-02T08:43:17.111" v="13" actId="12"/>
          <ac:spMkLst>
            <pc:docMk/>
            <pc:sldMk cId="3493619310" sldId="258"/>
            <ac:spMk id="4" creationId="{0EE59365-095F-4BE7-A598-6BC1C75F756A}"/>
          </ac:spMkLst>
        </pc:spChg>
      </pc:sldChg>
      <pc:sldChg chg="modSp mod">
        <pc:chgData name="Satya varaprasad" userId="bba2198c4af130b1" providerId="LiveId" clId="{E99541E9-B417-4C43-8069-4368F631A4F3}" dt="2022-02-02T08:45:46.633" v="24" actId="14100"/>
        <pc:sldMkLst>
          <pc:docMk/>
          <pc:sldMk cId="657811131" sldId="264"/>
        </pc:sldMkLst>
        <pc:spChg chg="mod">
          <ac:chgData name="Satya varaprasad" userId="bba2198c4af130b1" providerId="LiveId" clId="{E99541E9-B417-4C43-8069-4368F631A4F3}" dt="2022-02-02T08:44:14.488" v="19" actId="115"/>
          <ac:spMkLst>
            <pc:docMk/>
            <pc:sldMk cId="657811131" sldId="264"/>
            <ac:spMk id="2" creationId="{D4A189CD-549B-4A71-BC85-DDA02FD40F87}"/>
          </ac:spMkLst>
        </pc:spChg>
        <pc:spChg chg="mod">
          <ac:chgData name="Satya varaprasad" userId="bba2198c4af130b1" providerId="LiveId" clId="{E99541E9-B417-4C43-8069-4368F631A4F3}" dt="2022-02-02T08:44:23.075" v="20" actId="12"/>
          <ac:spMkLst>
            <pc:docMk/>
            <pc:sldMk cId="657811131" sldId="264"/>
            <ac:spMk id="4" creationId="{DB3B0D49-A7C2-4D7C-8B9F-CFB6FBBB5977}"/>
          </ac:spMkLst>
        </pc:spChg>
        <pc:picChg chg="mod">
          <ac:chgData name="Satya varaprasad" userId="bba2198c4af130b1" providerId="LiveId" clId="{E99541E9-B417-4C43-8069-4368F631A4F3}" dt="2022-02-02T08:45:46.633" v="24" actId="14100"/>
          <ac:picMkLst>
            <pc:docMk/>
            <pc:sldMk cId="657811131" sldId="264"/>
            <ac:picMk id="8" creationId="{4D30C694-5EA4-482B-8E90-C12F16CD1E74}"/>
          </ac:picMkLst>
        </pc:picChg>
      </pc:sldChg>
      <pc:sldChg chg="modSp mod">
        <pc:chgData name="Satya varaprasad" userId="bba2198c4af130b1" providerId="LiveId" clId="{E99541E9-B417-4C43-8069-4368F631A4F3}" dt="2022-02-02T08:45:04.875" v="23" actId="113"/>
        <pc:sldMkLst>
          <pc:docMk/>
          <pc:sldMk cId="3326165250" sldId="266"/>
        </pc:sldMkLst>
        <pc:spChg chg="mod">
          <ac:chgData name="Satya varaprasad" userId="bba2198c4af130b1" providerId="LiveId" clId="{E99541E9-B417-4C43-8069-4368F631A4F3}" dt="2022-02-02T08:41:52.466" v="9" actId="2710"/>
          <ac:spMkLst>
            <pc:docMk/>
            <pc:sldMk cId="3326165250" sldId="266"/>
            <ac:spMk id="4" creationId="{6C418EE1-69AC-48CA-87A7-DBE9A1D1ED35}"/>
          </ac:spMkLst>
        </pc:spChg>
        <pc:spChg chg="mod">
          <ac:chgData name="Satya varaprasad" userId="bba2198c4af130b1" providerId="LiveId" clId="{E99541E9-B417-4C43-8069-4368F631A4F3}" dt="2022-02-02T08:45:04.875" v="23" actId="113"/>
          <ac:spMkLst>
            <pc:docMk/>
            <pc:sldMk cId="3326165250" sldId="266"/>
            <ac:spMk id="8" creationId="{85269FCD-33E1-4B72-B6C5-57ACC69A5A62}"/>
          </ac:spMkLst>
        </pc:spChg>
        <pc:spChg chg="mod">
          <ac:chgData name="Satya varaprasad" userId="bba2198c4af130b1" providerId="LiveId" clId="{E99541E9-B417-4C43-8069-4368F631A4F3}" dt="2022-02-02T08:44:47.261" v="22" actId="113"/>
          <ac:spMkLst>
            <pc:docMk/>
            <pc:sldMk cId="3326165250" sldId="266"/>
            <ac:spMk id="9" creationId="{7BF0C316-C0D8-490F-8EB6-120559B70749}"/>
          </ac:spMkLst>
        </pc:spChg>
        <pc:spChg chg="mod">
          <ac:chgData name="Satya varaprasad" userId="bba2198c4af130b1" providerId="LiveId" clId="{E99541E9-B417-4C43-8069-4368F631A4F3}" dt="2022-02-02T08:44:38.162" v="21" actId="1076"/>
          <ac:spMkLst>
            <pc:docMk/>
            <pc:sldMk cId="3326165250" sldId="266"/>
            <ac:spMk id="11" creationId="{C526BF5D-4F25-4485-882F-28EEA0469CFB}"/>
          </ac:spMkLst>
        </pc:spChg>
      </pc:sldChg>
    </pc:docChg>
  </pc:docChgLst>
  <pc:docChgLst>
    <pc:chgData name="Satya varaprasad" userId="bba2198c4af130b1" providerId="LiveId" clId="{925B0F2F-F401-4CA0-A34E-1664CB0EEFAA}"/>
    <pc:docChg chg="custSel modSld">
      <pc:chgData name="Satya varaprasad" userId="bba2198c4af130b1" providerId="LiveId" clId="{925B0F2F-F401-4CA0-A34E-1664CB0EEFAA}" dt="2022-02-23T16:56:13.883" v="399" actId="20577"/>
      <pc:docMkLst>
        <pc:docMk/>
      </pc:docMkLst>
      <pc:sldChg chg="modSp mod">
        <pc:chgData name="Satya varaprasad" userId="bba2198c4af130b1" providerId="LiveId" clId="{925B0F2F-F401-4CA0-A34E-1664CB0EEFAA}" dt="2022-02-23T16:08:42.851" v="134" actId="20577"/>
        <pc:sldMkLst>
          <pc:docMk/>
          <pc:sldMk cId="3493619310" sldId="258"/>
        </pc:sldMkLst>
        <pc:spChg chg="mod">
          <ac:chgData name="Satya varaprasad" userId="bba2198c4af130b1" providerId="LiveId" clId="{925B0F2F-F401-4CA0-A34E-1664CB0EEFAA}" dt="2022-02-23T16:08:42.851" v="134" actId="20577"/>
          <ac:spMkLst>
            <pc:docMk/>
            <pc:sldMk cId="3493619310" sldId="258"/>
            <ac:spMk id="4" creationId="{0EE59365-095F-4BE7-A598-6BC1C75F756A}"/>
          </ac:spMkLst>
        </pc:spChg>
        <pc:spChg chg="mod">
          <ac:chgData name="Satya varaprasad" userId="bba2198c4af130b1" providerId="LiveId" clId="{925B0F2F-F401-4CA0-A34E-1664CB0EEFAA}" dt="2022-02-23T16:06:48.354" v="108" actId="2711"/>
          <ac:spMkLst>
            <pc:docMk/>
            <pc:sldMk cId="3493619310" sldId="258"/>
            <ac:spMk id="12" creationId="{507E434A-43FD-4E86-B6AF-6DC0281AF71F}"/>
          </ac:spMkLst>
        </pc:spChg>
        <pc:spChg chg="mod">
          <ac:chgData name="Satya varaprasad" userId="bba2198c4af130b1" providerId="LiveId" clId="{925B0F2F-F401-4CA0-A34E-1664CB0EEFAA}" dt="2022-02-23T16:07:03.854" v="111" actId="2711"/>
          <ac:spMkLst>
            <pc:docMk/>
            <pc:sldMk cId="3493619310" sldId="258"/>
            <ac:spMk id="15" creationId="{0586BB91-575D-4493-815E-1E1129C126F2}"/>
          </ac:spMkLst>
        </pc:spChg>
      </pc:sldChg>
      <pc:sldChg chg="modSp mod">
        <pc:chgData name="Satya varaprasad" userId="bba2198c4af130b1" providerId="LiveId" clId="{925B0F2F-F401-4CA0-A34E-1664CB0EEFAA}" dt="2022-02-23T16:55:01.158" v="360" actId="20577"/>
        <pc:sldMkLst>
          <pc:docMk/>
          <pc:sldMk cId="3722275698" sldId="259"/>
        </pc:sldMkLst>
        <pc:spChg chg="mod">
          <ac:chgData name="Satya varaprasad" userId="bba2198c4af130b1" providerId="LiveId" clId="{925B0F2F-F401-4CA0-A34E-1664CB0EEFAA}" dt="2022-02-23T16:10:45.806" v="166" actId="2711"/>
          <ac:spMkLst>
            <pc:docMk/>
            <pc:sldMk cId="3722275698" sldId="259"/>
            <ac:spMk id="2" creationId="{54BB181B-CF8F-4BEE-8544-A36C3F01CFE4}"/>
          </ac:spMkLst>
        </pc:spChg>
        <pc:spChg chg="mod">
          <ac:chgData name="Satya varaprasad" userId="bba2198c4af130b1" providerId="LiveId" clId="{925B0F2F-F401-4CA0-A34E-1664CB0EEFAA}" dt="2022-02-23T16:12:19.078" v="186" actId="14100"/>
          <ac:spMkLst>
            <pc:docMk/>
            <pc:sldMk cId="3722275698" sldId="259"/>
            <ac:spMk id="4" creationId="{1AC384AB-D039-4714-8EC6-32586FDF28F5}"/>
          </ac:spMkLst>
        </pc:spChg>
        <pc:spChg chg="mod">
          <ac:chgData name="Satya varaprasad" userId="bba2198c4af130b1" providerId="LiveId" clId="{925B0F2F-F401-4CA0-A34E-1664CB0EEFAA}" dt="2022-02-23T16:55:01.158" v="360" actId="20577"/>
          <ac:spMkLst>
            <pc:docMk/>
            <pc:sldMk cId="3722275698" sldId="259"/>
            <ac:spMk id="10" creationId="{4B97CFC7-C9CF-4434-8F90-996761698BB0}"/>
          </ac:spMkLst>
        </pc:spChg>
        <pc:picChg chg="mod">
          <ac:chgData name="Satya varaprasad" userId="bba2198c4af130b1" providerId="LiveId" clId="{925B0F2F-F401-4CA0-A34E-1664CB0EEFAA}" dt="2022-02-23T16:12:24.838" v="187" actId="14100"/>
          <ac:picMkLst>
            <pc:docMk/>
            <pc:sldMk cId="3722275698" sldId="259"/>
            <ac:picMk id="7" creationId="{F859B78B-AAA1-4928-8015-A83F9D931E03}"/>
          </ac:picMkLst>
        </pc:picChg>
        <pc:picChg chg="mod">
          <ac:chgData name="Satya varaprasad" userId="bba2198c4af130b1" providerId="LiveId" clId="{925B0F2F-F401-4CA0-A34E-1664CB0EEFAA}" dt="2022-02-23T16:12:30.135" v="188" actId="1076"/>
          <ac:picMkLst>
            <pc:docMk/>
            <pc:sldMk cId="3722275698" sldId="259"/>
            <ac:picMk id="11" creationId="{F7FD654F-0104-4CBA-AC83-1D1AAC9F9557}"/>
          </ac:picMkLst>
        </pc:picChg>
        <pc:picChg chg="mod">
          <ac:chgData name="Satya varaprasad" userId="bba2198c4af130b1" providerId="LiveId" clId="{925B0F2F-F401-4CA0-A34E-1664CB0EEFAA}" dt="2022-02-23T16:53:17.054" v="357" actId="14100"/>
          <ac:picMkLst>
            <pc:docMk/>
            <pc:sldMk cId="3722275698" sldId="259"/>
            <ac:picMk id="4098" creationId="{925326F8-2138-4D9E-BC70-8DB7D4DCA64D}"/>
          </ac:picMkLst>
        </pc:picChg>
      </pc:sldChg>
      <pc:sldChg chg="modSp mod">
        <pc:chgData name="Satya varaprasad" userId="bba2198c4af130b1" providerId="LiveId" clId="{925B0F2F-F401-4CA0-A34E-1664CB0EEFAA}" dt="2022-02-23T16:01:05.889" v="20" actId="20577"/>
        <pc:sldMkLst>
          <pc:docMk/>
          <pc:sldMk cId="2261245852" sldId="261"/>
        </pc:sldMkLst>
        <pc:spChg chg="mod">
          <ac:chgData name="Satya varaprasad" userId="bba2198c4af130b1" providerId="LiveId" clId="{925B0F2F-F401-4CA0-A34E-1664CB0EEFAA}" dt="2022-02-23T16:01:05.889" v="20" actId="20577"/>
          <ac:spMkLst>
            <pc:docMk/>
            <pc:sldMk cId="2261245852" sldId="261"/>
            <ac:spMk id="2" creationId="{A9E6B8C0-5523-43B1-B7D4-731E8A6B747E}"/>
          </ac:spMkLst>
        </pc:spChg>
      </pc:sldChg>
      <pc:sldChg chg="modSp mod">
        <pc:chgData name="Satya varaprasad" userId="bba2198c4af130b1" providerId="LiveId" clId="{925B0F2F-F401-4CA0-A34E-1664CB0EEFAA}" dt="2022-02-23T16:09:39.726" v="142" actId="1076"/>
        <pc:sldMkLst>
          <pc:docMk/>
          <pc:sldMk cId="657811131" sldId="264"/>
        </pc:sldMkLst>
        <pc:spChg chg="mod">
          <ac:chgData name="Satya varaprasad" userId="bba2198c4af130b1" providerId="LiveId" clId="{925B0F2F-F401-4CA0-A34E-1664CB0EEFAA}" dt="2022-02-23T16:08:55.464" v="135" actId="113"/>
          <ac:spMkLst>
            <pc:docMk/>
            <pc:sldMk cId="657811131" sldId="264"/>
            <ac:spMk id="2" creationId="{D4A189CD-549B-4A71-BC85-DDA02FD40F87}"/>
          </ac:spMkLst>
        </pc:spChg>
        <pc:spChg chg="mod">
          <ac:chgData name="Satya varaprasad" userId="bba2198c4af130b1" providerId="LiveId" clId="{925B0F2F-F401-4CA0-A34E-1664CB0EEFAA}" dt="2022-02-23T16:01:40.965" v="29" actId="20577"/>
          <ac:spMkLst>
            <pc:docMk/>
            <pc:sldMk cId="657811131" sldId="264"/>
            <ac:spMk id="4" creationId="{DB3B0D49-A7C2-4D7C-8B9F-CFB6FBBB5977}"/>
          </ac:spMkLst>
        </pc:spChg>
        <pc:spChg chg="mod">
          <ac:chgData name="Satya varaprasad" userId="bba2198c4af130b1" providerId="LiveId" clId="{925B0F2F-F401-4CA0-A34E-1664CB0EEFAA}" dt="2022-02-23T16:09:36.756" v="141" actId="255"/>
          <ac:spMkLst>
            <pc:docMk/>
            <pc:sldMk cId="657811131" sldId="264"/>
            <ac:spMk id="12" creationId="{BC9A11AF-F788-40FB-90CE-290A851F5A10}"/>
          </ac:spMkLst>
        </pc:spChg>
        <pc:picChg chg="mod">
          <ac:chgData name="Satya varaprasad" userId="bba2198c4af130b1" providerId="LiveId" clId="{925B0F2F-F401-4CA0-A34E-1664CB0EEFAA}" dt="2022-02-23T16:09:39.726" v="142" actId="1076"/>
          <ac:picMkLst>
            <pc:docMk/>
            <pc:sldMk cId="657811131" sldId="264"/>
            <ac:picMk id="5" creationId="{89EE4FC8-D9F4-495C-ABD8-93FF1436CCCF}"/>
          </ac:picMkLst>
        </pc:picChg>
        <pc:picChg chg="mod">
          <ac:chgData name="Satya varaprasad" userId="bba2198c4af130b1" providerId="LiveId" clId="{925B0F2F-F401-4CA0-A34E-1664CB0EEFAA}" dt="2022-02-23T16:09:05.115" v="136" actId="1076"/>
          <ac:picMkLst>
            <pc:docMk/>
            <pc:sldMk cId="657811131" sldId="264"/>
            <ac:picMk id="11" creationId="{B24A0C1B-8999-4ECD-8D77-0CE709E1D11D}"/>
          </ac:picMkLst>
        </pc:picChg>
      </pc:sldChg>
      <pc:sldChg chg="modSp mod">
        <pc:chgData name="Satya varaprasad" userId="bba2198c4af130b1" providerId="LiveId" clId="{925B0F2F-F401-4CA0-A34E-1664CB0EEFAA}" dt="2022-02-23T16:10:30.025" v="164" actId="2711"/>
        <pc:sldMkLst>
          <pc:docMk/>
          <pc:sldMk cId="3326165250" sldId="266"/>
        </pc:sldMkLst>
        <pc:spChg chg="mod">
          <ac:chgData name="Satya varaprasad" userId="bba2198c4af130b1" providerId="LiveId" clId="{925B0F2F-F401-4CA0-A34E-1664CB0EEFAA}" dt="2022-02-23T16:10:03.476" v="155" actId="20577"/>
          <ac:spMkLst>
            <pc:docMk/>
            <pc:sldMk cId="3326165250" sldId="266"/>
            <ac:spMk id="4" creationId="{6C418EE1-69AC-48CA-87A7-DBE9A1D1ED35}"/>
          </ac:spMkLst>
        </pc:spChg>
        <pc:spChg chg="mod">
          <ac:chgData name="Satya varaprasad" userId="bba2198c4af130b1" providerId="LiveId" clId="{925B0F2F-F401-4CA0-A34E-1664CB0EEFAA}" dt="2022-02-23T16:10:18.547" v="163" actId="20577"/>
          <ac:spMkLst>
            <pc:docMk/>
            <pc:sldMk cId="3326165250" sldId="266"/>
            <ac:spMk id="6" creationId="{E505A431-222B-40CD-8951-D90CF3B77520}"/>
          </ac:spMkLst>
        </pc:spChg>
        <pc:spChg chg="mod">
          <ac:chgData name="Satya varaprasad" userId="bba2198c4af130b1" providerId="LiveId" clId="{925B0F2F-F401-4CA0-A34E-1664CB0EEFAA}" dt="2022-02-23T16:10:30.025" v="164" actId="2711"/>
          <ac:spMkLst>
            <pc:docMk/>
            <pc:sldMk cId="3326165250" sldId="266"/>
            <ac:spMk id="9" creationId="{7BF0C316-C0D8-490F-8EB6-120559B70749}"/>
          </ac:spMkLst>
        </pc:spChg>
      </pc:sldChg>
      <pc:sldChg chg="modSp mod">
        <pc:chgData name="Satya varaprasad" userId="bba2198c4af130b1" providerId="LiveId" clId="{925B0F2F-F401-4CA0-A34E-1664CB0EEFAA}" dt="2022-02-23T16:56:13.883" v="399" actId="20577"/>
        <pc:sldMkLst>
          <pc:docMk/>
          <pc:sldMk cId="1226626356" sldId="267"/>
        </pc:sldMkLst>
        <pc:spChg chg="mod">
          <ac:chgData name="Satya varaprasad" userId="bba2198c4af130b1" providerId="LiveId" clId="{925B0F2F-F401-4CA0-A34E-1664CB0EEFAA}" dt="2022-02-23T16:56:13.883" v="399" actId="20577"/>
          <ac:spMkLst>
            <pc:docMk/>
            <pc:sldMk cId="1226626356" sldId="267"/>
            <ac:spMk id="4" creationId="{6E156987-2BCB-43DF-8AB5-AF3993A16AFD}"/>
          </ac:spMkLst>
        </pc:spChg>
      </pc:sldChg>
      <pc:sldChg chg="modSp mod">
        <pc:chgData name="Satya varaprasad" userId="bba2198c4af130b1" providerId="LiveId" clId="{925B0F2F-F401-4CA0-A34E-1664CB0EEFAA}" dt="2022-02-23T16:04:13.589" v="105" actId="20577"/>
        <pc:sldMkLst>
          <pc:docMk/>
          <pc:sldMk cId="3674669691" sldId="271"/>
        </pc:sldMkLst>
        <pc:spChg chg="mod">
          <ac:chgData name="Satya varaprasad" userId="bba2198c4af130b1" providerId="LiveId" clId="{925B0F2F-F401-4CA0-A34E-1664CB0EEFAA}" dt="2022-02-23T16:04:13.589" v="105" actId="20577"/>
          <ac:spMkLst>
            <pc:docMk/>
            <pc:sldMk cId="3674669691" sldId="271"/>
            <ac:spMk id="2" creationId="{7DDACE26-22E9-4A38-B471-FB5246EC3D8D}"/>
          </ac:spMkLst>
        </pc:spChg>
      </pc:sldChg>
      <pc:sldChg chg="modSp mod">
        <pc:chgData name="Satya varaprasad" userId="bba2198c4af130b1" providerId="LiveId" clId="{925B0F2F-F401-4CA0-A34E-1664CB0EEFAA}" dt="2022-02-23T16:03:57.472" v="99" actId="1076"/>
        <pc:sldMkLst>
          <pc:docMk/>
          <pc:sldMk cId="1777208492" sldId="272"/>
        </pc:sldMkLst>
        <pc:picChg chg="mod">
          <ac:chgData name="Satya varaprasad" userId="bba2198c4af130b1" providerId="LiveId" clId="{925B0F2F-F401-4CA0-A34E-1664CB0EEFAA}" dt="2022-02-23T16:03:57.472" v="99" actId="1076"/>
          <ac:picMkLst>
            <pc:docMk/>
            <pc:sldMk cId="1777208492" sldId="272"/>
            <ac:picMk id="5" creationId="{45A1694A-4D63-4D58-BC77-57A396F7274C}"/>
          </ac:picMkLst>
        </pc:picChg>
        <pc:picChg chg="mod">
          <ac:chgData name="Satya varaprasad" userId="bba2198c4af130b1" providerId="LiveId" clId="{925B0F2F-F401-4CA0-A34E-1664CB0EEFAA}" dt="2022-02-23T16:03:53.117" v="98" actId="1076"/>
          <ac:picMkLst>
            <pc:docMk/>
            <pc:sldMk cId="1777208492" sldId="272"/>
            <ac:picMk id="7" creationId="{04476220-0DED-42CC-A9C5-7837FD8223B3}"/>
          </ac:picMkLst>
        </pc:picChg>
      </pc:sldChg>
      <pc:sldChg chg="modSp mod">
        <pc:chgData name="Satya varaprasad" userId="bba2198c4af130b1" providerId="LiveId" clId="{925B0F2F-F401-4CA0-A34E-1664CB0EEFAA}" dt="2022-02-23T16:21:44.674" v="356" actId="1076"/>
        <pc:sldMkLst>
          <pc:docMk/>
          <pc:sldMk cId="1661998897" sldId="273"/>
        </pc:sldMkLst>
        <pc:spChg chg="mod">
          <ac:chgData name="Satya varaprasad" userId="bba2198c4af130b1" providerId="LiveId" clId="{925B0F2F-F401-4CA0-A34E-1664CB0EEFAA}" dt="2022-02-23T16:19:30.639" v="277" actId="2711"/>
          <ac:spMkLst>
            <pc:docMk/>
            <pc:sldMk cId="1661998897" sldId="273"/>
            <ac:spMk id="2" creationId="{8251B48C-5997-4CB0-8464-7057884A4A2B}"/>
          </ac:spMkLst>
        </pc:spChg>
        <pc:picChg chg="mod">
          <ac:chgData name="Satya varaprasad" userId="bba2198c4af130b1" providerId="LiveId" clId="{925B0F2F-F401-4CA0-A34E-1664CB0EEFAA}" dt="2022-02-23T16:21:44.674" v="356" actId="1076"/>
          <ac:picMkLst>
            <pc:docMk/>
            <pc:sldMk cId="1661998897" sldId="273"/>
            <ac:picMk id="5" creationId="{4242EE97-C371-4A18-8EC3-B86DEC48FC3A}"/>
          </ac:picMkLst>
        </pc:picChg>
      </pc:sldChg>
      <pc:sldChg chg="modSp mod">
        <pc:chgData name="Satya varaprasad" userId="bba2198c4af130b1" providerId="LiveId" clId="{925B0F2F-F401-4CA0-A34E-1664CB0EEFAA}" dt="2022-02-23T16:21:13.512" v="355" actId="20577"/>
        <pc:sldMkLst>
          <pc:docMk/>
          <pc:sldMk cId="1950653705" sldId="274"/>
        </pc:sldMkLst>
        <pc:spChg chg="mod">
          <ac:chgData name="Satya varaprasad" userId="bba2198c4af130b1" providerId="LiveId" clId="{925B0F2F-F401-4CA0-A34E-1664CB0EEFAA}" dt="2022-02-23T16:19:48.939" v="301" actId="20577"/>
          <ac:spMkLst>
            <pc:docMk/>
            <pc:sldMk cId="1950653705" sldId="274"/>
            <ac:spMk id="2" creationId="{82A0F2B5-6A6A-4738-85C3-18A39D6B6C2C}"/>
          </ac:spMkLst>
        </pc:spChg>
        <pc:spChg chg="mod">
          <ac:chgData name="Satya varaprasad" userId="bba2198c4af130b1" providerId="LiveId" clId="{925B0F2F-F401-4CA0-A34E-1664CB0EEFAA}" dt="2022-02-23T16:21:13.512" v="355" actId="20577"/>
          <ac:spMkLst>
            <pc:docMk/>
            <pc:sldMk cId="1950653705" sldId="274"/>
            <ac:spMk id="3" creationId="{321D610E-1C26-42D7-B6C8-30C7BDA08D08}"/>
          </ac:spMkLst>
        </pc:spChg>
      </pc:sldChg>
      <pc:sldChg chg="modSp mod">
        <pc:chgData name="Satya varaprasad" userId="bba2198c4af130b1" providerId="LiveId" clId="{925B0F2F-F401-4CA0-A34E-1664CB0EEFAA}" dt="2022-02-23T16:16:45.676" v="271" actId="1076"/>
        <pc:sldMkLst>
          <pc:docMk/>
          <pc:sldMk cId="3310215478" sldId="275"/>
        </pc:sldMkLst>
        <pc:spChg chg="mod">
          <ac:chgData name="Satya varaprasad" userId="bba2198c4af130b1" providerId="LiveId" clId="{925B0F2F-F401-4CA0-A34E-1664CB0EEFAA}" dt="2022-02-23T16:16:41.689" v="270" actId="2711"/>
          <ac:spMkLst>
            <pc:docMk/>
            <pc:sldMk cId="3310215478" sldId="275"/>
            <ac:spMk id="2" creationId="{0014B82A-49EF-4A1B-B575-B10783F879C0}"/>
          </ac:spMkLst>
        </pc:spChg>
        <pc:spChg chg="mod">
          <ac:chgData name="Satya varaprasad" userId="bba2198c4af130b1" providerId="LiveId" clId="{925B0F2F-F401-4CA0-A34E-1664CB0EEFAA}" dt="2022-02-23T16:16:29.277" v="267" actId="113"/>
          <ac:spMkLst>
            <pc:docMk/>
            <pc:sldMk cId="3310215478" sldId="275"/>
            <ac:spMk id="3" creationId="{38AC6018-2283-43E1-8DB1-7045DEF62A9E}"/>
          </ac:spMkLst>
        </pc:spChg>
        <pc:picChg chg="mod">
          <ac:chgData name="Satya varaprasad" userId="bba2198c4af130b1" providerId="LiveId" clId="{925B0F2F-F401-4CA0-A34E-1664CB0EEFAA}" dt="2022-02-23T16:16:45.676" v="271" actId="1076"/>
          <ac:picMkLst>
            <pc:docMk/>
            <pc:sldMk cId="3310215478" sldId="275"/>
            <ac:picMk id="5" creationId="{73AF7042-3A98-4041-A971-CE74F78BB2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050" y="2058944"/>
            <a:ext cx="10500464" cy="91920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WHITE BLOOD CELLS IDENTIFICATION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768AF-8123-4A4D-A03F-EF56457AAF66}"/>
              </a:ext>
            </a:extLst>
          </p:cNvPr>
          <p:cNvSpPr txBox="1"/>
          <p:nvPr/>
        </p:nvSpPr>
        <p:spPr>
          <a:xfrm>
            <a:off x="7772400" y="5235880"/>
            <a:ext cx="506051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Calibri"/>
              </a:rPr>
              <a:t>KASIREDDY RISHITHA REDDY ( 18X31A0461 )</a:t>
            </a:r>
          </a:p>
          <a:p>
            <a:r>
              <a:rPr lang="en-US" sz="1600" b="1" dirty="0">
                <a:cs typeface="Calibri"/>
              </a:rPr>
              <a:t>KALAKONDA LAHARI ( 18X31A0465 )</a:t>
            </a:r>
          </a:p>
          <a:p>
            <a:r>
              <a:rPr lang="en-US" sz="1600" b="1" dirty="0">
                <a:cs typeface="Calibri"/>
              </a:rPr>
              <a:t>KOLA SATYA VARA PRASAD ( 18X31A0475 )</a:t>
            </a:r>
          </a:p>
          <a:p>
            <a:endParaRPr lang="en-US" sz="1600" b="1" dirty="0">
              <a:cs typeface="Calibri"/>
            </a:endParaRPr>
          </a:p>
          <a:p>
            <a:r>
              <a:rPr lang="en-US" sz="1600" b="1" dirty="0">
                <a:cs typeface="Calibri"/>
              </a:rPr>
              <a:t>                4TH YEAR—ECE (B)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2255967-BB5C-43FE-B86E-D7BA82DB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2" y="290774"/>
            <a:ext cx="1309622" cy="1328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270D0-2E73-49A2-9A8A-460587A79AD8}"/>
              </a:ext>
            </a:extLst>
          </p:cNvPr>
          <p:cNvSpPr txBox="1"/>
          <p:nvPr/>
        </p:nvSpPr>
        <p:spPr>
          <a:xfrm>
            <a:off x="2007168" y="514481"/>
            <a:ext cx="882875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cs typeface="Calibri"/>
              </a:rPr>
              <a:t>SRI INDU INSTITUTE OF ENGINEERING AND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73F64-D431-4384-9506-72357279DE66}"/>
              </a:ext>
            </a:extLst>
          </p:cNvPr>
          <p:cNvSpPr txBox="1"/>
          <p:nvPr/>
        </p:nvSpPr>
        <p:spPr>
          <a:xfrm>
            <a:off x="1499600" y="5434861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UNDER THE GUIDANCE OF:</a:t>
            </a:r>
          </a:p>
          <a:p>
            <a:r>
              <a:rPr lang="en-US" b="1" dirty="0">
                <a:cs typeface="Calibri"/>
              </a:rPr>
              <a:t>DR. D. LAKSHMAIAH</a:t>
            </a:r>
          </a:p>
          <a:p>
            <a:r>
              <a:rPr lang="en-US" b="1" dirty="0">
                <a:cs typeface="Calibri"/>
              </a:rPr>
              <a:t>Professor and head of the department (ECE)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669B0-5B8E-468F-9712-EB9B75946CA4}"/>
              </a:ext>
            </a:extLst>
          </p:cNvPr>
          <p:cNvSpPr txBox="1"/>
          <p:nvPr/>
        </p:nvSpPr>
        <p:spPr>
          <a:xfrm>
            <a:off x="8667750" y="4268941"/>
            <a:ext cx="28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-IMAGE PROCESSING Tech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BCDE4269-0DC8-479A-9AFE-F8832168E993}"/>
              </a:ext>
            </a:extLst>
          </p:cNvPr>
          <p:cNvGrpSpPr>
            <a:grpSpLocks/>
          </p:cNvGrpSpPr>
          <p:nvPr/>
        </p:nvGrpSpPr>
        <p:grpSpPr bwMode="auto">
          <a:xfrm>
            <a:off x="3168759" y="3151356"/>
            <a:ext cx="3174891" cy="1884194"/>
            <a:chOff x="4452" y="-256"/>
            <a:chExt cx="5745" cy="3237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8DFC6CAA-C56D-45F7-91F3-A56003828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" y="-257"/>
              <a:ext cx="4500" cy="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F0DA26E-6B0F-4713-AE3D-CB1458BDD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" y="307"/>
              <a:ext cx="2903" cy="159"/>
            </a:xfrm>
            <a:custGeom>
              <a:avLst/>
              <a:gdLst>
                <a:gd name="T0" fmla="+- 0 9365 7187"/>
                <a:gd name="T1" fmla="*/ T0 w 2903"/>
                <a:gd name="T2" fmla="+- 0 308 308"/>
                <a:gd name="T3" fmla="*/ 308 h 159"/>
                <a:gd name="T4" fmla="+- 0 9365 7187"/>
                <a:gd name="T5" fmla="*/ T4 w 2903"/>
                <a:gd name="T6" fmla="+- 0 347 308"/>
                <a:gd name="T7" fmla="*/ 347 h 159"/>
                <a:gd name="T8" fmla="+- 0 7187 7187"/>
                <a:gd name="T9" fmla="*/ T8 w 2903"/>
                <a:gd name="T10" fmla="+- 0 347 308"/>
                <a:gd name="T11" fmla="*/ 347 h 159"/>
                <a:gd name="T12" fmla="+- 0 7187 7187"/>
                <a:gd name="T13" fmla="*/ T12 w 2903"/>
                <a:gd name="T14" fmla="+- 0 427 308"/>
                <a:gd name="T15" fmla="*/ 427 h 159"/>
                <a:gd name="T16" fmla="+- 0 9365 7187"/>
                <a:gd name="T17" fmla="*/ T16 w 2903"/>
                <a:gd name="T18" fmla="+- 0 427 308"/>
                <a:gd name="T19" fmla="*/ 427 h 159"/>
                <a:gd name="T20" fmla="+- 0 9365 7187"/>
                <a:gd name="T21" fmla="*/ T20 w 2903"/>
                <a:gd name="T22" fmla="+- 0 466 308"/>
                <a:gd name="T23" fmla="*/ 466 h 159"/>
                <a:gd name="T24" fmla="+- 0 10090 7187"/>
                <a:gd name="T25" fmla="*/ T24 w 2903"/>
                <a:gd name="T26" fmla="+- 0 387 308"/>
                <a:gd name="T27" fmla="*/ 387 h 159"/>
                <a:gd name="T28" fmla="+- 0 9365 7187"/>
                <a:gd name="T29" fmla="*/ T28 w 2903"/>
                <a:gd name="T30" fmla="+- 0 308 308"/>
                <a:gd name="T31" fmla="*/ 308 h 1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2903" h="159">
                  <a:moveTo>
                    <a:pt x="2178" y="0"/>
                  </a:moveTo>
                  <a:lnTo>
                    <a:pt x="2178" y="39"/>
                  </a:lnTo>
                  <a:lnTo>
                    <a:pt x="0" y="39"/>
                  </a:lnTo>
                  <a:lnTo>
                    <a:pt x="0" y="119"/>
                  </a:lnTo>
                  <a:lnTo>
                    <a:pt x="2178" y="119"/>
                  </a:lnTo>
                  <a:lnTo>
                    <a:pt x="2178" y="158"/>
                  </a:lnTo>
                  <a:lnTo>
                    <a:pt x="2903" y="79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F952241-323C-4F2A-B291-ECD376BA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" y="307"/>
              <a:ext cx="2903" cy="159"/>
            </a:xfrm>
            <a:custGeom>
              <a:avLst/>
              <a:gdLst>
                <a:gd name="T0" fmla="+- 0 9365 7187"/>
                <a:gd name="T1" fmla="*/ T0 w 2903"/>
                <a:gd name="T2" fmla="+- 0 308 308"/>
                <a:gd name="T3" fmla="*/ 308 h 159"/>
                <a:gd name="T4" fmla="+- 0 9365 7187"/>
                <a:gd name="T5" fmla="*/ T4 w 2903"/>
                <a:gd name="T6" fmla="+- 0 347 308"/>
                <a:gd name="T7" fmla="*/ 347 h 159"/>
                <a:gd name="T8" fmla="+- 0 7187 7187"/>
                <a:gd name="T9" fmla="*/ T8 w 2903"/>
                <a:gd name="T10" fmla="+- 0 347 308"/>
                <a:gd name="T11" fmla="*/ 347 h 159"/>
                <a:gd name="T12" fmla="+- 0 7187 7187"/>
                <a:gd name="T13" fmla="*/ T12 w 2903"/>
                <a:gd name="T14" fmla="+- 0 427 308"/>
                <a:gd name="T15" fmla="*/ 427 h 159"/>
                <a:gd name="T16" fmla="+- 0 9365 7187"/>
                <a:gd name="T17" fmla="*/ T16 w 2903"/>
                <a:gd name="T18" fmla="+- 0 427 308"/>
                <a:gd name="T19" fmla="*/ 427 h 159"/>
                <a:gd name="T20" fmla="+- 0 9365 7187"/>
                <a:gd name="T21" fmla="*/ T20 w 2903"/>
                <a:gd name="T22" fmla="+- 0 466 308"/>
                <a:gd name="T23" fmla="*/ 466 h 159"/>
                <a:gd name="T24" fmla="+- 0 10090 7187"/>
                <a:gd name="T25" fmla="*/ T24 w 2903"/>
                <a:gd name="T26" fmla="+- 0 387 308"/>
                <a:gd name="T27" fmla="*/ 387 h 159"/>
                <a:gd name="T28" fmla="+- 0 9365 7187"/>
                <a:gd name="T29" fmla="*/ T28 w 2903"/>
                <a:gd name="T30" fmla="+- 0 308 308"/>
                <a:gd name="T31" fmla="*/ 308 h 1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2903" h="159">
                  <a:moveTo>
                    <a:pt x="2178" y="0"/>
                  </a:moveTo>
                  <a:lnTo>
                    <a:pt x="2178" y="39"/>
                  </a:lnTo>
                  <a:lnTo>
                    <a:pt x="0" y="39"/>
                  </a:lnTo>
                  <a:lnTo>
                    <a:pt x="0" y="119"/>
                  </a:lnTo>
                  <a:lnTo>
                    <a:pt x="2178" y="119"/>
                  </a:lnTo>
                  <a:lnTo>
                    <a:pt x="2178" y="158"/>
                  </a:lnTo>
                  <a:lnTo>
                    <a:pt x="2903" y="79"/>
                  </a:lnTo>
                  <a:lnTo>
                    <a:pt x="217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5D3EEAD-6D59-43CF-A501-C097CDB76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" y="1381"/>
              <a:ext cx="3130" cy="143"/>
            </a:xfrm>
            <a:custGeom>
              <a:avLst/>
              <a:gdLst>
                <a:gd name="T0" fmla="+- 0 9407 7060"/>
                <a:gd name="T1" fmla="*/ T0 w 3130"/>
                <a:gd name="T2" fmla="+- 0 1382 1382"/>
                <a:gd name="T3" fmla="*/ 1382 h 143"/>
                <a:gd name="T4" fmla="+- 0 9407 7060"/>
                <a:gd name="T5" fmla="*/ T4 w 3130"/>
                <a:gd name="T6" fmla="+- 0 1417 1382"/>
                <a:gd name="T7" fmla="*/ 1417 h 143"/>
                <a:gd name="T8" fmla="+- 0 7060 7060"/>
                <a:gd name="T9" fmla="*/ T8 w 3130"/>
                <a:gd name="T10" fmla="+- 0 1417 1382"/>
                <a:gd name="T11" fmla="*/ 1417 h 143"/>
                <a:gd name="T12" fmla="+- 0 7060 7060"/>
                <a:gd name="T13" fmla="*/ T12 w 3130"/>
                <a:gd name="T14" fmla="+- 0 1489 1382"/>
                <a:gd name="T15" fmla="*/ 1489 h 143"/>
                <a:gd name="T16" fmla="+- 0 9407 7060"/>
                <a:gd name="T17" fmla="*/ T16 w 3130"/>
                <a:gd name="T18" fmla="+- 0 1489 1382"/>
                <a:gd name="T19" fmla="*/ 1489 h 143"/>
                <a:gd name="T20" fmla="+- 0 9407 7060"/>
                <a:gd name="T21" fmla="*/ T20 w 3130"/>
                <a:gd name="T22" fmla="+- 0 1525 1382"/>
                <a:gd name="T23" fmla="*/ 1525 h 143"/>
                <a:gd name="T24" fmla="+- 0 10189 7060"/>
                <a:gd name="T25" fmla="*/ T24 w 3130"/>
                <a:gd name="T26" fmla="+- 0 1453 1382"/>
                <a:gd name="T27" fmla="*/ 1453 h 143"/>
                <a:gd name="T28" fmla="+- 0 9407 7060"/>
                <a:gd name="T29" fmla="*/ T28 w 3130"/>
                <a:gd name="T30" fmla="+- 0 1382 1382"/>
                <a:gd name="T31" fmla="*/ 1382 h 1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130" h="143">
                  <a:moveTo>
                    <a:pt x="2347" y="0"/>
                  </a:moveTo>
                  <a:lnTo>
                    <a:pt x="2347" y="35"/>
                  </a:lnTo>
                  <a:lnTo>
                    <a:pt x="0" y="35"/>
                  </a:lnTo>
                  <a:lnTo>
                    <a:pt x="0" y="107"/>
                  </a:lnTo>
                  <a:lnTo>
                    <a:pt x="2347" y="107"/>
                  </a:lnTo>
                  <a:lnTo>
                    <a:pt x="2347" y="143"/>
                  </a:lnTo>
                  <a:lnTo>
                    <a:pt x="3129" y="71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BBC633B-D7C6-4F6A-BBC1-C15BCF66F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" y="1381"/>
              <a:ext cx="3130" cy="143"/>
            </a:xfrm>
            <a:custGeom>
              <a:avLst/>
              <a:gdLst>
                <a:gd name="T0" fmla="+- 0 9407 7060"/>
                <a:gd name="T1" fmla="*/ T0 w 3130"/>
                <a:gd name="T2" fmla="+- 0 1382 1382"/>
                <a:gd name="T3" fmla="*/ 1382 h 143"/>
                <a:gd name="T4" fmla="+- 0 9407 7060"/>
                <a:gd name="T5" fmla="*/ T4 w 3130"/>
                <a:gd name="T6" fmla="+- 0 1417 1382"/>
                <a:gd name="T7" fmla="*/ 1417 h 143"/>
                <a:gd name="T8" fmla="+- 0 7060 7060"/>
                <a:gd name="T9" fmla="*/ T8 w 3130"/>
                <a:gd name="T10" fmla="+- 0 1417 1382"/>
                <a:gd name="T11" fmla="*/ 1417 h 143"/>
                <a:gd name="T12" fmla="+- 0 7060 7060"/>
                <a:gd name="T13" fmla="*/ T12 w 3130"/>
                <a:gd name="T14" fmla="+- 0 1489 1382"/>
                <a:gd name="T15" fmla="*/ 1489 h 143"/>
                <a:gd name="T16" fmla="+- 0 9407 7060"/>
                <a:gd name="T17" fmla="*/ T16 w 3130"/>
                <a:gd name="T18" fmla="+- 0 1489 1382"/>
                <a:gd name="T19" fmla="*/ 1489 h 143"/>
                <a:gd name="T20" fmla="+- 0 9407 7060"/>
                <a:gd name="T21" fmla="*/ T20 w 3130"/>
                <a:gd name="T22" fmla="+- 0 1525 1382"/>
                <a:gd name="T23" fmla="*/ 1525 h 143"/>
                <a:gd name="T24" fmla="+- 0 10189 7060"/>
                <a:gd name="T25" fmla="*/ T24 w 3130"/>
                <a:gd name="T26" fmla="+- 0 1453 1382"/>
                <a:gd name="T27" fmla="*/ 1453 h 143"/>
                <a:gd name="T28" fmla="+- 0 9407 7060"/>
                <a:gd name="T29" fmla="*/ T28 w 3130"/>
                <a:gd name="T30" fmla="+- 0 1382 1382"/>
                <a:gd name="T31" fmla="*/ 1382 h 1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130" h="143">
                  <a:moveTo>
                    <a:pt x="2347" y="0"/>
                  </a:moveTo>
                  <a:lnTo>
                    <a:pt x="2347" y="35"/>
                  </a:lnTo>
                  <a:lnTo>
                    <a:pt x="0" y="35"/>
                  </a:lnTo>
                  <a:lnTo>
                    <a:pt x="0" y="107"/>
                  </a:lnTo>
                  <a:lnTo>
                    <a:pt x="2347" y="107"/>
                  </a:lnTo>
                  <a:lnTo>
                    <a:pt x="2347" y="143"/>
                  </a:lnTo>
                  <a:lnTo>
                    <a:pt x="3129" y="71"/>
                  </a:lnTo>
                  <a:lnTo>
                    <a:pt x="234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EE63283-3399-428F-9990-6AD4F5406B45}"/>
              </a:ext>
            </a:extLst>
          </p:cNvPr>
          <p:cNvSpPr txBox="1"/>
          <p:nvPr/>
        </p:nvSpPr>
        <p:spPr>
          <a:xfrm>
            <a:off x="6339229" y="3972540"/>
            <a:ext cx="172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25120" algn="r">
              <a:spcBef>
                <a:spcPts val="45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Microscope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B0308-865B-492A-8A78-C18282F89884}"/>
              </a:ext>
            </a:extLst>
          </p:cNvPr>
          <p:cNvSpPr txBox="1"/>
          <p:nvPr/>
        </p:nvSpPr>
        <p:spPr>
          <a:xfrm>
            <a:off x="6339229" y="3326209"/>
            <a:ext cx="181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0305-1258-48D7-850C-12C542AF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99" y="454090"/>
            <a:ext cx="11312807" cy="2251788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Image Segmentation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Dividing an image into blocks for identifying the noises.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OTSU binary image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perform automatic image thresholding by using binary values  such as 0’s &amp; 1’s 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filtered image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method of smoothing image by reducing the amount of intensity, variation between </a:t>
            </a:r>
            <a:r>
              <a:rPr lang="en-I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neighboring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pixels.</a:t>
            </a:r>
            <a:br>
              <a:rPr lang="en-IN" sz="3100" dirty="0"/>
            </a:br>
            <a:endParaRPr lang="en-IN" sz="3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27B23-CD96-4A94-8A01-A068BCCD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99" y="2806673"/>
            <a:ext cx="5457865" cy="3686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9277F1-C072-4FA6-8937-254B954A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407" y="2901710"/>
            <a:ext cx="5267364" cy="36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2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FF42-3865-47A9-83BC-617477A6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204651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magnitude: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scalar quantity that describes the local rate of change in the scaler field.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Watershed segmentation: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decomposes an image completely and thus assigns each pixel either to a region.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FBD8B-5F86-4CA0-984A-499632A65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1422"/>
            <a:ext cx="5486440" cy="3781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EA802-6ADE-4087-A6A3-6BD75AB7C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8" y="2645506"/>
            <a:ext cx="5295939" cy="37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7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C141-445A-4B91-B581-35F46DF2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1424473"/>
            <a:ext cx="10383415" cy="1038808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4.Feature extraction: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Eliminating platelets, boundaries noise, and also adjust the size of the nuclei. 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superimposing with the original image noise is removed completely.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96CA19-D9FC-4C2C-A148-978968290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85" y="2714221"/>
            <a:ext cx="5515015" cy="3905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A43B1C-7897-4FF3-B568-0A3B0F7B8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827" y="2810583"/>
            <a:ext cx="5438815" cy="38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9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CE26-22E9-4A38-B471-FB5246EC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505339"/>
            <a:ext cx="10395857" cy="659362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watershed nucleus: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exact position of the nucleus by taking an imaginary line.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all the objects and their borders in the image including the cell nucleus borders.</a:t>
            </a:r>
            <a:br>
              <a:rPr lang="en-US" sz="1800" b="0" i="0" dirty="0">
                <a:effectLst/>
                <a:latin typeface="Menlo"/>
              </a:rPr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3C7CF-AF82-46CD-B632-A290D77C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8" y="2691133"/>
            <a:ext cx="5200261" cy="3701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960101-C039-419A-A120-0C76EAD12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28" y="2556588"/>
            <a:ext cx="5419765" cy="37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6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20D9-C4BF-4D86-86DA-1E3F8635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8216" cy="16813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Superimposing  on the original image to sink the nucleus to find the 100% accurate nucleus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removing noise finally by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watershed  tech.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1694A-4D63-4D58-BC77-57A396F7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44" y="2513045"/>
            <a:ext cx="5381664" cy="4082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76220-0DED-42CC-A9C5-7837FD82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727" y="2513045"/>
            <a:ext cx="5381664" cy="37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0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B48C-5997-4CB0-8464-7057884A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4.Final Step Identification of WBC 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2EE97-C371-4A18-8EC3-B86DEC48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37" y="2117374"/>
            <a:ext cx="5419765" cy="3752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A79B2-4CD5-44FB-9FA8-ACF284996F39}"/>
              </a:ext>
            </a:extLst>
          </p:cNvPr>
          <p:cNvSpPr txBox="1"/>
          <p:nvPr/>
        </p:nvSpPr>
        <p:spPr>
          <a:xfrm>
            <a:off x="2401078" y="1534699"/>
            <a:ext cx="55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Identification of exact WBC finally &gt;The nucleus of WBC </a:t>
            </a:r>
          </a:p>
        </p:txBody>
      </p:sp>
    </p:spTree>
    <p:extLst>
      <p:ext uri="{BB962C8B-B14F-4D97-AF65-F5344CB8AC3E}">
        <p14:creationId xmlns:p14="http://schemas.microsoft.com/office/powerpoint/2010/main" val="166199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F2B5-6A6A-4738-85C3-18A39D6B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610E-1C26-42D7-B6C8-30C7BDA0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152"/>
            <a:ext cx="7149372" cy="462381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most accurate than other models as we are using image processing technique--- by this diagnosis, it is an accurate and easy model as it increases the time span of cure.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reduction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costly and it just only identifies one type of blood cell.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08C1A-5269-46FF-88BB-F6A5531D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72" y="1553151"/>
            <a:ext cx="3905279" cy="236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5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B82A-49EF-4A1B-B575-B10783F8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6018-2283-43E1-8DB1-7045DEF6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06" y="1387151"/>
            <a:ext cx="6400800" cy="478981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PB samples images, We’ll get accurate results within a fraction of seconds and for the better treatment of a popular white blood cells disease called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leukemia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 saves a lot of time. 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ncreases the diagnostic accuracy, thus saving more lives.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worthwhile to further extend the proposed methodology to be used for the morphological examination of PB images.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F7042-3A98-4041-A971-CE74F78B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027906"/>
            <a:ext cx="4421849" cy="26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1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C8F0E7-E44B-4BCB-8530-B4A2BF50136D}"/>
              </a:ext>
            </a:extLst>
          </p:cNvPr>
          <p:cNvSpPr txBox="1"/>
          <p:nvPr/>
        </p:nvSpPr>
        <p:spPr>
          <a:xfrm>
            <a:off x="80866" y="2363755"/>
            <a:ext cx="1036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            </a:t>
            </a:r>
            <a:r>
              <a:rPr lang="en-IN" sz="9600" dirty="0">
                <a:latin typeface="Bradley Hand ITC" panose="030704020503020302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777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Freeform: Shape 2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4F03B-A2EA-44A5-8C22-9B9BE0A7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23" y="398106"/>
            <a:ext cx="3321698" cy="926612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cs typeface="Calibri Light" panose="020F0302020204030204"/>
              </a:rPr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55FA-B5E9-481F-828C-4AF4B599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16" y="3495870"/>
            <a:ext cx="3915122" cy="31587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Blood, </a:t>
            </a:r>
            <a:r>
              <a:rPr lang="en-US" sz="1800" b="1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fluid that transports oxygen and nutrients to the cells and carries away carbon dioxide and other waste products</a:t>
            </a:r>
            <a:r>
              <a:rPr lang="en-US" sz="18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4 Parts Of Blood</a:t>
            </a:r>
            <a:endParaRPr lang="en-US" sz="18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1. Platelets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2. Plasma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3. Red blood cells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4. White blood cells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en-US" sz="2000" dirty="0">
              <a:solidFill>
                <a:schemeClr val="bg1">
                  <a:alpha val="60000"/>
                </a:schemeClr>
              </a:solidFill>
              <a:cs typeface="Calibri"/>
            </a:endParaRPr>
          </a:p>
        </p:txBody>
      </p:sp>
      <p:pic>
        <p:nvPicPr>
          <p:cNvPr id="17" name="Picture 18" descr="Diagram&#10;&#10;Description automatically generated">
            <a:extLst>
              <a:ext uri="{FF2B5EF4-FFF2-40B4-BE49-F238E27FC236}">
                <a16:creationId xmlns:a16="http://schemas.microsoft.com/office/drawing/2014/main" id="{3FCD3D62-A377-4340-B2ED-B18B6F34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16" y="1340458"/>
            <a:ext cx="3788249" cy="1865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FFAD9-849F-4739-9F24-133929240B8D}"/>
              </a:ext>
            </a:extLst>
          </p:cNvPr>
          <p:cNvSpPr txBox="1"/>
          <p:nvPr/>
        </p:nvSpPr>
        <p:spPr>
          <a:xfrm>
            <a:off x="5299788" y="995265"/>
            <a:ext cx="6329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one of the image recognition application in a medicine sector.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Is the most advanced sense of mans life.(Image processing and machine learning)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are considered as a vital tool utilized for the diagnosis and analysis for many diseases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 :Peripheral blood (PB) smear.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Computer-aided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microscopic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morphological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MATLAB image processing toolbox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651D4-CECB-4404-92AA-BD5A84C50C1F}"/>
              </a:ext>
            </a:extLst>
          </p:cNvPr>
          <p:cNvSpPr txBox="1"/>
          <p:nvPr/>
        </p:nvSpPr>
        <p:spPr>
          <a:xfrm>
            <a:off x="5340621" y="323534"/>
            <a:ext cx="518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ABSTRACT</a:t>
            </a:r>
            <a:endParaRPr lang="en-IN" sz="2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60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E59365-095F-4BE7-A598-6BC1C75F756A}"/>
              </a:ext>
            </a:extLst>
          </p:cNvPr>
          <p:cNvSpPr txBox="1"/>
          <p:nvPr/>
        </p:nvSpPr>
        <p:spPr>
          <a:xfrm>
            <a:off x="286779" y="553506"/>
            <a:ext cx="4561754" cy="32969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BLOOD CELLS: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Solid part of the blood cell that carries oxygen and removes CO2.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PLATELETS: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solid part of blood,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blood to clot when you have a cut or wound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PLASMA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 liquid part 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Plasma contains proteins that help the blood to clot, transport substances through the blood.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 BLOOD CELLS: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cells in our immune system(fights infection)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    </a:t>
            </a:r>
            <a:endParaRPr lang="en-US" sz="16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03E1474A-7710-412E-8F61-9D3603B1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3" y="3792230"/>
            <a:ext cx="4728832" cy="25122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0FF2EF8C-1062-44BB-9AA2-0F467B283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75" y="1137080"/>
            <a:ext cx="5538232" cy="32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7E434A-43FD-4E86-B6AF-6DC0281AF71F}"/>
              </a:ext>
            </a:extLst>
          </p:cNvPr>
          <p:cNvSpPr txBox="1"/>
          <p:nvPr/>
        </p:nvSpPr>
        <p:spPr>
          <a:xfrm>
            <a:off x="7682204" y="4691368"/>
            <a:ext cx="3601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 smear image view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86BB91-575D-4493-815E-1E1129C126F2}"/>
              </a:ext>
            </a:extLst>
          </p:cNvPr>
          <p:cNvSpPr txBox="1"/>
          <p:nvPr/>
        </p:nvSpPr>
        <p:spPr>
          <a:xfrm>
            <a:off x="1835021" y="6304494"/>
            <a:ext cx="176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view</a:t>
            </a:r>
          </a:p>
        </p:txBody>
      </p:sp>
    </p:spTree>
    <p:extLst>
      <p:ext uri="{BB962C8B-B14F-4D97-AF65-F5344CB8AC3E}">
        <p14:creationId xmlns:p14="http://schemas.microsoft.com/office/powerpoint/2010/main" val="349361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89CD-549B-4A71-BC85-DDA02FD4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3171"/>
            <a:ext cx="3932237" cy="545841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WBC Identification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B0D49-A7C2-4D7C-8B9F-CFB6FBBB5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914" y="924520"/>
            <a:ext cx="5346210" cy="308285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types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 nucleus  sizes, area, and  shapes  are  diff in all cases 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need to apply diff steps to identify them 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also as our project is about WBC   identification so we need to remove remaining Blood components like RBC, Plasma &amp; Platelets.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using an algorithm(Image Processing  &amp; ML tech) we can identify them. 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Generally, the digital image is defined as a discrete two-dimensional function f(x, y).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0.jpeg">
            <a:extLst>
              <a:ext uri="{FF2B5EF4-FFF2-40B4-BE49-F238E27FC236}">
                <a16:creationId xmlns:a16="http://schemas.microsoft.com/office/drawing/2014/main" id="{89EE4FC8-D9F4-495C-ABD8-93FF1436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6865" y="357156"/>
            <a:ext cx="2367483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11.jpeg">
            <a:extLst>
              <a:ext uri="{FF2B5EF4-FFF2-40B4-BE49-F238E27FC236}">
                <a16:creationId xmlns:a16="http://schemas.microsoft.com/office/drawing/2014/main" id="{9EB233A6-47B7-4B1D-96FA-30E0CE6891A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62852" y="348342"/>
            <a:ext cx="2848234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12.jpeg">
            <a:extLst>
              <a:ext uri="{FF2B5EF4-FFF2-40B4-BE49-F238E27FC236}">
                <a16:creationId xmlns:a16="http://schemas.microsoft.com/office/drawing/2014/main" id="{4D30C694-5EA4-482B-8E90-C12F16CD1E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6865" y="2328070"/>
            <a:ext cx="2367483" cy="1679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13.jpeg">
            <a:extLst>
              <a:ext uri="{FF2B5EF4-FFF2-40B4-BE49-F238E27FC236}">
                <a16:creationId xmlns:a16="http://schemas.microsoft.com/office/drawing/2014/main" id="{3EC5E91E-AD72-45C4-B440-7341603845E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7214" y="4339665"/>
            <a:ext cx="2491275" cy="19144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14.jpeg">
            <a:extLst>
              <a:ext uri="{FF2B5EF4-FFF2-40B4-BE49-F238E27FC236}">
                <a16:creationId xmlns:a16="http://schemas.microsoft.com/office/drawing/2014/main" id="{34B00DB4-3B44-444B-8DB0-28BE977AFAB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41331" y="2385609"/>
            <a:ext cx="2491275" cy="1778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81.jpeg">
            <a:extLst>
              <a:ext uri="{FF2B5EF4-FFF2-40B4-BE49-F238E27FC236}">
                <a16:creationId xmlns:a16="http://schemas.microsoft.com/office/drawing/2014/main" id="{B24A0C1B-8999-4ECD-8D77-0CE709E1D11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2738" y="3955735"/>
            <a:ext cx="4966336" cy="22379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9A11AF-F788-40FB-90CE-290A851F5A10}"/>
              </a:ext>
            </a:extLst>
          </p:cNvPr>
          <p:cNvSpPr txBox="1"/>
          <p:nvPr/>
        </p:nvSpPr>
        <p:spPr>
          <a:xfrm>
            <a:off x="985838" y="6276329"/>
            <a:ext cx="463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Representation</a:t>
            </a:r>
            <a:r>
              <a:rPr lang="en-IN" sz="14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14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Microscopic</a:t>
            </a:r>
            <a:r>
              <a:rPr lang="en-IN" sz="14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en-IN" sz="14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 image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1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418EE1-69AC-48CA-87A7-DBE9A1D1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336550"/>
            <a:ext cx="7290221" cy="584041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of the most challenging problems in microbiological image processing is separating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touching cells .</a:t>
            </a:r>
          </a:p>
          <a:p>
            <a:pPr marL="557530" marR="488315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increases the diagnostic accuracy, thus saving more lives, and (ii) decreases the number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false diagnoses, hence reducing the medical and emotional cost imposed on individuals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unnecessary laboratory tests.</a:t>
            </a:r>
          </a:p>
          <a:p>
            <a:pPr marL="557530" marR="488315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processing and ML techniques have been applied by many researchers to solve this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1780" marR="488315" indent="0" algn="just">
              <a:lnSpc>
                <a:spcPct val="200000"/>
              </a:lnSpc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short note on image processing steps.</a:t>
            </a:r>
          </a:p>
          <a:p>
            <a:endParaRPr lang="en-IN" dirty="0"/>
          </a:p>
        </p:txBody>
      </p:sp>
      <p:pic>
        <p:nvPicPr>
          <p:cNvPr id="5" name="image61.jpeg">
            <a:extLst>
              <a:ext uri="{FF2B5EF4-FFF2-40B4-BE49-F238E27FC236}">
                <a16:creationId xmlns:a16="http://schemas.microsoft.com/office/drawing/2014/main" id="{F486BA1A-98AF-46F5-BFCF-0C6D7885CB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2983" y="2062123"/>
            <a:ext cx="2960370" cy="2148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A431-222B-40CD-8951-D90CF3B77520}"/>
              </a:ext>
            </a:extLst>
          </p:cNvPr>
          <p:cNvSpPr txBox="1"/>
          <p:nvPr/>
        </p:nvSpPr>
        <p:spPr>
          <a:xfrm>
            <a:off x="8086532" y="4342044"/>
            <a:ext cx="357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hematology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analyzer</a:t>
            </a:r>
          </a:p>
          <a:p>
            <a:r>
              <a:rPr lang="en-US" dirty="0">
                <a:latin typeface="Times New Roman" panose="02020603050405020304" pitchFamily="18" charset="0"/>
              </a:rPr>
              <a:t>(draw back of WBC identification up to 60%)</a:t>
            </a:r>
            <a:endParaRPr lang="en-IN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EDFFE7C8-75C9-4623-A4BE-C13134628574}"/>
              </a:ext>
            </a:extLst>
          </p:cNvPr>
          <p:cNvGrpSpPr>
            <a:grpSpLocks/>
          </p:cNvGrpSpPr>
          <p:nvPr/>
        </p:nvGrpSpPr>
        <p:grpSpPr bwMode="auto">
          <a:xfrm>
            <a:off x="8583103" y="295503"/>
            <a:ext cx="1418123" cy="1066288"/>
            <a:chOff x="7851" y="-3698"/>
            <a:chExt cx="1193" cy="2062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15D13EE-B559-4B96-9B38-21993665B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1" y="-3698"/>
              <a:ext cx="1193" cy="1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61767BD-C033-484A-BA62-0EBB76955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0" y="-2187"/>
              <a:ext cx="376" cy="551"/>
            </a:xfrm>
            <a:custGeom>
              <a:avLst/>
              <a:gdLst>
                <a:gd name="T0" fmla="+- 0 8792 8510"/>
                <a:gd name="T1" fmla="*/ T0 w 376"/>
                <a:gd name="T2" fmla="+- 0 -2186 -2186"/>
                <a:gd name="T3" fmla="*/ -2186 h 551"/>
                <a:gd name="T4" fmla="+- 0 8604 8510"/>
                <a:gd name="T5" fmla="*/ T4 w 376"/>
                <a:gd name="T6" fmla="+- 0 -2186 -2186"/>
                <a:gd name="T7" fmla="*/ -2186 h 551"/>
                <a:gd name="T8" fmla="+- 0 8604 8510"/>
                <a:gd name="T9" fmla="*/ T8 w 376"/>
                <a:gd name="T10" fmla="+- 0 -1772 -2186"/>
                <a:gd name="T11" fmla="*/ -1772 h 551"/>
                <a:gd name="T12" fmla="+- 0 8510 8510"/>
                <a:gd name="T13" fmla="*/ T12 w 376"/>
                <a:gd name="T14" fmla="+- 0 -1772 -2186"/>
                <a:gd name="T15" fmla="*/ -1772 h 551"/>
                <a:gd name="T16" fmla="+- 0 8698 8510"/>
                <a:gd name="T17" fmla="*/ T16 w 376"/>
                <a:gd name="T18" fmla="+- 0 -1635 -2186"/>
                <a:gd name="T19" fmla="*/ -1635 h 551"/>
                <a:gd name="T20" fmla="+- 0 8886 8510"/>
                <a:gd name="T21" fmla="*/ T20 w 376"/>
                <a:gd name="T22" fmla="+- 0 -1772 -2186"/>
                <a:gd name="T23" fmla="*/ -1772 h 551"/>
                <a:gd name="T24" fmla="+- 0 8792 8510"/>
                <a:gd name="T25" fmla="*/ T24 w 376"/>
                <a:gd name="T26" fmla="+- 0 -1772 -2186"/>
                <a:gd name="T27" fmla="*/ -1772 h 551"/>
                <a:gd name="T28" fmla="+- 0 8792 8510"/>
                <a:gd name="T29" fmla="*/ T28 w 376"/>
                <a:gd name="T30" fmla="+- 0 -2186 -2186"/>
                <a:gd name="T31" fmla="*/ -2186 h 55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76" h="551">
                  <a:moveTo>
                    <a:pt x="282" y="0"/>
                  </a:moveTo>
                  <a:lnTo>
                    <a:pt x="94" y="0"/>
                  </a:lnTo>
                  <a:lnTo>
                    <a:pt x="94" y="414"/>
                  </a:lnTo>
                  <a:lnTo>
                    <a:pt x="0" y="414"/>
                  </a:lnTo>
                  <a:lnTo>
                    <a:pt x="188" y="551"/>
                  </a:lnTo>
                  <a:lnTo>
                    <a:pt x="376" y="414"/>
                  </a:lnTo>
                  <a:lnTo>
                    <a:pt x="282" y="41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A530ECE-72C7-44A4-B49A-113D21B27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0" y="-2187"/>
              <a:ext cx="376" cy="551"/>
            </a:xfrm>
            <a:custGeom>
              <a:avLst/>
              <a:gdLst>
                <a:gd name="T0" fmla="+- 0 8510 8510"/>
                <a:gd name="T1" fmla="*/ T0 w 376"/>
                <a:gd name="T2" fmla="+- 0 -1772 -2186"/>
                <a:gd name="T3" fmla="*/ -1772 h 551"/>
                <a:gd name="T4" fmla="+- 0 8604 8510"/>
                <a:gd name="T5" fmla="*/ T4 w 376"/>
                <a:gd name="T6" fmla="+- 0 -1772 -2186"/>
                <a:gd name="T7" fmla="*/ -1772 h 551"/>
                <a:gd name="T8" fmla="+- 0 8604 8510"/>
                <a:gd name="T9" fmla="*/ T8 w 376"/>
                <a:gd name="T10" fmla="+- 0 -2186 -2186"/>
                <a:gd name="T11" fmla="*/ -2186 h 551"/>
                <a:gd name="T12" fmla="+- 0 8792 8510"/>
                <a:gd name="T13" fmla="*/ T12 w 376"/>
                <a:gd name="T14" fmla="+- 0 -2186 -2186"/>
                <a:gd name="T15" fmla="*/ -2186 h 551"/>
                <a:gd name="T16" fmla="+- 0 8792 8510"/>
                <a:gd name="T17" fmla="*/ T16 w 376"/>
                <a:gd name="T18" fmla="+- 0 -1772 -2186"/>
                <a:gd name="T19" fmla="*/ -1772 h 551"/>
                <a:gd name="T20" fmla="+- 0 8886 8510"/>
                <a:gd name="T21" fmla="*/ T20 w 376"/>
                <a:gd name="T22" fmla="+- 0 -1772 -2186"/>
                <a:gd name="T23" fmla="*/ -1772 h 551"/>
                <a:gd name="T24" fmla="+- 0 8698 8510"/>
                <a:gd name="T25" fmla="*/ T24 w 376"/>
                <a:gd name="T26" fmla="+- 0 -1635 -2186"/>
                <a:gd name="T27" fmla="*/ -1635 h 551"/>
                <a:gd name="T28" fmla="+- 0 8510 8510"/>
                <a:gd name="T29" fmla="*/ T28 w 376"/>
                <a:gd name="T30" fmla="+- 0 -1772 -2186"/>
                <a:gd name="T31" fmla="*/ -1772 h 55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76" h="551">
                  <a:moveTo>
                    <a:pt x="0" y="414"/>
                  </a:moveTo>
                  <a:lnTo>
                    <a:pt x="94" y="414"/>
                  </a:lnTo>
                  <a:lnTo>
                    <a:pt x="94" y="0"/>
                  </a:lnTo>
                  <a:lnTo>
                    <a:pt x="282" y="0"/>
                  </a:lnTo>
                  <a:lnTo>
                    <a:pt x="282" y="414"/>
                  </a:lnTo>
                  <a:lnTo>
                    <a:pt x="376" y="414"/>
                  </a:lnTo>
                  <a:lnTo>
                    <a:pt x="188" y="551"/>
                  </a:lnTo>
                  <a:lnTo>
                    <a:pt x="0" y="41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5269FCD-33E1-4B72-B6C5-57ACC69A5A62}"/>
              </a:ext>
            </a:extLst>
          </p:cNvPr>
          <p:cNvSpPr txBox="1"/>
          <p:nvPr/>
        </p:nvSpPr>
        <p:spPr>
          <a:xfrm>
            <a:off x="8490857" y="1413700"/>
            <a:ext cx="207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Overlapping cells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6BF5D-4F25-4485-882F-28EEA0469CFB}"/>
              </a:ext>
            </a:extLst>
          </p:cNvPr>
          <p:cNvSpPr txBox="1"/>
          <p:nvPr/>
        </p:nvSpPr>
        <p:spPr>
          <a:xfrm>
            <a:off x="1108644" y="46190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acquisition, 2) image segmentation, 3) feature extraction and selection,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finally,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4)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0C316-C0D8-490F-8EB6-120559B70749}"/>
              </a:ext>
            </a:extLst>
          </p:cNvPr>
          <p:cNvSpPr txBox="1"/>
          <p:nvPr/>
        </p:nvSpPr>
        <p:spPr>
          <a:xfrm>
            <a:off x="8870303" y="5210374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system</a:t>
            </a:r>
          </a:p>
        </p:txBody>
      </p:sp>
    </p:spTree>
    <p:extLst>
      <p:ext uri="{BB962C8B-B14F-4D97-AF65-F5344CB8AC3E}">
        <p14:creationId xmlns:p14="http://schemas.microsoft.com/office/powerpoint/2010/main" val="332616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B181B-CF8F-4BEE-8544-A36C3F01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17" y="313250"/>
            <a:ext cx="3929063" cy="7711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4.jpeg">
            <a:extLst>
              <a:ext uri="{FF2B5EF4-FFF2-40B4-BE49-F238E27FC236}">
                <a16:creationId xmlns:a16="http://schemas.microsoft.com/office/drawing/2014/main" id="{F859B78B-AAA1-4928-8015-A83F9D931E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167" t="1117" r="-1260" b="13588"/>
          <a:stretch/>
        </p:blipFill>
        <p:spPr>
          <a:xfrm>
            <a:off x="7469743" y="559835"/>
            <a:ext cx="4330371" cy="5940492"/>
          </a:xfrm>
          <a:prstGeom prst="rect">
            <a:avLst/>
          </a:prstGeom>
        </p:spPr>
      </p:pic>
      <p:pic>
        <p:nvPicPr>
          <p:cNvPr id="4098" name="Picture 2" descr="Common block diagram for white blood cell recognition  ">
            <a:extLst>
              <a:ext uri="{FF2B5EF4-FFF2-40B4-BE49-F238E27FC236}">
                <a16:creationId xmlns:a16="http://schemas.microsoft.com/office/drawing/2014/main" id="{925326F8-2138-4D9E-BC70-8DB7D4DCA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850" y="957943"/>
            <a:ext cx="1583018" cy="216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7CFC7-C9CF-4434-8F90-996761698BB0}"/>
              </a:ext>
            </a:extLst>
          </p:cNvPr>
          <p:cNvSpPr txBox="1"/>
          <p:nvPr/>
        </p:nvSpPr>
        <p:spPr>
          <a:xfrm>
            <a:off x="391886" y="1243562"/>
            <a:ext cx="521892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Image acquisition: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action of retrieving an image from the source. </a:t>
            </a: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Preprocessing: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Identifying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boundaries of  WBC by removing RBC.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384AB-D039-4714-8EC6-32586FDF28F5}"/>
              </a:ext>
            </a:extLst>
          </p:cNvPr>
          <p:cNvSpPr txBox="1"/>
          <p:nvPr/>
        </p:nvSpPr>
        <p:spPr>
          <a:xfrm>
            <a:off x="5469850" y="3172408"/>
            <a:ext cx="152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FD654F-0104-4CBA-AC83-1D1AAC9F9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63" y="3172408"/>
            <a:ext cx="4607217" cy="31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7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156987-2BCB-43DF-8AB5-AF3993A16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347663"/>
            <a:ext cx="10514012" cy="5829300"/>
          </a:xfrm>
        </p:spPr>
        <p:txBody>
          <a:bodyPr/>
          <a:lstStyle/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converting an image from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grayscale into a binary image 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image intensity T=0.008856 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scale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range 0 to 255.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image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in the form of zeroes and ones.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almost all the other blood components while retaining the nucleus with the minimum effect of distortion on the nucleus part of the white blood cell.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C6D0B3-839F-4B04-AE26-199F9C9F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" y="3429000"/>
            <a:ext cx="4947092" cy="2747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1FA7D2-2092-46F2-AD0A-9A889A48D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36" y="3429000"/>
            <a:ext cx="5343564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2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6B8C0-5523-43B1-B7D4-731E8A6B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47" y="478970"/>
            <a:ext cx="11103429" cy="2083837"/>
          </a:xfrm>
        </p:spPr>
        <p:txBody>
          <a:bodyPr anchor="b"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green blue image is a 3-D byte array that stores color value in each pixel.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mask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coloring the mask by using RGB plain.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mask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simply one in which the only the colors of shades of gray.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Here Background noise and platelets are identified and background noise is removed.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8B8E7C-D147-416F-A910-C5F0EF4C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43" y="2963842"/>
            <a:ext cx="5362614" cy="38195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9F7180-7D77-4571-8A43-9A868129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45" y="2850388"/>
            <a:ext cx="5695992" cy="38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B754-34F1-483F-B966-453A8EFE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16" y="441650"/>
            <a:ext cx="10157927" cy="6655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2.Image Enhancement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3E164D-8E49-49DF-BA71-E47AC570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779" y="1250302"/>
            <a:ext cx="7517591" cy="5383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776EF5-FBB8-4D61-AFEE-67BFD687E229}"/>
              </a:ext>
            </a:extLst>
          </p:cNvPr>
          <p:cNvSpPr txBox="1"/>
          <p:nvPr/>
        </p:nvSpPr>
        <p:spPr>
          <a:xfrm>
            <a:off x="292359" y="1250301"/>
            <a:ext cx="42112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of improving the quality and information content of original data before processing.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Brighten most of the details in the image except the nucleus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all the objects and their borders in the image including the cell nucleus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and image quality are improved for better vision.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955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</TotalTime>
  <Words>1056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Bradley Hand ITC</vt:lpstr>
      <vt:lpstr>Calibri</vt:lpstr>
      <vt:lpstr>Calibri Light</vt:lpstr>
      <vt:lpstr>Menlo</vt:lpstr>
      <vt:lpstr>Times New Roman</vt:lpstr>
      <vt:lpstr>Wingdings</vt:lpstr>
      <vt:lpstr>office theme</vt:lpstr>
      <vt:lpstr>AUTOMATIC WHITE BLOOD CELLS IDENTIFICATION</vt:lpstr>
      <vt:lpstr>PROLOGUE</vt:lpstr>
      <vt:lpstr>PowerPoint Presentation</vt:lpstr>
      <vt:lpstr>WBC Identification</vt:lpstr>
      <vt:lpstr>PowerPoint Presentation</vt:lpstr>
      <vt:lpstr>Block Diagram:</vt:lpstr>
      <vt:lpstr>PowerPoint Presentation</vt:lpstr>
      <vt:lpstr>           RGB: red green blue image is a 3-D byte array that stores color value in each pixel. RGB mask: coloring the mask by using RGB plain. Gray mask: simply one in which the only the colors of shades of gray.        Here Background noise and platelets are identified and background noise is removed. </vt:lpstr>
      <vt:lpstr>2.Image Enhancement :</vt:lpstr>
      <vt:lpstr>3. Image Segmentation: Dividing an image into blocks for identifying the noises.    OTSU binary image: To perform automatic image thresholding by using binary values  such as 0’s &amp; 1’s      Average filtered image: method of smoothing image by reducing the amount of intensity, variation between neighboring pixels. </vt:lpstr>
      <vt:lpstr>Gradient magnitude: it is a scalar quantity that describes the local rate of change in the scaler field. Watershed segmentation: transform decomposes an image completely and thus assigns each pixel either to a region.</vt:lpstr>
      <vt:lpstr>4.Feature extraction:  Completely Eliminating platelets, boundaries noise, and also adjust the size of the nuclei.   By superimposing with the original image noise is removed completely.  </vt:lpstr>
      <vt:lpstr>Broken watershed nucleus: to identify the exact position of the nucleus by taking an imaginary line.  Highlight all the objects and their borders in the image including the cell nucleus borders. </vt:lpstr>
      <vt:lpstr>Superimposing  on the original image to sink the nucleus to find the 100% accurate nucleus AND removing noise finally by color watershed  tech.</vt:lpstr>
      <vt:lpstr> 4.Final Step Identification of WBC  :</vt:lpstr>
      <vt:lpstr>Advantages:</vt:lpstr>
      <vt:lpstr>Future scope: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Satya varaprasad</cp:lastModifiedBy>
  <cp:revision>373</cp:revision>
  <dcterms:created xsi:type="dcterms:W3CDTF">2013-07-15T20:26:40Z</dcterms:created>
  <dcterms:modified xsi:type="dcterms:W3CDTF">2022-02-24T08:17:20Z</dcterms:modified>
</cp:coreProperties>
</file>