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7" r:id="rId3"/>
    <p:sldId id="261" r:id="rId4"/>
    <p:sldId id="260" r:id="rId5"/>
    <p:sldId id="257" r:id="rId6"/>
    <p:sldId id="258" r:id="rId7"/>
    <p:sldId id="259" r:id="rId8"/>
    <p:sldId id="262" r:id="rId9"/>
    <p:sldId id="265" r:id="rId10"/>
    <p:sldId id="264"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DA20E-A885-4172-A93E-F26EE0EF3EBA}" v="479" dt="2022-09-07T09:20:15.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KURI DINESH REDDY" userId="S::2100040069@kluniversity.in::5908754d-50ec-4b39-9310-7bce90c49bc4" providerId="AD" clId="Web-{593DA20E-A885-4172-A93E-F26EE0EF3EBA}"/>
    <pc:docChg chg="addSld delSld modSld sldOrd addMainMaster delMainMaster">
      <pc:chgData name="KOLKURI DINESH REDDY" userId="S::2100040069@kluniversity.in::5908754d-50ec-4b39-9310-7bce90c49bc4" providerId="AD" clId="Web-{593DA20E-A885-4172-A93E-F26EE0EF3EBA}" dt="2022-09-07T09:20:15.590" v="489" actId="1076"/>
      <pc:docMkLst>
        <pc:docMk/>
      </pc:docMkLst>
      <pc:sldChg chg="addSp delSp modSp mod setBg modClrScheme setClrOvrMap chgLayout">
        <pc:chgData name="KOLKURI DINESH REDDY" userId="S::2100040069@kluniversity.in::5908754d-50ec-4b39-9310-7bce90c49bc4" providerId="AD" clId="Web-{593DA20E-A885-4172-A93E-F26EE0EF3EBA}" dt="2022-09-07T09:15:09.895" v="471" actId="14100"/>
        <pc:sldMkLst>
          <pc:docMk/>
          <pc:sldMk cId="109857222" sldId="256"/>
        </pc:sldMkLst>
        <pc:spChg chg="mod">
          <ac:chgData name="KOLKURI DINESH REDDY" userId="S::2100040069@kluniversity.in::5908754d-50ec-4b39-9310-7bce90c49bc4" providerId="AD" clId="Web-{593DA20E-A885-4172-A93E-F26EE0EF3EBA}" dt="2022-09-07T09:15:09.895" v="471" actId="14100"/>
          <ac:spMkLst>
            <pc:docMk/>
            <pc:sldMk cId="109857222" sldId="256"/>
            <ac:spMk id="2" creationId="{00000000-0000-0000-0000-000000000000}"/>
          </ac:spMkLst>
        </pc:spChg>
        <pc:spChg chg="mod">
          <ac:chgData name="KOLKURI DINESH REDDY" userId="S::2100040069@kluniversity.in::5908754d-50ec-4b39-9310-7bce90c49bc4" providerId="AD" clId="Web-{593DA20E-A885-4172-A93E-F26EE0EF3EBA}" dt="2022-09-07T09:14:46.879" v="469" actId="20577"/>
          <ac:spMkLst>
            <pc:docMk/>
            <pc:sldMk cId="109857222" sldId="256"/>
            <ac:spMk id="3" creationId="{00000000-0000-0000-0000-000000000000}"/>
          </ac:spMkLst>
        </pc:spChg>
        <pc:spChg chg="add del">
          <ac:chgData name="KOLKURI DINESH REDDY" userId="S::2100040069@kluniversity.in::5908754d-50ec-4b39-9310-7bce90c49bc4" providerId="AD" clId="Web-{593DA20E-A885-4172-A93E-F26EE0EF3EBA}" dt="2022-09-07T08:27:50.382" v="76"/>
          <ac:spMkLst>
            <pc:docMk/>
            <pc:sldMk cId="109857222" sldId="256"/>
            <ac:spMk id="9" creationId="{657F69E0-C4B0-4BEC-A689-4F8D877F05D4}"/>
          </ac:spMkLst>
        </pc:spChg>
        <pc:spChg chg="add del">
          <ac:chgData name="KOLKURI DINESH REDDY" userId="S::2100040069@kluniversity.in::5908754d-50ec-4b39-9310-7bce90c49bc4" providerId="AD" clId="Web-{593DA20E-A885-4172-A93E-F26EE0EF3EBA}" dt="2022-09-07T08:27:50.382" v="76"/>
          <ac:spMkLst>
            <pc:docMk/>
            <pc:sldMk cId="109857222" sldId="256"/>
            <ac:spMk id="11" creationId="{9F6380B4-6A1C-481E-8408-B4E6C75B9B81}"/>
          </ac:spMkLst>
        </pc:spChg>
        <pc:spChg chg="add del">
          <ac:chgData name="KOLKURI DINESH REDDY" userId="S::2100040069@kluniversity.in::5908754d-50ec-4b39-9310-7bce90c49bc4" providerId="AD" clId="Web-{593DA20E-A885-4172-A93E-F26EE0EF3EBA}" dt="2022-09-07T08:27:50.350" v="75"/>
          <ac:spMkLst>
            <pc:docMk/>
            <pc:sldMk cId="109857222" sldId="256"/>
            <ac:spMk id="16" creationId="{EBDD1931-9E86-4402-9A68-33A2D9EFB198}"/>
          </ac:spMkLst>
        </pc:spChg>
        <pc:spChg chg="add del">
          <ac:chgData name="KOLKURI DINESH REDDY" userId="S::2100040069@kluniversity.in::5908754d-50ec-4b39-9310-7bce90c49bc4" providerId="AD" clId="Web-{593DA20E-A885-4172-A93E-F26EE0EF3EBA}" dt="2022-09-07T08:27:50.350" v="75"/>
          <ac:spMkLst>
            <pc:docMk/>
            <pc:sldMk cId="109857222" sldId="256"/>
            <ac:spMk id="18" creationId="{75824B8B-B231-480A-9E80-6D446D1D9AA3}"/>
          </ac:spMkLst>
        </pc:spChg>
        <pc:spChg chg="add del">
          <ac:chgData name="KOLKURI DINESH REDDY" userId="S::2100040069@kluniversity.in::5908754d-50ec-4b39-9310-7bce90c49bc4" providerId="AD" clId="Web-{593DA20E-A885-4172-A93E-F26EE0EF3EBA}" dt="2022-09-07T08:27:50.350" v="75"/>
          <ac:spMkLst>
            <pc:docMk/>
            <pc:sldMk cId="109857222" sldId="256"/>
            <ac:spMk id="20" creationId="{C43AF03E-5FC1-48B3-8CF2-01998C2328AE}"/>
          </ac:spMkLst>
        </pc:spChg>
        <pc:spChg chg="add del">
          <ac:chgData name="KOLKURI DINESH REDDY" userId="S::2100040069@kluniversity.in::5908754d-50ec-4b39-9310-7bce90c49bc4" providerId="AD" clId="Web-{593DA20E-A885-4172-A93E-F26EE0EF3EBA}" dt="2022-09-07T08:27:50.350" v="75"/>
          <ac:spMkLst>
            <pc:docMk/>
            <pc:sldMk cId="109857222" sldId="256"/>
            <ac:spMk id="22" creationId="{3FCFB1DE-0B7E-48CC-BA90-B2AB0889F9D6}"/>
          </ac:spMkLst>
        </pc:spChg>
        <pc:spChg chg="add del">
          <ac:chgData name="KOLKURI DINESH REDDY" userId="S::2100040069@kluniversity.in::5908754d-50ec-4b39-9310-7bce90c49bc4" providerId="AD" clId="Web-{593DA20E-A885-4172-A93E-F26EE0EF3EBA}" dt="2022-09-07T09:14:10.518" v="465"/>
          <ac:spMkLst>
            <pc:docMk/>
            <pc:sldMk cId="109857222" sldId="256"/>
            <ac:spMk id="24" creationId="{EBDD1931-9E86-4402-9A68-33A2D9EFB198}"/>
          </ac:spMkLst>
        </pc:spChg>
        <pc:spChg chg="add del">
          <ac:chgData name="KOLKURI DINESH REDDY" userId="S::2100040069@kluniversity.in::5908754d-50ec-4b39-9310-7bce90c49bc4" providerId="AD" clId="Web-{593DA20E-A885-4172-A93E-F26EE0EF3EBA}" dt="2022-09-07T09:14:10.518" v="465"/>
          <ac:spMkLst>
            <pc:docMk/>
            <pc:sldMk cId="109857222" sldId="256"/>
            <ac:spMk id="25" creationId="{352BEC0E-22F8-46D0-9632-375DB541B06C}"/>
          </ac:spMkLst>
        </pc:spChg>
        <pc:spChg chg="add del">
          <ac:chgData name="KOLKURI DINESH REDDY" userId="S::2100040069@kluniversity.in::5908754d-50ec-4b39-9310-7bce90c49bc4" providerId="AD" clId="Web-{593DA20E-A885-4172-A93E-F26EE0EF3EBA}" dt="2022-09-07T09:14:10.518" v="465"/>
          <ac:spMkLst>
            <pc:docMk/>
            <pc:sldMk cId="109857222" sldId="256"/>
            <ac:spMk id="26" creationId="{3FCFB1DE-0B7E-48CC-BA90-B2AB0889F9D6}"/>
          </ac:spMkLst>
        </pc:spChg>
        <pc:spChg chg="add">
          <ac:chgData name="KOLKURI DINESH REDDY" userId="S::2100040069@kluniversity.in::5908754d-50ec-4b39-9310-7bce90c49bc4" providerId="AD" clId="Web-{593DA20E-A885-4172-A93E-F26EE0EF3EBA}" dt="2022-09-07T09:14:10.518" v="465"/>
          <ac:spMkLst>
            <pc:docMk/>
            <pc:sldMk cId="109857222" sldId="256"/>
            <ac:spMk id="31" creationId="{B87C619C-EBAB-488E-96B9-153AA4C9B440}"/>
          </ac:spMkLst>
        </pc:spChg>
        <pc:spChg chg="add">
          <ac:chgData name="KOLKURI DINESH REDDY" userId="S::2100040069@kluniversity.in::5908754d-50ec-4b39-9310-7bce90c49bc4" providerId="AD" clId="Web-{593DA20E-A885-4172-A93E-F26EE0EF3EBA}" dt="2022-09-07T09:14:10.518" v="465"/>
          <ac:spMkLst>
            <pc:docMk/>
            <pc:sldMk cId="109857222" sldId="256"/>
            <ac:spMk id="33" creationId="{130DA1C1-36FD-41D8-9826-EE797BF39BAB}"/>
          </ac:spMkLst>
        </pc:spChg>
        <pc:spChg chg="add">
          <ac:chgData name="KOLKURI DINESH REDDY" userId="S::2100040069@kluniversity.in::5908754d-50ec-4b39-9310-7bce90c49bc4" providerId="AD" clId="Web-{593DA20E-A885-4172-A93E-F26EE0EF3EBA}" dt="2022-09-07T09:14:10.518" v="465"/>
          <ac:spMkLst>
            <pc:docMk/>
            <pc:sldMk cId="109857222" sldId="256"/>
            <ac:spMk id="35" creationId="{35BC54F7-1315-4D6C-9420-A5BF0CDDBC04}"/>
          </ac:spMkLst>
        </pc:spChg>
        <pc:picChg chg="add mod ord">
          <ac:chgData name="KOLKURI DINESH REDDY" userId="S::2100040069@kluniversity.in::5908754d-50ec-4b39-9310-7bce90c49bc4" providerId="AD" clId="Web-{593DA20E-A885-4172-A93E-F26EE0EF3EBA}" dt="2022-09-07T09:14:10.518" v="465"/>
          <ac:picMkLst>
            <pc:docMk/>
            <pc:sldMk cId="109857222" sldId="256"/>
            <ac:picMk id="4" creationId="{E9ECB782-DCC8-4CFC-02D1-3AFC034EAF9C}"/>
          </ac:picMkLst>
        </pc:picChg>
        <pc:picChg chg="add mod">
          <ac:chgData name="KOLKURI DINESH REDDY" userId="S::2100040069@kluniversity.in::5908754d-50ec-4b39-9310-7bce90c49bc4" providerId="AD" clId="Web-{593DA20E-A885-4172-A93E-F26EE0EF3EBA}" dt="2022-09-07T09:14:10.518" v="465"/>
          <ac:picMkLst>
            <pc:docMk/>
            <pc:sldMk cId="109857222" sldId="256"/>
            <ac:picMk id="5" creationId="{FD7E9171-A650-2B53-049D-7E0818B32290}"/>
          </ac:picMkLst>
        </pc:picChg>
      </pc:sldChg>
      <pc:sldChg chg="addSp delSp modSp new mod setBg">
        <pc:chgData name="KOLKURI DINESH REDDY" userId="S::2100040069@kluniversity.in::5908754d-50ec-4b39-9310-7bce90c49bc4" providerId="AD" clId="Web-{593DA20E-A885-4172-A93E-F26EE0EF3EBA}" dt="2022-09-07T09:10:27.387" v="461" actId="20577"/>
        <pc:sldMkLst>
          <pc:docMk/>
          <pc:sldMk cId="3156270086" sldId="257"/>
        </pc:sldMkLst>
        <pc:spChg chg="mod">
          <ac:chgData name="KOLKURI DINESH REDDY" userId="S::2100040069@kluniversity.in::5908754d-50ec-4b39-9310-7bce90c49bc4" providerId="AD" clId="Web-{593DA20E-A885-4172-A93E-F26EE0EF3EBA}" dt="2022-09-07T08:31:21.747" v="105"/>
          <ac:spMkLst>
            <pc:docMk/>
            <pc:sldMk cId="3156270086" sldId="257"/>
            <ac:spMk id="2" creationId="{471A4B89-F0FE-D093-50F2-971B60FDBED5}"/>
          </ac:spMkLst>
        </pc:spChg>
        <pc:spChg chg="add del mod">
          <ac:chgData name="KOLKURI DINESH REDDY" userId="S::2100040069@kluniversity.in::5908754d-50ec-4b39-9310-7bce90c49bc4" providerId="AD" clId="Web-{593DA20E-A885-4172-A93E-F26EE0EF3EBA}" dt="2022-09-07T09:10:27.387" v="461" actId="20577"/>
          <ac:spMkLst>
            <pc:docMk/>
            <pc:sldMk cId="3156270086" sldId="257"/>
            <ac:spMk id="3" creationId="{66A4A105-8EC9-7ED6-752E-68A34B105E24}"/>
          </ac:spMkLst>
        </pc:spChg>
        <pc:spChg chg="add del">
          <ac:chgData name="KOLKURI DINESH REDDY" userId="S::2100040069@kluniversity.in::5908754d-50ec-4b39-9310-7bce90c49bc4" providerId="AD" clId="Web-{593DA20E-A885-4172-A93E-F26EE0EF3EBA}" dt="2022-09-07T08:31:21.747" v="105"/>
          <ac:spMkLst>
            <pc:docMk/>
            <pc:sldMk cId="3156270086" sldId="257"/>
            <ac:spMk id="8" creationId="{777A147A-9ED8-46B4-8660-1B3C2AA880B5}"/>
          </ac:spMkLst>
        </pc:spChg>
        <pc:spChg chg="add del">
          <ac:chgData name="KOLKURI DINESH REDDY" userId="S::2100040069@kluniversity.in::5908754d-50ec-4b39-9310-7bce90c49bc4" providerId="AD" clId="Web-{593DA20E-A885-4172-A93E-F26EE0EF3EBA}" dt="2022-09-07T08:31:21.747" v="105"/>
          <ac:spMkLst>
            <pc:docMk/>
            <pc:sldMk cId="3156270086" sldId="257"/>
            <ac:spMk id="10" creationId="{5D6C15A0-C087-4593-8414-2B4EC1CDC3DE}"/>
          </ac:spMkLst>
        </pc:spChg>
        <pc:spChg chg="add del">
          <ac:chgData name="KOLKURI DINESH REDDY" userId="S::2100040069@kluniversity.in::5908754d-50ec-4b39-9310-7bce90c49bc4" providerId="AD" clId="Web-{593DA20E-A885-4172-A93E-F26EE0EF3EBA}" dt="2022-09-07T08:31:21.747" v="105"/>
          <ac:spMkLst>
            <pc:docMk/>
            <pc:sldMk cId="3156270086" sldId="257"/>
            <ac:spMk id="16" creationId="{2E442304-DDBD-4F7B-8017-36BCC863FB40}"/>
          </ac:spMkLst>
        </pc:spChg>
        <pc:spChg chg="add del">
          <ac:chgData name="KOLKURI DINESH REDDY" userId="S::2100040069@kluniversity.in::5908754d-50ec-4b39-9310-7bce90c49bc4" providerId="AD" clId="Web-{593DA20E-A885-4172-A93E-F26EE0EF3EBA}" dt="2022-09-07T08:31:21.747" v="105"/>
          <ac:spMkLst>
            <pc:docMk/>
            <pc:sldMk cId="3156270086" sldId="257"/>
            <ac:spMk id="18" creationId="{535742DD-1B16-4E9D-B715-0D74B4574A68}"/>
          </ac:spMkLst>
        </pc:spChg>
        <pc:graphicFrameChg chg="add del mod">
          <ac:chgData name="KOLKURI DINESH REDDY" userId="S::2100040069@kluniversity.in::5908754d-50ec-4b39-9310-7bce90c49bc4" providerId="AD" clId="Web-{593DA20E-A885-4172-A93E-F26EE0EF3EBA}" dt="2022-09-07T08:31:21.747" v="105"/>
          <ac:graphicFrameMkLst>
            <pc:docMk/>
            <pc:sldMk cId="3156270086" sldId="257"/>
            <ac:graphicFrameMk id="12" creationId="{22B6055E-8652-D030-B609-2D3F2AE044D7}"/>
          </ac:graphicFrameMkLst>
        </pc:graphicFrameChg>
      </pc:sldChg>
      <pc:sldChg chg="addSp delSp modSp new mod setBg">
        <pc:chgData name="KOLKURI DINESH REDDY" userId="S::2100040069@kluniversity.in::5908754d-50ec-4b39-9310-7bce90c49bc4" providerId="AD" clId="Web-{593DA20E-A885-4172-A93E-F26EE0EF3EBA}" dt="2022-09-07T09:17:44.883" v="484" actId="14100"/>
        <pc:sldMkLst>
          <pc:docMk/>
          <pc:sldMk cId="3420534335" sldId="258"/>
        </pc:sldMkLst>
        <pc:spChg chg="mod">
          <ac:chgData name="KOLKURI DINESH REDDY" userId="S::2100040069@kluniversity.in::5908754d-50ec-4b39-9310-7bce90c49bc4" providerId="AD" clId="Web-{593DA20E-A885-4172-A93E-F26EE0EF3EBA}" dt="2022-09-07T09:17:44.883" v="484" actId="14100"/>
          <ac:spMkLst>
            <pc:docMk/>
            <pc:sldMk cId="3420534335" sldId="258"/>
            <ac:spMk id="2" creationId="{0713CB37-BBFF-5404-73C6-831AF2E23E58}"/>
          </ac:spMkLst>
        </pc:spChg>
        <pc:spChg chg="del">
          <ac:chgData name="KOLKURI DINESH REDDY" userId="S::2100040069@kluniversity.in::5908754d-50ec-4b39-9310-7bce90c49bc4" providerId="AD" clId="Web-{593DA20E-A885-4172-A93E-F26EE0EF3EBA}" dt="2022-09-07T08:32:49.577" v="122"/>
          <ac:spMkLst>
            <pc:docMk/>
            <pc:sldMk cId="3420534335" sldId="258"/>
            <ac:spMk id="3" creationId="{7AED0DE8-A52C-D7DC-9164-5E3275C75C79}"/>
          </ac:spMkLst>
        </pc:spChg>
        <pc:spChg chg="add mod ord">
          <ac:chgData name="KOLKURI DINESH REDDY" userId="S::2100040069@kluniversity.in::5908754d-50ec-4b39-9310-7bce90c49bc4" providerId="AD" clId="Web-{593DA20E-A885-4172-A93E-F26EE0EF3EBA}" dt="2022-09-07T08:39:20.603" v="168"/>
          <ac:spMkLst>
            <pc:docMk/>
            <pc:sldMk cId="3420534335" sldId="258"/>
            <ac:spMk id="5" creationId="{27F76D81-EF68-7990-F82F-CDDDD160A120}"/>
          </ac:spMkLst>
        </pc:spChg>
        <pc:spChg chg="add del mod">
          <ac:chgData name="KOLKURI DINESH REDDY" userId="S::2100040069@kluniversity.in::5908754d-50ec-4b39-9310-7bce90c49bc4" providerId="AD" clId="Web-{593DA20E-A885-4172-A93E-F26EE0EF3EBA}" dt="2022-09-07T08:33:52.829" v="146"/>
          <ac:spMkLst>
            <pc:docMk/>
            <pc:sldMk cId="3420534335" sldId="258"/>
            <ac:spMk id="8" creationId="{96B848C9-0EAC-BBB8-26E7-2A87BCBA35C5}"/>
          </ac:spMkLst>
        </pc:spChg>
        <pc:spChg chg="add del mod">
          <ac:chgData name="KOLKURI DINESH REDDY" userId="S::2100040069@kluniversity.in::5908754d-50ec-4b39-9310-7bce90c49bc4" providerId="AD" clId="Web-{593DA20E-A885-4172-A93E-F26EE0EF3EBA}" dt="2022-09-07T08:34:52.205" v="152"/>
          <ac:spMkLst>
            <pc:docMk/>
            <pc:sldMk cId="3420534335" sldId="258"/>
            <ac:spMk id="11" creationId="{E0516311-DB2F-CF4A-37CD-626F7041E5E7}"/>
          </ac:spMkLst>
        </pc:spChg>
        <pc:spChg chg="add del mod">
          <ac:chgData name="KOLKURI DINESH REDDY" userId="S::2100040069@kluniversity.in::5908754d-50ec-4b39-9310-7bce90c49bc4" providerId="AD" clId="Web-{593DA20E-A885-4172-A93E-F26EE0EF3EBA}" dt="2022-09-07T08:35:15.362" v="158"/>
          <ac:spMkLst>
            <pc:docMk/>
            <pc:sldMk cId="3420534335" sldId="258"/>
            <ac:spMk id="14" creationId="{9C700823-AF07-F02F-9C1A-639E1C8C070B}"/>
          </ac:spMkLst>
        </pc:spChg>
        <pc:spChg chg="add mod ord">
          <ac:chgData name="KOLKURI DINESH REDDY" userId="S::2100040069@kluniversity.in::5908754d-50ec-4b39-9310-7bce90c49bc4" providerId="AD" clId="Web-{593DA20E-A885-4172-A93E-F26EE0EF3EBA}" dt="2022-09-07T09:11:13.060" v="462"/>
          <ac:spMkLst>
            <pc:docMk/>
            <pc:sldMk cId="3420534335" sldId="258"/>
            <ac:spMk id="17" creationId="{ED4ABD2B-DCA1-55DD-9493-516E491B2699}"/>
          </ac:spMkLst>
        </pc:spChg>
        <pc:spChg chg="add del mod">
          <ac:chgData name="KOLKURI DINESH REDDY" userId="S::2100040069@kluniversity.in::5908754d-50ec-4b39-9310-7bce90c49bc4" providerId="AD" clId="Web-{593DA20E-A885-4172-A93E-F26EE0EF3EBA}" dt="2022-09-07T08:39:07.681" v="167"/>
          <ac:spMkLst>
            <pc:docMk/>
            <pc:sldMk cId="3420534335" sldId="258"/>
            <ac:spMk id="18" creationId="{7A97750A-6729-730B-3400-3ABB5E247BED}"/>
          </ac:spMkLst>
        </pc:spChg>
        <pc:spChg chg="add del">
          <ac:chgData name="KOLKURI DINESH REDDY" userId="S::2100040069@kluniversity.in::5908754d-50ec-4b39-9310-7bce90c49bc4" providerId="AD" clId="Web-{593DA20E-A885-4172-A93E-F26EE0EF3EBA}" dt="2022-09-07T08:39:20.603" v="168"/>
          <ac:spMkLst>
            <pc:docMk/>
            <pc:sldMk cId="3420534335" sldId="258"/>
            <ac:spMk id="21" creationId="{DA381740-063A-41A4-836D-85D14980EEF0}"/>
          </ac:spMkLst>
        </pc:spChg>
        <pc:spChg chg="add del">
          <ac:chgData name="KOLKURI DINESH REDDY" userId="S::2100040069@kluniversity.in::5908754d-50ec-4b39-9310-7bce90c49bc4" providerId="AD" clId="Web-{593DA20E-A885-4172-A93E-F26EE0EF3EBA}" dt="2022-09-07T08:39:20.603" v="168"/>
          <ac:spMkLst>
            <pc:docMk/>
            <pc:sldMk cId="3420534335" sldId="258"/>
            <ac:spMk id="23" creationId="{C4879EFC-8E62-4E00-973C-C45EE9EC676D}"/>
          </ac:spMkLst>
        </pc:spChg>
        <pc:spChg chg="add del">
          <ac:chgData name="KOLKURI DINESH REDDY" userId="S::2100040069@kluniversity.in::5908754d-50ec-4b39-9310-7bce90c49bc4" providerId="AD" clId="Web-{593DA20E-A885-4172-A93E-F26EE0EF3EBA}" dt="2022-09-07T08:39:20.603" v="168"/>
          <ac:spMkLst>
            <pc:docMk/>
            <pc:sldMk cId="3420534335" sldId="258"/>
            <ac:spMk id="25" creationId="{D6A9C53F-5F90-40A5-8C85-5412D39C8C68}"/>
          </ac:spMkLst>
        </pc:spChg>
        <pc:spChg chg="add del">
          <ac:chgData name="KOLKURI DINESH REDDY" userId="S::2100040069@kluniversity.in::5908754d-50ec-4b39-9310-7bce90c49bc4" providerId="AD" clId="Web-{593DA20E-A885-4172-A93E-F26EE0EF3EBA}" dt="2022-09-07T08:39:46.666" v="172"/>
          <ac:spMkLst>
            <pc:docMk/>
            <pc:sldMk cId="3420534335" sldId="258"/>
            <ac:spMk id="30" creationId="{394842B0-684D-44CC-B4BC-D13331CFD290}"/>
          </ac:spMkLst>
        </pc:spChg>
        <pc:spChg chg="add del">
          <ac:chgData name="KOLKURI DINESH REDDY" userId="S::2100040069@kluniversity.in::5908754d-50ec-4b39-9310-7bce90c49bc4" providerId="AD" clId="Web-{593DA20E-A885-4172-A93E-F26EE0EF3EBA}" dt="2022-09-07T08:39:46.666" v="172"/>
          <ac:spMkLst>
            <pc:docMk/>
            <pc:sldMk cId="3420534335" sldId="258"/>
            <ac:spMk id="32" creationId="{3FCFB1DE-0B7E-48CC-BA90-B2AB0889F9D6}"/>
          </ac:spMkLst>
        </pc:spChg>
        <pc:spChg chg="add del">
          <ac:chgData name="KOLKURI DINESH REDDY" userId="S::2100040069@kluniversity.in::5908754d-50ec-4b39-9310-7bce90c49bc4" providerId="AD" clId="Web-{593DA20E-A885-4172-A93E-F26EE0EF3EBA}" dt="2022-09-07T09:11:13.060" v="462"/>
          <ac:spMkLst>
            <pc:docMk/>
            <pc:sldMk cId="3420534335" sldId="258"/>
            <ac:spMk id="37" creationId="{95B1FC96-0749-41C9-BAED-E089E77149FA}"/>
          </ac:spMkLst>
        </pc:spChg>
        <pc:spChg chg="add del">
          <ac:chgData name="KOLKURI DINESH REDDY" userId="S::2100040069@kluniversity.in::5908754d-50ec-4b39-9310-7bce90c49bc4" providerId="AD" clId="Web-{593DA20E-A885-4172-A93E-F26EE0EF3EBA}" dt="2022-09-07T09:11:13.060" v="462"/>
          <ac:spMkLst>
            <pc:docMk/>
            <pc:sldMk cId="3420534335" sldId="258"/>
            <ac:spMk id="39" creationId="{535742DD-1B16-4E9D-B715-0D74B4574A68}"/>
          </ac:spMkLst>
        </pc:spChg>
        <pc:spChg chg="add">
          <ac:chgData name="KOLKURI DINESH REDDY" userId="S::2100040069@kluniversity.in::5908754d-50ec-4b39-9310-7bce90c49bc4" providerId="AD" clId="Web-{593DA20E-A885-4172-A93E-F26EE0EF3EBA}" dt="2022-09-07T09:11:13.060" v="462"/>
          <ac:spMkLst>
            <pc:docMk/>
            <pc:sldMk cId="3420534335" sldId="258"/>
            <ac:spMk id="44" creationId="{394842B0-684D-44CC-B4BC-D13331CFD290}"/>
          </ac:spMkLst>
        </pc:spChg>
        <pc:spChg chg="add">
          <ac:chgData name="KOLKURI DINESH REDDY" userId="S::2100040069@kluniversity.in::5908754d-50ec-4b39-9310-7bce90c49bc4" providerId="AD" clId="Web-{593DA20E-A885-4172-A93E-F26EE0EF3EBA}" dt="2022-09-07T09:11:13.060" v="462"/>
          <ac:spMkLst>
            <pc:docMk/>
            <pc:sldMk cId="3420534335" sldId="258"/>
            <ac:spMk id="46" creationId="{3FCFB1DE-0B7E-48CC-BA90-B2AB0889F9D6}"/>
          </ac:spMkLst>
        </pc:spChg>
        <pc:picChg chg="add mod ord">
          <ac:chgData name="KOLKURI DINESH REDDY" userId="S::2100040069@kluniversity.in::5908754d-50ec-4b39-9310-7bce90c49bc4" providerId="AD" clId="Web-{593DA20E-A885-4172-A93E-F26EE0EF3EBA}" dt="2022-09-07T09:11:13.060" v="462"/>
          <ac:picMkLst>
            <pc:docMk/>
            <pc:sldMk cId="3420534335" sldId="258"/>
            <ac:picMk id="4" creationId="{F2709B67-81F6-E40A-9F3D-CDF16811ECBF}"/>
          </ac:picMkLst>
        </pc:picChg>
        <pc:picChg chg="add del mod">
          <ac:chgData name="KOLKURI DINESH REDDY" userId="S::2100040069@kluniversity.in::5908754d-50ec-4b39-9310-7bce90c49bc4" providerId="AD" clId="Web-{593DA20E-A885-4172-A93E-F26EE0EF3EBA}" dt="2022-09-07T08:33:52.829" v="147"/>
          <ac:picMkLst>
            <pc:docMk/>
            <pc:sldMk cId="3420534335" sldId="258"/>
            <ac:picMk id="7" creationId="{018AC84C-35C5-F6EE-EEDB-08D248671AC5}"/>
          </ac:picMkLst>
        </pc:picChg>
        <pc:picChg chg="add del mod">
          <ac:chgData name="KOLKURI DINESH REDDY" userId="S::2100040069@kluniversity.in::5908754d-50ec-4b39-9310-7bce90c49bc4" providerId="AD" clId="Web-{593DA20E-A885-4172-A93E-F26EE0EF3EBA}" dt="2022-09-07T08:34:52.205" v="153"/>
          <ac:picMkLst>
            <pc:docMk/>
            <pc:sldMk cId="3420534335" sldId="258"/>
            <ac:picMk id="10" creationId="{F2CF1005-A1E2-AA6C-7FD6-DD97522344BD}"/>
          </ac:picMkLst>
        </pc:picChg>
        <pc:picChg chg="add del mod">
          <ac:chgData name="KOLKURI DINESH REDDY" userId="S::2100040069@kluniversity.in::5908754d-50ec-4b39-9310-7bce90c49bc4" providerId="AD" clId="Web-{593DA20E-A885-4172-A93E-F26EE0EF3EBA}" dt="2022-09-07T08:35:15.362" v="159"/>
          <ac:picMkLst>
            <pc:docMk/>
            <pc:sldMk cId="3420534335" sldId="258"/>
            <ac:picMk id="13" creationId="{7160B4B9-8983-4919-2797-A40887EDD598}"/>
          </ac:picMkLst>
        </pc:picChg>
        <pc:picChg chg="add mod">
          <ac:chgData name="KOLKURI DINESH REDDY" userId="S::2100040069@kluniversity.in::5908754d-50ec-4b39-9310-7bce90c49bc4" providerId="AD" clId="Web-{593DA20E-A885-4172-A93E-F26EE0EF3EBA}" dt="2022-09-07T09:11:13.060" v="462"/>
          <ac:picMkLst>
            <pc:docMk/>
            <pc:sldMk cId="3420534335" sldId="258"/>
            <ac:picMk id="16" creationId="{7CC4B86C-2F29-FC65-3B92-8D828F927F3F}"/>
          </ac:picMkLst>
        </pc:picChg>
      </pc:sldChg>
      <pc:sldChg chg="addSp delSp modSp new mod setBg">
        <pc:chgData name="KOLKURI DINESH REDDY" userId="S::2100040069@kluniversity.in::5908754d-50ec-4b39-9310-7bce90c49bc4" providerId="AD" clId="Web-{593DA20E-A885-4172-A93E-F26EE0EF3EBA}" dt="2022-09-07T08:44:51.987" v="197" actId="20577"/>
        <pc:sldMkLst>
          <pc:docMk/>
          <pc:sldMk cId="1333037940" sldId="259"/>
        </pc:sldMkLst>
        <pc:spChg chg="mod">
          <ac:chgData name="KOLKURI DINESH REDDY" userId="S::2100040069@kluniversity.in::5908754d-50ec-4b39-9310-7bce90c49bc4" providerId="AD" clId="Web-{593DA20E-A885-4172-A93E-F26EE0EF3EBA}" dt="2022-09-07T08:44:18.424" v="196"/>
          <ac:spMkLst>
            <pc:docMk/>
            <pc:sldMk cId="1333037940" sldId="259"/>
            <ac:spMk id="2" creationId="{5EE1BA37-A8C2-2CD5-BFC5-F608BDBCB941}"/>
          </ac:spMkLst>
        </pc:spChg>
        <pc:spChg chg="add del mod">
          <ac:chgData name="KOLKURI DINESH REDDY" userId="S::2100040069@kluniversity.in::5908754d-50ec-4b39-9310-7bce90c49bc4" providerId="AD" clId="Web-{593DA20E-A885-4172-A93E-F26EE0EF3EBA}" dt="2022-09-07T08:43:27" v="192"/>
          <ac:spMkLst>
            <pc:docMk/>
            <pc:sldMk cId="1333037940" sldId="259"/>
            <ac:spMk id="3" creationId="{7AFCFFA8-A33F-E9C5-4260-6E754706B0F4}"/>
          </ac:spMkLst>
        </pc:spChg>
        <pc:spChg chg="add mod">
          <ac:chgData name="KOLKURI DINESH REDDY" userId="S::2100040069@kluniversity.in::5908754d-50ec-4b39-9310-7bce90c49bc4" providerId="AD" clId="Web-{593DA20E-A885-4172-A93E-F26EE0EF3EBA}" dt="2022-09-07T08:44:51.987" v="197" actId="20577"/>
          <ac:spMkLst>
            <pc:docMk/>
            <pc:sldMk cId="1333037940" sldId="259"/>
            <ac:spMk id="7" creationId="{201EC676-508B-4245-02FB-6925EF77271D}"/>
          </ac:spMkLst>
        </pc:spChg>
        <pc:spChg chg="add">
          <ac:chgData name="KOLKURI DINESH REDDY" userId="S::2100040069@kluniversity.in::5908754d-50ec-4b39-9310-7bce90c49bc4" providerId="AD" clId="Web-{593DA20E-A885-4172-A93E-F26EE0EF3EBA}" dt="2022-09-07T08:44:18.424" v="196"/>
          <ac:spMkLst>
            <pc:docMk/>
            <pc:sldMk cId="1333037940" sldId="259"/>
            <ac:spMk id="12" creationId="{F13C74B1-5B17-4795-BED0-7140497B445A}"/>
          </ac:spMkLst>
        </pc:spChg>
        <pc:spChg chg="add">
          <ac:chgData name="KOLKURI DINESH REDDY" userId="S::2100040069@kluniversity.in::5908754d-50ec-4b39-9310-7bce90c49bc4" providerId="AD" clId="Web-{593DA20E-A885-4172-A93E-F26EE0EF3EBA}" dt="2022-09-07T08:44:18.424" v="196"/>
          <ac:spMkLst>
            <pc:docMk/>
            <pc:sldMk cId="1333037940" sldId="259"/>
            <ac:spMk id="14" creationId="{3FCFB1DE-0B7E-48CC-BA90-B2AB0889F9D6}"/>
          </ac:spMkLst>
        </pc:spChg>
        <pc:picChg chg="add del mod ord">
          <ac:chgData name="KOLKURI DINESH REDDY" userId="S::2100040069@kluniversity.in::5908754d-50ec-4b39-9310-7bce90c49bc4" providerId="AD" clId="Web-{593DA20E-A885-4172-A93E-F26EE0EF3EBA}" dt="2022-09-07T08:43:06.625" v="189"/>
          <ac:picMkLst>
            <pc:docMk/>
            <pc:sldMk cId="1333037940" sldId="259"/>
            <ac:picMk id="4" creationId="{E2D39E3F-CE6E-FEF1-B061-18B2F00CF71B}"/>
          </ac:picMkLst>
        </pc:picChg>
        <pc:picChg chg="add del mod ord">
          <ac:chgData name="KOLKURI DINESH REDDY" userId="S::2100040069@kluniversity.in::5908754d-50ec-4b39-9310-7bce90c49bc4" providerId="AD" clId="Web-{593DA20E-A885-4172-A93E-F26EE0EF3EBA}" dt="2022-09-07T08:43:15.484" v="191"/>
          <ac:picMkLst>
            <pc:docMk/>
            <pc:sldMk cId="1333037940" sldId="259"/>
            <ac:picMk id="5" creationId="{8EA42F0E-5603-3FD9-7DA9-4D49E3E22E4B}"/>
          </ac:picMkLst>
        </pc:picChg>
        <pc:picChg chg="add mod ord">
          <ac:chgData name="KOLKURI DINESH REDDY" userId="S::2100040069@kluniversity.in::5908754d-50ec-4b39-9310-7bce90c49bc4" providerId="AD" clId="Web-{593DA20E-A885-4172-A93E-F26EE0EF3EBA}" dt="2022-09-07T08:44:18.424" v="196"/>
          <ac:picMkLst>
            <pc:docMk/>
            <pc:sldMk cId="1333037940" sldId="259"/>
            <ac:picMk id="6" creationId="{9E0B69F1-367A-E3F1-D9B4-3E647B0161F8}"/>
          </ac:picMkLst>
        </pc:picChg>
      </pc:sldChg>
      <pc:sldChg chg="addSp modSp new mod setBg">
        <pc:chgData name="KOLKURI DINESH REDDY" userId="S::2100040069@kluniversity.in::5908754d-50ec-4b39-9310-7bce90c49bc4" providerId="AD" clId="Web-{593DA20E-A885-4172-A93E-F26EE0EF3EBA}" dt="2022-09-07T09:17:27.602" v="483" actId="20577"/>
        <pc:sldMkLst>
          <pc:docMk/>
          <pc:sldMk cId="1512882224" sldId="260"/>
        </pc:sldMkLst>
        <pc:spChg chg="mod">
          <ac:chgData name="KOLKURI DINESH REDDY" userId="S::2100040069@kluniversity.in::5908754d-50ec-4b39-9310-7bce90c49bc4" providerId="AD" clId="Web-{593DA20E-A885-4172-A93E-F26EE0EF3EBA}" dt="2022-09-07T08:46:03.239" v="210"/>
          <ac:spMkLst>
            <pc:docMk/>
            <pc:sldMk cId="1512882224" sldId="260"/>
            <ac:spMk id="2" creationId="{5648E4A1-D42D-6692-5424-D7DCD7F304FD}"/>
          </ac:spMkLst>
        </pc:spChg>
        <pc:spChg chg="mod">
          <ac:chgData name="KOLKURI DINESH REDDY" userId="S::2100040069@kluniversity.in::5908754d-50ec-4b39-9310-7bce90c49bc4" providerId="AD" clId="Web-{593DA20E-A885-4172-A93E-F26EE0EF3EBA}" dt="2022-09-07T09:17:27.602" v="483" actId="20577"/>
          <ac:spMkLst>
            <pc:docMk/>
            <pc:sldMk cId="1512882224" sldId="260"/>
            <ac:spMk id="3" creationId="{C5A9CC2B-D341-B7E9-B036-4CB2360834C9}"/>
          </ac:spMkLst>
        </pc:spChg>
        <pc:spChg chg="add">
          <ac:chgData name="KOLKURI DINESH REDDY" userId="S::2100040069@kluniversity.in::5908754d-50ec-4b39-9310-7bce90c49bc4" providerId="AD" clId="Web-{593DA20E-A885-4172-A93E-F26EE0EF3EBA}" dt="2022-09-07T08:46:03.239" v="210"/>
          <ac:spMkLst>
            <pc:docMk/>
            <pc:sldMk cId="1512882224" sldId="260"/>
            <ac:spMk id="8" creationId="{745DEEED-BE3A-4307-800A-45F555B51C2E}"/>
          </ac:spMkLst>
        </pc:spChg>
        <pc:spChg chg="add">
          <ac:chgData name="KOLKURI DINESH REDDY" userId="S::2100040069@kluniversity.in::5908754d-50ec-4b39-9310-7bce90c49bc4" providerId="AD" clId="Web-{593DA20E-A885-4172-A93E-F26EE0EF3EBA}" dt="2022-09-07T08:46:03.239" v="210"/>
          <ac:spMkLst>
            <pc:docMk/>
            <pc:sldMk cId="1512882224" sldId="260"/>
            <ac:spMk id="10" creationId="{F5C73706-35AD-4797-B796-D806B8FE5A35}"/>
          </ac:spMkLst>
        </pc:spChg>
      </pc:sldChg>
      <pc:sldChg chg="addSp modSp new mod ord setBg">
        <pc:chgData name="KOLKURI DINESH REDDY" userId="S::2100040069@kluniversity.in::5908754d-50ec-4b39-9310-7bce90c49bc4" providerId="AD" clId="Web-{593DA20E-A885-4172-A93E-F26EE0EF3EBA}" dt="2022-09-07T08:53:06.531" v="229"/>
        <pc:sldMkLst>
          <pc:docMk/>
          <pc:sldMk cId="237113791" sldId="261"/>
        </pc:sldMkLst>
        <pc:spChg chg="mod">
          <ac:chgData name="KOLKURI DINESH REDDY" userId="S::2100040069@kluniversity.in::5908754d-50ec-4b39-9310-7bce90c49bc4" providerId="AD" clId="Web-{593DA20E-A885-4172-A93E-F26EE0EF3EBA}" dt="2022-09-07T08:52:46.421" v="228"/>
          <ac:spMkLst>
            <pc:docMk/>
            <pc:sldMk cId="237113791" sldId="261"/>
            <ac:spMk id="2" creationId="{D2ECC4FF-1882-87B3-6442-7B58AEBB4681}"/>
          </ac:spMkLst>
        </pc:spChg>
        <pc:spChg chg="mod">
          <ac:chgData name="KOLKURI DINESH REDDY" userId="S::2100040069@kluniversity.in::5908754d-50ec-4b39-9310-7bce90c49bc4" providerId="AD" clId="Web-{593DA20E-A885-4172-A93E-F26EE0EF3EBA}" dt="2022-09-07T08:52:46.421" v="228"/>
          <ac:spMkLst>
            <pc:docMk/>
            <pc:sldMk cId="237113791" sldId="261"/>
            <ac:spMk id="3" creationId="{6E0592E2-111C-8D9A-4B40-609FE0F9D3D6}"/>
          </ac:spMkLst>
        </pc:spChg>
        <pc:spChg chg="add">
          <ac:chgData name="KOLKURI DINESH REDDY" userId="S::2100040069@kluniversity.in::5908754d-50ec-4b39-9310-7bce90c49bc4" providerId="AD" clId="Web-{593DA20E-A885-4172-A93E-F26EE0EF3EBA}" dt="2022-09-07T08:52:46.421" v="228"/>
          <ac:spMkLst>
            <pc:docMk/>
            <pc:sldMk cId="237113791" sldId="261"/>
            <ac:spMk id="8" creationId="{AC17DE74-01C9-4859-B65A-85CF999E8580}"/>
          </ac:spMkLst>
        </pc:spChg>
        <pc:spChg chg="add">
          <ac:chgData name="KOLKURI DINESH REDDY" userId="S::2100040069@kluniversity.in::5908754d-50ec-4b39-9310-7bce90c49bc4" providerId="AD" clId="Web-{593DA20E-A885-4172-A93E-F26EE0EF3EBA}" dt="2022-09-07T08:52:46.421" v="228"/>
          <ac:spMkLst>
            <pc:docMk/>
            <pc:sldMk cId="237113791" sldId="261"/>
            <ac:spMk id="10" creationId="{068C0432-0E90-4CC1-8CD3-D44A90DF07EF}"/>
          </ac:spMkLst>
        </pc:spChg>
      </pc:sldChg>
      <pc:sldChg chg="addSp delSp modSp new">
        <pc:chgData name="KOLKURI DINESH REDDY" userId="S::2100040069@kluniversity.in::5908754d-50ec-4b39-9310-7bce90c49bc4" providerId="AD" clId="Web-{593DA20E-A885-4172-A93E-F26EE0EF3EBA}" dt="2022-09-07T08:55:41.473" v="243"/>
        <pc:sldMkLst>
          <pc:docMk/>
          <pc:sldMk cId="1333613789" sldId="262"/>
        </pc:sldMkLst>
        <pc:spChg chg="mod">
          <ac:chgData name="KOLKURI DINESH REDDY" userId="S::2100040069@kluniversity.in::5908754d-50ec-4b39-9310-7bce90c49bc4" providerId="AD" clId="Web-{593DA20E-A885-4172-A93E-F26EE0EF3EBA}" dt="2022-09-07T08:55:12.050" v="242" actId="20577"/>
          <ac:spMkLst>
            <pc:docMk/>
            <pc:sldMk cId="1333613789" sldId="262"/>
            <ac:spMk id="2" creationId="{F8B12F23-A72C-08CB-9773-2CB2E442BEC6}"/>
          </ac:spMkLst>
        </pc:spChg>
        <pc:spChg chg="del">
          <ac:chgData name="KOLKURI DINESH REDDY" userId="S::2100040069@kluniversity.in::5908754d-50ec-4b39-9310-7bce90c49bc4" providerId="AD" clId="Web-{593DA20E-A885-4172-A93E-F26EE0EF3EBA}" dt="2022-09-07T08:55:41.473" v="243"/>
          <ac:spMkLst>
            <pc:docMk/>
            <pc:sldMk cId="1333613789" sldId="262"/>
            <ac:spMk id="3" creationId="{961B0A0B-4C11-95D3-7BFD-5172B703F6A1}"/>
          </ac:spMkLst>
        </pc:spChg>
        <pc:picChg chg="add mod ord">
          <ac:chgData name="KOLKURI DINESH REDDY" userId="S::2100040069@kluniversity.in::5908754d-50ec-4b39-9310-7bce90c49bc4" providerId="AD" clId="Web-{593DA20E-A885-4172-A93E-F26EE0EF3EBA}" dt="2022-09-07T08:55:41.473" v="243"/>
          <ac:picMkLst>
            <pc:docMk/>
            <pc:sldMk cId="1333613789" sldId="262"/>
            <ac:picMk id="4" creationId="{D1EDB9A4-D12A-4941-3C1B-3DA74034691D}"/>
          </ac:picMkLst>
        </pc:picChg>
      </pc:sldChg>
      <pc:sldChg chg="new del">
        <pc:chgData name="KOLKURI DINESH REDDY" userId="S::2100040069@kluniversity.in::5908754d-50ec-4b39-9310-7bce90c49bc4" providerId="AD" clId="Web-{593DA20E-A885-4172-A93E-F26EE0EF3EBA}" dt="2022-09-07T08:53:55.720" v="233"/>
        <pc:sldMkLst>
          <pc:docMk/>
          <pc:sldMk cId="1834756474" sldId="262"/>
        </pc:sldMkLst>
      </pc:sldChg>
      <pc:sldChg chg="new del">
        <pc:chgData name="KOLKURI DINESH REDDY" userId="S::2100040069@kluniversity.in::5908754d-50ec-4b39-9310-7bce90c49bc4" providerId="AD" clId="Web-{593DA20E-A885-4172-A93E-F26EE0EF3EBA}" dt="2022-09-07T08:53:43.173" v="232"/>
        <pc:sldMkLst>
          <pc:docMk/>
          <pc:sldMk cId="439717770" sldId="263"/>
        </pc:sldMkLst>
      </pc:sldChg>
      <pc:sldChg chg="modSp new">
        <pc:chgData name="KOLKURI DINESH REDDY" userId="S::2100040069@kluniversity.in::5908754d-50ec-4b39-9310-7bce90c49bc4" providerId="AD" clId="Web-{593DA20E-A885-4172-A93E-F26EE0EF3EBA}" dt="2022-09-07T09:01:43.639" v="272" actId="20577"/>
        <pc:sldMkLst>
          <pc:docMk/>
          <pc:sldMk cId="2149762154" sldId="263"/>
        </pc:sldMkLst>
        <pc:spChg chg="mod">
          <ac:chgData name="KOLKURI DINESH REDDY" userId="S::2100040069@kluniversity.in::5908754d-50ec-4b39-9310-7bce90c49bc4" providerId="AD" clId="Web-{593DA20E-A885-4172-A93E-F26EE0EF3EBA}" dt="2022-09-07T08:56:49.881" v="251" actId="20577"/>
          <ac:spMkLst>
            <pc:docMk/>
            <pc:sldMk cId="2149762154" sldId="263"/>
            <ac:spMk id="2" creationId="{5ED8C26F-237D-E237-CA9C-221939724180}"/>
          </ac:spMkLst>
        </pc:spChg>
        <pc:spChg chg="mod">
          <ac:chgData name="KOLKURI DINESH REDDY" userId="S::2100040069@kluniversity.in::5908754d-50ec-4b39-9310-7bce90c49bc4" providerId="AD" clId="Web-{593DA20E-A885-4172-A93E-F26EE0EF3EBA}" dt="2022-09-07T09:01:43.639" v="272" actId="20577"/>
          <ac:spMkLst>
            <pc:docMk/>
            <pc:sldMk cId="2149762154" sldId="263"/>
            <ac:spMk id="3" creationId="{652FDA9B-3D88-3CF2-5CDF-863CCF6FFC77}"/>
          </ac:spMkLst>
        </pc:spChg>
      </pc:sldChg>
      <pc:sldChg chg="addSp delSp modSp new mod setBg">
        <pc:chgData name="KOLKURI DINESH REDDY" userId="S::2100040069@kluniversity.in::5908754d-50ec-4b39-9310-7bce90c49bc4" providerId="AD" clId="Web-{593DA20E-A885-4172-A93E-F26EE0EF3EBA}" dt="2022-09-07T09:19:57.840" v="487" actId="14100"/>
        <pc:sldMkLst>
          <pc:docMk/>
          <pc:sldMk cId="2323300686" sldId="264"/>
        </pc:sldMkLst>
        <pc:spChg chg="mod">
          <ac:chgData name="KOLKURI DINESH REDDY" userId="S::2100040069@kluniversity.in::5908754d-50ec-4b39-9310-7bce90c49bc4" providerId="AD" clId="Web-{593DA20E-A885-4172-A93E-F26EE0EF3EBA}" dt="2022-09-07T09:19:57.840" v="487" actId="14100"/>
          <ac:spMkLst>
            <pc:docMk/>
            <pc:sldMk cId="2323300686" sldId="264"/>
            <ac:spMk id="2" creationId="{E27E24AB-1860-9050-D860-5E93AD9CCFC3}"/>
          </ac:spMkLst>
        </pc:spChg>
        <pc:spChg chg="del">
          <ac:chgData name="KOLKURI DINESH REDDY" userId="S::2100040069@kluniversity.in::5908754d-50ec-4b39-9310-7bce90c49bc4" providerId="AD" clId="Web-{593DA20E-A885-4172-A93E-F26EE0EF3EBA}" dt="2022-09-07T08:59:55.011" v="255"/>
          <ac:spMkLst>
            <pc:docMk/>
            <pc:sldMk cId="2323300686" sldId="264"/>
            <ac:spMk id="3" creationId="{FDFC0DD2-06DB-1827-90D8-77D2CB404327}"/>
          </ac:spMkLst>
        </pc:spChg>
        <pc:spChg chg="add">
          <ac:chgData name="KOLKURI DINESH REDDY" userId="S::2100040069@kluniversity.in::5908754d-50ec-4b39-9310-7bce90c49bc4" providerId="AD" clId="Web-{593DA20E-A885-4172-A93E-F26EE0EF3EBA}" dt="2022-09-07T09:18:58.291" v="486"/>
          <ac:spMkLst>
            <pc:docMk/>
            <pc:sldMk cId="2323300686" sldId="264"/>
            <ac:spMk id="9" creationId="{DA381740-063A-41A4-836D-85D14980EEF0}"/>
          </ac:spMkLst>
        </pc:spChg>
        <pc:spChg chg="add">
          <ac:chgData name="KOLKURI DINESH REDDY" userId="S::2100040069@kluniversity.in::5908754d-50ec-4b39-9310-7bce90c49bc4" providerId="AD" clId="Web-{593DA20E-A885-4172-A93E-F26EE0EF3EBA}" dt="2022-09-07T09:18:58.291" v="486"/>
          <ac:spMkLst>
            <pc:docMk/>
            <pc:sldMk cId="2323300686" sldId="264"/>
            <ac:spMk id="11" creationId="{665DBBEF-238B-476B-96AB-8AAC3224ECEA}"/>
          </ac:spMkLst>
        </pc:spChg>
        <pc:spChg chg="add">
          <ac:chgData name="KOLKURI DINESH REDDY" userId="S::2100040069@kluniversity.in::5908754d-50ec-4b39-9310-7bce90c49bc4" providerId="AD" clId="Web-{593DA20E-A885-4172-A93E-F26EE0EF3EBA}" dt="2022-09-07T09:18:58.291" v="486"/>
          <ac:spMkLst>
            <pc:docMk/>
            <pc:sldMk cId="2323300686" sldId="264"/>
            <ac:spMk id="13" creationId="{3FCFB1DE-0B7E-48CC-BA90-B2AB0889F9D6}"/>
          </ac:spMkLst>
        </pc:spChg>
        <pc:picChg chg="add mod ord">
          <ac:chgData name="KOLKURI DINESH REDDY" userId="S::2100040069@kluniversity.in::5908754d-50ec-4b39-9310-7bce90c49bc4" providerId="AD" clId="Web-{593DA20E-A885-4172-A93E-F26EE0EF3EBA}" dt="2022-09-07T09:18:58.291" v="486"/>
          <ac:picMkLst>
            <pc:docMk/>
            <pc:sldMk cId="2323300686" sldId="264"/>
            <ac:picMk id="4" creationId="{9B2CE029-9FD9-7DE3-7D71-8F1E2ED69C1A}"/>
          </ac:picMkLst>
        </pc:picChg>
      </pc:sldChg>
      <pc:sldChg chg="addSp delSp modSp new mod setBg">
        <pc:chgData name="KOLKURI DINESH REDDY" userId="S::2100040069@kluniversity.in::5908754d-50ec-4b39-9310-7bce90c49bc4" providerId="AD" clId="Web-{593DA20E-A885-4172-A93E-F26EE0EF3EBA}" dt="2022-09-07T09:12:45.375" v="464"/>
        <pc:sldMkLst>
          <pc:docMk/>
          <pc:sldMk cId="296501408" sldId="265"/>
        </pc:sldMkLst>
        <pc:spChg chg="mod">
          <ac:chgData name="KOLKURI DINESH REDDY" userId="S::2100040069@kluniversity.in::5908754d-50ec-4b39-9310-7bce90c49bc4" providerId="AD" clId="Web-{593DA20E-A885-4172-A93E-F26EE0EF3EBA}" dt="2022-09-07T09:12:45.375" v="464"/>
          <ac:spMkLst>
            <pc:docMk/>
            <pc:sldMk cId="296501408" sldId="265"/>
            <ac:spMk id="2" creationId="{07B4BAB1-C0A7-2321-BFA3-C2EB3740A6FC}"/>
          </ac:spMkLst>
        </pc:spChg>
        <pc:spChg chg="del">
          <ac:chgData name="KOLKURI DINESH REDDY" userId="S::2100040069@kluniversity.in::5908754d-50ec-4b39-9310-7bce90c49bc4" providerId="AD" clId="Web-{593DA20E-A885-4172-A93E-F26EE0EF3EBA}" dt="2022-09-07T09:12:41.500" v="463"/>
          <ac:spMkLst>
            <pc:docMk/>
            <pc:sldMk cId="296501408" sldId="265"/>
            <ac:spMk id="3" creationId="{9DFD4ED7-3885-325A-4426-EF521561C0D7}"/>
          </ac:spMkLst>
        </pc:spChg>
        <pc:spChg chg="add">
          <ac:chgData name="KOLKURI DINESH REDDY" userId="S::2100040069@kluniversity.in::5908754d-50ec-4b39-9310-7bce90c49bc4" providerId="AD" clId="Web-{593DA20E-A885-4172-A93E-F26EE0EF3EBA}" dt="2022-09-07T09:12:45.375" v="464"/>
          <ac:spMkLst>
            <pc:docMk/>
            <pc:sldMk cId="296501408" sldId="265"/>
            <ac:spMk id="9" creationId="{DA381740-063A-41A4-836D-85D14980EEF0}"/>
          </ac:spMkLst>
        </pc:spChg>
        <pc:spChg chg="add">
          <ac:chgData name="KOLKURI DINESH REDDY" userId="S::2100040069@kluniversity.in::5908754d-50ec-4b39-9310-7bce90c49bc4" providerId="AD" clId="Web-{593DA20E-A885-4172-A93E-F26EE0EF3EBA}" dt="2022-09-07T09:12:45.375" v="464"/>
          <ac:spMkLst>
            <pc:docMk/>
            <pc:sldMk cId="296501408" sldId="265"/>
            <ac:spMk id="11" creationId="{665DBBEF-238B-476B-96AB-8AAC3224ECEA}"/>
          </ac:spMkLst>
        </pc:spChg>
        <pc:spChg chg="add">
          <ac:chgData name="KOLKURI DINESH REDDY" userId="S::2100040069@kluniversity.in::5908754d-50ec-4b39-9310-7bce90c49bc4" providerId="AD" clId="Web-{593DA20E-A885-4172-A93E-F26EE0EF3EBA}" dt="2022-09-07T09:12:45.375" v="464"/>
          <ac:spMkLst>
            <pc:docMk/>
            <pc:sldMk cId="296501408" sldId="265"/>
            <ac:spMk id="13" creationId="{3FCFB1DE-0B7E-48CC-BA90-B2AB0889F9D6}"/>
          </ac:spMkLst>
        </pc:spChg>
        <pc:picChg chg="add mod ord">
          <ac:chgData name="KOLKURI DINESH REDDY" userId="S::2100040069@kluniversity.in::5908754d-50ec-4b39-9310-7bce90c49bc4" providerId="AD" clId="Web-{593DA20E-A885-4172-A93E-F26EE0EF3EBA}" dt="2022-09-07T09:12:45.375" v="464"/>
          <ac:picMkLst>
            <pc:docMk/>
            <pc:sldMk cId="296501408" sldId="265"/>
            <ac:picMk id="4" creationId="{83C37D3D-7BD9-F1CC-3B53-3B820722DBC8}"/>
          </ac:picMkLst>
        </pc:picChg>
      </pc:sldChg>
      <pc:sldChg chg="addSp modSp new mod setBg">
        <pc:chgData name="KOLKURI DINESH REDDY" userId="S::2100040069@kluniversity.in::5908754d-50ec-4b39-9310-7bce90c49bc4" providerId="AD" clId="Web-{593DA20E-A885-4172-A93E-F26EE0EF3EBA}" dt="2022-09-07T09:20:15.590" v="489" actId="1076"/>
        <pc:sldMkLst>
          <pc:docMk/>
          <pc:sldMk cId="1371581885" sldId="266"/>
        </pc:sldMkLst>
        <pc:spChg chg="mod">
          <ac:chgData name="KOLKURI DINESH REDDY" userId="S::2100040069@kluniversity.in::5908754d-50ec-4b39-9310-7bce90c49bc4" providerId="AD" clId="Web-{593DA20E-A885-4172-A93E-F26EE0EF3EBA}" dt="2022-09-07T09:20:08.887" v="488" actId="14100"/>
          <ac:spMkLst>
            <pc:docMk/>
            <pc:sldMk cId="1371581885" sldId="266"/>
            <ac:spMk id="2" creationId="{EB6B220F-BEB9-0B32-D82E-E79920312952}"/>
          </ac:spMkLst>
        </pc:spChg>
        <pc:spChg chg="mod">
          <ac:chgData name="KOLKURI DINESH REDDY" userId="S::2100040069@kluniversity.in::5908754d-50ec-4b39-9310-7bce90c49bc4" providerId="AD" clId="Web-{593DA20E-A885-4172-A93E-F26EE0EF3EBA}" dt="2022-09-07T09:04:23.549" v="369" actId="20577"/>
          <ac:spMkLst>
            <pc:docMk/>
            <pc:sldMk cId="1371581885" sldId="266"/>
            <ac:spMk id="3" creationId="{5D015B21-8FAA-7F9C-6CCF-84392FB277D4}"/>
          </ac:spMkLst>
        </pc:spChg>
        <pc:spChg chg="add">
          <ac:chgData name="KOLKURI DINESH REDDY" userId="S::2100040069@kluniversity.in::5908754d-50ec-4b39-9310-7bce90c49bc4" providerId="AD" clId="Web-{593DA20E-A885-4172-A93E-F26EE0EF3EBA}" dt="2022-09-07T09:04:08.112" v="368"/>
          <ac:spMkLst>
            <pc:docMk/>
            <pc:sldMk cId="1371581885" sldId="266"/>
            <ac:spMk id="9" creationId="{F13C74B1-5B17-4795-BED0-7140497B445A}"/>
          </ac:spMkLst>
        </pc:spChg>
        <pc:spChg chg="add">
          <ac:chgData name="KOLKURI DINESH REDDY" userId="S::2100040069@kluniversity.in::5908754d-50ec-4b39-9310-7bce90c49bc4" providerId="AD" clId="Web-{593DA20E-A885-4172-A93E-F26EE0EF3EBA}" dt="2022-09-07T09:04:08.112" v="368"/>
          <ac:spMkLst>
            <pc:docMk/>
            <pc:sldMk cId="1371581885" sldId="266"/>
            <ac:spMk id="11" creationId="{3FCFB1DE-0B7E-48CC-BA90-B2AB0889F9D6}"/>
          </ac:spMkLst>
        </pc:spChg>
        <pc:picChg chg="add mod">
          <ac:chgData name="KOLKURI DINESH REDDY" userId="S::2100040069@kluniversity.in::5908754d-50ec-4b39-9310-7bce90c49bc4" providerId="AD" clId="Web-{593DA20E-A885-4172-A93E-F26EE0EF3EBA}" dt="2022-09-07T09:20:15.590" v="489" actId="1076"/>
          <ac:picMkLst>
            <pc:docMk/>
            <pc:sldMk cId="1371581885" sldId="266"/>
            <ac:picMk id="5" creationId="{835BB770-9D65-CEF6-E375-C05AD023D61D}"/>
          </ac:picMkLst>
        </pc:picChg>
      </pc:sldChg>
      <pc:sldChg chg="modSp new">
        <pc:chgData name="KOLKURI DINESH REDDY" userId="S::2100040069@kluniversity.in::5908754d-50ec-4b39-9310-7bce90c49bc4" providerId="AD" clId="Web-{593DA20E-A885-4172-A93E-F26EE0EF3EBA}" dt="2022-09-07T09:16:37.631" v="472" actId="20577"/>
        <pc:sldMkLst>
          <pc:docMk/>
          <pc:sldMk cId="98504478" sldId="267"/>
        </pc:sldMkLst>
        <pc:spChg chg="mod">
          <ac:chgData name="KOLKURI DINESH REDDY" userId="S::2100040069@kluniversity.in::5908754d-50ec-4b39-9310-7bce90c49bc4" providerId="AD" clId="Web-{593DA20E-A885-4172-A93E-F26EE0EF3EBA}" dt="2022-09-07T09:07:07.991" v="388" actId="20577"/>
          <ac:spMkLst>
            <pc:docMk/>
            <pc:sldMk cId="98504478" sldId="267"/>
            <ac:spMk id="2" creationId="{77E41492-B7F6-2616-EC5C-FDEFC512929A}"/>
          </ac:spMkLst>
        </pc:spChg>
        <pc:spChg chg="mod">
          <ac:chgData name="KOLKURI DINESH REDDY" userId="S::2100040069@kluniversity.in::5908754d-50ec-4b39-9310-7bce90c49bc4" providerId="AD" clId="Web-{593DA20E-A885-4172-A93E-F26EE0EF3EBA}" dt="2022-09-07T09:16:37.631" v="472" actId="20577"/>
          <ac:spMkLst>
            <pc:docMk/>
            <pc:sldMk cId="98504478" sldId="267"/>
            <ac:spMk id="3" creationId="{7C180AFE-1395-8BBE-54D0-41FBC982AB95}"/>
          </ac:spMkLst>
        </pc:spChg>
      </pc:sldChg>
      <pc:sldMasterChg chg="del delSldLayout">
        <pc:chgData name="KOLKURI DINESH REDDY" userId="S::2100040069@kluniversity.in::5908754d-50ec-4b39-9310-7bce90c49bc4" providerId="AD" clId="Web-{593DA20E-A885-4172-A93E-F26EE0EF3EBA}" dt="2022-09-07T08:23:58.329" v="11"/>
        <pc:sldMasterMkLst>
          <pc:docMk/>
          <pc:sldMasterMk cId="2460954070" sldId="2147483660"/>
        </pc:sldMasterMkLst>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2385387890" sldId="2147483661"/>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949138452" sldId="2147483662"/>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2591524520" sldId="2147483663"/>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1203092039" sldId="2147483664"/>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3733172339" sldId="2147483665"/>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3210312558" sldId="2147483666"/>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3146388984" sldId="2147483667"/>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3171841454" sldId="2147483668"/>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1718958274" sldId="2147483669"/>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2202905451" sldId="2147483670"/>
          </pc:sldLayoutMkLst>
        </pc:sldLayoutChg>
        <pc:sldLayoutChg chg="del">
          <pc:chgData name="KOLKURI DINESH REDDY" userId="S::2100040069@kluniversity.in::5908754d-50ec-4b39-9310-7bce90c49bc4" providerId="AD" clId="Web-{593DA20E-A885-4172-A93E-F26EE0EF3EBA}" dt="2022-09-07T08:23:58.329" v="11"/>
          <pc:sldLayoutMkLst>
            <pc:docMk/>
            <pc:sldMasterMk cId="2460954070" sldId="2147483660"/>
            <pc:sldLayoutMk cId="3479445657" sldId="2147483671"/>
          </pc:sldLayoutMkLst>
        </pc:sldLayoutChg>
      </pc:sldMasterChg>
      <pc:sldMasterChg chg="add addSldLayout">
        <pc:chgData name="KOLKURI DINESH REDDY" userId="S::2100040069@kluniversity.in::5908754d-50ec-4b39-9310-7bce90c49bc4" providerId="AD" clId="Web-{593DA20E-A885-4172-A93E-F26EE0EF3EBA}" dt="2022-09-07T08:23:58.329" v="11"/>
        <pc:sldMasterMkLst>
          <pc:docMk/>
          <pc:sldMasterMk cId="672727677" sldId="2147483763"/>
        </pc:sldMasterMkLst>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169142266" sldId="2147483752"/>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1635875622" sldId="2147483753"/>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2349979308" sldId="2147483754"/>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2906551048" sldId="2147483755"/>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2408879995" sldId="2147483756"/>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3872539213" sldId="2147483757"/>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79255444" sldId="2147483758"/>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1380287792" sldId="2147483759"/>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2981555808" sldId="2147483760"/>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459319607" sldId="2147483761"/>
          </pc:sldLayoutMkLst>
        </pc:sldLayoutChg>
        <pc:sldLayoutChg chg="add">
          <pc:chgData name="KOLKURI DINESH REDDY" userId="S::2100040069@kluniversity.in::5908754d-50ec-4b39-9310-7bce90c49bc4" providerId="AD" clId="Web-{593DA20E-A885-4172-A93E-F26EE0EF3EBA}" dt="2022-09-07T08:23:58.329" v="11"/>
          <pc:sldLayoutMkLst>
            <pc:docMk/>
            <pc:sldMasterMk cId="672727677" sldId="2147483763"/>
            <pc:sldLayoutMk cId="765380282"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9/7/2022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925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0655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253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028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155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931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538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887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914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87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9/7/2022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97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9/7/2022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272767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lectronics.stackovernet.com/fr/q/81302"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CA98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57784" y="944707"/>
            <a:ext cx="6362129" cy="2818538"/>
          </a:xfrm>
        </p:spPr>
        <p:txBody>
          <a:bodyPr vert="horz" lIns="91440" tIns="45720" rIns="91440" bIns="45720" rtlCol="0">
            <a:normAutofit fontScale="90000"/>
          </a:bodyPr>
          <a:lstStyle/>
          <a:p>
            <a:r>
              <a:rPr lang="en-US">
                <a:solidFill>
                  <a:schemeClr val="bg1"/>
                </a:solidFill>
              </a:rPr>
              <a:t>LINE FOLLOWER ROBOT</a:t>
            </a:r>
          </a:p>
        </p:txBody>
      </p:sp>
      <p:sp>
        <p:nvSpPr>
          <p:cNvPr id="3" name="Subtitle 2"/>
          <p:cNvSpPr>
            <a:spLocks noGrp="1"/>
          </p:cNvSpPr>
          <p:nvPr>
            <p:ph type="subTitle" idx="1"/>
          </p:nvPr>
        </p:nvSpPr>
        <p:spPr>
          <a:xfrm>
            <a:off x="557784" y="4480560"/>
            <a:ext cx="6362129" cy="1572768"/>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sz="1800" dirty="0">
                <a:solidFill>
                  <a:schemeClr val="bg1"/>
                </a:solidFill>
                <a:latin typeface="Calibri"/>
                <a:cs typeface="Calibri"/>
              </a:rPr>
              <a:t>TEAM MEMBERS:</a:t>
            </a:r>
          </a:p>
          <a:p>
            <a:pPr indent="-228600">
              <a:lnSpc>
                <a:spcPct val="100000"/>
              </a:lnSpc>
              <a:buFont typeface="Arial" panose="020B0604020202020204" pitchFamily="34" charset="0"/>
              <a:buChar char="•"/>
            </a:pPr>
            <a:r>
              <a:rPr lang="en-US" sz="1800" dirty="0">
                <a:solidFill>
                  <a:schemeClr val="bg1"/>
                </a:solidFill>
                <a:latin typeface="Calibri"/>
                <a:cs typeface="Calibri"/>
              </a:rPr>
              <a:t>2100040069-K.DINESH REDDY</a:t>
            </a:r>
          </a:p>
          <a:p>
            <a:pPr indent="-228600">
              <a:lnSpc>
                <a:spcPct val="100000"/>
              </a:lnSpc>
              <a:buFont typeface="Arial" panose="020B0604020202020204" pitchFamily="34" charset="0"/>
              <a:buChar char="•"/>
            </a:pPr>
            <a:r>
              <a:rPr lang="en-US" sz="1800" dirty="0">
                <a:solidFill>
                  <a:schemeClr val="bg1"/>
                </a:solidFill>
                <a:latin typeface="Calibri"/>
                <a:cs typeface="Calibri"/>
              </a:rPr>
              <a:t>2100040079-K.MANIDEEP REDDY</a:t>
            </a:r>
          </a:p>
          <a:p>
            <a:pPr indent="-228600">
              <a:lnSpc>
                <a:spcPct val="100000"/>
              </a:lnSpc>
              <a:buFont typeface="Arial" panose="020B0604020202020204" pitchFamily="34" charset="0"/>
              <a:buChar char="•"/>
            </a:pPr>
            <a:r>
              <a:rPr lang="en-US" sz="1800" dirty="0">
                <a:solidFill>
                  <a:schemeClr val="bg1"/>
                </a:solidFill>
                <a:latin typeface="Calibri"/>
                <a:cs typeface="Calibri"/>
              </a:rPr>
              <a:t>2100040100-T.ANJANI KUMAR</a:t>
            </a:r>
          </a:p>
        </p:txBody>
      </p:sp>
      <p:pic>
        <p:nvPicPr>
          <p:cNvPr id="4" name="Picture 3">
            <a:extLst>
              <a:ext uri="{FF2B5EF4-FFF2-40B4-BE49-F238E27FC236}">
                <a16:creationId xmlns:a16="http://schemas.microsoft.com/office/drawing/2014/main" id="{E9ECB782-DCC8-4CFC-02D1-3AFC034EAF9C}"/>
              </a:ext>
            </a:extLst>
          </p:cNvPr>
          <p:cNvPicPr>
            <a:picLocks noChangeAspect="1"/>
          </p:cNvPicPr>
          <p:nvPr/>
        </p:nvPicPr>
        <p:blipFill rotWithShape="1">
          <a:blip r:embed="rId2"/>
          <a:srcRect t="10885" r="6" b="4704"/>
          <a:stretch/>
        </p:blipFill>
        <p:spPr>
          <a:xfrm>
            <a:off x="7907654" y="679878"/>
            <a:ext cx="3931920" cy="2215548"/>
          </a:xfrm>
          <a:prstGeom prst="rect">
            <a:avLst/>
          </a:prstGeom>
        </p:spPr>
      </p:pic>
      <p:sp>
        <p:nvSpPr>
          <p:cNvPr id="35" name="Rectangle 6">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435" y="42521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FD7E9171-A650-2B53-049D-7E0818B32290}"/>
              </a:ext>
            </a:extLst>
          </p:cNvPr>
          <p:cNvPicPr>
            <a:picLocks noChangeAspect="1"/>
          </p:cNvPicPr>
          <p:nvPr/>
        </p:nvPicPr>
        <p:blipFill>
          <a:blip r:embed="rId3"/>
          <a:stretch>
            <a:fillRect/>
          </a:stretch>
        </p:blipFill>
        <p:spPr>
          <a:xfrm>
            <a:off x="7907654" y="4578858"/>
            <a:ext cx="3931920" cy="98297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E24AB-1860-9050-D860-5E93AD9CCFC3}"/>
              </a:ext>
            </a:extLst>
          </p:cNvPr>
          <p:cNvSpPr>
            <a:spLocks noGrp="1"/>
          </p:cNvSpPr>
          <p:nvPr>
            <p:ph type="title"/>
          </p:nvPr>
        </p:nvSpPr>
        <p:spPr>
          <a:xfrm>
            <a:off x="638882" y="2249457"/>
            <a:ext cx="3571810" cy="1963252"/>
          </a:xfrm>
        </p:spPr>
        <p:txBody>
          <a:bodyPr vert="horz" lIns="91440" tIns="45720" rIns="91440" bIns="45720" rtlCol="0" anchor="b">
            <a:normAutofit/>
          </a:bodyPr>
          <a:lstStyle/>
          <a:p>
            <a:r>
              <a:rPr lang="en-US" sz="5800"/>
              <a:t>FLOW CHART HOW THE ROBOT WORKS</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9830"/>
          </a:solidFill>
          <a:ln w="38100" cap="rnd">
            <a:solidFill>
              <a:srgbClr val="CA98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9B2CE029-9FD9-7DE3-7D71-8F1E2ED69C1A}"/>
              </a:ext>
            </a:extLst>
          </p:cNvPr>
          <p:cNvPicPr>
            <a:picLocks noGrp="1" noChangeAspect="1"/>
          </p:cNvPicPr>
          <p:nvPr>
            <p:ph idx="1"/>
          </p:nvPr>
        </p:nvPicPr>
        <p:blipFill>
          <a:blip r:embed="rId2"/>
          <a:stretch>
            <a:fillRect/>
          </a:stretch>
        </p:blipFill>
        <p:spPr>
          <a:xfrm>
            <a:off x="5826362" y="640080"/>
            <a:ext cx="4870483" cy="5550408"/>
          </a:xfrm>
          <a:prstGeom prst="rect">
            <a:avLst/>
          </a:prstGeom>
        </p:spPr>
      </p:pic>
    </p:spTree>
    <p:extLst>
      <p:ext uri="{BB962C8B-B14F-4D97-AF65-F5344CB8AC3E}">
        <p14:creationId xmlns:p14="http://schemas.microsoft.com/office/powerpoint/2010/main" val="232330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C26F-237D-E237-CA9C-2219397241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2FDA9B-3D88-3CF2-5CDF-863CCF6FFC77}"/>
              </a:ext>
            </a:extLst>
          </p:cNvPr>
          <p:cNvSpPr>
            <a:spLocks noGrp="1"/>
          </p:cNvSpPr>
          <p:nvPr>
            <p:ph idx="1"/>
          </p:nvPr>
        </p:nvSpPr>
        <p:spPr/>
        <p:txBody>
          <a:bodyPr vert="horz" lIns="91440" tIns="45720" rIns="91440" bIns="45720" rtlCol="0" anchor="t">
            <a:normAutofit/>
          </a:bodyPr>
          <a:lstStyle/>
          <a:p>
            <a:r>
              <a:rPr lang="en-US" dirty="0">
                <a:latin typeface="Calibri"/>
                <a:ea typeface="+mn-lt"/>
                <a:cs typeface="+mn-lt"/>
              </a:rPr>
              <a:t>•The Line follower robot works successfully to track on the black line. Above the white surface (art paper) there are some black lines in different directions. The robot still good enough to sense the line and follows the track. Also the robot is capable to carry some load likely 500gm.</a:t>
            </a:r>
            <a:endParaRPr lang="en-US" dirty="0">
              <a:latin typeface="Calibri"/>
            </a:endParaRPr>
          </a:p>
          <a:p>
            <a:endParaRPr lang="en-US" dirty="0"/>
          </a:p>
        </p:txBody>
      </p:sp>
    </p:spTree>
    <p:extLst>
      <p:ext uri="{BB962C8B-B14F-4D97-AF65-F5344CB8AC3E}">
        <p14:creationId xmlns:p14="http://schemas.microsoft.com/office/powerpoint/2010/main" val="214976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B220F-BEB9-0B32-D82E-E79920312952}"/>
              </a:ext>
            </a:extLst>
          </p:cNvPr>
          <p:cNvSpPr>
            <a:spLocks noGrp="1"/>
          </p:cNvSpPr>
          <p:nvPr>
            <p:ph type="title"/>
          </p:nvPr>
        </p:nvSpPr>
        <p:spPr>
          <a:xfrm>
            <a:off x="640080" y="756689"/>
            <a:ext cx="4368602" cy="1525521"/>
          </a:xfrm>
        </p:spPr>
        <p:txBody>
          <a:bodyPr anchor="b">
            <a:normAutofit fontScale="90000"/>
          </a:bodyPr>
          <a:lstStyle/>
          <a:p>
            <a:pPr>
              <a:lnSpc>
                <a:spcPct val="90000"/>
              </a:lnSpc>
            </a:pPr>
            <a:r>
              <a:rPr lang="en-US" sz="6600"/>
              <a:t>PROBLEMS THAT WE ARE FACING</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A9830"/>
          </a:solidFill>
          <a:ln w="38100" cap="rnd">
            <a:solidFill>
              <a:srgbClr val="CA98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015B21-8FAA-7F9C-6CCF-84392FB277D4}"/>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dirty="0">
                <a:latin typeface="Calibri"/>
                <a:cs typeface="Calibri"/>
              </a:rPr>
              <a:t>The only problem that we are facing is if one wheel is moving then the other wheel is not moving and vice versa</a:t>
            </a:r>
          </a:p>
        </p:txBody>
      </p:sp>
      <p:pic>
        <p:nvPicPr>
          <p:cNvPr id="5" name="Picture 4" descr="Blue car wheel">
            <a:extLst>
              <a:ext uri="{FF2B5EF4-FFF2-40B4-BE49-F238E27FC236}">
                <a16:creationId xmlns:a16="http://schemas.microsoft.com/office/drawing/2014/main" id="{835BB770-9D65-CEF6-E375-C05AD023D61D}"/>
              </a:ext>
            </a:extLst>
          </p:cNvPr>
          <p:cNvPicPr>
            <a:picLocks noChangeAspect="1"/>
          </p:cNvPicPr>
          <p:nvPr/>
        </p:nvPicPr>
        <p:blipFill rotWithShape="1">
          <a:blip r:embed="rId2"/>
          <a:srcRect r="7" b="309"/>
          <a:stretch/>
        </p:blipFill>
        <p:spPr>
          <a:xfrm>
            <a:off x="6102457" y="-100631"/>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7158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1492-B7F6-2616-EC5C-FDEFC512929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C180AFE-1395-8BBE-54D0-41FBC982AB95}"/>
              </a:ext>
            </a:extLst>
          </p:cNvPr>
          <p:cNvSpPr>
            <a:spLocks noGrp="1"/>
          </p:cNvSpPr>
          <p:nvPr>
            <p:ph idx="1"/>
          </p:nvPr>
        </p:nvSpPr>
        <p:spPr/>
        <p:txBody>
          <a:bodyPr vert="horz" lIns="91440" tIns="45720" rIns="91440" bIns="45720" rtlCol="0" anchor="t">
            <a:normAutofit/>
          </a:bodyPr>
          <a:lstStyle/>
          <a:p>
            <a:r>
              <a:rPr lang="en-US" dirty="0">
                <a:latin typeface="Calibri"/>
                <a:ea typeface="+mn-lt"/>
                <a:cs typeface="+mn-lt"/>
              </a:rPr>
              <a:t>Introduction</a:t>
            </a:r>
            <a:endParaRPr lang="en-US" dirty="0">
              <a:latin typeface="Calibri"/>
              <a:cs typeface="Calibri"/>
            </a:endParaRPr>
          </a:p>
          <a:p>
            <a:r>
              <a:rPr lang="en-US" dirty="0">
                <a:latin typeface="Calibri"/>
                <a:cs typeface="Calibri"/>
              </a:rPr>
              <a:t>Aim</a:t>
            </a:r>
          </a:p>
          <a:p>
            <a:r>
              <a:rPr lang="en-US" dirty="0">
                <a:latin typeface="Calibri"/>
                <a:cs typeface="Calibri"/>
              </a:rPr>
              <a:t>Components required</a:t>
            </a:r>
          </a:p>
          <a:p>
            <a:r>
              <a:rPr lang="en-US" dirty="0">
                <a:latin typeface="Calibri"/>
                <a:cs typeface="Calibri"/>
              </a:rPr>
              <a:t>Circuit diagram</a:t>
            </a:r>
          </a:p>
          <a:p>
            <a:r>
              <a:rPr lang="en-US" dirty="0">
                <a:latin typeface="Calibri"/>
                <a:cs typeface="Calibri"/>
              </a:rPr>
              <a:t>Block </a:t>
            </a:r>
            <a:r>
              <a:rPr lang="en-US" dirty="0" err="1">
                <a:latin typeface="Calibri"/>
                <a:cs typeface="Calibri"/>
              </a:rPr>
              <a:t>digram</a:t>
            </a:r>
            <a:endParaRPr lang="en-US">
              <a:latin typeface="Calibri"/>
              <a:cs typeface="Calibri"/>
            </a:endParaRPr>
          </a:p>
          <a:p>
            <a:r>
              <a:rPr lang="en-US" dirty="0">
                <a:latin typeface="Calibri"/>
                <a:cs typeface="Calibri"/>
              </a:rPr>
              <a:t>Flow of how it works</a:t>
            </a:r>
          </a:p>
          <a:p>
            <a:r>
              <a:rPr lang="en-US" dirty="0" err="1">
                <a:latin typeface="Calibri"/>
                <a:cs typeface="Calibri"/>
              </a:rPr>
              <a:t>conlclusion</a:t>
            </a:r>
            <a:endParaRPr lang="en-US">
              <a:latin typeface="Calibri"/>
              <a:cs typeface="Calibri"/>
            </a:endParaRPr>
          </a:p>
        </p:txBody>
      </p:sp>
    </p:spTree>
    <p:extLst>
      <p:ext uri="{BB962C8B-B14F-4D97-AF65-F5344CB8AC3E}">
        <p14:creationId xmlns:p14="http://schemas.microsoft.com/office/powerpoint/2010/main" val="9850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A9830"/>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2ECC4FF-1882-87B3-6442-7B58AEBB4681}"/>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INTRODUCTION</a:t>
            </a:r>
          </a:p>
        </p:txBody>
      </p:sp>
      <p:sp>
        <p:nvSpPr>
          <p:cNvPr id="3" name="Content Placeholder 2">
            <a:extLst>
              <a:ext uri="{FF2B5EF4-FFF2-40B4-BE49-F238E27FC236}">
                <a16:creationId xmlns:a16="http://schemas.microsoft.com/office/drawing/2014/main" id="{6E0592E2-111C-8D9A-4B40-609FE0F9D3D6}"/>
              </a:ext>
            </a:extLst>
          </p:cNvPr>
          <p:cNvSpPr>
            <a:spLocks noGrp="1"/>
          </p:cNvSpPr>
          <p:nvPr>
            <p:ph idx="1"/>
          </p:nvPr>
        </p:nvSpPr>
        <p:spPr>
          <a:xfrm>
            <a:off x="838200" y="2586789"/>
            <a:ext cx="10515600" cy="3590174"/>
          </a:xfrm>
        </p:spPr>
        <p:txBody>
          <a:bodyPr vert="horz" lIns="91440" tIns="45720" rIns="91440" bIns="45720" rtlCol="0">
            <a:normAutofit/>
          </a:bodyPr>
          <a:lstStyle/>
          <a:p>
            <a:pPr>
              <a:lnSpc>
                <a:spcPct val="100000"/>
              </a:lnSpc>
            </a:pPr>
            <a:r>
              <a:rPr lang="en-US" dirty="0">
                <a:latin typeface="Calibri"/>
                <a:ea typeface="+mn-lt"/>
                <a:cs typeface="+mn-lt"/>
              </a:rPr>
              <a:t>The line follower robot is a simple robot that is based on automation that follows a specific direction based on a particular line, usually a dark line on a light surface. The robot consists of two sensors that are installed at the front end of the robot body and two wheels that are driven by DC motors. The circuit board present in the robot controls the wheel speed based on the input signal from the sensors. The controlling of the robot is done like that when the robot sees a black line it stops.</a:t>
            </a:r>
            <a:endParaRPr lang="en-US">
              <a:latin typeface="Calibri"/>
              <a:cs typeface="Calibri"/>
            </a:endParaRPr>
          </a:p>
        </p:txBody>
      </p:sp>
    </p:spTree>
    <p:extLst>
      <p:ext uri="{BB962C8B-B14F-4D97-AF65-F5344CB8AC3E}">
        <p14:creationId xmlns:p14="http://schemas.microsoft.com/office/powerpoint/2010/main" val="23711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A9830"/>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648E4A1-D42D-6692-5424-D7DCD7F304FD}"/>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AIM</a:t>
            </a:r>
          </a:p>
        </p:txBody>
      </p:sp>
      <p:sp>
        <p:nvSpPr>
          <p:cNvPr id="3" name="Content Placeholder 2">
            <a:extLst>
              <a:ext uri="{FF2B5EF4-FFF2-40B4-BE49-F238E27FC236}">
                <a16:creationId xmlns:a16="http://schemas.microsoft.com/office/drawing/2014/main" id="{C5A9CC2B-D341-B7E9-B036-4CB2360834C9}"/>
              </a:ext>
            </a:extLst>
          </p:cNvPr>
          <p:cNvSpPr>
            <a:spLocks noGrp="1"/>
          </p:cNvSpPr>
          <p:nvPr>
            <p:ph idx="1"/>
          </p:nvPr>
        </p:nvSpPr>
        <p:spPr>
          <a:xfrm>
            <a:off x="5494350" y="644652"/>
            <a:ext cx="5856401" cy="5568696"/>
          </a:xfrm>
        </p:spPr>
        <p:txBody>
          <a:bodyPr vert="horz" lIns="91440" tIns="45720" rIns="91440" bIns="45720" rtlCol="0" anchor="ctr">
            <a:normAutofit/>
          </a:bodyPr>
          <a:lstStyle/>
          <a:p>
            <a:r>
              <a:rPr lang="en-US" dirty="0">
                <a:latin typeface="Calibri"/>
                <a:ea typeface="+mn-lt"/>
                <a:cs typeface="+mn-lt"/>
              </a:rPr>
              <a:t>To built Line Following Robot which is able to follow either a black or white line that is drawn on the surface consisting of a contrasting color. It is designed </a:t>
            </a:r>
            <a:r>
              <a:rPr lang="en-US" b="1" dirty="0">
                <a:latin typeface="Calibri"/>
                <a:ea typeface="+mn-lt"/>
                <a:cs typeface="+mn-lt"/>
              </a:rPr>
              <a:t>to move automatically and follow the made plot line</a:t>
            </a:r>
            <a:endParaRPr lang="en-US">
              <a:latin typeface="Calibri"/>
              <a:cs typeface="Calibri"/>
            </a:endParaRPr>
          </a:p>
          <a:p>
            <a:endParaRPr lang="en-US" dirty="0"/>
          </a:p>
        </p:txBody>
      </p:sp>
    </p:spTree>
    <p:extLst>
      <p:ext uri="{BB962C8B-B14F-4D97-AF65-F5344CB8AC3E}">
        <p14:creationId xmlns:p14="http://schemas.microsoft.com/office/powerpoint/2010/main" val="151288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4B89-F0FE-D093-50F2-971B60FDBED5}"/>
              </a:ext>
            </a:extLst>
          </p:cNvPr>
          <p:cNvSpPr>
            <a:spLocks noGrp="1"/>
          </p:cNvSpPr>
          <p:nvPr>
            <p:ph type="title"/>
          </p:nvPr>
        </p:nvSpPr>
        <p:spPr>
          <a:xfrm>
            <a:off x="3048" y="548640"/>
            <a:ext cx="4867340" cy="5431536"/>
          </a:xfrm>
        </p:spPr>
        <p:txBody>
          <a:bodyPr>
            <a:normAutofit/>
          </a:bodyPr>
          <a:lstStyle/>
          <a:p>
            <a:r>
              <a:rPr lang="en-US" sz="6000" dirty="0">
                <a:latin typeface="Calibri"/>
                <a:cs typeface="Calibri"/>
              </a:rPr>
              <a:t>COMPONENTS REQUIRED</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CA9830"/>
          </a:solidFill>
          <a:ln w="41275" cap="rnd">
            <a:solidFill>
              <a:srgbClr val="CA98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A4A105-8EC9-7ED6-752E-68A34B105E24}"/>
              </a:ext>
            </a:extLst>
          </p:cNvPr>
          <p:cNvSpPr>
            <a:spLocks noGrp="1"/>
          </p:cNvSpPr>
          <p:nvPr>
            <p:ph idx="1"/>
          </p:nvPr>
        </p:nvSpPr>
        <p:spPr>
          <a:xfrm>
            <a:off x="6314595" y="552091"/>
            <a:ext cx="5036158" cy="5431536"/>
          </a:xfrm>
        </p:spPr>
        <p:txBody>
          <a:bodyPr vert="horz" lIns="91440" tIns="45720" rIns="91440" bIns="45720" rtlCol="0" anchor="ctr">
            <a:normAutofit/>
          </a:bodyPr>
          <a:lstStyle/>
          <a:p>
            <a:r>
              <a:rPr lang="en-US" dirty="0">
                <a:latin typeface="Calibri"/>
                <a:ea typeface="+mn-lt"/>
                <a:cs typeface="+mn-lt"/>
              </a:rPr>
              <a:t>L298N MOTOR DRIVER</a:t>
            </a:r>
            <a:endParaRPr lang="en-US">
              <a:latin typeface="Calibri"/>
              <a:cs typeface="Calibri"/>
            </a:endParaRPr>
          </a:p>
          <a:p>
            <a:r>
              <a:rPr lang="en-US" dirty="0">
                <a:latin typeface="Calibri"/>
                <a:ea typeface="+mn-lt"/>
                <a:cs typeface="+mn-lt"/>
              </a:rPr>
              <a:t>2* IR SENSORS</a:t>
            </a:r>
            <a:endParaRPr lang="en-US">
              <a:latin typeface="Calibri"/>
              <a:cs typeface="Calibri"/>
            </a:endParaRPr>
          </a:p>
          <a:p>
            <a:r>
              <a:rPr lang="en-US" dirty="0">
                <a:latin typeface="Calibri"/>
                <a:ea typeface="+mn-lt"/>
                <a:cs typeface="+mn-lt"/>
              </a:rPr>
              <a:t>2*BO MOTORS</a:t>
            </a:r>
            <a:endParaRPr lang="en-US">
              <a:latin typeface="Calibri"/>
              <a:cs typeface="Calibri"/>
            </a:endParaRPr>
          </a:p>
          <a:p>
            <a:r>
              <a:rPr lang="en-US" dirty="0">
                <a:latin typeface="Calibri"/>
                <a:ea typeface="+mn-lt"/>
                <a:cs typeface="+mn-lt"/>
              </a:rPr>
              <a:t>F-F CONNECTING WIRES</a:t>
            </a:r>
            <a:endParaRPr lang="en-US">
              <a:latin typeface="Calibri"/>
              <a:cs typeface="Calibri"/>
            </a:endParaRPr>
          </a:p>
          <a:p>
            <a:r>
              <a:rPr lang="en-US" dirty="0">
                <a:latin typeface="Calibri"/>
                <a:ea typeface="+mn-lt"/>
                <a:cs typeface="+mn-lt"/>
              </a:rPr>
              <a:t>2*WHEELS</a:t>
            </a:r>
            <a:endParaRPr lang="en-US">
              <a:latin typeface="Calibri"/>
              <a:cs typeface="Calibri"/>
            </a:endParaRPr>
          </a:p>
          <a:p>
            <a:r>
              <a:rPr lang="en-US" dirty="0">
                <a:latin typeface="Calibri"/>
                <a:ea typeface="+mn-lt"/>
                <a:cs typeface="+mn-lt"/>
              </a:rPr>
              <a:t>2*BATTERIES</a:t>
            </a:r>
            <a:endParaRPr lang="en-US">
              <a:latin typeface="Calibri"/>
              <a:cs typeface="Calibri"/>
            </a:endParaRPr>
          </a:p>
          <a:p>
            <a:r>
              <a:rPr lang="en-US" dirty="0">
                <a:latin typeface="Calibri"/>
                <a:ea typeface="+mn-lt"/>
                <a:cs typeface="+mn-lt"/>
              </a:rPr>
              <a:t>BATTERY CONNECTOR</a:t>
            </a:r>
            <a:endParaRPr lang="en-US">
              <a:latin typeface="Calibri"/>
              <a:cs typeface="Calibri"/>
            </a:endParaRPr>
          </a:p>
          <a:p>
            <a:r>
              <a:rPr lang="en-US" dirty="0">
                <a:latin typeface="Calibri"/>
                <a:ea typeface="+mn-lt"/>
                <a:cs typeface="+mn-lt"/>
              </a:rPr>
              <a:t>SWITCH</a:t>
            </a:r>
            <a:endParaRPr lang="en-US">
              <a:latin typeface="Calibri"/>
              <a:cs typeface="Calibri"/>
            </a:endParaRPr>
          </a:p>
          <a:p>
            <a:r>
              <a:rPr lang="en-US" dirty="0">
                <a:latin typeface="Calibri"/>
                <a:ea typeface="+mn-lt"/>
                <a:cs typeface="+mn-lt"/>
              </a:rPr>
              <a:t>CASTER WHEEL</a:t>
            </a:r>
            <a:endParaRPr lang="en-US" dirty="0">
              <a:latin typeface="Calibri"/>
            </a:endParaRPr>
          </a:p>
          <a:p>
            <a:endParaRPr lang="en-US" dirty="0"/>
          </a:p>
        </p:txBody>
      </p:sp>
    </p:spTree>
    <p:extLst>
      <p:ext uri="{BB962C8B-B14F-4D97-AF65-F5344CB8AC3E}">
        <p14:creationId xmlns:p14="http://schemas.microsoft.com/office/powerpoint/2010/main" val="315627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3CB37-BBFF-5404-73C6-831AF2E23E58}"/>
              </a:ext>
            </a:extLst>
          </p:cNvPr>
          <p:cNvSpPr>
            <a:spLocks noGrp="1"/>
          </p:cNvSpPr>
          <p:nvPr>
            <p:ph type="title"/>
          </p:nvPr>
        </p:nvSpPr>
        <p:spPr>
          <a:xfrm>
            <a:off x="640080" y="544844"/>
            <a:ext cx="6894576" cy="1553043"/>
          </a:xfrm>
        </p:spPr>
        <p:txBody>
          <a:bodyPr vert="horz" lIns="91440" tIns="45720" rIns="91440" bIns="45720" rtlCol="0" anchor="b">
            <a:normAutofit fontScale="90000"/>
          </a:bodyPr>
          <a:lstStyle/>
          <a:p>
            <a:pPr>
              <a:lnSpc>
                <a:spcPct val="90000"/>
              </a:lnSpc>
            </a:pPr>
            <a:r>
              <a:rPr lang="en-US" sz="6100"/>
              <a:t>L298N MOTOR DRIVER AND IR SENSOR</a:t>
            </a:r>
          </a:p>
        </p:txBody>
      </p:sp>
      <p:sp>
        <p:nvSpPr>
          <p:cNvPr id="46"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830"/>
          </a:solidFill>
          <a:ln w="38100" cap="rnd">
            <a:solidFill>
              <a:srgbClr val="CA98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4ABD2B-DCA1-55DD-9493-516E491B2699}"/>
              </a:ext>
            </a:extLst>
          </p:cNvPr>
          <p:cNvSpPr txBox="1"/>
          <p:nvPr/>
        </p:nvSpPr>
        <p:spPr>
          <a:xfrm>
            <a:off x="640080" y="2706624"/>
            <a:ext cx="6894576"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a:t>An infrared (</a:t>
            </a:r>
            <a:r>
              <a:rPr lang="en-US" b="1"/>
              <a:t>IR</a:t>
            </a:r>
            <a:r>
              <a:rPr lang="en-US"/>
              <a:t>) </a:t>
            </a:r>
            <a:r>
              <a:rPr lang="en-US" b="1"/>
              <a:t>sensor</a:t>
            </a:r>
            <a:r>
              <a:rPr lang="en-US"/>
              <a:t>is an electronic device that measures and detects infrared radiation in its surrounding environment</a:t>
            </a:r>
          </a:p>
          <a:p>
            <a:pPr indent="-228600">
              <a:lnSpc>
                <a:spcPct val="110000"/>
              </a:lnSpc>
              <a:spcAft>
                <a:spcPts val="600"/>
              </a:spcAft>
              <a:buFont typeface="Arial" panose="020B0604020202020204" pitchFamily="34" charset="0"/>
              <a:buChar char="•"/>
            </a:pPr>
            <a:r>
              <a:rPr lang="en-US"/>
              <a:t>The L298N is </a:t>
            </a:r>
            <a:r>
              <a:rPr lang="en-US" b="1"/>
              <a:t>a dual H-Bridge motor driver which allows speed and direction control of two DC motors at the same time</a:t>
            </a:r>
            <a:endParaRPr lang="en-US"/>
          </a:p>
        </p:txBody>
      </p:sp>
      <p:pic>
        <p:nvPicPr>
          <p:cNvPr id="4" name="Picture 4" descr="A picture containing text, device&#10;&#10;Description automatically generated">
            <a:extLst>
              <a:ext uri="{FF2B5EF4-FFF2-40B4-BE49-F238E27FC236}">
                <a16:creationId xmlns:a16="http://schemas.microsoft.com/office/drawing/2014/main" id="{F2709B67-81F6-E40A-9F3D-CDF16811ECBF}"/>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1331" r="2097"/>
          <a:stretch/>
        </p:blipFill>
        <p:spPr>
          <a:xfrm>
            <a:off x="8156454" y="-5"/>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16" name="Picture 16" descr="Diagram&#10;&#10;Description automatically generated">
            <a:extLst>
              <a:ext uri="{FF2B5EF4-FFF2-40B4-BE49-F238E27FC236}">
                <a16:creationId xmlns:a16="http://schemas.microsoft.com/office/drawing/2014/main" id="{7CC4B86C-2F29-FC65-3B92-8D828F927F3F}"/>
              </a:ext>
            </a:extLst>
          </p:cNvPr>
          <p:cNvPicPr>
            <a:picLocks noChangeAspect="1"/>
          </p:cNvPicPr>
          <p:nvPr/>
        </p:nvPicPr>
        <p:blipFill rotWithShape="1">
          <a:blip r:embed="rId4"/>
          <a:srcRect t="8960" r="-1" b="13963"/>
          <a:stretch/>
        </p:blipFill>
        <p:spPr>
          <a:xfrm>
            <a:off x="8144356" y="4362195"/>
            <a:ext cx="4047645" cy="2495811"/>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
        <p:nvSpPr>
          <p:cNvPr id="5" name="TextBox 4">
            <a:extLst>
              <a:ext uri="{FF2B5EF4-FFF2-40B4-BE49-F238E27FC236}">
                <a16:creationId xmlns:a16="http://schemas.microsoft.com/office/drawing/2014/main" id="{27F76D81-EF68-7990-F82F-CDDDD160A120}"/>
              </a:ext>
            </a:extLst>
          </p:cNvPr>
          <p:cNvSpPr txBox="1"/>
          <p:nvPr/>
        </p:nvSpPr>
        <p:spPr>
          <a:xfrm>
            <a:off x="10755389" y="6657945"/>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42053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1BA37-A8C2-2CD5-BFC5-F608BDBCB941}"/>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6600"/>
              <a:t>BO MOTOR</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A9830"/>
          </a:solidFill>
          <a:ln w="38100" cap="rnd">
            <a:solidFill>
              <a:srgbClr val="CA98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01EC676-508B-4245-02FB-6925EF77271D}"/>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dirty="0">
                <a:latin typeface="Calibri"/>
                <a:cs typeface="Calibri"/>
              </a:rPr>
              <a:t>Bo motor (</a:t>
            </a:r>
            <a:r>
              <a:rPr lang="en-US" b="1" dirty="0">
                <a:latin typeface="Calibri"/>
                <a:cs typeface="Calibri"/>
              </a:rPr>
              <a:t>Battery Operated</a:t>
            </a:r>
            <a:r>
              <a:rPr lang="en-US" dirty="0">
                <a:latin typeface="Calibri"/>
                <a:cs typeface="Calibri"/>
              </a:rPr>
              <a:t>) lightweight DC geared motor which gives good torque and rpm at lower voltages. Here you can get </a:t>
            </a:r>
            <a:r>
              <a:rPr lang="en-US" dirty="0" err="1">
                <a:latin typeface="Calibri"/>
                <a:cs typeface="Calibri"/>
              </a:rPr>
              <a:t>bo</a:t>
            </a:r>
            <a:r>
              <a:rPr lang="en-US" dirty="0">
                <a:latin typeface="Calibri"/>
                <a:cs typeface="Calibri"/>
              </a:rPr>
              <a:t> motor with varying rated speed.</a:t>
            </a:r>
          </a:p>
        </p:txBody>
      </p:sp>
      <p:pic>
        <p:nvPicPr>
          <p:cNvPr id="6" name="Picture 6">
            <a:extLst>
              <a:ext uri="{FF2B5EF4-FFF2-40B4-BE49-F238E27FC236}">
                <a16:creationId xmlns:a16="http://schemas.microsoft.com/office/drawing/2014/main" id="{9E0B69F1-367A-E3F1-D9B4-3E647B0161F8}"/>
              </a:ext>
            </a:extLst>
          </p:cNvPr>
          <p:cNvPicPr>
            <a:picLocks noGrp="1" noChangeAspect="1"/>
          </p:cNvPicPr>
          <p:nvPr>
            <p:ph idx="1"/>
          </p:nvPr>
        </p:nvPicPr>
        <p:blipFill rotWithShape="1">
          <a:blip r:embed="rId2"/>
          <a:srcRect r="1"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3303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2F23-A72C-08CB-9773-2CB2E442BEC6}"/>
              </a:ext>
            </a:extLst>
          </p:cNvPr>
          <p:cNvSpPr>
            <a:spLocks noGrp="1"/>
          </p:cNvSpPr>
          <p:nvPr>
            <p:ph type="title"/>
          </p:nvPr>
        </p:nvSpPr>
        <p:spPr/>
        <p:txBody>
          <a:bodyPr/>
          <a:lstStyle/>
          <a:p>
            <a:r>
              <a:rPr lang="en-US" dirty="0"/>
              <a:t>CIRCUIT DIAGRAM</a:t>
            </a:r>
          </a:p>
        </p:txBody>
      </p:sp>
      <p:pic>
        <p:nvPicPr>
          <p:cNvPr id="4" name="Picture 4" descr="Diagram&#10;&#10;Description automatically generated">
            <a:extLst>
              <a:ext uri="{FF2B5EF4-FFF2-40B4-BE49-F238E27FC236}">
                <a16:creationId xmlns:a16="http://schemas.microsoft.com/office/drawing/2014/main" id="{D1EDB9A4-D12A-4941-3C1B-3DA74034691D}"/>
              </a:ext>
            </a:extLst>
          </p:cNvPr>
          <p:cNvPicPr>
            <a:picLocks noGrp="1" noChangeAspect="1"/>
          </p:cNvPicPr>
          <p:nvPr>
            <p:ph idx="1"/>
          </p:nvPr>
        </p:nvPicPr>
        <p:blipFill>
          <a:blip r:embed="rId2"/>
          <a:stretch>
            <a:fillRect/>
          </a:stretch>
        </p:blipFill>
        <p:spPr>
          <a:xfrm>
            <a:off x="2316480" y="1929384"/>
            <a:ext cx="7559040" cy="4251960"/>
          </a:xfrm>
        </p:spPr>
      </p:pic>
    </p:spTree>
    <p:extLst>
      <p:ext uri="{BB962C8B-B14F-4D97-AF65-F5344CB8AC3E}">
        <p14:creationId xmlns:p14="http://schemas.microsoft.com/office/powerpoint/2010/main" val="133361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4BAB1-C0A7-2321-BFA3-C2EB3740A6F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Block diagram</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9830"/>
          </a:solidFill>
          <a:ln w="38100" cap="rnd">
            <a:solidFill>
              <a:srgbClr val="CA983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83C37D3D-7BD9-F1CC-3B53-3B820722DBC8}"/>
              </a:ext>
            </a:extLst>
          </p:cNvPr>
          <p:cNvPicPr>
            <a:picLocks noGrp="1" noChangeAspect="1"/>
          </p:cNvPicPr>
          <p:nvPr>
            <p:ph idx="1"/>
          </p:nvPr>
        </p:nvPicPr>
        <p:blipFill>
          <a:blip r:embed="rId2"/>
          <a:stretch>
            <a:fillRect/>
          </a:stretch>
        </p:blipFill>
        <p:spPr>
          <a:xfrm>
            <a:off x="4737535" y="640080"/>
            <a:ext cx="7048137" cy="5550408"/>
          </a:xfrm>
          <a:prstGeom prst="rect">
            <a:avLst/>
          </a:prstGeom>
        </p:spPr>
      </p:pic>
    </p:spTree>
    <p:extLst>
      <p:ext uri="{BB962C8B-B14F-4D97-AF65-F5344CB8AC3E}">
        <p14:creationId xmlns:p14="http://schemas.microsoft.com/office/powerpoint/2010/main" val="296501408"/>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43C22"/>
      </a:dk2>
      <a:lt2>
        <a:srgbClr val="E2E4E8"/>
      </a:lt2>
      <a:accent1>
        <a:srgbClr val="CA9830"/>
      </a:accent1>
      <a:accent2>
        <a:srgbClr val="9EA839"/>
      </a:accent2>
      <a:accent3>
        <a:srgbClr val="79B143"/>
      </a:accent3>
      <a:accent4>
        <a:srgbClr val="3BB831"/>
      </a:accent4>
      <a:accent5>
        <a:srgbClr val="33B961"/>
      </a:accent5>
      <a:accent6>
        <a:srgbClr val="37B295"/>
      </a:accent6>
      <a:hlink>
        <a:srgbClr val="6980AE"/>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SketchyVTI</vt:lpstr>
      <vt:lpstr>LINE FOLLOWER ROBOT</vt:lpstr>
      <vt:lpstr>contents</vt:lpstr>
      <vt:lpstr>INTRODUCTION</vt:lpstr>
      <vt:lpstr>AIM</vt:lpstr>
      <vt:lpstr>COMPONENTS REQUIRED</vt:lpstr>
      <vt:lpstr>L298N MOTOR DRIVER AND IR SENSOR</vt:lpstr>
      <vt:lpstr>BO MOTOR</vt:lpstr>
      <vt:lpstr>CIRCUIT DIAGRAM</vt:lpstr>
      <vt:lpstr>Block diagram</vt:lpstr>
      <vt:lpstr>FLOW CHART HOW THE ROBOT WORKS</vt:lpstr>
      <vt:lpstr>CONCLUSION</vt:lpstr>
      <vt:lpstr>PROBLEMS THAT WE ARE FACING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171</cp:revision>
  <dcterms:created xsi:type="dcterms:W3CDTF">2022-09-07T08:21:51Z</dcterms:created>
  <dcterms:modified xsi:type="dcterms:W3CDTF">2022-09-07T09:20:18Z</dcterms:modified>
</cp:coreProperties>
</file>