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988784-A0E1-4D82-B36B-740DE83EB0C9}" type="presOf" srcId="{81269538-BFC5-48BB-BEA1-D7AF1F385FD5}" destId="{99FD7F24-5BB9-46E8-BB7C-4B477B73B8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048" y="86836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3200" b="0" i="0" u="none" strike="noStrike" baseline="0" dirty="0">
                <a:latin typeface="Vidaloka-Regular"/>
              </a:rPr>
              <a:t>Public Transportation</a:t>
            </a:r>
            <a:br>
              <a:rPr lang="en-IN" sz="3200" b="0" i="0" u="none" strike="noStrike" baseline="0" dirty="0">
                <a:latin typeface="Vidaloka-Regular"/>
              </a:rPr>
            </a:br>
            <a:r>
              <a:rPr lang="en-IN" sz="3200" b="0" i="0" u="none" strike="noStrike" baseline="0" dirty="0">
                <a:latin typeface="Vidaloka-Regular"/>
              </a:rPr>
              <a:t>Efficiency Analysis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4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Presented by : KOMADURAI .P</a:t>
            </a:r>
          </a:p>
          <a:p>
            <a:pPr algn="ctr"/>
            <a:r>
              <a:rPr lang="en-IN" sz="24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Register no: 510421205303</a:t>
            </a:r>
          </a:p>
          <a:p>
            <a:pPr algn="ctr"/>
            <a:r>
              <a:rPr lang="en-IN" sz="24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Department : information </a:t>
            </a:r>
          </a:p>
          <a:p>
            <a:pPr algn="ctr"/>
            <a:r>
              <a:rPr lang="en-IN" sz="24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                                                                 technology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3" y="618518"/>
            <a:ext cx="9620947" cy="1478570"/>
          </a:xfrm>
        </p:spPr>
        <p:txBody>
          <a:bodyPr>
            <a:normAutofit/>
          </a:bodyPr>
          <a:lstStyle/>
          <a:p>
            <a:r>
              <a:rPr lang="en-IN" sz="24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Innovation:</a:t>
            </a:r>
            <a:endParaRPr lang="en-US" sz="2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48729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45" y="545366"/>
            <a:ext cx="9905998" cy="1478570"/>
          </a:xfrm>
        </p:spPr>
        <p:txBody>
          <a:bodyPr>
            <a:normAutofit/>
          </a:bodyPr>
          <a:lstStyle/>
          <a:p>
            <a:r>
              <a:rPr lang="en-IN" sz="20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Introduction: 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Data extraction refers to the process of procuring data from a given source and moving it to a new context, either on-site, cloud-based, or a hybrid of both. </a:t>
            </a:r>
          </a:p>
          <a:p>
            <a:endParaRPr lang="en-IN" sz="2000" b="0" i="0" u="none" strike="noStrik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There are various strategies employed to this end, which can be complex and are often </a:t>
            </a:r>
            <a:r>
              <a:rPr lang="en-US" sz="2000" b="0" i="0" u="none" strike="noStrike" baseline="0" dirty="0" err="1">
                <a:solidFill>
                  <a:srgbClr val="FFFFFF"/>
                </a:solidFill>
                <a:latin typeface="Arial" panose="020B0604020202020204" pitchFamily="34" charset="0"/>
              </a:rPr>
              <a:t>performedmanually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0" i="0" u="none" strike="noStrike" baseline="0" dirty="0" err="1">
                <a:solidFill>
                  <a:srgbClr val="FFFFFF"/>
                </a:solidFill>
                <a:latin typeface="Algerian" panose="04020705040A02060702" pitchFamily="82" charset="0"/>
              </a:rPr>
              <a:t>Defintionof</a:t>
            </a:r>
            <a:r>
              <a:rPr lang="en-IN" sz="18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 data extraction: 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0CC5E-4882-B343-3564-6582C8F3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Data extraction is the act or process of retrieving data out of data sources for further data processing or data storage. </a:t>
            </a:r>
          </a:p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The import into the intermediate extracting system is thus usually followed by data transformation and possibly the addition of metadata prior to export to another stage in </a:t>
            </a:r>
            <a:r>
              <a:rPr lang="en-US" sz="2000" b="0" i="0" u="none" strike="noStrike" baseline="0" dirty="0" err="1">
                <a:solidFill>
                  <a:srgbClr val="FFFFFF"/>
                </a:solidFill>
                <a:latin typeface="Arial" panose="020B0604020202020204" pitchFamily="34" charset="0"/>
              </a:rPr>
              <a:t>thedataworkflow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Cognos analytics in action: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730" y="2249486"/>
            <a:ext cx="9905998" cy="3541714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IBM Cognos Analytics is software for taking raw data and turning it into useful insights. </a:t>
            </a:r>
          </a:p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These insights are then used to guide operational, tactical, and strategic decision making. </a:t>
            </a:r>
          </a:p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This leads to better decisions and improves company performance and profitability!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Cognos analytics issues in action: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IN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The topics in this section document performance problems you may encounter when running reports. </a:t>
            </a:r>
            <a:endParaRPr lang="en-US" sz="2000" b="0" i="0" u="none" strike="noStrik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IN" sz="2000" b="1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CGI </a:t>
            </a:r>
            <a:r>
              <a:rPr lang="en-IN" sz="2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Timeout Error While Transferring </a:t>
            </a:r>
            <a:r>
              <a:rPr lang="en-IN" sz="2000" b="0" i="0" u="none" strike="noStrike" baseline="0" dirty="0" err="1">
                <a:solidFill>
                  <a:srgbClr val="FFFFFF"/>
                </a:solidFill>
                <a:latin typeface="Arial" panose="020B0604020202020204" pitchFamily="34" charset="0"/>
              </a:rPr>
              <a:t>DatatoIBMCognos</a:t>
            </a:r>
            <a:endParaRPr lang="en-IN" sz="2000" b="0" i="0" u="none" strike="noStrik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Cognos analytics solution in action 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Cognos isn't just another BI tool for analytics, reporting, and monitoring of data, events, and metrics; instead, it's a beacon of empowerment that allows users to respond to market shifts, predict trends, and uncover patterns and opportunities that might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Arial" panose="020B0604020202020204" pitchFamily="34" charset="0"/>
              </a:rPr>
              <a:t>otherwiseremainhidden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716" y="2231199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r>
              <a:rPr lang="en-IN" sz="4800" b="0" i="0" u="none" strike="noStrike" baseline="0" dirty="0">
                <a:solidFill>
                  <a:srgbClr val="FFFFFF"/>
                </a:solidFill>
                <a:latin typeface="Algerian" panose="04020705040A02060702" pitchFamily="82" charset="0"/>
              </a:rPr>
              <a:t>Thank you….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17</TotalTime>
  <Words>264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Rockwell</vt:lpstr>
      <vt:lpstr>Tahoma</vt:lpstr>
      <vt:lpstr>Tw Cen MT</vt:lpstr>
      <vt:lpstr>Vidaloka-Regular</vt:lpstr>
      <vt:lpstr>Circuit</vt:lpstr>
      <vt:lpstr>Public Transportation Efficiency Analysis</vt:lpstr>
      <vt:lpstr>Innovation:</vt:lpstr>
      <vt:lpstr>Introduction: </vt:lpstr>
      <vt:lpstr>Defintionof data extraction: </vt:lpstr>
      <vt:lpstr>Cognos analytics in action: </vt:lpstr>
      <vt:lpstr>Cognos analytics issues in action:   </vt:lpstr>
      <vt:lpstr>Cognos analytics solution in action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Efficiency Analysis</dc:title>
  <dc:creator>yogeshduraip@gmail.com</dc:creator>
  <cp:lastModifiedBy>yogeshduraip@gmail.com</cp:lastModifiedBy>
  <cp:revision>1</cp:revision>
  <dcterms:created xsi:type="dcterms:W3CDTF">2023-10-12T15:16:25Z</dcterms:created>
  <dcterms:modified xsi:type="dcterms:W3CDTF">2023-10-12T15:34:15Z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