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 KOMADURAI P</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au510421205303</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parthasarathy s</cp:lastModifiedBy>
  <cp:revision>11</cp:revision>
  <dcterms:modified xsi:type="dcterms:W3CDTF">2024-04-10T14:04:57Z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