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727560" y="2290334"/>
            <a:ext cx="2736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520ADB-14ED-54B7-40A5-70EA8E9303F5}"/>
              </a:ext>
            </a:extLst>
          </p:cNvPr>
          <p:cNvPicPr>
            <a:picLocks/>
          </p:cNvPicPr>
          <p:nvPr/>
        </p:nvPicPr>
        <p:blipFill>
          <a:blip r:embed="rId3"/>
          <a:srcRect l="620" t="1834" r="1145" b="2139"/>
          <a:stretch/>
        </p:blipFill>
        <p:spPr>
          <a:xfrm>
            <a:off x="1003800" y="1015532"/>
            <a:ext cx="10184400" cy="57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USED IN THE PROJECT</a:t>
            </a:r>
          </a:p>
          <a:p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7,900+ Thank You Stock Photos, Pictures &amp; Royalty-Free Images - iStock |  Thank you card, Appreciation, Gratitude">
            <a:extLst>
              <a:ext uri="{FF2B5EF4-FFF2-40B4-BE49-F238E27FC236}">
                <a16:creationId xmlns:a16="http://schemas.microsoft.com/office/drawing/2014/main" id="{27F92234-74F4-0E61-81A5-7035817C1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334" y="1294140"/>
            <a:ext cx="7081488" cy="426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7818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66447" y="2290334"/>
            <a:ext cx="2422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0CEF60-FCF2-F7EE-03F1-1220AC575D25}"/>
              </a:ext>
            </a:extLst>
          </p:cNvPr>
          <p:cNvPicPr>
            <a:picLocks/>
          </p:cNvPicPr>
          <p:nvPr/>
        </p:nvPicPr>
        <p:blipFill>
          <a:blip r:embed="rId3"/>
          <a:srcRect l="880" t="841" r="958" b="686"/>
          <a:stretch/>
        </p:blipFill>
        <p:spPr>
          <a:xfrm>
            <a:off x="1003800" y="858469"/>
            <a:ext cx="10184400" cy="57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8640A4-B361-00AC-F26F-33E9AA8DC2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84" t="1937" r="1014" b="3141"/>
          <a:stretch/>
        </p:blipFill>
        <p:spPr>
          <a:xfrm>
            <a:off x="1021976" y="923364"/>
            <a:ext cx="10183906" cy="574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817</Words>
  <Application>Microsoft Office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komal komal</cp:lastModifiedBy>
  <cp:revision>17</cp:revision>
  <dcterms:created xsi:type="dcterms:W3CDTF">2023-10-07T01:44:58Z</dcterms:created>
  <dcterms:modified xsi:type="dcterms:W3CDTF">2025-02-01T13:50:40Z</dcterms:modified>
</cp:coreProperties>
</file>