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9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4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61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73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9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72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30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4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CE58-5B7A-428A-A7CA-3B93E2CB00E7}" type="datetimeFigureOut">
              <a:rPr lang="en-GB" smtClean="0"/>
              <a:t>09/06/2019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6266-15FD-48AD-95A0-91C9A01F5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3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Detection and Prediction of Fault Lights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 BIT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18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en-GB" dirty="0" smtClean="0"/>
              <a:t>WORKING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776864" cy="504056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GB" sz="1800" dirty="0" smtClean="0"/>
              <a:t>  We are interfacing LDR Sensor with ATMEGA2560 microcontroller which will give us the </a:t>
            </a:r>
            <a:r>
              <a:rPr lang="en-GB" sz="1800" dirty="0" err="1" smtClean="0"/>
              <a:t>analog</a:t>
            </a:r>
            <a:r>
              <a:rPr lang="en-GB" sz="1800" dirty="0" smtClean="0"/>
              <a:t> values as the output . 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GB" sz="1800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GB" sz="1800" dirty="0" smtClean="0"/>
              <a:t>Since we are interfacing 86 lights through one </a:t>
            </a:r>
            <a:r>
              <a:rPr lang="en-GB" sz="1800" dirty="0" err="1" smtClean="0"/>
              <a:t>controller,so</a:t>
            </a:r>
            <a:r>
              <a:rPr lang="en-GB" sz="1800" dirty="0" smtClean="0"/>
              <a:t> </a:t>
            </a:r>
            <a:r>
              <a:rPr lang="en-GB" sz="1800" dirty="0" err="1" smtClean="0"/>
              <a:t>inorder</a:t>
            </a:r>
            <a:r>
              <a:rPr lang="en-GB" sz="1800" dirty="0" smtClean="0"/>
              <a:t> to overcome the wiring data loses and to cut the wiring price we are using module RS-485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GB" sz="1800" dirty="0" smtClean="0"/>
          </a:p>
          <a:p>
            <a:pPr marL="285750" indent="-285750" algn="l">
              <a:buFont typeface="Wingdings" pitchFamily="2" charset="2"/>
              <a:buChar char="q"/>
            </a:pPr>
            <a:r>
              <a:rPr lang="en-GB" sz="1800" dirty="0" smtClean="0"/>
              <a:t>The major benefit of using RS –485 is , it is able to transfer data to long distances through a single wire . 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GB" sz="1800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GB" sz="1800" dirty="0" smtClean="0"/>
              <a:t>Now this data will be uploaded on the cloud(</a:t>
            </a:r>
            <a:r>
              <a:rPr lang="en-GB" sz="1800" dirty="0" err="1" smtClean="0"/>
              <a:t>thingspeak</a:t>
            </a:r>
            <a:r>
              <a:rPr lang="en-GB" sz="1800" dirty="0" smtClean="0"/>
              <a:t>),and also we are providing you with the graphical representation where the peak values represent that the lamp is a faulty lamp and the lowest value indicating that the lamp is fine . </a:t>
            </a:r>
          </a:p>
          <a:p>
            <a:pPr marL="285750" indent="-285750" algn="l">
              <a:buFont typeface="Wingdings" pitchFamily="2" charset="2"/>
              <a:buChar char="q"/>
            </a:pPr>
            <a:r>
              <a:rPr lang="en-GB" sz="1800" b="1" dirty="0" smtClean="0"/>
              <a:t>So , here we are detecting the faulty lamp . </a:t>
            </a:r>
            <a:endParaRPr lang="en-GB" sz="1800" dirty="0"/>
          </a:p>
          <a:p>
            <a:pPr algn="l"/>
            <a:endParaRPr lang="en-GB" sz="1800" dirty="0" smtClean="0"/>
          </a:p>
          <a:p>
            <a:pPr algn="l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146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60648"/>
            <a:ext cx="7772400" cy="1470025"/>
          </a:xfrm>
        </p:spPr>
        <p:txBody>
          <a:bodyPr/>
          <a:lstStyle/>
          <a:p>
            <a:r>
              <a:rPr lang="en-GB" b="1" dirty="0" smtClean="0"/>
              <a:t>USP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4176464" cy="462684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GB" sz="1600" b="1" dirty="0" smtClean="0"/>
              <a:t>Along with the fault detection we are also providing the intensity data of the street lights . Now this data is also uploaded on the cloud and through the API KEY of the cloud , we are able to get the complete data in an excel sheet for better analysis .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1600" b="1" dirty="0" smtClean="0"/>
              <a:t>For detecting the pole number we are using JUPYTER NOTEBOOK which tells us whether the lamp is working condition or not , and if it is not in the working condition it tells us the POLE number .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GB" sz="1600" b="1" dirty="0" smtClean="0"/>
              <a:t>Also we are predicting that when the lamp will be in a situation that it can not work by Data Extracting from cloud .</a:t>
            </a:r>
            <a:endParaRPr lang="en-GB" sz="2800" b="1" dirty="0" smtClean="0"/>
          </a:p>
          <a:p>
            <a:pPr marL="457200" indent="-457200" algn="l">
              <a:buFont typeface="Wingdings" pitchFamily="2" charset="2"/>
              <a:buChar char="q"/>
            </a:pPr>
            <a:endParaRPr lang="en-GB" sz="1600" b="1" dirty="0"/>
          </a:p>
        </p:txBody>
      </p:sp>
      <p:sp>
        <p:nvSpPr>
          <p:cNvPr id="4" name="AutoShape 2" descr="blob:https://web.whatsapp.com/6cc3e6bb-b1f6-45e7-9207-0775fa2dc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2816"/>
            <a:ext cx="3429000" cy="44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8600" y="404665"/>
            <a:ext cx="4320480" cy="10081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LAMP FINE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3042202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332656"/>
            <a:ext cx="2769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LAMP FAULT</a:t>
            </a:r>
            <a:endParaRPr lang="en-GB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38" y="1196752"/>
            <a:ext cx="324036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36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4664"/>
            <a:ext cx="7239000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2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7772400" cy="1470025"/>
          </a:xfrm>
        </p:spPr>
        <p:txBody>
          <a:bodyPr/>
          <a:lstStyle/>
          <a:p>
            <a:r>
              <a:rPr lang="en-GB" dirty="0" smtClean="0"/>
              <a:t>BUSINESS MODEL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844824"/>
            <a:ext cx="6400800" cy="4320480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/>
              <a:t>As per the UJALA REPORT , we analysed that if faulty lights are replaced per year we can save energy to a greater level which will further reduce the greenhouse emission . </a:t>
            </a:r>
          </a:p>
          <a:p>
            <a:pPr algn="l"/>
            <a:r>
              <a:rPr lang="en-GB" sz="2000" dirty="0" smtClean="0"/>
              <a:t>Our product cost per light when done in mass production will be around 40 </a:t>
            </a:r>
            <a:r>
              <a:rPr lang="en-GB" sz="2000" dirty="0" err="1" smtClean="0"/>
              <a:t>Rs</a:t>
            </a:r>
            <a:r>
              <a:rPr lang="en-GB" sz="2000" dirty="0" smtClean="0"/>
              <a:t> . To 50 </a:t>
            </a:r>
            <a:r>
              <a:rPr lang="en-GB" sz="2000" dirty="0" err="1" smtClean="0"/>
              <a:t>Rs</a:t>
            </a:r>
            <a:r>
              <a:rPr lang="en-GB" sz="2000" dirty="0" smtClean="0"/>
              <a:t> . </a:t>
            </a:r>
          </a:p>
          <a:p>
            <a:pPr algn="l"/>
            <a:r>
              <a:rPr lang="en-GB" sz="2000" dirty="0" smtClean="0"/>
              <a:t>Suppose we replace around 9 Lakh faulty LEDs in a year , we could save around  .1 </a:t>
            </a:r>
            <a:r>
              <a:rPr lang="en-GB" sz="2000" dirty="0" err="1" smtClean="0"/>
              <a:t>Bn</a:t>
            </a:r>
            <a:r>
              <a:rPr lang="en-GB" sz="2000" dirty="0" smtClean="0"/>
              <a:t> kWh which will thus save a whooping 17 </a:t>
            </a:r>
            <a:r>
              <a:rPr lang="en-GB" sz="2000" dirty="0" err="1" smtClean="0"/>
              <a:t>crore</a:t>
            </a:r>
            <a:r>
              <a:rPr lang="en-GB" sz="2000" dirty="0" smtClean="0"/>
              <a:t> per year according to the average power tariff in India which is 5 </a:t>
            </a:r>
            <a:r>
              <a:rPr lang="en-GB" sz="2000" dirty="0" err="1" smtClean="0"/>
              <a:t>Rs</a:t>
            </a:r>
            <a:r>
              <a:rPr lang="en-GB" sz="2000" dirty="0" smtClean="0"/>
              <a:t>. Per watt . </a:t>
            </a:r>
          </a:p>
          <a:p>
            <a:pPr algn="l"/>
            <a:r>
              <a:rPr lang="en-GB" sz="2000" dirty="0" smtClean="0"/>
              <a:t>Also our product life is </a:t>
            </a:r>
            <a:r>
              <a:rPr lang="en-GB" sz="2000" dirty="0" err="1" smtClean="0"/>
              <a:t>approx</a:t>
            </a:r>
            <a:r>
              <a:rPr lang="en-GB" sz="2000" dirty="0" smtClean="0"/>
              <a:t> 10 years 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6055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361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Detection and Prediction of Fault Lights </vt:lpstr>
      <vt:lpstr>WORKING </vt:lpstr>
      <vt:lpstr>USP</vt:lpstr>
      <vt:lpstr>    LAMP FINE </vt:lpstr>
      <vt:lpstr>PowerPoint Presentation</vt:lpstr>
      <vt:lpstr>BUSINESS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Nitesh Jyotishi</dc:creator>
  <cp:lastModifiedBy>Nitesh Jyotishi</cp:lastModifiedBy>
  <cp:revision>5</cp:revision>
  <dcterms:created xsi:type="dcterms:W3CDTF">2019-06-09T05:37:09Z</dcterms:created>
  <dcterms:modified xsi:type="dcterms:W3CDTF">2019-06-09T06:14:57Z</dcterms:modified>
</cp:coreProperties>
</file>