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35C4-2195-FAD0-0D22-93E9975F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36EC-567A-7030-3443-E1A47936D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809-E5A8-FF79-9A5D-DCB789BE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5E40-7B89-A308-8150-5375A4CE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8C11-5EC7-477B-CCA4-6121D66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776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29EE-BADD-DA31-5C93-28DC86B0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07555-5A9B-DC59-F23D-5D208A405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BD02-1AE9-B7C6-054D-36F37F84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F269-DA76-1881-0896-D4FA0E44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933F-0042-EE63-E81D-97920A3E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21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2428-5E69-1ACD-62E6-25DB441A3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A1660-08E9-A997-B3C5-6B8D6044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C7B3-E8AC-C9A4-3119-00D5E864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ED92-5F2C-F125-1637-9D4CC53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3E84-663D-4F1A-3D7A-82780017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72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EC7A-DFC3-CB92-4431-57A5F26F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9611-38AD-CBA6-966D-8AFC69EE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2959-AA57-CBB2-A734-9496BFD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46F7-89B1-324B-D6F4-7E93A7F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DB20-4D5D-EA31-0DFA-982AA59F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4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001-DAF2-5DF8-C306-9C1D4BD1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8A8F-1B8D-AF3D-64BF-7372C850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6B74-25D8-8188-B2C6-2B222124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280C-FD36-9E9A-4F1E-BEA83FD0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EA59-9DCF-4598-2ACD-32C805C0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3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67AF-E510-B399-08FB-066C8052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AF4A-084B-4677-DA22-594227883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4BE54-AE67-882B-1F2B-42616EE44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CEAA-84E7-9063-D6F3-6EE6BAB9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FF2-8183-CDF2-9D53-A525760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3D870-707F-2C8A-DEB6-E83A059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59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CAB-5BC3-CF6C-6100-85827E74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190A-7D36-9E9D-1E5F-4888E1A5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7F975-41C6-4D58-058D-F3FACE85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4F80A-BD8D-E259-D4C6-969700C1F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D9336-FBD8-4615-2F60-FD02E8DF8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8EF4B-3BC3-76B4-FF16-143F331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389C7-BFC6-DB61-29F1-C7A08474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1B2F2-E4FA-E6D1-6CD5-0EDB7EB4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917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702C-3BA3-83A2-F0C2-1BB6048C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26E6D-1149-1F27-CE4B-4BF75EBA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62A16-468F-7406-EE9A-71C1D4E8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AD7F-C9BB-8646-B837-47909C7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88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093CA-CA38-AF70-A497-08005D35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BBC73-4459-3360-35C9-684E8B88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09C7B-FF37-9F5C-956C-15CFF2A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1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392C-FEE6-3E2C-C90D-D02D6CED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6E8B-79F3-1C0C-EA56-CAA52B20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76BCC-08EB-8D11-5E8B-B5E17D160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192C-D89C-AA9F-E904-7F12B03D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F4028-290E-F2E3-C491-53D910D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426E0-3EA3-F5B8-B8BC-133C8400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98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0826-DC55-F4E0-FB13-F9A3984D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04665-1C15-0A1F-1B68-DD846749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56EBB-684A-2D77-55D6-C43201E0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79B1-CE37-A646-9C2B-99162431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A27A-6B9C-3BDF-85BB-3AB418BD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DEC4-8898-DE5A-E27F-0AAAA7BF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139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80371-DF39-5371-BE4E-BCC30EED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B74F-F4A3-3DE4-1C63-A4318D4D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C577-9967-D9E4-7AB7-FCE9205E5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975C8-63C7-4EC0-960C-58FBFA8AA6A0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C69F-B64E-E255-1BFF-2488B1F01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E725-A443-069F-009F-C7E2F25E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50F5C-74A2-4E13-A19C-63A7A67D28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5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9FFEE3-4F9B-4FCF-6DAC-617553B77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1559878"/>
            <a:ext cx="9144000" cy="832802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Congratulations you managed to download this file.</a:t>
            </a:r>
            <a:endParaRPr lang="en-ZA" sz="3200" b="1" dirty="0"/>
          </a:p>
        </p:txBody>
      </p:sp>
    </p:spTree>
    <p:extLst>
      <p:ext uri="{BB962C8B-B14F-4D97-AF65-F5344CB8AC3E}">
        <p14:creationId xmlns:p14="http://schemas.microsoft.com/office/powerpoint/2010/main" val="37632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Zintle Komazi</dc:creator>
  <cp:lastModifiedBy>Zintle Komazi</cp:lastModifiedBy>
  <cp:revision>1</cp:revision>
  <dcterms:created xsi:type="dcterms:W3CDTF">2025-10-13T22:11:27Z</dcterms:created>
  <dcterms:modified xsi:type="dcterms:W3CDTF">2025-10-13T22:12:47Z</dcterms:modified>
</cp:coreProperties>
</file>