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06" r:id="rId2"/>
    <p:sldMasterId id="2147483721" r:id="rId3"/>
  </p:sldMasterIdLst>
  <p:notesMasterIdLst>
    <p:notesMasterId r:id="rId28"/>
  </p:notesMasterIdLst>
  <p:handoutMasterIdLst>
    <p:handoutMasterId r:id="rId29"/>
  </p:handoutMasterIdLst>
  <p:sldIdLst>
    <p:sldId id="2147483436" r:id="rId4"/>
    <p:sldId id="2147470285" r:id="rId5"/>
    <p:sldId id="2147483444" r:id="rId6"/>
    <p:sldId id="2147483437" r:id="rId7"/>
    <p:sldId id="2147483438" r:id="rId8"/>
    <p:sldId id="2147483439" r:id="rId9"/>
    <p:sldId id="2147483440" r:id="rId10"/>
    <p:sldId id="2147483457" r:id="rId11"/>
    <p:sldId id="2147483441" r:id="rId12"/>
    <p:sldId id="2147483442" r:id="rId13"/>
    <p:sldId id="2147483446" r:id="rId14"/>
    <p:sldId id="2147483447" r:id="rId15"/>
    <p:sldId id="2147483448" r:id="rId16"/>
    <p:sldId id="2147483449" r:id="rId17"/>
    <p:sldId id="2147483450" r:id="rId18"/>
    <p:sldId id="2147483451" r:id="rId19"/>
    <p:sldId id="2147483452" r:id="rId20"/>
    <p:sldId id="2147483453" r:id="rId21"/>
    <p:sldId id="2147483445" r:id="rId22"/>
    <p:sldId id="2147483454" r:id="rId23"/>
    <p:sldId id="2147483455" r:id="rId24"/>
    <p:sldId id="2147483456" r:id="rId25"/>
    <p:sldId id="2147483443" r:id="rId26"/>
    <p:sldId id="32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F9491F-FC9B-8F1A-F1E3-1DE7E107C60A}" name="Ankur Kumar" initials="AK" userId="S::Ankur4.Kumar@in.ey.com::a91b738a-28e8-4cf2-a899-02d3ba2a2a00" providerId="AD"/>
  <p188:author id="{D2726935-352E-CF45-6299-B5AEC9C6EFB8}" name="Alok Kumar" initials="AK" userId="S::Alok.Kumar10@in.ey.com::4c46693d-3405-4645-a0ea-f7fea1f6b291" providerId="AD"/>
  <p188:author id="{9F56D990-49DA-4B22-0D38-D9C34F0D6152}" name="Akhil Kumar" initials="AK" userId="S::akhil.kumar4@in.ey.com::4ea967f4-b1e0-4cb6-ad7a-298066d06fd7" providerId="AD"/>
  <p188:author id="{ED58E4BF-7912-3C9E-FF5D-D3A1AFD32476}" name="Shahnawaz Ahmad" initials="SA" userId="S::shahnawaz.ahmad@in.ey.com::8b302739-60e9-4926-808d-06f7e1bc02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CCECFF"/>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87FB4D-7D01-4FC2-8E28-041E2B3F6006}" v="35" dt="2025-08-22T06:01:20.399"/>
  </p1510:revLst>
</p1510:revInfo>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41" y="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h Veludandi" userId="fb5b7a89-69d0-4bac-bde2-1195e530fb15" providerId="ADAL" clId="{1573B1BF-A763-4BA2-AD65-BCBD1B971DDD}"/>
    <pc:docChg chg="undo custSel addSld delSld modSld sldOrd delMainMaster">
      <pc:chgData name="Prashanth Veludandi" userId="fb5b7a89-69d0-4bac-bde2-1195e530fb15" providerId="ADAL" clId="{1573B1BF-A763-4BA2-AD65-BCBD1B971DDD}" dt="2025-08-06T11:27:09.647" v="2149" actId="20577"/>
      <pc:docMkLst>
        <pc:docMk/>
      </pc:docMkLst>
      <pc:sldChg chg="delSp mod">
        <pc:chgData name="Prashanth Veludandi" userId="fb5b7a89-69d0-4bac-bde2-1195e530fb15" providerId="ADAL" clId="{1573B1BF-A763-4BA2-AD65-BCBD1B971DDD}" dt="2025-08-05T06:52:01.907" v="133" actId="478"/>
        <pc:sldMkLst>
          <pc:docMk/>
          <pc:sldMk cId="0" sldId="325"/>
        </pc:sldMkLst>
      </pc:sldChg>
      <pc:sldChg chg="add del">
        <pc:chgData name="Prashanth Veludandi" userId="fb5b7a89-69d0-4bac-bde2-1195e530fb15" providerId="ADAL" clId="{1573B1BF-A763-4BA2-AD65-BCBD1B971DDD}" dt="2025-08-05T09:32:13.137" v="884" actId="47"/>
        <pc:sldMkLst>
          <pc:docMk/>
          <pc:sldMk cId="2046685023" sldId="399"/>
        </pc:sldMkLst>
      </pc:sldChg>
      <pc:sldChg chg="addSp delSp modSp mod ord">
        <pc:chgData name="Prashanth Veludandi" userId="fb5b7a89-69d0-4bac-bde2-1195e530fb15" providerId="ADAL" clId="{1573B1BF-A763-4BA2-AD65-BCBD1B971DDD}" dt="2025-08-05T09:40:59.909" v="1070"/>
        <pc:sldMkLst>
          <pc:docMk/>
          <pc:sldMk cId="1366885866" sldId="2147470285"/>
        </pc:sldMkLst>
        <pc:spChg chg="add mod">
          <ac:chgData name="Prashanth Veludandi" userId="fb5b7a89-69d0-4bac-bde2-1195e530fb15" providerId="ADAL" clId="{1573B1BF-A763-4BA2-AD65-BCBD1B971DDD}" dt="2025-08-05T09:40:18.146" v="1064" actId="20577"/>
          <ac:spMkLst>
            <pc:docMk/>
            <pc:sldMk cId="1366885866" sldId="2147470285"/>
            <ac:spMk id="9" creationId="{29002F68-0522-A821-8CCB-91829A1C56F6}"/>
          </ac:spMkLst>
        </pc:spChg>
        <pc:spChg chg="mod">
          <ac:chgData name="Prashanth Veludandi" userId="fb5b7a89-69d0-4bac-bde2-1195e530fb15" providerId="ADAL" clId="{1573B1BF-A763-4BA2-AD65-BCBD1B971DDD}" dt="2025-08-05T06:49:14" v="75" actId="14100"/>
          <ac:spMkLst>
            <pc:docMk/>
            <pc:sldMk cId="1366885866" sldId="2147470285"/>
            <ac:spMk id="31" creationId="{98F9AD4D-4499-5315-53D4-F8652CE18F0C}"/>
          </ac:spMkLst>
        </pc:spChg>
        <pc:picChg chg="add mod">
          <ac:chgData name="Prashanth Veludandi" userId="fb5b7a89-69d0-4bac-bde2-1195e530fb15" providerId="ADAL" clId="{1573B1BF-A763-4BA2-AD65-BCBD1B971DDD}" dt="2025-08-05T06:49:50.503" v="84" actId="1076"/>
          <ac:picMkLst>
            <pc:docMk/>
            <pc:sldMk cId="1366885866" sldId="2147470285"/>
            <ac:picMk id="6" creationId="{228F7D4B-FBE2-505A-D832-F2E75B646220}"/>
          </ac:picMkLst>
        </pc:picChg>
        <pc:picChg chg="add mod">
          <ac:chgData name="Prashanth Veludandi" userId="fb5b7a89-69d0-4bac-bde2-1195e530fb15" providerId="ADAL" clId="{1573B1BF-A763-4BA2-AD65-BCBD1B971DDD}" dt="2025-08-05T06:49:39.559" v="81" actId="1076"/>
          <ac:picMkLst>
            <pc:docMk/>
            <pc:sldMk cId="1366885866" sldId="2147470285"/>
            <ac:picMk id="8" creationId="{4558737D-BDC9-938D-094F-09F27A49EF90}"/>
          </ac:picMkLst>
        </pc:picChg>
      </pc:sldChg>
      <pc:sldChg chg="del">
        <pc:chgData name="Prashanth Veludandi" userId="fb5b7a89-69d0-4bac-bde2-1195e530fb15" providerId="ADAL" clId="{1573B1BF-A763-4BA2-AD65-BCBD1B971DDD}" dt="2025-08-05T06:51:41.729" v="130" actId="47"/>
        <pc:sldMkLst>
          <pc:docMk/>
          <pc:sldMk cId="1278235779" sldId="2147482923"/>
        </pc:sldMkLst>
      </pc:sldChg>
      <pc:sldChg chg="del">
        <pc:chgData name="Prashanth Veludandi" userId="fb5b7a89-69d0-4bac-bde2-1195e530fb15" providerId="ADAL" clId="{1573B1BF-A763-4BA2-AD65-BCBD1B971DDD}" dt="2025-08-05T06:51:35.128" v="112" actId="47"/>
        <pc:sldMkLst>
          <pc:docMk/>
          <pc:sldMk cId="4229046606" sldId="2147482939"/>
        </pc:sldMkLst>
      </pc:sldChg>
      <pc:sldChg chg="del">
        <pc:chgData name="Prashanth Veludandi" userId="fb5b7a89-69d0-4bac-bde2-1195e530fb15" providerId="ADAL" clId="{1573B1BF-A763-4BA2-AD65-BCBD1B971DDD}" dt="2025-08-05T06:51:51.175" v="131" actId="47"/>
        <pc:sldMkLst>
          <pc:docMk/>
          <pc:sldMk cId="470075928" sldId="2147482941"/>
        </pc:sldMkLst>
      </pc:sldChg>
      <pc:sldChg chg="del">
        <pc:chgData name="Prashanth Veludandi" userId="fb5b7a89-69d0-4bac-bde2-1195e530fb15" providerId="ADAL" clId="{1573B1BF-A763-4BA2-AD65-BCBD1B971DDD}" dt="2025-08-05T06:51:35.709" v="113" actId="47"/>
        <pc:sldMkLst>
          <pc:docMk/>
          <pc:sldMk cId="2659367743" sldId="2147482942"/>
        </pc:sldMkLst>
      </pc:sldChg>
      <pc:sldChg chg="del">
        <pc:chgData name="Prashanth Veludandi" userId="fb5b7a89-69d0-4bac-bde2-1195e530fb15" providerId="ADAL" clId="{1573B1BF-A763-4BA2-AD65-BCBD1B971DDD}" dt="2025-08-05T06:51:36.290" v="114" actId="47"/>
        <pc:sldMkLst>
          <pc:docMk/>
          <pc:sldMk cId="1327655756" sldId="2147483372"/>
        </pc:sldMkLst>
      </pc:sldChg>
      <pc:sldChg chg="del">
        <pc:chgData name="Prashanth Veludandi" userId="fb5b7a89-69d0-4bac-bde2-1195e530fb15" providerId="ADAL" clId="{1573B1BF-A763-4BA2-AD65-BCBD1B971DDD}" dt="2025-08-05T06:51:36.762" v="115" actId="47"/>
        <pc:sldMkLst>
          <pc:docMk/>
          <pc:sldMk cId="1006866743" sldId="2147483373"/>
        </pc:sldMkLst>
      </pc:sldChg>
      <pc:sldChg chg="del">
        <pc:chgData name="Prashanth Veludandi" userId="fb5b7a89-69d0-4bac-bde2-1195e530fb15" providerId="ADAL" clId="{1573B1BF-A763-4BA2-AD65-BCBD1B971DDD}" dt="2025-08-05T06:51:37.219" v="116" actId="47"/>
        <pc:sldMkLst>
          <pc:docMk/>
          <pc:sldMk cId="1989750890" sldId="2147483376"/>
        </pc:sldMkLst>
      </pc:sldChg>
      <pc:sldChg chg="del">
        <pc:chgData name="Prashanth Veludandi" userId="fb5b7a89-69d0-4bac-bde2-1195e530fb15" providerId="ADAL" clId="{1573B1BF-A763-4BA2-AD65-BCBD1B971DDD}" dt="2025-08-05T06:51:39.057" v="118" actId="47"/>
        <pc:sldMkLst>
          <pc:docMk/>
          <pc:sldMk cId="1898870404" sldId="2147483378"/>
        </pc:sldMkLst>
      </pc:sldChg>
      <pc:sldChg chg="del">
        <pc:chgData name="Prashanth Veludandi" userId="fb5b7a89-69d0-4bac-bde2-1195e530fb15" providerId="ADAL" clId="{1573B1BF-A763-4BA2-AD65-BCBD1B971DDD}" dt="2025-08-05T06:51:38.474" v="117" actId="47"/>
        <pc:sldMkLst>
          <pc:docMk/>
          <pc:sldMk cId="3746148603" sldId="2147483379"/>
        </pc:sldMkLst>
      </pc:sldChg>
      <pc:sldChg chg="del">
        <pc:chgData name="Prashanth Veludandi" userId="fb5b7a89-69d0-4bac-bde2-1195e530fb15" providerId="ADAL" clId="{1573B1BF-A763-4BA2-AD65-BCBD1B971DDD}" dt="2025-08-05T06:51:39.324" v="119" actId="47"/>
        <pc:sldMkLst>
          <pc:docMk/>
          <pc:sldMk cId="2321012343" sldId="2147483410"/>
        </pc:sldMkLst>
      </pc:sldChg>
      <pc:sldChg chg="del">
        <pc:chgData name="Prashanth Veludandi" userId="fb5b7a89-69d0-4bac-bde2-1195e530fb15" providerId="ADAL" clId="{1573B1BF-A763-4BA2-AD65-BCBD1B971DDD}" dt="2025-08-05T06:51:40.724" v="125" actId="47"/>
        <pc:sldMkLst>
          <pc:docMk/>
          <pc:sldMk cId="3021323014" sldId="2147483413"/>
        </pc:sldMkLst>
      </pc:sldChg>
      <pc:sldChg chg="del">
        <pc:chgData name="Prashanth Veludandi" userId="fb5b7a89-69d0-4bac-bde2-1195e530fb15" providerId="ADAL" clId="{1573B1BF-A763-4BA2-AD65-BCBD1B971DDD}" dt="2025-08-05T06:51:39.984" v="122" actId="47"/>
        <pc:sldMkLst>
          <pc:docMk/>
          <pc:sldMk cId="929599612" sldId="2147483415"/>
        </pc:sldMkLst>
      </pc:sldChg>
      <pc:sldChg chg="del">
        <pc:chgData name="Prashanth Veludandi" userId="fb5b7a89-69d0-4bac-bde2-1195e530fb15" providerId="ADAL" clId="{1573B1BF-A763-4BA2-AD65-BCBD1B971DDD}" dt="2025-08-05T06:51:39.765" v="121" actId="47"/>
        <pc:sldMkLst>
          <pc:docMk/>
          <pc:sldMk cId="1766403209" sldId="2147483418"/>
        </pc:sldMkLst>
      </pc:sldChg>
      <pc:sldChg chg="del">
        <pc:chgData name="Prashanth Veludandi" userId="fb5b7a89-69d0-4bac-bde2-1195e530fb15" providerId="ADAL" clId="{1573B1BF-A763-4BA2-AD65-BCBD1B971DDD}" dt="2025-08-05T06:51:41.133" v="127" actId="47"/>
        <pc:sldMkLst>
          <pc:docMk/>
          <pc:sldMk cId="2214458632" sldId="2147483420"/>
        </pc:sldMkLst>
      </pc:sldChg>
      <pc:sldChg chg="del">
        <pc:chgData name="Prashanth Veludandi" userId="fb5b7a89-69d0-4bac-bde2-1195e530fb15" providerId="ADAL" clId="{1573B1BF-A763-4BA2-AD65-BCBD1B971DDD}" dt="2025-08-05T06:51:40.534" v="124" actId="47"/>
        <pc:sldMkLst>
          <pc:docMk/>
          <pc:sldMk cId="2514071667" sldId="2147483422"/>
        </pc:sldMkLst>
      </pc:sldChg>
      <pc:sldChg chg="del">
        <pc:chgData name="Prashanth Veludandi" userId="fb5b7a89-69d0-4bac-bde2-1195e530fb15" providerId="ADAL" clId="{1573B1BF-A763-4BA2-AD65-BCBD1B971DDD}" dt="2025-08-05T06:51:40.959" v="126" actId="47"/>
        <pc:sldMkLst>
          <pc:docMk/>
          <pc:sldMk cId="719982472" sldId="2147483424"/>
        </pc:sldMkLst>
      </pc:sldChg>
      <pc:sldChg chg="del">
        <pc:chgData name="Prashanth Veludandi" userId="fb5b7a89-69d0-4bac-bde2-1195e530fb15" providerId="ADAL" clId="{1573B1BF-A763-4BA2-AD65-BCBD1B971DDD}" dt="2025-08-05T06:51:39.549" v="120" actId="47"/>
        <pc:sldMkLst>
          <pc:docMk/>
          <pc:sldMk cId="466395679" sldId="2147483425"/>
        </pc:sldMkLst>
      </pc:sldChg>
      <pc:sldChg chg="del">
        <pc:chgData name="Prashanth Veludandi" userId="fb5b7a89-69d0-4bac-bde2-1195e530fb15" providerId="ADAL" clId="{1573B1BF-A763-4BA2-AD65-BCBD1B971DDD}" dt="2025-08-05T06:51:40.220" v="123" actId="47"/>
        <pc:sldMkLst>
          <pc:docMk/>
          <pc:sldMk cId="3773628724" sldId="2147483429"/>
        </pc:sldMkLst>
      </pc:sldChg>
      <pc:sldChg chg="del">
        <pc:chgData name="Prashanth Veludandi" userId="fb5b7a89-69d0-4bac-bde2-1195e530fb15" providerId="ADAL" clId="{1573B1BF-A763-4BA2-AD65-BCBD1B971DDD}" dt="2025-08-05T06:51:41.336" v="128" actId="47"/>
        <pc:sldMkLst>
          <pc:docMk/>
          <pc:sldMk cId="628180090" sldId="2147483432"/>
        </pc:sldMkLst>
      </pc:sldChg>
      <pc:sldChg chg="del">
        <pc:chgData name="Prashanth Veludandi" userId="fb5b7a89-69d0-4bac-bde2-1195e530fb15" providerId="ADAL" clId="{1573B1BF-A763-4BA2-AD65-BCBD1B971DDD}" dt="2025-08-05T06:51:41.493" v="129" actId="47"/>
        <pc:sldMkLst>
          <pc:docMk/>
          <pc:sldMk cId="1535510105" sldId="2147483434"/>
        </pc:sldMkLst>
      </pc:sldChg>
      <pc:sldChg chg="addSp delSp modSp mod">
        <pc:chgData name="Prashanth Veludandi" userId="fb5b7a89-69d0-4bac-bde2-1195e530fb15" providerId="ADAL" clId="{1573B1BF-A763-4BA2-AD65-BCBD1B971DDD}" dt="2025-08-05T07:17:21.082" v="646" actId="1076"/>
        <pc:sldMkLst>
          <pc:docMk/>
          <pc:sldMk cId="941621008" sldId="2147483436"/>
        </pc:sldMkLst>
        <pc:spChg chg="mod">
          <ac:chgData name="Prashanth Veludandi" userId="fb5b7a89-69d0-4bac-bde2-1195e530fb15" providerId="ADAL" clId="{1573B1BF-A763-4BA2-AD65-BCBD1B971DDD}" dt="2025-08-05T07:17:21.082" v="646" actId="1076"/>
          <ac:spMkLst>
            <pc:docMk/>
            <pc:sldMk cId="941621008" sldId="2147483436"/>
            <ac:spMk id="9" creationId="{2E2A292B-9574-1212-23B7-455FB9E06245}"/>
          </ac:spMkLst>
        </pc:spChg>
        <pc:grpChg chg="add mod">
          <ac:chgData name="Prashanth Veludandi" userId="fb5b7a89-69d0-4bac-bde2-1195e530fb15" providerId="ADAL" clId="{1573B1BF-A763-4BA2-AD65-BCBD1B971DDD}" dt="2025-08-05T07:15:42.861" v="627" actId="1076"/>
          <ac:grpSpMkLst>
            <pc:docMk/>
            <pc:sldMk cId="941621008" sldId="2147483436"/>
            <ac:grpSpMk id="4" creationId="{B999F897-DCCA-3AC7-3255-EA1504E1AFD2}"/>
          </ac:grpSpMkLst>
        </pc:grpChg>
        <pc:picChg chg="add mod">
          <ac:chgData name="Prashanth Veludandi" userId="fb5b7a89-69d0-4bac-bde2-1195e530fb15" providerId="ADAL" clId="{1573B1BF-A763-4BA2-AD65-BCBD1B971DDD}" dt="2025-08-05T07:15:28.811" v="624" actId="14100"/>
          <ac:picMkLst>
            <pc:docMk/>
            <pc:sldMk cId="941621008" sldId="2147483436"/>
            <ac:picMk id="2" creationId="{E0DFA962-1029-24F1-8C00-11EA353065AC}"/>
          </ac:picMkLst>
        </pc:picChg>
        <pc:picChg chg="add mod">
          <ac:chgData name="Prashanth Veludandi" userId="fb5b7a89-69d0-4bac-bde2-1195e530fb15" providerId="ADAL" clId="{1573B1BF-A763-4BA2-AD65-BCBD1B971DDD}" dt="2025-08-05T07:15:00.432" v="615" actId="1076"/>
          <ac:picMkLst>
            <pc:docMk/>
            <pc:sldMk cId="941621008" sldId="2147483436"/>
            <ac:picMk id="3" creationId="{D4898676-AA1A-F223-9440-EF4350D8C502}"/>
          </ac:picMkLst>
        </pc:picChg>
        <pc:picChg chg="add mod">
          <ac:chgData name="Prashanth Veludandi" userId="fb5b7a89-69d0-4bac-bde2-1195e530fb15" providerId="ADAL" clId="{1573B1BF-A763-4BA2-AD65-BCBD1B971DDD}" dt="2025-08-05T07:14:49.069" v="612"/>
          <ac:picMkLst>
            <pc:docMk/>
            <pc:sldMk cId="941621008" sldId="2147483436"/>
            <ac:picMk id="5" creationId="{A427FA90-39FC-D8B8-79D8-0F00DCF57555}"/>
          </ac:picMkLst>
        </pc:picChg>
        <pc:picChg chg="add mod">
          <ac:chgData name="Prashanth Veludandi" userId="fb5b7a89-69d0-4bac-bde2-1195e530fb15" providerId="ADAL" clId="{1573B1BF-A763-4BA2-AD65-BCBD1B971DDD}" dt="2025-08-05T07:14:49.069" v="612"/>
          <ac:picMkLst>
            <pc:docMk/>
            <pc:sldMk cId="941621008" sldId="2147483436"/>
            <ac:picMk id="6" creationId="{69B667AF-B4B1-9D80-1F27-8EB0D3614A98}"/>
          </ac:picMkLst>
        </pc:picChg>
        <pc:picChg chg="add mod">
          <ac:chgData name="Prashanth Veludandi" userId="fb5b7a89-69d0-4bac-bde2-1195e530fb15" providerId="ADAL" clId="{1573B1BF-A763-4BA2-AD65-BCBD1B971DDD}" dt="2025-08-05T07:14:49.069" v="612"/>
          <ac:picMkLst>
            <pc:docMk/>
            <pc:sldMk cId="941621008" sldId="2147483436"/>
            <ac:picMk id="10" creationId="{13041140-07D4-707A-3174-15323689C0D5}"/>
          </ac:picMkLst>
        </pc:picChg>
        <pc:picChg chg="add mod">
          <ac:chgData name="Prashanth Veludandi" userId="fb5b7a89-69d0-4bac-bde2-1195e530fb15" providerId="ADAL" clId="{1573B1BF-A763-4BA2-AD65-BCBD1B971DDD}" dt="2025-08-05T07:14:49.069" v="612"/>
          <ac:picMkLst>
            <pc:docMk/>
            <pc:sldMk cId="941621008" sldId="2147483436"/>
            <ac:picMk id="11" creationId="{BB170EFB-E987-A1CA-9DD4-FF9EE7AFF47A}"/>
          </ac:picMkLst>
        </pc:picChg>
        <pc:picChg chg="add mod">
          <ac:chgData name="Prashanth Veludandi" userId="fb5b7a89-69d0-4bac-bde2-1195e530fb15" providerId="ADAL" clId="{1573B1BF-A763-4BA2-AD65-BCBD1B971DDD}" dt="2025-08-05T07:14:49.069" v="612"/>
          <ac:picMkLst>
            <pc:docMk/>
            <pc:sldMk cId="941621008" sldId="2147483436"/>
            <ac:picMk id="12" creationId="{61D06116-E977-B7BE-0C89-8771D1CD1E36}"/>
          </ac:picMkLst>
        </pc:picChg>
        <pc:picChg chg="mod">
          <ac:chgData name="Prashanth Veludandi" userId="fb5b7a89-69d0-4bac-bde2-1195e530fb15" providerId="ADAL" clId="{1573B1BF-A763-4BA2-AD65-BCBD1B971DDD}" dt="2025-08-05T07:15:07.268" v="619" actId="1076"/>
          <ac:picMkLst>
            <pc:docMk/>
            <pc:sldMk cId="941621008" sldId="2147483436"/>
            <ac:picMk id="2050" creationId="{CE1D68EA-62A4-8110-A9BC-561345759788}"/>
          </ac:picMkLst>
        </pc:picChg>
      </pc:sldChg>
      <pc:sldChg chg="addSp delSp modSp add mod">
        <pc:chgData name="Prashanth Veludandi" userId="fb5b7a89-69d0-4bac-bde2-1195e530fb15" providerId="ADAL" clId="{1573B1BF-A763-4BA2-AD65-BCBD1B971DDD}" dt="2025-08-05T10:09:55.705" v="1566" actId="6549"/>
        <pc:sldMkLst>
          <pc:docMk/>
          <pc:sldMk cId="3527375091" sldId="2147483437"/>
        </pc:sldMkLst>
        <pc:spChg chg="add mod">
          <ac:chgData name="Prashanth Veludandi" userId="fb5b7a89-69d0-4bac-bde2-1195e530fb15" providerId="ADAL" clId="{1573B1BF-A763-4BA2-AD65-BCBD1B971DDD}" dt="2025-08-05T10:09:47.536" v="1559" actId="1035"/>
          <ac:spMkLst>
            <pc:docMk/>
            <pc:sldMk cId="3527375091" sldId="2147483437"/>
            <ac:spMk id="4" creationId="{4CE286C0-2457-F88F-34B4-4995CB406029}"/>
          </ac:spMkLst>
        </pc:spChg>
        <pc:spChg chg="mod">
          <ac:chgData name="Prashanth Veludandi" userId="fb5b7a89-69d0-4bac-bde2-1195e530fb15" providerId="ADAL" clId="{1573B1BF-A763-4BA2-AD65-BCBD1B971DDD}" dt="2025-08-05T10:09:55.705" v="1566" actId="6549"/>
          <ac:spMkLst>
            <pc:docMk/>
            <pc:sldMk cId="3527375091" sldId="2147483437"/>
            <ac:spMk id="31" creationId="{AE0458DA-EAC1-2B54-E027-77F7C8EC2DD8}"/>
          </ac:spMkLst>
        </pc:spChg>
      </pc:sldChg>
      <pc:sldChg chg="del">
        <pc:chgData name="Prashanth Veludandi" userId="fb5b7a89-69d0-4bac-bde2-1195e530fb15" providerId="ADAL" clId="{1573B1BF-A763-4BA2-AD65-BCBD1B971DDD}" dt="2025-08-05T06:51:25.409" v="99" actId="47"/>
        <pc:sldMkLst>
          <pc:docMk/>
          <pc:sldMk cId="4252102912" sldId="2147483437"/>
        </pc:sldMkLst>
      </pc:sldChg>
      <pc:sldChg chg="del">
        <pc:chgData name="Prashanth Veludandi" userId="fb5b7a89-69d0-4bac-bde2-1195e530fb15" providerId="ADAL" clId="{1573B1BF-A763-4BA2-AD65-BCBD1B971DDD}" dt="2025-08-05T06:51:26.306" v="100" actId="47"/>
        <pc:sldMkLst>
          <pc:docMk/>
          <pc:sldMk cId="2110041320" sldId="2147483438"/>
        </pc:sldMkLst>
      </pc:sldChg>
      <pc:sldChg chg="addSp delSp modSp add mod">
        <pc:chgData name="Prashanth Veludandi" userId="fb5b7a89-69d0-4bac-bde2-1195e530fb15" providerId="ADAL" clId="{1573B1BF-A763-4BA2-AD65-BCBD1B971DDD}" dt="2025-08-05T16:13:06.292" v="2059" actId="20577"/>
        <pc:sldMkLst>
          <pc:docMk/>
          <pc:sldMk cId="2619750318" sldId="2147483438"/>
        </pc:sldMkLst>
        <pc:spChg chg="add mod">
          <ac:chgData name="Prashanth Veludandi" userId="fb5b7a89-69d0-4bac-bde2-1195e530fb15" providerId="ADAL" clId="{1573B1BF-A763-4BA2-AD65-BCBD1B971DDD}" dt="2025-08-05T16:13:06.292" v="2059" actId="20577"/>
          <ac:spMkLst>
            <pc:docMk/>
            <pc:sldMk cId="2619750318" sldId="2147483438"/>
            <ac:spMk id="4" creationId="{9FF496D5-F288-5A4B-FB99-B9D8FB57CF86}"/>
          </ac:spMkLst>
        </pc:spChg>
        <pc:spChg chg="mod">
          <ac:chgData name="Prashanth Veludandi" userId="fb5b7a89-69d0-4bac-bde2-1195e530fb15" providerId="ADAL" clId="{1573B1BF-A763-4BA2-AD65-BCBD1B971DDD}" dt="2025-08-05T06:57:14.472" v="288" actId="20577"/>
          <ac:spMkLst>
            <pc:docMk/>
            <pc:sldMk cId="2619750318" sldId="2147483438"/>
            <ac:spMk id="31" creationId="{7C570166-A0AE-B403-2A95-729A838C3273}"/>
          </ac:spMkLst>
        </pc:spChg>
      </pc:sldChg>
      <pc:sldChg chg="del">
        <pc:chgData name="Prashanth Veludandi" userId="fb5b7a89-69d0-4bac-bde2-1195e530fb15" providerId="ADAL" clId="{1573B1BF-A763-4BA2-AD65-BCBD1B971DDD}" dt="2025-08-05T06:51:26.965" v="101" actId="47"/>
        <pc:sldMkLst>
          <pc:docMk/>
          <pc:sldMk cId="2056919301" sldId="2147483439"/>
        </pc:sldMkLst>
      </pc:sldChg>
      <pc:sldChg chg="addSp delSp modSp add mod">
        <pc:chgData name="Prashanth Veludandi" userId="fb5b7a89-69d0-4bac-bde2-1195e530fb15" providerId="ADAL" clId="{1573B1BF-A763-4BA2-AD65-BCBD1B971DDD}" dt="2025-08-05T16:12:49.363" v="2041" actId="20577"/>
        <pc:sldMkLst>
          <pc:docMk/>
          <pc:sldMk cId="4109710938" sldId="2147483439"/>
        </pc:sldMkLst>
        <pc:spChg chg="mod">
          <ac:chgData name="Prashanth Veludandi" userId="fb5b7a89-69d0-4bac-bde2-1195e530fb15" providerId="ADAL" clId="{1573B1BF-A763-4BA2-AD65-BCBD1B971DDD}" dt="2025-08-05T06:58:44.837" v="329" actId="20577"/>
          <ac:spMkLst>
            <pc:docMk/>
            <pc:sldMk cId="4109710938" sldId="2147483439"/>
            <ac:spMk id="31" creationId="{7DAACE9A-CD20-010F-9184-43508FF0BE45}"/>
          </ac:spMkLst>
        </pc:spChg>
        <pc:graphicFrameChg chg="add mod modGraphic">
          <ac:chgData name="Prashanth Veludandi" userId="fb5b7a89-69d0-4bac-bde2-1195e530fb15" providerId="ADAL" clId="{1573B1BF-A763-4BA2-AD65-BCBD1B971DDD}" dt="2025-08-05T16:12:49.363" v="2041" actId="20577"/>
          <ac:graphicFrameMkLst>
            <pc:docMk/>
            <pc:sldMk cId="4109710938" sldId="2147483439"/>
            <ac:graphicFrameMk id="5" creationId="{C9E23556-5A02-5589-CB42-37B8F327BAD0}"/>
          </ac:graphicFrameMkLst>
        </pc:graphicFrameChg>
      </pc:sldChg>
      <pc:sldChg chg="del">
        <pc:chgData name="Prashanth Veludandi" userId="fb5b7a89-69d0-4bac-bde2-1195e530fb15" providerId="ADAL" clId="{1573B1BF-A763-4BA2-AD65-BCBD1B971DDD}" dt="2025-08-05T06:51:32.206" v="106" actId="47"/>
        <pc:sldMkLst>
          <pc:docMk/>
          <pc:sldMk cId="475436247" sldId="2147483440"/>
        </pc:sldMkLst>
      </pc:sldChg>
      <pc:sldChg chg="addSp delSp modSp add mod">
        <pc:chgData name="Prashanth Veludandi" userId="fb5b7a89-69d0-4bac-bde2-1195e530fb15" providerId="ADAL" clId="{1573B1BF-A763-4BA2-AD65-BCBD1B971DDD}" dt="2025-08-05T10:23:56.740" v="1804" actId="20577"/>
        <pc:sldMkLst>
          <pc:docMk/>
          <pc:sldMk cId="3780237309" sldId="2147483440"/>
        </pc:sldMkLst>
        <pc:spChg chg="add mod">
          <ac:chgData name="Prashanth Veludandi" userId="fb5b7a89-69d0-4bac-bde2-1195e530fb15" providerId="ADAL" clId="{1573B1BF-A763-4BA2-AD65-BCBD1B971DDD}" dt="2025-08-05T10:23:56.740" v="1804" actId="20577"/>
          <ac:spMkLst>
            <pc:docMk/>
            <pc:sldMk cId="3780237309" sldId="2147483440"/>
            <ac:spMk id="4" creationId="{53546A4C-6131-6872-CADE-9C2B1ACCBE5D}"/>
          </ac:spMkLst>
        </pc:spChg>
        <pc:spChg chg="mod">
          <ac:chgData name="Prashanth Veludandi" userId="fb5b7a89-69d0-4bac-bde2-1195e530fb15" providerId="ADAL" clId="{1573B1BF-A763-4BA2-AD65-BCBD1B971DDD}" dt="2025-08-05T07:06:49.196" v="464" actId="20577"/>
          <ac:spMkLst>
            <pc:docMk/>
            <pc:sldMk cId="3780237309" sldId="2147483440"/>
            <ac:spMk id="31" creationId="{FC427D7D-66A1-A110-48F9-6ACC91721660}"/>
          </ac:spMkLst>
        </pc:spChg>
      </pc:sldChg>
      <pc:sldChg chg="addSp delSp modSp add mod">
        <pc:chgData name="Prashanth Veludandi" userId="fb5b7a89-69d0-4bac-bde2-1195e530fb15" providerId="ADAL" clId="{1573B1BF-A763-4BA2-AD65-BCBD1B971DDD}" dt="2025-08-05T09:45:47.143" v="1244" actId="20577"/>
        <pc:sldMkLst>
          <pc:docMk/>
          <pc:sldMk cId="2927254513" sldId="2147483441"/>
        </pc:sldMkLst>
        <pc:spChg chg="add mod">
          <ac:chgData name="Prashanth Veludandi" userId="fb5b7a89-69d0-4bac-bde2-1195e530fb15" providerId="ADAL" clId="{1573B1BF-A763-4BA2-AD65-BCBD1B971DDD}" dt="2025-08-05T09:45:47.143" v="1244" actId="20577"/>
          <ac:spMkLst>
            <pc:docMk/>
            <pc:sldMk cId="2927254513" sldId="2147483441"/>
            <ac:spMk id="5" creationId="{0C767BD1-CEA5-9ED3-7A00-7239CD6C371C}"/>
          </ac:spMkLst>
        </pc:spChg>
        <pc:spChg chg="mod">
          <ac:chgData name="Prashanth Veludandi" userId="fb5b7a89-69d0-4bac-bde2-1195e530fb15" providerId="ADAL" clId="{1573B1BF-A763-4BA2-AD65-BCBD1B971DDD}" dt="2025-08-05T07:08:39.701" v="514" actId="20577"/>
          <ac:spMkLst>
            <pc:docMk/>
            <pc:sldMk cId="2927254513" sldId="2147483441"/>
            <ac:spMk id="31" creationId="{96D7CE91-7419-590C-A110-AE373AD3DC53}"/>
          </ac:spMkLst>
        </pc:spChg>
      </pc:sldChg>
      <pc:sldChg chg="del">
        <pc:chgData name="Prashanth Veludandi" userId="fb5b7a89-69d0-4bac-bde2-1195e530fb15" providerId="ADAL" clId="{1573B1BF-A763-4BA2-AD65-BCBD1B971DDD}" dt="2025-08-05T06:51:32.568" v="107" actId="47"/>
        <pc:sldMkLst>
          <pc:docMk/>
          <pc:sldMk cId="3629011098" sldId="2147483441"/>
        </pc:sldMkLst>
      </pc:sldChg>
      <pc:sldChg chg="del">
        <pc:chgData name="Prashanth Veludandi" userId="fb5b7a89-69d0-4bac-bde2-1195e530fb15" providerId="ADAL" clId="{1573B1BF-A763-4BA2-AD65-BCBD1B971DDD}" dt="2025-08-05T06:51:32.961" v="108" actId="47"/>
        <pc:sldMkLst>
          <pc:docMk/>
          <pc:sldMk cId="3123175883" sldId="2147483442"/>
        </pc:sldMkLst>
      </pc:sldChg>
      <pc:sldChg chg="addSp delSp modSp add mod">
        <pc:chgData name="Prashanth Veludandi" userId="fb5b7a89-69d0-4bac-bde2-1195e530fb15" providerId="ADAL" clId="{1573B1BF-A763-4BA2-AD65-BCBD1B971DDD}" dt="2025-08-06T11:21:10.002" v="2060" actId="255"/>
        <pc:sldMkLst>
          <pc:docMk/>
          <pc:sldMk cId="3446851715" sldId="2147483442"/>
        </pc:sldMkLst>
        <pc:spChg chg="add mod">
          <ac:chgData name="Prashanth Veludandi" userId="fb5b7a89-69d0-4bac-bde2-1195e530fb15" providerId="ADAL" clId="{1573B1BF-A763-4BA2-AD65-BCBD1B971DDD}" dt="2025-08-06T11:21:10.002" v="2060" actId="255"/>
          <ac:spMkLst>
            <pc:docMk/>
            <pc:sldMk cId="3446851715" sldId="2147483442"/>
            <ac:spMk id="4" creationId="{05A5A641-5A0F-033B-2DA8-94276CCFEEDB}"/>
          </ac:spMkLst>
        </pc:spChg>
        <pc:spChg chg="mod">
          <ac:chgData name="Prashanth Veludandi" userId="fb5b7a89-69d0-4bac-bde2-1195e530fb15" providerId="ADAL" clId="{1573B1BF-A763-4BA2-AD65-BCBD1B971DDD}" dt="2025-08-05T07:09:26.372" v="544" actId="20577"/>
          <ac:spMkLst>
            <pc:docMk/>
            <pc:sldMk cId="3446851715" sldId="2147483442"/>
            <ac:spMk id="31" creationId="{59A88502-534C-7300-18E5-8CFD35E2D27B}"/>
          </ac:spMkLst>
        </pc:spChg>
      </pc:sldChg>
      <pc:sldChg chg="addSp delSp modSp add mod">
        <pc:chgData name="Prashanth Veludandi" userId="fb5b7a89-69d0-4bac-bde2-1195e530fb15" providerId="ADAL" clId="{1573B1BF-A763-4BA2-AD65-BCBD1B971DDD}" dt="2025-08-05T10:26:57.957" v="1817" actId="20577"/>
        <pc:sldMkLst>
          <pc:docMk/>
          <pc:sldMk cId="133956840" sldId="2147483443"/>
        </pc:sldMkLst>
        <pc:spChg chg="add mod">
          <ac:chgData name="Prashanth Veludandi" userId="fb5b7a89-69d0-4bac-bde2-1195e530fb15" providerId="ADAL" clId="{1573B1BF-A763-4BA2-AD65-BCBD1B971DDD}" dt="2025-08-05T10:26:57.957" v="1817" actId="20577"/>
          <ac:spMkLst>
            <pc:docMk/>
            <pc:sldMk cId="133956840" sldId="2147483443"/>
            <ac:spMk id="4" creationId="{87091D5B-862D-75FB-DA1F-60E4D2FF856F}"/>
          </ac:spMkLst>
        </pc:spChg>
        <pc:spChg chg="mod">
          <ac:chgData name="Prashanth Veludandi" userId="fb5b7a89-69d0-4bac-bde2-1195e530fb15" providerId="ADAL" clId="{1573B1BF-A763-4BA2-AD65-BCBD1B971DDD}" dt="2025-08-05T07:11:11.917" v="588" actId="20577"/>
          <ac:spMkLst>
            <pc:docMk/>
            <pc:sldMk cId="133956840" sldId="2147483443"/>
            <ac:spMk id="31" creationId="{D67C7F8E-0084-F81E-6AC0-07C912DFFB75}"/>
          </ac:spMkLst>
        </pc:spChg>
      </pc:sldChg>
      <pc:sldChg chg="del">
        <pc:chgData name="Prashanth Veludandi" userId="fb5b7a89-69d0-4bac-bde2-1195e530fb15" providerId="ADAL" clId="{1573B1BF-A763-4BA2-AD65-BCBD1B971DDD}" dt="2025-08-05T06:51:33.840" v="110" actId="47"/>
        <pc:sldMkLst>
          <pc:docMk/>
          <pc:sldMk cId="858861259" sldId="2147483443"/>
        </pc:sldMkLst>
      </pc:sldChg>
      <pc:sldChg chg="modSp add mod">
        <pc:chgData name="Prashanth Veludandi" userId="fb5b7a89-69d0-4bac-bde2-1195e530fb15" providerId="ADAL" clId="{1573B1BF-A763-4BA2-AD65-BCBD1B971DDD}" dt="2025-08-05T10:23:24.303" v="1792" actId="255"/>
        <pc:sldMkLst>
          <pc:docMk/>
          <pc:sldMk cId="2501223306" sldId="2147483444"/>
        </pc:sldMkLst>
        <pc:spChg chg="mod">
          <ac:chgData name="Prashanth Veludandi" userId="fb5b7a89-69d0-4bac-bde2-1195e530fb15" providerId="ADAL" clId="{1573B1BF-A763-4BA2-AD65-BCBD1B971DDD}" dt="2025-08-05T10:23:24.303" v="1792" actId="255"/>
          <ac:spMkLst>
            <pc:docMk/>
            <pc:sldMk cId="2501223306" sldId="2147483444"/>
            <ac:spMk id="9" creationId="{C96C6A48-68C1-0200-CB43-1EC91BAA224A}"/>
          </ac:spMkLst>
        </pc:spChg>
        <pc:spChg chg="mod">
          <ac:chgData name="Prashanth Veludandi" userId="fb5b7a89-69d0-4bac-bde2-1195e530fb15" providerId="ADAL" clId="{1573B1BF-A763-4BA2-AD65-BCBD1B971DDD}" dt="2025-08-05T07:19:48.089" v="670" actId="20577"/>
          <ac:spMkLst>
            <pc:docMk/>
            <pc:sldMk cId="2501223306" sldId="2147483444"/>
            <ac:spMk id="31" creationId="{4CEA2708-9B4B-42AF-E04D-769EC253317E}"/>
          </ac:spMkLst>
        </pc:spChg>
      </pc:sldChg>
      <pc:sldChg chg="del">
        <pc:chgData name="Prashanth Veludandi" userId="fb5b7a89-69d0-4bac-bde2-1195e530fb15" providerId="ADAL" clId="{1573B1BF-A763-4BA2-AD65-BCBD1B971DDD}" dt="2025-08-05T06:51:34.327" v="111" actId="47"/>
        <pc:sldMkLst>
          <pc:docMk/>
          <pc:sldMk cId="2837045808" sldId="2147483444"/>
        </pc:sldMkLst>
      </pc:sldChg>
      <pc:sldChg chg="addSp delSp modSp add mod ord">
        <pc:chgData name="Prashanth Veludandi" userId="fb5b7a89-69d0-4bac-bde2-1195e530fb15" providerId="ADAL" clId="{1573B1BF-A763-4BA2-AD65-BCBD1B971DDD}" dt="2025-08-05T09:32:58.753" v="886"/>
        <pc:sldMkLst>
          <pc:docMk/>
          <pc:sldMk cId="2087702352" sldId="2147483445"/>
        </pc:sldMkLst>
        <pc:spChg chg="mod">
          <ac:chgData name="Prashanth Veludandi" userId="fb5b7a89-69d0-4bac-bde2-1195e530fb15" providerId="ADAL" clId="{1573B1BF-A763-4BA2-AD65-BCBD1B971DDD}" dt="2025-08-05T09:32:02.582" v="883" actId="20577"/>
          <ac:spMkLst>
            <pc:docMk/>
            <pc:sldMk cId="2087702352" sldId="2147483445"/>
            <ac:spMk id="31" creationId="{2DCF4CBC-20D3-F0B8-EB19-3703AC1AF5AE}"/>
          </ac:spMkLst>
        </pc:spChg>
        <pc:picChg chg="add mod">
          <ac:chgData name="Prashanth Veludandi" userId="fb5b7a89-69d0-4bac-bde2-1195e530fb15" providerId="ADAL" clId="{1573B1BF-A763-4BA2-AD65-BCBD1B971DDD}" dt="2025-08-05T09:31:03.753" v="830" actId="14100"/>
          <ac:picMkLst>
            <pc:docMk/>
            <pc:sldMk cId="2087702352" sldId="2147483445"/>
            <ac:picMk id="5" creationId="{80207DB1-7536-CF5E-92AF-7FFE93014910}"/>
          </ac:picMkLst>
        </pc:picChg>
        <pc:picChg chg="add mod">
          <ac:chgData name="Prashanth Veludandi" userId="fb5b7a89-69d0-4bac-bde2-1195e530fb15" providerId="ADAL" clId="{1573B1BF-A763-4BA2-AD65-BCBD1B971DDD}" dt="2025-08-05T09:31:06.643" v="831" actId="14100"/>
          <ac:picMkLst>
            <pc:docMk/>
            <pc:sldMk cId="2087702352" sldId="2147483445"/>
            <ac:picMk id="7" creationId="{74D005F5-B2CF-77F8-4573-FCB4512EAA3C}"/>
          </ac:picMkLst>
        </pc:picChg>
        <pc:picChg chg="add mod">
          <ac:chgData name="Prashanth Veludandi" userId="fb5b7a89-69d0-4bac-bde2-1195e530fb15" providerId="ADAL" clId="{1573B1BF-A763-4BA2-AD65-BCBD1B971DDD}" dt="2025-08-05T09:31:08.996" v="832" actId="14100"/>
          <ac:picMkLst>
            <pc:docMk/>
            <pc:sldMk cId="2087702352" sldId="2147483445"/>
            <ac:picMk id="9" creationId="{328C1328-130E-6308-E4E1-880D20BEA520}"/>
          </ac:picMkLst>
        </pc:picChg>
        <pc:picChg chg="add mod">
          <ac:chgData name="Prashanth Veludandi" userId="fb5b7a89-69d0-4bac-bde2-1195e530fb15" providerId="ADAL" clId="{1573B1BF-A763-4BA2-AD65-BCBD1B971DDD}" dt="2025-08-05T09:31:17.447" v="839" actId="1035"/>
          <ac:picMkLst>
            <pc:docMk/>
            <pc:sldMk cId="2087702352" sldId="2147483445"/>
            <ac:picMk id="10" creationId="{6ECD9984-2747-710A-6521-01B31F5E060D}"/>
          </ac:picMkLst>
        </pc:picChg>
        <pc:picChg chg="add mod">
          <ac:chgData name="Prashanth Veludandi" userId="fb5b7a89-69d0-4bac-bde2-1195e530fb15" providerId="ADAL" clId="{1573B1BF-A763-4BA2-AD65-BCBD1B971DDD}" dt="2025-08-05T09:31:17.447" v="839" actId="1035"/>
          <ac:picMkLst>
            <pc:docMk/>
            <pc:sldMk cId="2087702352" sldId="2147483445"/>
            <ac:picMk id="11" creationId="{D1C3B7DA-45D0-8AD0-0F49-DD7E252424E2}"/>
          </ac:picMkLst>
        </pc:picChg>
        <pc:picChg chg="add mod">
          <ac:chgData name="Prashanth Veludandi" userId="fb5b7a89-69d0-4bac-bde2-1195e530fb15" providerId="ADAL" clId="{1573B1BF-A763-4BA2-AD65-BCBD1B971DDD}" dt="2025-08-05T09:31:27.240" v="840" actId="14100"/>
          <ac:picMkLst>
            <pc:docMk/>
            <pc:sldMk cId="2087702352" sldId="2147483445"/>
            <ac:picMk id="12" creationId="{7BEE2A51-59CC-66E0-901E-2946DF4352A6}"/>
          </ac:picMkLst>
        </pc:picChg>
      </pc:sldChg>
      <pc:sldChg chg="del">
        <pc:chgData name="Prashanth Veludandi" userId="fb5b7a89-69d0-4bac-bde2-1195e530fb15" providerId="ADAL" clId="{1573B1BF-A763-4BA2-AD65-BCBD1B971DDD}" dt="2025-08-05T06:46:31.420" v="0" actId="47"/>
        <pc:sldMkLst>
          <pc:docMk/>
          <pc:sldMk cId="3320982015" sldId="2147483445"/>
        </pc:sldMkLst>
      </pc:sldChg>
      <pc:sldChg chg="addSp delSp modSp add mod">
        <pc:chgData name="Prashanth Veludandi" userId="fb5b7a89-69d0-4bac-bde2-1195e530fb15" providerId="ADAL" clId="{1573B1BF-A763-4BA2-AD65-BCBD1B971DDD}" dt="2025-08-05T10:10:50.758" v="1569" actId="207"/>
        <pc:sldMkLst>
          <pc:docMk/>
          <pc:sldMk cId="394738864" sldId="2147483446"/>
        </pc:sldMkLst>
        <pc:spChg chg="mod">
          <ac:chgData name="Prashanth Veludandi" userId="fb5b7a89-69d0-4bac-bde2-1195e530fb15" providerId="ADAL" clId="{1573B1BF-A763-4BA2-AD65-BCBD1B971DDD}" dt="2025-08-05T10:08:00.128" v="1484" actId="20577"/>
          <ac:spMkLst>
            <pc:docMk/>
            <pc:sldMk cId="394738864" sldId="2147483446"/>
            <ac:spMk id="31" creationId="{17F2E994-0619-3B6C-367B-8E5FB56B8E4D}"/>
          </ac:spMkLst>
        </pc:spChg>
        <pc:graphicFrameChg chg="add mod modGraphic">
          <ac:chgData name="Prashanth Veludandi" userId="fb5b7a89-69d0-4bac-bde2-1195e530fb15" providerId="ADAL" clId="{1573B1BF-A763-4BA2-AD65-BCBD1B971DDD}" dt="2025-08-05T10:10:50.758" v="1569" actId="207"/>
          <ac:graphicFrameMkLst>
            <pc:docMk/>
            <pc:sldMk cId="394738864" sldId="2147483446"/>
            <ac:graphicFrameMk id="20" creationId="{3EA3EA80-00EE-8A7B-9389-9B1CA8AF7B9C}"/>
          </ac:graphicFrameMkLst>
        </pc:graphicFrameChg>
      </pc:sldChg>
      <pc:sldChg chg="del">
        <pc:chgData name="Prashanth Veludandi" userId="fb5b7a89-69d0-4bac-bde2-1195e530fb15" providerId="ADAL" clId="{1573B1BF-A763-4BA2-AD65-BCBD1B971DDD}" dt="2025-08-05T06:51:27.428" v="102" actId="47"/>
        <pc:sldMkLst>
          <pc:docMk/>
          <pc:sldMk cId="3932444701" sldId="2147483446"/>
        </pc:sldMkLst>
      </pc:sldChg>
      <pc:sldChg chg="addSp delSp modSp add del mod">
        <pc:chgData name="Prashanth Veludandi" userId="fb5b7a89-69d0-4bac-bde2-1195e530fb15" providerId="ADAL" clId="{1573B1BF-A763-4BA2-AD65-BCBD1B971DDD}" dt="2025-08-05T10:01:35.951" v="1431" actId="47"/>
        <pc:sldMkLst>
          <pc:docMk/>
          <pc:sldMk cId="1126487924" sldId="2147483447"/>
        </pc:sldMkLst>
      </pc:sldChg>
      <pc:sldChg chg="del">
        <pc:chgData name="Prashanth Veludandi" userId="fb5b7a89-69d0-4bac-bde2-1195e530fb15" providerId="ADAL" clId="{1573B1BF-A763-4BA2-AD65-BCBD1B971DDD}" dt="2025-08-05T06:51:29.471" v="103" actId="47"/>
        <pc:sldMkLst>
          <pc:docMk/>
          <pc:sldMk cId="2571069397" sldId="2147483447"/>
        </pc:sldMkLst>
      </pc:sldChg>
      <pc:sldChg chg="modSp add mod">
        <pc:chgData name="Prashanth Veludandi" userId="fb5b7a89-69d0-4bac-bde2-1195e530fb15" providerId="ADAL" clId="{1573B1BF-A763-4BA2-AD65-BCBD1B971DDD}" dt="2025-08-05T10:10:54.970" v="1570" actId="207"/>
        <pc:sldMkLst>
          <pc:docMk/>
          <pc:sldMk cId="3025142373" sldId="2147483447"/>
        </pc:sldMkLst>
        <pc:spChg chg="mod">
          <ac:chgData name="Prashanth Veludandi" userId="fb5b7a89-69d0-4bac-bde2-1195e530fb15" providerId="ADAL" clId="{1573B1BF-A763-4BA2-AD65-BCBD1B971DDD}" dt="2025-08-05T10:08:09.224" v="1493" actId="20577"/>
          <ac:spMkLst>
            <pc:docMk/>
            <pc:sldMk cId="3025142373" sldId="2147483447"/>
            <ac:spMk id="31" creationId="{F93F4C70-C23B-9D06-B96D-A50DA36A34A4}"/>
          </ac:spMkLst>
        </pc:spChg>
        <pc:graphicFrameChg chg="mod modGraphic">
          <ac:chgData name="Prashanth Veludandi" userId="fb5b7a89-69d0-4bac-bde2-1195e530fb15" providerId="ADAL" clId="{1573B1BF-A763-4BA2-AD65-BCBD1B971DDD}" dt="2025-08-05T10:10:54.970" v="1570" actId="207"/>
          <ac:graphicFrameMkLst>
            <pc:docMk/>
            <pc:sldMk cId="3025142373" sldId="2147483447"/>
            <ac:graphicFrameMk id="20" creationId="{EFDA67E9-6DCF-E914-D6DF-4D86AC92C74F}"/>
          </ac:graphicFrameMkLst>
        </pc:graphicFrameChg>
      </pc:sldChg>
      <pc:sldChg chg="addSp modSp add mod">
        <pc:chgData name="Prashanth Veludandi" userId="fb5b7a89-69d0-4bac-bde2-1195e530fb15" providerId="ADAL" clId="{1573B1BF-A763-4BA2-AD65-BCBD1B971DDD}" dt="2025-08-05T10:10:59.814" v="1571" actId="207"/>
        <pc:sldMkLst>
          <pc:docMk/>
          <pc:sldMk cId="1435616752" sldId="2147483448"/>
        </pc:sldMkLst>
        <pc:spChg chg="mod">
          <ac:chgData name="Prashanth Veludandi" userId="fb5b7a89-69d0-4bac-bde2-1195e530fb15" providerId="ADAL" clId="{1573B1BF-A763-4BA2-AD65-BCBD1B971DDD}" dt="2025-08-05T10:08:17.996" v="1500" actId="20577"/>
          <ac:spMkLst>
            <pc:docMk/>
            <pc:sldMk cId="1435616752" sldId="2147483448"/>
            <ac:spMk id="31" creationId="{DC982294-4B50-972A-F892-43B1FFB87DA2}"/>
          </ac:spMkLst>
        </pc:spChg>
        <pc:graphicFrameChg chg="mod modGraphic">
          <ac:chgData name="Prashanth Veludandi" userId="fb5b7a89-69d0-4bac-bde2-1195e530fb15" providerId="ADAL" clId="{1573B1BF-A763-4BA2-AD65-BCBD1B971DDD}" dt="2025-08-05T10:10:59.814" v="1571" actId="207"/>
          <ac:graphicFrameMkLst>
            <pc:docMk/>
            <pc:sldMk cId="1435616752" sldId="2147483448"/>
            <ac:graphicFrameMk id="20" creationId="{FE11651E-E828-620A-DE2E-44D47E6973C8}"/>
          </ac:graphicFrameMkLst>
        </pc:graphicFrameChg>
      </pc:sldChg>
      <pc:sldChg chg="del">
        <pc:chgData name="Prashanth Veludandi" userId="fb5b7a89-69d0-4bac-bde2-1195e530fb15" providerId="ADAL" clId="{1573B1BF-A763-4BA2-AD65-BCBD1B971DDD}" dt="2025-08-05T06:51:30.021" v="104" actId="47"/>
        <pc:sldMkLst>
          <pc:docMk/>
          <pc:sldMk cId="1573489142" sldId="2147483448"/>
        </pc:sldMkLst>
      </pc:sldChg>
      <pc:sldChg chg="del">
        <pc:chgData name="Prashanth Veludandi" userId="fb5b7a89-69d0-4bac-bde2-1195e530fb15" providerId="ADAL" clId="{1573B1BF-A763-4BA2-AD65-BCBD1B971DDD}" dt="2025-08-05T06:51:30.806" v="105" actId="47"/>
        <pc:sldMkLst>
          <pc:docMk/>
          <pc:sldMk cId="18312192" sldId="2147483449"/>
        </pc:sldMkLst>
      </pc:sldChg>
      <pc:sldChg chg="modSp add mod">
        <pc:chgData name="Prashanth Veludandi" userId="fb5b7a89-69d0-4bac-bde2-1195e530fb15" providerId="ADAL" clId="{1573B1BF-A763-4BA2-AD65-BCBD1B971DDD}" dt="2025-08-05T10:11:03.976" v="1572" actId="207"/>
        <pc:sldMkLst>
          <pc:docMk/>
          <pc:sldMk cId="2439415118" sldId="2147483449"/>
        </pc:sldMkLst>
        <pc:spChg chg="mod">
          <ac:chgData name="Prashanth Veludandi" userId="fb5b7a89-69d0-4bac-bde2-1195e530fb15" providerId="ADAL" clId="{1573B1BF-A763-4BA2-AD65-BCBD1B971DDD}" dt="2025-08-05T10:08:24.046" v="1507" actId="20577"/>
          <ac:spMkLst>
            <pc:docMk/>
            <pc:sldMk cId="2439415118" sldId="2147483449"/>
            <ac:spMk id="31" creationId="{EF46E9C3-6A4B-1C84-F85B-B73E681FDCEE}"/>
          </ac:spMkLst>
        </pc:spChg>
        <pc:graphicFrameChg chg="mod modGraphic">
          <ac:chgData name="Prashanth Veludandi" userId="fb5b7a89-69d0-4bac-bde2-1195e530fb15" providerId="ADAL" clId="{1573B1BF-A763-4BA2-AD65-BCBD1B971DDD}" dt="2025-08-05T10:11:03.976" v="1572" actId="207"/>
          <ac:graphicFrameMkLst>
            <pc:docMk/>
            <pc:sldMk cId="2439415118" sldId="2147483449"/>
            <ac:graphicFrameMk id="20" creationId="{67828464-27C7-5E2A-A919-6516A8805680}"/>
          </ac:graphicFrameMkLst>
        </pc:graphicFrameChg>
      </pc:sldChg>
      <pc:sldChg chg="addSp modSp add mod">
        <pc:chgData name="Prashanth Veludandi" userId="fb5b7a89-69d0-4bac-bde2-1195e530fb15" providerId="ADAL" clId="{1573B1BF-A763-4BA2-AD65-BCBD1B971DDD}" dt="2025-08-05T10:11:08.623" v="1573" actId="207"/>
        <pc:sldMkLst>
          <pc:docMk/>
          <pc:sldMk cId="2796835134" sldId="2147483450"/>
        </pc:sldMkLst>
        <pc:spChg chg="mod">
          <ac:chgData name="Prashanth Veludandi" userId="fb5b7a89-69d0-4bac-bde2-1195e530fb15" providerId="ADAL" clId="{1573B1BF-A763-4BA2-AD65-BCBD1B971DDD}" dt="2025-08-05T10:08:33.285" v="1518" actId="20577"/>
          <ac:spMkLst>
            <pc:docMk/>
            <pc:sldMk cId="2796835134" sldId="2147483450"/>
            <ac:spMk id="31" creationId="{6A03C3C6-2ADD-9BE7-E0E7-C398825F8B4D}"/>
          </ac:spMkLst>
        </pc:spChg>
        <pc:graphicFrameChg chg="mod modGraphic">
          <ac:chgData name="Prashanth Veludandi" userId="fb5b7a89-69d0-4bac-bde2-1195e530fb15" providerId="ADAL" clId="{1573B1BF-A763-4BA2-AD65-BCBD1B971DDD}" dt="2025-08-05T10:11:08.623" v="1573" actId="207"/>
          <ac:graphicFrameMkLst>
            <pc:docMk/>
            <pc:sldMk cId="2796835134" sldId="2147483450"/>
            <ac:graphicFrameMk id="20" creationId="{86FC5B32-8558-9519-B090-88A9AAF9CAEC}"/>
          </ac:graphicFrameMkLst>
        </pc:graphicFrameChg>
      </pc:sldChg>
      <pc:sldChg chg="del">
        <pc:chgData name="Prashanth Veludandi" userId="fb5b7a89-69d0-4bac-bde2-1195e530fb15" providerId="ADAL" clId="{1573B1BF-A763-4BA2-AD65-BCBD1B971DDD}" dt="2025-08-05T06:51:33.274" v="109" actId="47"/>
        <pc:sldMkLst>
          <pc:docMk/>
          <pc:sldMk cId="2968711755" sldId="2147483450"/>
        </pc:sldMkLst>
      </pc:sldChg>
      <pc:sldChg chg="modSp add mod">
        <pc:chgData name="Prashanth Veludandi" userId="fb5b7a89-69d0-4bac-bde2-1195e530fb15" providerId="ADAL" clId="{1573B1BF-A763-4BA2-AD65-BCBD1B971DDD}" dt="2025-08-05T10:11:14.208" v="1574" actId="207"/>
        <pc:sldMkLst>
          <pc:docMk/>
          <pc:sldMk cId="660691410" sldId="2147483451"/>
        </pc:sldMkLst>
        <pc:spChg chg="mod">
          <ac:chgData name="Prashanth Veludandi" userId="fb5b7a89-69d0-4bac-bde2-1195e530fb15" providerId="ADAL" clId="{1573B1BF-A763-4BA2-AD65-BCBD1B971DDD}" dt="2025-08-05T10:08:40.146" v="1525" actId="20577"/>
          <ac:spMkLst>
            <pc:docMk/>
            <pc:sldMk cId="660691410" sldId="2147483451"/>
            <ac:spMk id="31" creationId="{4F26EF9E-7009-0C73-47AD-C812339C19FD}"/>
          </ac:spMkLst>
        </pc:spChg>
        <pc:graphicFrameChg chg="mod modGraphic">
          <ac:chgData name="Prashanth Veludandi" userId="fb5b7a89-69d0-4bac-bde2-1195e530fb15" providerId="ADAL" clId="{1573B1BF-A763-4BA2-AD65-BCBD1B971DDD}" dt="2025-08-05T10:11:14.208" v="1574" actId="207"/>
          <ac:graphicFrameMkLst>
            <pc:docMk/>
            <pc:sldMk cId="660691410" sldId="2147483451"/>
            <ac:graphicFrameMk id="20" creationId="{39FDE38B-1802-E86F-7903-C22BE4EE1A14}"/>
          </ac:graphicFrameMkLst>
        </pc:graphicFrameChg>
      </pc:sldChg>
      <pc:sldChg chg="modSp add mod">
        <pc:chgData name="Prashanth Veludandi" userId="fb5b7a89-69d0-4bac-bde2-1195e530fb15" providerId="ADAL" clId="{1573B1BF-A763-4BA2-AD65-BCBD1B971DDD}" dt="2025-08-05T10:11:19.001" v="1575" actId="207"/>
        <pc:sldMkLst>
          <pc:docMk/>
          <pc:sldMk cId="664988782" sldId="2147483452"/>
        </pc:sldMkLst>
        <pc:spChg chg="mod">
          <ac:chgData name="Prashanth Veludandi" userId="fb5b7a89-69d0-4bac-bde2-1195e530fb15" providerId="ADAL" clId="{1573B1BF-A763-4BA2-AD65-BCBD1B971DDD}" dt="2025-08-05T10:08:46.977" v="1534" actId="20577"/>
          <ac:spMkLst>
            <pc:docMk/>
            <pc:sldMk cId="664988782" sldId="2147483452"/>
            <ac:spMk id="31" creationId="{543D15B0-61FA-BEE4-4ED6-2F8341C83D32}"/>
          </ac:spMkLst>
        </pc:spChg>
        <pc:graphicFrameChg chg="mod modGraphic">
          <ac:chgData name="Prashanth Veludandi" userId="fb5b7a89-69d0-4bac-bde2-1195e530fb15" providerId="ADAL" clId="{1573B1BF-A763-4BA2-AD65-BCBD1B971DDD}" dt="2025-08-05T10:11:19.001" v="1575" actId="207"/>
          <ac:graphicFrameMkLst>
            <pc:docMk/>
            <pc:sldMk cId="664988782" sldId="2147483452"/>
            <ac:graphicFrameMk id="20" creationId="{1A338BE0-4022-B537-0888-EAB01EB808FA}"/>
          </ac:graphicFrameMkLst>
        </pc:graphicFrameChg>
      </pc:sldChg>
      <pc:sldChg chg="modSp add mod">
        <pc:chgData name="Prashanth Veludandi" userId="fb5b7a89-69d0-4bac-bde2-1195e530fb15" providerId="ADAL" clId="{1573B1BF-A763-4BA2-AD65-BCBD1B971DDD}" dt="2025-08-05T10:11:22.933" v="1576" actId="207"/>
        <pc:sldMkLst>
          <pc:docMk/>
          <pc:sldMk cId="1957081951" sldId="2147483453"/>
        </pc:sldMkLst>
        <pc:spChg chg="mod">
          <ac:chgData name="Prashanth Veludandi" userId="fb5b7a89-69d0-4bac-bde2-1195e530fb15" providerId="ADAL" clId="{1573B1BF-A763-4BA2-AD65-BCBD1B971DDD}" dt="2025-08-05T10:08:52.589" v="1541" actId="20577"/>
          <ac:spMkLst>
            <pc:docMk/>
            <pc:sldMk cId="1957081951" sldId="2147483453"/>
            <ac:spMk id="31" creationId="{7EC81D68-F965-305D-A5F6-2529C4BBC82C}"/>
          </ac:spMkLst>
        </pc:spChg>
        <pc:graphicFrameChg chg="mod modGraphic">
          <ac:chgData name="Prashanth Veludandi" userId="fb5b7a89-69d0-4bac-bde2-1195e530fb15" providerId="ADAL" clId="{1573B1BF-A763-4BA2-AD65-BCBD1B971DDD}" dt="2025-08-05T10:11:22.933" v="1576" actId="207"/>
          <ac:graphicFrameMkLst>
            <pc:docMk/>
            <pc:sldMk cId="1957081951" sldId="2147483453"/>
            <ac:graphicFrameMk id="20" creationId="{4B072631-6C89-3F08-9D90-C3AFA74B9E26}"/>
          </ac:graphicFrameMkLst>
        </pc:graphicFrameChg>
      </pc:sldChg>
      <pc:sldChg chg="addSp modSp add mod">
        <pc:chgData name="Prashanth Veludandi" userId="fb5b7a89-69d0-4bac-bde2-1195e530fb15" providerId="ADAL" clId="{1573B1BF-A763-4BA2-AD65-BCBD1B971DDD}" dt="2025-08-05T10:18:23.698" v="1726" actId="14100"/>
        <pc:sldMkLst>
          <pc:docMk/>
          <pc:sldMk cId="75366292" sldId="2147483454"/>
        </pc:sldMkLst>
        <pc:spChg chg="mod">
          <ac:chgData name="Prashanth Veludandi" userId="fb5b7a89-69d0-4bac-bde2-1195e530fb15" providerId="ADAL" clId="{1573B1BF-A763-4BA2-AD65-BCBD1B971DDD}" dt="2025-08-05T10:18:23.698" v="1726" actId="14100"/>
          <ac:spMkLst>
            <pc:docMk/>
            <pc:sldMk cId="75366292" sldId="2147483454"/>
            <ac:spMk id="4" creationId="{A5A9AEE4-A245-11A0-572D-545B9700978A}"/>
          </ac:spMkLst>
        </pc:spChg>
        <pc:spChg chg="mod">
          <ac:chgData name="Prashanth Veludandi" userId="fb5b7a89-69d0-4bac-bde2-1195e530fb15" providerId="ADAL" clId="{1573B1BF-A763-4BA2-AD65-BCBD1B971DDD}" dt="2025-08-05T10:15:21.708" v="1700" actId="108"/>
          <ac:spMkLst>
            <pc:docMk/>
            <pc:sldMk cId="75366292" sldId="2147483454"/>
            <ac:spMk id="31" creationId="{38709D06-4AC9-D8C0-395B-F03190FE131E}"/>
          </ac:spMkLst>
        </pc:spChg>
        <pc:picChg chg="add mod">
          <ac:chgData name="Prashanth Veludandi" userId="fb5b7a89-69d0-4bac-bde2-1195e530fb15" providerId="ADAL" clId="{1573B1BF-A763-4BA2-AD65-BCBD1B971DDD}" dt="2025-08-05T10:16:55.007" v="1715" actId="1076"/>
          <ac:picMkLst>
            <pc:docMk/>
            <pc:sldMk cId="75366292" sldId="2147483454"/>
            <ac:picMk id="7172" creationId="{0EACF2E8-AA28-5D05-5C8C-541C72A407C1}"/>
          </ac:picMkLst>
        </pc:picChg>
      </pc:sldChg>
      <pc:sldChg chg="modSp add mod">
        <pc:chgData name="Prashanth Veludandi" userId="fb5b7a89-69d0-4bac-bde2-1195e530fb15" providerId="ADAL" clId="{1573B1BF-A763-4BA2-AD65-BCBD1B971DDD}" dt="2025-08-06T11:25:59.543" v="2081" actId="20577"/>
        <pc:sldMkLst>
          <pc:docMk/>
          <pc:sldMk cId="1823621043" sldId="2147483455"/>
        </pc:sldMkLst>
        <pc:spChg chg="mod">
          <ac:chgData name="Prashanth Veludandi" userId="fb5b7a89-69d0-4bac-bde2-1195e530fb15" providerId="ADAL" clId="{1573B1BF-A763-4BA2-AD65-BCBD1B971DDD}" dt="2025-08-06T11:25:30.974" v="2067" actId="20577"/>
          <ac:spMkLst>
            <pc:docMk/>
            <pc:sldMk cId="1823621043" sldId="2147483455"/>
            <ac:spMk id="5" creationId="{031DA68C-0A58-681F-1B42-5A693FA38845}"/>
          </ac:spMkLst>
        </pc:spChg>
        <pc:spChg chg="mod">
          <ac:chgData name="Prashanth Veludandi" userId="fb5b7a89-69d0-4bac-bde2-1195e530fb15" providerId="ADAL" clId="{1573B1BF-A763-4BA2-AD65-BCBD1B971DDD}" dt="2025-08-06T11:25:59.543" v="2081" actId="20577"/>
          <ac:spMkLst>
            <pc:docMk/>
            <pc:sldMk cId="1823621043" sldId="2147483455"/>
            <ac:spMk id="31" creationId="{113620BB-C4B8-AEA8-A1F9-63A58457FD7F}"/>
          </ac:spMkLst>
        </pc:spChg>
      </pc:sldChg>
      <pc:sldChg chg="modSp add mod">
        <pc:chgData name="Prashanth Veludandi" userId="fb5b7a89-69d0-4bac-bde2-1195e530fb15" providerId="ADAL" clId="{1573B1BF-A763-4BA2-AD65-BCBD1B971DDD}" dt="2025-08-06T11:27:09.647" v="2149" actId="20577"/>
        <pc:sldMkLst>
          <pc:docMk/>
          <pc:sldMk cId="2087076391" sldId="2147483456"/>
        </pc:sldMkLst>
        <pc:spChg chg="mod">
          <ac:chgData name="Prashanth Veludandi" userId="fb5b7a89-69d0-4bac-bde2-1195e530fb15" providerId="ADAL" clId="{1573B1BF-A763-4BA2-AD65-BCBD1B971DDD}" dt="2025-08-06T11:27:09.647" v="2149" actId="20577"/>
          <ac:spMkLst>
            <pc:docMk/>
            <pc:sldMk cId="2087076391" sldId="2147483456"/>
            <ac:spMk id="5" creationId="{82141C68-71C0-FEBA-EC4E-CD59479D0582}"/>
          </ac:spMkLst>
        </pc:spChg>
        <pc:spChg chg="mod">
          <ac:chgData name="Prashanth Veludandi" userId="fb5b7a89-69d0-4bac-bde2-1195e530fb15" providerId="ADAL" clId="{1573B1BF-A763-4BA2-AD65-BCBD1B971DDD}" dt="2025-08-06T11:26:27.900" v="2135" actId="20577"/>
          <ac:spMkLst>
            <pc:docMk/>
            <pc:sldMk cId="2087076391" sldId="2147483456"/>
            <ac:spMk id="31" creationId="{3904172A-EEFC-0683-FADB-B1D5E53EF9E7}"/>
          </ac:spMkLst>
        </pc:spChg>
      </pc:sldChg>
      <pc:sldMasterChg chg="del delSldLayout">
        <pc:chgData name="Prashanth Veludandi" userId="fb5b7a89-69d0-4bac-bde2-1195e530fb15" providerId="ADAL" clId="{1573B1BF-A763-4BA2-AD65-BCBD1B971DDD}" dt="2025-08-05T06:51:40.959" v="126" actId="47"/>
        <pc:sldMasterMkLst>
          <pc:docMk/>
          <pc:sldMasterMk cId="1969944623" sldId="2147483660"/>
        </pc:sldMasterMkLst>
        <pc:sldLayoutChg chg="del">
          <pc:chgData name="Prashanth Veludandi" userId="fb5b7a89-69d0-4bac-bde2-1195e530fb15" providerId="ADAL" clId="{1573B1BF-A763-4BA2-AD65-BCBD1B971DDD}" dt="2025-08-05T06:51:40.959" v="126" actId="47"/>
          <pc:sldLayoutMkLst>
            <pc:docMk/>
            <pc:sldMasterMk cId="1969944623" sldId="2147483660"/>
            <pc:sldLayoutMk cId="69504446" sldId="2147483661"/>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129147561" sldId="2147483662"/>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2453821794" sldId="2147483663"/>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1070524581" sldId="2147483664"/>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1339183072" sldId="2147483665"/>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2978340790" sldId="2147483666"/>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4159514293" sldId="2147483667"/>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1310692269" sldId="2147483668"/>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695177561" sldId="2147483669"/>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3182137926" sldId="2147483670"/>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749403520" sldId="2147483671"/>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1323920414" sldId="2147483673"/>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759098492" sldId="2147483674"/>
          </pc:sldLayoutMkLst>
        </pc:sldLayoutChg>
        <pc:sldLayoutChg chg="del">
          <pc:chgData name="Prashanth Veludandi" userId="fb5b7a89-69d0-4bac-bde2-1195e530fb15" providerId="ADAL" clId="{1573B1BF-A763-4BA2-AD65-BCBD1B971DDD}" dt="2025-08-05T06:51:40.959" v="126" actId="47"/>
          <pc:sldLayoutMkLst>
            <pc:docMk/>
            <pc:sldMasterMk cId="1969944623" sldId="2147483660"/>
            <pc:sldLayoutMk cId="3481664843" sldId="2147483747"/>
          </pc:sldLayoutMkLst>
        </pc:sldLayoutChg>
      </pc:sldMasterChg>
      <pc:sldMasterChg chg="delSldLayout">
        <pc:chgData name="Prashanth Veludandi" userId="fb5b7a89-69d0-4bac-bde2-1195e530fb15" providerId="ADAL" clId="{1573B1BF-A763-4BA2-AD65-BCBD1B971DDD}" dt="2025-08-05T06:51:41.493" v="129" actId="47"/>
        <pc:sldMasterMkLst>
          <pc:docMk/>
          <pc:sldMasterMk cId="683691181" sldId="2147483706"/>
        </pc:sldMasterMkLst>
        <pc:sldLayoutChg chg="del">
          <pc:chgData name="Prashanth Veludandi" userId="fb5b7a89-69d0-4bac-bde2-1195e530fb15" providerId="ADAL" clId="{1573B1BF-A763-4BA2-AD65-BCBD1B971DDD}" dt="2025-08-05T06:51:41.493" v="129" actId="47"/>
          <pc:sldLayoutMkLst>
            <pc:docMk/>
            <pc:sldMasterMk cId="683691181" sldId="2147483706"/>
            <pc:sldLayoutMk cId="1726845485" sldId="2147483719"/>
          </pc:sldLayoutMkLst>
        </pc:sldLayoutChg>
      </pc:sldMasterChg>
    </pc:docChg>
  </pc:docChgLst>
  <pc:docChgLst>
    <pc:chgData name="Karumanchi Prema Kumar" userId="37a182f2-bf0a-406d-9fff-cfff1bc119a1" providerId="ADAL" clId="{BC87FB4D-7D01-4FC2-8E28-041E2B3F6006}"/>
    <pc:docChg chg="custSel addSld modSld">
      <pc:chgData name="Karumanchi Prema Kumar" userId="37a182f2-bf0a-406d-9fff-cfff1bc119a1" providerId="ADAL" clId="{BC87FB4D-7D01-4FC2-8E28-041E2B3F6006}" dt="2025-08-22T06:03:15.097" v="225" actId="14100"/>
      <pc:docMkLst>
        <pc:docMk/>
      </pc:docMkLst>
      <pc:sldChg chg="modSp mod">
        <pc:chgData name="Karumanchi Prema Kumar" userId="37a182f2-bf0a-406d-9fff-cfff1bc119a1" providerId="ADAL" clId="{BC87FB4D-7D01-4FC2-8E28-041E2B3F6006}" dt="2025-08-22T05:01:11.449" v="22" actId="20577"/>
        <pc:sldMkLst>
          <pc:docMk/>
          <pc:sldMk cId="941621008" sldId="2147483436"/>
        </pc:sldMkLst>
        <pc:spChg chg="mod">
          <ac:chgData name="Karumanchi Prema Kumar" userId="37a182f2-bf0a-406d-9fff-cfff1bc119a1" providerId="ADAL" clId="{BC87FB4D-7D01-4FC2-8E28-041E2B3F6006}" dt="2025-08-22T05:01:11.449" v="22" actId="20577"/>
          <ac:spMkLst>
            <pc:docMk/>
            <pc:sldMk cId="941621008" sldId="2147483436"/>
            <ac:spMk id="9" creationId="{2E2A292B-9574-1212-23B7-455FB9E06245}"/>
          </ac:spMkLst>
        </pc:spChg>
      </pc:sldChg>
      <pc:sldChg chg="modSp mod">
        <pc:chgData name="Karumanchi Prema Kumar" userId="37a182f2-bf0a-406d-9fff-cfff1bc119a1" providerId="ADAL" clId="{BC87FB4D-7D01-4FC2-8E28-041E2B3F6006}" dt="2025-08-22T05:06:50.713" v="61" actId="14100"/>
        <pc:sldMkLst>
          <pc:docMk/>
          <pc:sldMk cId="2501223306" sldId="2147483444"/>
        </pc:sldMkLst>
        <pc:spChg chg="mod">
          <ac:chgData name="Karumanchi Prema Kumar" userId="37a182f2-bf0a-406d-9fff-cfff1bc119a1" providerId="ADAL" clId="{BC87FB4D-7D01-4FC2-8E28-041E2B3F6006}" dt="2025-08-22T05:06:50.713" v="61" actId="14100"/>
          <ac:spMkLst>
            <pc:docMk/>
            <pc:sldMk cId="2501223306" sldId="2147483444"/>
            <ac:spMk id="9" creationId="{C96C6A48-68C1-0200-CB43-1EC91BAA224A}"/>
          </ac:spMkLst>
        </pc:spChg>
      </pc:sldChg>
      <pc:sldChg chg="addSp modSp mod">
        <pc:chgData name="Karumanchi Prema Kumar" userId="37a182f2-bf0a-406d-9fff-cfff1bc119a1" providerId="ADAL" clId="{BC87FB4D-7D01-4FC2-8E28-041E2B3F6006}" dt="2025-08-22T05:05:39.677" v="60" actId="403"/>
        <pc:sldMkLst>
          <pc:docMk/>
          <pc:sldMk cId="75366292" sldId="2147483454"/>
        </pc:sldMkLst>
        <pc:spChg chg="mod">
          <ac:chgData name="Karumanchi Prema Kumar" userId="37a182f2-bf0a-406d-9fff-cfff1bc119a1" providerId="ADAL" clId="{BC87FB4D-7D01-4FC2-8E28-041E2B3F6006}" dt="2025-08-22T05:05:39.677" v="60" actId="403"/>
          <ac:spMkLst>
            <pc:docMk/>
            <pc:sldMk cId="75366292" sldId="2147483454"/>
            <ac:spMk id="4" creationId="{A5A9AEE4-A245-11A0-572D-545B9700978A}"/>
          </ac:spMkLst>
        </pc:spChg>
        <pc:spChg chg="mod">
          <ac:chgData name="Karumanchi Prema Kumar" userId="37a182f2-bf0a-406d-9fff-cfff1bc119a1" providerId="ADAL" clId="{BC87FB4D-7D01-4FC2-8E28-041E2B3F6006}" dt="2025-08-22T05:03:13.572" v="30" actId="404"/>
          <ac:spMkLst>
            <pc:docMk/>
            <pc:sldMk cId="75366292" sldId="2147483454"/>
            <ac:spMk id="31" creationId="{38709D06-4AC9-D8C0-395B-F03190FE131E}"/>
          </ac:spMkLst>
        </pc:spChg>
        <pc:picChg chg="add mod">
          <ac:chgData name="Karumanchi Prema Kumar" userId="37a182f2-bf0a-406d-9fff-cfff1bc119a1" providerId="ADAL" clId="{BC87FB4D-7D01-4FC2-8E28-041E2B3F6006}" dt="2025-08-22T05:05:06.520" v="48" actId="14100"/>
          <ac:picMkLst>
            <pc:docMk/>
            <pc:sldMk cId="75366292" sldId="2147483454"/>
            <ac:picMk id="3" creationId="{D11F244F-3EBC-7238-12C8-421B32A37F5D}"/>
          </ac:picMkLst>
        </pc:picChg>
        <pc:picChg chg="mod">
          <ac:chgData name="Karumanchi Prema Kumar" userId="37a182f2-bf0a-406d-9fff-cfff1bc119a1" providerId="ADAL" clId="{BC87FB4D-7D01-4FC2-8E28-041E2B3F6006}" dt="2025-08-22T05:05:29.101" v="56" actId="1076"/>
          <ac:picMkLst>
            <pc:docMk/>
            <pc:sldMk cId="75366292" sldId="2147483454"/>
            <ac:picMk id="7172" creationId="{0EACF2E8-AA28-5D05-5C8C-541C72A407C1}"/>
          </ac:picMkLst>
        </pc:picChg>
      </pc:sldChg>
      <pc:sldChg chg="addSp delSp modSp add mod">
        <pc:chgData name="Karumanchi Prema Kumar" userId="37a182f2-bf0a-406d-9fff-cfff1bc119a1" providerId="ADAL" clId="{BC87FB4D-7D01-4FC2-8E28-041E2B3F6006}" dt="2025-08-22T06:03:15.097" v="225" actId="14100"/>
        <pc:sldMkLst>
          <pc:docMk/>
          <pc:sldMk cId="2911395281" sldId="2147483457"/>
        </pc:sldMkLst>
        <pc:spChg chg="add del mod">
          <ac:chgData name="Karumanchi Prema Kumar" userId="37a182f2-bf0a-406d-9fff-cfff1bc119a1" providerId="ADAL" clId="{BC87FB4D-7D01-4FC2-8E28-041E2B3F6006}" dt="2025-08-22T05:27:07.788" v="90" actId="3680"/>
          <ac:spMkLst>
            <pc:docMk/>
            <pc:sldMk cId="2911395281" sldId="2147483457"/>
            <ac:spMk id="3" creationId="{8D6DD282-B88F-E183-19CA-DCFE1E59D012}"/>
          </ac:spMkLst>
        </pc:spChg>
        <pc:spChg chg="del">
          <ac:chgData name="Karumanchi Prema Kumar" userId="37a182f2-bf0a-406d-9fff-cfff1bc119a1" providerId="ADAL" clId="{BC87FB4D-7D01-4FC2-8E28-041E2B3F6006}" dt="2025-08-22T05:26:45.134" v="89" actId="478"/>
          <ac:spMkLst>
            <pc:docMk/>
            <pc:sldMk cId="2911395281" sldId="2147483457"/>
            <ac:spMk id="4" creationId="{C9E990C7-EC25-F558-EDB9-C4CFDA54009B}"/>
          </ac:spMkLst>
        </pc:spChg>
        <pc:spChg chg="mod">
          <ac:chgData name="Karumanchi Prema Kumar" userId="37a182f2-bf0a-406d-9fff-cfff1bc119a1" providerId="ADAL" clId="{BC87FB4D-7D01-4FC2-8E28-041E2B3F6006}" dt="2025-08-22T05:26:40.641" v="88" actId="113"/>
          <ac:spMkLst>
            <pc:docMk/>
            <pc:sldMk cId="2911395281" sldId="2147483457"/>
            <ac:spMk id="31" creationId="{F3465671-E886-EDF7-3FD8-0BA07E8636A3}"/>
          </ac:spMkLst>
        </pc:spChg>
        <pc:graphicFrameChg chg="add mod ord modGraphic">
          <ac:chgData name="Karumanchi Prema Kumar" userId="37a182f2-bf0a-406d-9fff-cfff1bc119a1" providerId="ADAL" clId="{BC87FB4D-7D01-4FC2-8E28-041E2B3F6006}" dt="2025-08-22T06:03:15.097" v="225" actId="14100"/>
          <ac:graphicFrameMkLst>
            <pc:docMk/>
            <pc:sldMk cId="2911395281" sldId="2147483457"/>
            <ac:graphicFrameMk id="5" creationId="{FCD687B7-694A-E50D-CD50-857220194B8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3985EB-6455-1C3D-6033-8BCADED177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550D587-1650-C966-B105-6A6704BB1E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8A5A9-B7B5-4E67-8B16-0E9A0FACC2F3}" type="datetimeFigureOut">
              <a:rPr lang="en-IN" smtClean="0"/>
              <a:t>22-08-2025</a:t>
            </a:fld>
            <a:endParaRPr lang="en-IN"/>
          </a:p>
        </p:txBody>
      </p:sp>
      <p:sp>
        <p:nvSpPr>
          <p:cNvPr id="4" name="Footer Placeholder 3">
            <a:extLst>
              <a:ext uri="{FF2B5EF4-FFF2-40B4-BE49-F238E27FC236}">
                <a16:creationId xmlns:a16="http://schemas.microsoft.com/office/drawing/2014/main" id="{E19132DC-BED2-D6E1-5037-ABDA274269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4129AFA-AA2E-25AC-519C-6FE7F03FDA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ED6514-50A3-481F-A8A0-DEA1D561F33D}" type="slidenum">
              <a:rPr lang="en-IN" smtClean="0"/>
              <a:t>‹#›</a:t>
            </a:fld>
            <a:endParaRPr lang="en-IN"/>
          </a:p>
        </p:txBody>
      </p:sp>
    </p:spTree>
    <p:extLst>
      <p:ext uri="{BB962C8B-B14F-4D97-AF65-F5344CB8AC3E}">
        <p14:creationId xmlns:p14="http://schemas.microsoft.com/office/powerpoint/2010/main" val="30650470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F1872-EB54-4CD2-8C08-B57A9CDE5791}" type="datetimeFigureOut">
              <a:rPr lang="en-IN" smtClean="0"/>
              <a:t>22-08-2025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849AA-7E78-496D-886C-A27CD98DA7BD}" type="slidenum">
              <a:rPr lang="en-IN" smtClean="0"/>
              <a:t>‹#›</a:t>
            </a:fld>
            <a:endParaRPr lang="en-IN"/>
          </a:p>
        </p:txBody>
      </p:sp>
    </p:spTree>
    <p:extLst>
      <p:ext uri="{BB962C8B-B14F-4D97-AF65-F5344CB8AC3E}">
        <p14:creationId xmlns:p14="http://schemas.microsoft.com/office/powerpoint/2010/main" val="314424174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indicate the hiring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518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1BD44-F164-F9E5-F0E3-8283B5DB34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A6415D-945F-FBA0-CB00-79FB1F856F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8CD2C6-6A46-384B-0713-AA46219DD23E}"/>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28D1D3AD-6008-C587-56CE-3D399BA100C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4838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8B75A-289F-400B-F550-BD93FEDD8E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0E83BB-2422-C12B-B7ED-BDFC0337F5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40B594-16E5-8F85-0587-43C874EBCEA4}"/>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D070993F-8C8E-833C-F507-FF62557EE51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9234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B8C35-90E8-F8A4-388D-43B3F3089E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52FE1-E2D9-113A-3A59-C69CBD3D8A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A113F3-129A-926D-6E9A-86507114D881}"/>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A27A0ADE-BA53-18E0-E26A-5626897C2A8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80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3B9BD-6508-92C0-E16B-757984589E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D787B-FA76-474D-702F-203EC672D8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78F63E-C0AF-1AE7-3169-EA20A4B135BF}"/>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3B8009F2-1E1C-5F9D-18D7-A14CAF69C09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9368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C5D34-FB22-B7A4-06A2-8500AB8B8C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4D6E69-CE1E-3956-CDB9-B671C55287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AE1062-8569-0C56-9E72-6E2CDC216FC4}"/>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BDEA1AD0-F2CC-E429-A24B-922B16D1604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7981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AE8A2-D85D-0A55-DDC5-7C5C71F231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17A4EF-F879-D44A-3363-BB4367DED5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A87BE2-35F5-55EA-E49D-43D74BA011A0}"/>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658FF77E-A981-7817-B566-4C7362DF6F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538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666F6-ED9C-0447-F735-B9BFB23FD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9663C-0E25-931E-75F7-47FBC4F35F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BD37AD-DAEE-513B-D487-8D3E1333D596}"/>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72FDE415-5159-65EF-D97B-0DDE9D8A5B6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4947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4E455-A58E-A840-BE41-08F3FDA2C1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4DAEB9-F3D7-F280-9CFA-DD41F11C1E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08EE0B-F821-969F-9174-89F698CBA6A4}"/>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110160AE-4C7A-F104-26B1-D632C2F529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3398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E607B-9100-EAB6-CDB4-DAC066852D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4FFF3F-0AFE-2FA9-B913-C69E95BF65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D8C38-A780-11D1-A491-4F989289CC52}"/>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928ED4BF-A690-42F0-19BE-678A85AFE60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911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964F8-250D-266A-7560-07504CDF50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4F3C43-BBE8-8D21-57F3-CC4ED5A379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6D33AF-F2F6-5E6F-772F-66BE1837A349}"/>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9969DCBE-8BD8-B711-502A-A03DB44B7FD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40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38626-FB11-606D-7103-BBF7A6CA57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22E9AF-15EA-CD23-973C-A9EC58680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5D0E2-BC51-71B4-703A-7CF6A2BA8FD8}"/>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A9939069-31D3-1F23-F78D-F6853C260A0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93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D4E9-32FB-E32F-0943-1AC8627EF4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36EEE1-EB85-9F80-878A-8800AA42D3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0FCB81-4C7F-20EA-E471-E6AF0907DE58}"/>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C92C45A9-5B25-7CB5-06BD-0F0E08655B7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024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93BF7-4CCB-90CB-A522-FB775D6906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B7C790-DC8B-E74C-23AA-B53D1BD169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E31A04-6E98-058E-EFB3-E4F07B2D6BE1}"/>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8798A9BC-E94A-6303-6DCE-52588DBC14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7826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A741A-64CD-28AC-1120-712FBC4F13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FD6212-4ED3-EC37-A92A-65C69C467F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107400-1EFB-1868-C2D4-BFAB081CAF3A}"/>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8A7B0AAD-D963-67B1-7226-9BC8C556C9E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2012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2F739-769B-7529-3272-52E275BD72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290702-9002-8D08-B5CE-4A7CA917E7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05AC56-AA07-7BC2-2DC2-C9AC511B8F88}"/>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633FF214-A872-95C0-5255-230D5C0F05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146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BBD6C-978A-F845-B08D-8174E2C14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3E506F-B0C9-7198-E405-6E1AF8F474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A1F0AB-10F3-C14B-3AAC-75E9A48D4A3C}"/>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C30012AC-A9A2-5187-B351-C01626B2F9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8310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0DC2B-8640-DBB4-689A-2AC49F3C3E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2EE1B-AC2D-A823-437D-89CEA4C7C3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F07486-59F4-9F7C-FD19-489084665492}"/>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1572AA74-E96F-852D-A9FB-8FEE5F0A761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5373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C8D4D-2627-7161-532D-B1BDC2993F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1FF1F1-1925-F10F-3914-2292FE2279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563DDA-F99D-BB23-B10A-953691FB0704}"/>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2C8D7EB5-8D26-3C24-D7D4-92A63B9A35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747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CFA15-957D-9875-AD3B-5C466D855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614B70-3C01-87F4-C4E9-1AF2D6CE38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4155A8-6853-1572-4D1D-2C17FE5F38FE}"/>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1FBD8568-7C9B-8B90-CA4D-2D0C72122F4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3983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DC86F-CBBF-CF48-2F3A-B6B163928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D7DC46-E08A-EBE5-92FE-19D82A5332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182E6B-5133-9C79-7F4C-39C9DFEB4D5E}"/>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7514E506-E5BD-441E-B948-66BAA7E5FD8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28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C2669-40D1-7627-4C25-9BF9BFCA36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97D14C-B38E-CFA3-CC6F-77D9D62115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E73F1-A96B-4052-6659-19E7CF7ED7E2}"/>
              </a:ext>
            </a:extLst>
          </p:cNvPr>
          <p:cNvSpPr>
            <a:spLocks noGrp="1"/>
          </p:cNvSpPr>
          <p:nvPr>
            <p:ph type="body" idx="1"/>
          </p:nvPr>
        </p:nvSpPr>
        <p:spPr/>
        <p:txBody>
          <a:bodyPr/>
          <a:lstStyle/>
          <a:p>
            <a:r>
              <a:rPr lang="en-US"/>
              <a:t>Please indicate the hiring </a:t>
            </a:r>
          </a:p>
        </p:txBody>
      </p:sp>
      <p:sp>
        <p:nvSpPr>
          <p:cNvPr id="4" name="Slide Number Placeholder 3">
            <a:extLst>
              <a:ext uri="{FF2B5EF4-FFF2-40B4-BE49-F238E27FC236}">
                <a16:creationId xmlns:a16="http://schemas.microsoft.com/office/drawing/2014/main" id="{0C8B1220-D6F8-1209-93A3-35E2BB2B7FC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440B1-44E4-433D-A84D-4A877571D4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2430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New">
    <p:spTree>
      <p:nvGrpSpPr>
        <p:cNvPr id="1" name=""/>
        <p:cNvGrpSpPr/>
        <p:nvPr/>
      </p:nvGrpSpPr>
      <p:grpSpPr>
        <a:xfrm>
          <a:off x="0" y="0"/>
          <a:ext cx="0" cy="0"/>
          <a:chOff x="0" y="0"/>
          <a:chExt cx="0" cy="0"/>
        </a:xfrm>
      </p:grpSpPr>
      <p:sp>
        <p:nvSpPr>
          <p:cNvPr id="9" name="Title 1"/>
          <p:cNvSpPr>
            <a:spLocks noGrp="1"/>
          </p:cNvSpPr>
          <p:nvPr>
            <p:ph type="ctrTitle"/>
          </p:nvPr>
        </p:nvSpPr>
        <p:spPr>
          <a:xfrm>
            <a:off x="1263561" y="2068512"/>
            <a:ext cx="7248659" cy="1504504"/>
          </a:xfrm>
        </p:spPr>
        <p:txBody>
          <a:bodyPr anchor="ctr"/>
          <a:lstStyle>
            <a:lvl1pPr algn="ctr">
              <a:defRPr sz="5400">
                <a:solidFill>
                  <a:schemeClr val="tx1"/>
                </a:solidFill>
                <a:latin typeface="Garamond" panose="02020404030301010803" pitchFamily="18" charset="0"/>
                <a:cs typeface="Arial" pitchFamily="34" charset="0"/>
              </a:defRPr>
            </a:lvl1pPr>
          </a:lstStyle>
          <a:p>
            <a:r>
              <a:rPr lang="en-US"/>
              <a:t>Click to edit Master title style</a:t>
            </a:r>
            <a:endParaRPr lang="en-GB"/>
          </a:p>
        </p:txBody>
      </p:sp>
      <p:sp>
        <p:nvSpPr>
          <p:cNvPr id="10" name="Subtitle 2"/>
          <p:cNvSpPr>
            <a:spLocks noGrp="1"/>
          </p:cNvSpPr>
          <p:nvPr>
            <p:ph type="subTitle" idx="1"/>
          </p:nvPr>
        </p:nvSpPr>
        <p:spPr>
          <a:xfrm>
            <a:off x="1263561" y="4366269"/>
            <a:ext cx="7248659" cy="645742"/>
          </a:xfrm>
          <a:prstGeom prst="rect">
            <a:avLst/>
          </a:prstGeom>
        </p:spPr>
        <p:txBody>
          <a:bodyPr lIns="87101" tIns="43551" rIns="87101" bIns="43551" anchor="ctr"/>
          <a:lstStyle>
            <a:lvl1pPr marL="0" indent="0" algn="ctr">
              <a:buNone/>
              <a:defRPr sz="2400" b="1">
                <a:solidFill>
                  <a:schemeClr val="tx1"/>
                </a:solidFill>
                <a:latin typeface="Garamond" panose="02020404030301010803" pitchFamily="18" charset="0"/>
                <a:cs typeface="Arial" pitchFamily="34" charset="0"/>
              </a:defRPr>
            </a:lvl1pPr>
            <a:lvl2pPr marL="0" indent="0" algn="l">
              <a:buNone/>
              <a:defRPr sz="1700">
                <a:solidFill>
                  <a:srgbClr val="404040"/>
                </a:solidFill>
              </a:defRPr>
            </a:lvl2pPr>
            <a:lvl3pPr marL="995350" indent="0" algn="ctr">
              <a:buNone/>
              <a:defRPr>
                <a:solidFill>
                  <a:schemeClr val="tx1">
                    <a:tint val="75000"/>
                  </a:schemeClr>
                </a:solidFill>
              </a:defRPr>
            </a:lvl3pPr>
            <a:lvl4pPr marL="1493024" indent="0" algn="ctr">
              <a:buNone/>
              <a:defRPr>
                <a:solidFill>
                  <a:schemeClr val="tx1">
                    <a:tint val="75000"/>
                  </a:schemeClr>
                </a:solidFill>
              </a:defRPr>
            </a:lvl4pPr>
            <a:lvl5pPr marL="1990701" indent="0" algn="ctr">
              <a:buNone/>
              <a:defRPr>
                <a:solidFill>
                  <a:schemeClr val="tx1">
                    <a:tint val="75000"/>
                  </a:schemeClr>
                </a:solidFill>
              </a:defRPr>
            </a:lvl5pPr>
            <a:lvl6pPr marL="2488375" indent="0" algn="ctr">
              <a:buNone/>
              <a:defRPr>
                <a:solidFill>
                  <a:schemeClr val="tx1">
                    <a:tint val="75000"/>
                  </a:schemeClr>
                </a:solidFill>
              </a:defRPr>
            </a:lvl6pPr>
            <a:lvl7pPr marL="2986049" indent="0" algn="ctr">
              <a:buNone/>
              <a:defRPr>
                <a:solidFill>
                  <a:schemeClr val="tx1">
                    <a:tint val="75000"/>
                  </a:schemeClr>
                </a:solidFill>
              </a:defRPr>
            </a:lvl7pPr>
            <a:lvl8pPr marL="3483725" indent="0" algn="ctr">
              <a:buNone/>
              <a:defRPr>
                <a:solidFill>
                  <a:schemeClr val="tx1">
                    <a:tint val="75000"/>
                  </a:schemeClr>
                </a:solidFill>
              </a:defRPr>
            </a:lvl8pPr>
            <a:lvl9pPr marL="3981401" indent="0" algn="ctr">
              <a:buNone/>
              <a:defRPr>
                <a:solidFill>
                  <a:schemeClr val="tx1">
                    <a:tint val="75000"/>
                  </a:schemeClr>
                </a:solidFill>
              </a:defRPr>
            </a:lvl9pPr>
          </a:lstStyle>
          <a:p>
            <a:pPr lvl="0"/>
            <a:r>
              <a:rPr lang="en-US"/>
              <a:t>Click to edit Master subtitle style</a:t>
            </a:r>
            <a:endParaRPr lang="en-GB"/>
          </a:p>
        </p:txBody>
      </p:sp>
      <p:pic>
        <p:nvPicPr>
          <p:cNvPr id="5" name="Picture 3" descr="image2.png">
            <a:extLst>
              <a:ext uri="{FF2B5EF4-FFF2-40B4-BE49-F238E27FC236}">
                <a16:creationId xmlns:a16="http://schemas.microsoft.com/office/drawing/2014/main" id="{25332E9F-BA47-4E50-B372-7B7A9BA6128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3895048"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image1.png">
            <a:extLst>
              <a:ext uri="{FF2B5EF4-FFF2-40B4-BE49-F238E27FC236}">
                <a16:creationId xmlns:a16="http://schemas.microsoft.com/office/drawing/2014/main" id="{FE41769B-81EF-489B-80B7-965972F48AA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65698" y="41375"/>
            <a:ext cx="1598051"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Image result for ministry of skill development">
            <a:extLst>
              <a:ext uri="{FF2B5EF4-FFF2-40B4-BE49-F238E27FC236}">
                <a16:creationId xmlns:a16="http://schemas.microsoft.com/office/drawing/2014/main" id="{7FBD1767-6839-41CF-8772-C63848E9D7F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97970" y="124148"/>
            <a:ext cx="1478216" cy="9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a:extLst>
              <a:ext uri="{FF2B5EF4-FFF2-40B4-BE49-F238E27FC236}">
                <a16:creationId xmlns:a16="http://schemas.microsoft.com/office/drawing/2014/main" id="{FAC875CD-D25C-4BCC-ACA0-99E9E4197B6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545219" y="2068512"/>
            <a:ext cx="2374478"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a:extLst>
              <a:ext uri="{FF2B5EF4-FFF2-40B4-BE49-F238E27FC236}">
                <a16:creationId xmlns:a16="http://schemas.microsoft.com/office/drawing/2014/main" id="{DCC05810-79E8-4142-8279-A3AB830C6F68}"/>
              </a:ext>
            </a:extLst>
          </p:cNvPr>
          <p:cNvSpPr>
            <a:spLocks noGrp="1"/>
          </p:cNvSpPr>
          <p:nvPr>
            <p:ph type="body" sz="quarter" idx="10"/>
          </p:nvPr>
        </p:nvSpPr>
        <p:spPr>
          <a:xfrm>
            <a:off x="3569901" y="5805265"/>
            <a:ext cx="2635978" cy="428625"/>
          </a:xfrm>
          <a:prstGeom prst="rect">
            <a:avLst/>
          </a:prstGeom>
        </p:spPr>
        <p:txBody>
          <a:bodyPr anchor="ctr"/>
          <a:lstStyle>
            <a:lvl1pPr marL="0" indent="0" algn="ctr">
              <a:buNone/>
              <a:defRPr sz="1400">
                <a:solidFill>
                  <a:schemeClr val="tx1"/>
                </a:solidFill>
                <a:latin typeface="Garamond" panose="02020404030301010803" pitchFamily="18" charset="0"/>
              </a:defRPr>
            </a:lvl1pPr>
          </a:lstStyle>
          <a:p>
            <a:pPr lvl="0"/>
            <a:endParaRPr lang="en-IN"/>
          </a:p>
        </p:txBody>
      </p:sp>
    </p:spTree>
    <p:extLst>
      <p:ext uri="{BB962C8B-B14F-4D97-AF65-F5344CB8AC3E}">
        <p14:creationId xmlns:p14="http://schemas.microsoft.com/office/powerpoint/2010/main" val="414426516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22C7-2E34-92C6-9328-B950908691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46677-B452-78E1-E1DE-E2C500344ABD}"/>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E14F7B67-5738-B054-7EBE-9AB45CA466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EF965E-487A-5985-8ECD-586D6008D060}"/>
              </a:ext>
            </a:extLst>
          </p:cNvPr>
          <p:cNvSpPr>
            <a:spLocks noGrp="1"/>
          </p:cNvSpPr>
          <p:nvPr>
            <p:ph type="sldNum" sz="quarter" idx="12"/>
          </p:nvPr>
        </p:nvSpPr>
        <p:spPr>
          <a:xfrm>
            <a:off x="9304283" y="6492875"/>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247460078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FE2E45-BF7A-5592-7C3D-EA70CB31384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5510A803-E8C5-0A3C-04C9-D1C829A84C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6CEC01-F4A0-B00F-7DCF-D785895B5D37}"/>
              </a:ext>
            </a:extLst>
          </p:cNvPr>
          <p:cNvSpPr>
            <a:spLocks noGrp="1"/>
          </p:cNvSpPr>
          <p:nvPr>
            <p:ph type="sldNum" sz="quarter" idx="12"/>
          </p:nvPr>
        </p:nvSpPr>
        <p:spPr>
          <a:xfrm>
            <a:off x="9304283" y="6492875"/>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11732428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4A93-BFB7-0850-F415-05D648848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347BD5-8EDA-E3E0-D800-2D779DA01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513637-C3A2-7E9C-4E0F-EA2871AE7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248E3-0700-58A0-2F38-62A8E1DCA84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77F9FB9-9881-D33C-0EF4-E9BB267CFA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6EAF18-A6F2-6809-96B3-D66EEE84661B}"/>
              </a:ext>
            </a:extLst>
          </p:cNvPr>
          <p:cNvSpPr>
            <a:spLocks noGrp="1"/>
          </p:cNvSpPr>
          <p:nvPr>
            <p:ph type="sldNum" sz="quarter" idx="12"/>
          </p:nvPr>
        </p:nvSpPr>
        <p:spPr>
          <a:xfrm>
            <a:off x="9283262" y="6492875"/>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13568335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4380-1A68-401F-A138-C015B280F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2C614A-D32D-630A-4868-98E84B61D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2987D4-E395-25FB-5C31-099187987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5FA83-5493-C8C8-FBE3-252C0E48699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9F07BA2-D7B9-6F88-3C66-651BC65E1D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1CA4AF-B41C-206F-F3ED-A33E51DF40DF}"/>
              </a:ext>
            </a:extLst>
          </p:cNvPr>
          <p:cNvSpPr>
            <a:spLocks noGrp="1"/>
          </p:cNvSpPr>
          <p:nvPr>
            <p:ph type="sldNum" sz="quarter" idx="12"/>
          </p:nvPr>
        </p:nvSpPr>
        <p:spPr>
          <a:xfrm>
            <a:off x="9283263" y="6492875"/>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23586609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4608-F24B-7EB3-6A87-33AB6CCDE9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A45090-2BA1-4747-A111-B8014B3B85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D7DB1B-DB03-8870-AE13-811484747D2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5C82689-0912-D39A-B18F-BA255E9B1A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CB0E07-45F9-BC91-03B5-9281056119B2}"/>
              </a:ext>
            </a:extLst>
          </p:cNvPr>
          <p:cNvSpPr>
            <a:spLocks noGrp="1"/>
          </p:cNvSpPr>
          <p:nvPr>
            <p:ph type="sldNum" sz="quarter" idx="12"/>
          </p:nvPr>
        </p:nvSpPr>
        <p:spPr>
          <a:xfrm>
            <a:off x="9304283" y="6479956"/>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24594041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D1E12F-B76D-7E7E-A575-87E586FA8A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5BBABD-0145-338F-A269-3E32506757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8DE8B0-8163-C6B0-3F24-672600448E3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8876278-0F37-8012-7559-8C6BA609E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F1600-196B-F0C1-EE8D-F789EE287757}"/>
              </a:ext>
            </a:extLst>
          </p:cNvPr>
          <p:cNvSpPr>
            <a:spLocks noGrp="1"/>
          </p:cNvSpPr>
          <p:nvPr>
            <p:ph type="sldNum" sz="quarter" idx="12"/>
          </p:nvPr>
        </p:nvSpPr>
        <p:spPr>
          <a:xfrm>
            <a:off x="9293773" y="6492875"/>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12781625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400">
                <a:solidFill>
                  <a:schemeClr val="bg1"/>
                </a:solidFill>
              </a:defRPr>
            </a:lvl1pPr>
          </a:lstStyle>
          <a:p>
            <a:r>
              <a:rPr lang="en-US"/>
              <a:t>Click to edit Master title style</a:t>
            </a:r>
            <a:endParaRPr lang="en-GB"/>
          </a:p>
        </p:txBody>
      </p:sp>
      <p:sp>
        <p:nvSpPr>
          <p:cNvPr id="12" name="Line 10">
            <a:extLst>
              <a:ext uri="{FF2B5EF4-FFF2-40B4-BE49-F238E27FC236}">
                <a16:creationId xmlns:a16="http://schemas.microsoft.com/office/drawing/2014/main" id="{DA9741B6-D337-4A18-8ECB-FB21A6953E44}"/>
              </a:ext>
            </a:extLst>
          </p:cNvPr>
          <p:cNvSpPr>
            <a:spLocks noChangeShapeType="1"/>
          </p:cNvSpPr>
          <p:nvPr/>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lvl1pPr marL="267319" indent="-267319">
              <a:buSzPct val="110000"/>
              <a:buFont typeface="EYInterstate Light" panose="02000506000000020004" pitchFamily="2" charset="0"/>
              <a:buChar char="•"/>
              <a:defRPr lang="en-US" sz="2000" kern="1200" dirty="0">
                <a:solidFill>
                  <a:schemeClr val="bg1"/>
                </a:solidFill>
                <a:latin typeface="EYInterstate Light" panose="02000506000000020004" pitchFamily="2" charset="0"/>
                <a:ea typeface="+mn-ea"/>
                <a:cs typeface="+mn-cs"/>
              </a:defRPr>
            </a:lvl1pPr>
            <a:lvl2pPr marL="534639" indent="-267319">
              <a:buSzPct val="110000"/>
              <a:buFont typeface="EYInterstate Light" panose="02000506000000020004" pitchFamily="2" charset="0"/>
              <a:buChar char="•"/>
              <a:defRPr lang="en-US" sz="1800" kern="1200" dirty="0">
                <a:solidFill>
                  <a:schemeClr val="bg1"/>
                </a:solidFill>
                <a:latin typeface="EYInterstate Light" panose="02000506000000020004" pitchFamily="2" charset="0"/>
                <a:ea typeface="+mn-ea"/>
                <a:cs typeface="+mn-cs"/>
              </a:defRPr>
            </a:lvl2pPr>
            <a:lvl3pPr marL="801958" indent="-267319">
              <a:buSzPct val="110000"/>
              <a:buFont typeface="EYInterstate Light" panose="02000506000000020004" pitchFamily="2" charset="0"/>
              <a:buChar char="•"/>
              <a:defRPr lang="en-US" sz="1600" kern="1200" dirty="0">
                <a:solidFill>
                  <a:schemeClr val="bg1"/>
                </a:solidFill>
                <a:latin typeface="EYInterstate Light" panose="02000506000000020004" pitchFamily="2" charset="0"/>
                <a:ea typeface="+mn-ea"/>
                <a:cs typeface="+mn-cs"/>
              </a:defRPr>
            </a:lvl3pPr>
            <a:lvl4pPr marL="1069277" indent="-267319">
              <a:buSzPct val="110000"/>
              <a:buFont typeface="EYInterstate Light" panose="02000506000000020004" pitchFamily="2" charset="0"/>
              <a:buChar char="•"/>
              <a:defRPr lang="en-US" sz="1400" kern="1200" dirty="0">
                <a:solidFill>
                  <a:schemeClr val="bg1"/>
                </a:solidFill>
                <a:latin typeface="EYInterstate Light" panose="02000506000000020004" pitchFamily="2" charset="0"/>
                <a:ea typeface="+mn-ea"/>
                <a:cs typeface="+mn-cs"/>
              </a:defRPr>
            </a:lvl4pPr>
            <a:lvl5pPr marL="1336597" indent="-267319">
              <a:buSzPct val="110000"/>
              <a:buFont typeface="EYInterstate Light" panose="02000506000000020004" pitchFamily="2" charset="0"/>
              <a:buChar char="•"/>
              <a:defRPr lang="en-GB" sz="1200" kern="1200" dirty="0">
                <a:solidFill>
                  <a:schemeClr val="bg1"/>
                </a:solidFill>
                <a:latin typeface="EYInterstate Light" panose="02000506000000020004" pitchFamily="2" charset="0"/>
                <a:ea typeface="+mn-ea"/>
                <a:cs typeface="+mn-cs"/>
              </a:defRPr>
            </a:lvl5pPr>
          </a:lstStyle>
          <a:p>
            <a:pPr marL="267319" lvl="0" indent="-267319" algn="l" defTabSz="685434" rtl="0" eaLnBrk="1" latinLnBrk="0" hangingPunct="1">
              <a:spcBef>
                <a:spcPct val="20000"/>
              </a:spcBef>
              <a:buClr>
                <a:schemeClr val="tx2"/>
              </a:buClr>
              <a:buSzPct val="110000"/>
              <a:buFont typeface="EYInterstate Light" panose="02000506000000020004" pitchFamily="2" charset="0"/>
              <a:buChar char="•"/>
            </a:pPr>
            <a:r>
              <a:rPr lang="en-US"/>
              <a:t>Edit Master text styles</a:t>
            </a:r>
          </a:p>
          <a:p>
            <a:pPr marL="534639" lvl="1" indent="-267319" algn="l" defTabSz="685434" rtl="0" eaLnBrk="1" latinLnBrk="0" hangingPunct="1">
              <a:spcBef>
                <a:spcPct val="20000"/>
              </a:spcBef>
              <a:buClr>
                <a:schemeClr val="tx2"/>
              </a:buClr>
              <a:buSzPct val="110000"/>
              <a:buFont typeface="EYInterstate Light" panose="02000506000000020004" pitchFamily="2" charset="0"/>
              <a:buChar char="•"/>
            </a:pPr>
            <a:r>
              <a:rPr lang="en-US"/>
              <a:t>Second level</a:t>
            </a:r>
          </a:p>
          <a:p>
            <a:pPr marL="801958" lvl="2" indent="-267319" algn="l" defTabSz="685434" rtl="0" eaLnBrk="1" latinLnBrk="0" hangingPunct="1">
              <a:spcBef>
                <a:spcPct val="20000"/>
              </a:spcBef>
              <a:buClr>
                <a:schemeClr val="tx2"/>
              </a:buClr>
              <a:buSzPct val="110000"/>
              <a:buFont typeface="EYInterstate Light" panose="02000506000000020004" pitchFamily="2" charset="0"/>
              <a:buChar char="•"/>
            </a:pPr>
            <a:r>
              <a:rPr lang="en-US"/>
              <a:t>Third level</a:t>
            </a:r>
          </a:p>
          <a:p>
            <a:pPr marL="1069277" lvl="3" indent="-267319" algn="l" defTabSz="685434" rtl="0" eaLnBrk="1" latinLnBrk="0" hangingPunct="1">
              <a:spcBef>
                <a:spcPct val="20000"/>
              </a:spcBef>
              <a:buClr>
                <a:schemeClr val="tx2"/>
              </a:buClr>
              <a:buSzPct val="110000"/>
              <a:buFont typeface="EYInterstate Light" panose="02000506000000020004" pitchFamily="2" charset="0"/>
              <a:buChar char="•"/>
            </a:pPr>
            <a:r>
              <a:rPr lang="en-US"/>
              <a:t>Fourth level</a:t>
            </a:r>
          </a:p>
          <a:p>
            <a:pPr marL="1336597" lvl="4" indent="-267319" algn="l" defTabSz="685434" rtl="0" eaLnBrk="1" latinLnBrk="0" hangingPunct="1">
              <a:spcBef>
                <a:spcPct val="20000"/>
              </a:spcBef>
              <a:buClr>
                <a:schemeClr val="tx2"/>
              </a:buClr>
              <a:buSzPct val="110000"/>
              <a:buFont typeface="EYInterstate Light" panose="02000506000000020004" pitchFamily="2" charset="0"/>
              <a:buChar char="•"/>
            </a:pPr>
            <a:r>
              <a:rPr lang="en-US"/>
              <a:t>Fifth level</a:t>
            </a:r>
            <a:endParaRPr lang="en-GB"/>
          </a:p>
        </p:txBody>
      </p:sp>
      <p:sp>
        <p:nvSpPr>
          <p:cNvPr id="3" name="Slide Number Placeholder 4">
            <a:extLst>
              <a:ext uri="{FF2B5EF4-FFF2-40B4-BE49-F238E27FC236}">
                <a16:creationId xmlns:a16="http://schemas.microsoft.com/office/drawing/2014/main" id="{CE107B94-7270-CC1D-B933-4D9AB035E0FC}"/>
              </a:ext>
            </a:extLst>
          </p:cNvPr>
          <p:cNvSpPr>
            <a:spLocks noGrp="1"/>
          </p:cNvSpPr>
          <p:nvPr>
            <p:ph type="sldNum" sz="quarter" idx="12"/>
          </p:nvPr>
        </p:nvSpPr>
        <p:spPr>
          <a:xfrm>
            <a:off x="9304283" y="6492875"/>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3116392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over New">
    <p:spTree>
      <p:nvGrpSpPr>
        <p:cNvPr id="1" name=""/>
        <p:cNvGrpSpPr/>
        <p:nvPr/>
      </p:nvGrpSpPr>
      <p:grpSpPr>
        <a:xfrm>
          <a:off x="0" y="0"/>
          <a:ext cx="0" cy="0"/>
          <a:chOff x="0" y="0"/>
          <a:chExt cx="0" cy="0"/>
        </a:xfrm>
      </p:grpSpPr>
      <p:sp>
        <p:nvSpPr>
          <p:cNvPr id="9" name="Title 1"/>
          <p:cNvSpPr>
            <a:spLocks noGrp="1"/>
          </p:cNvSpPr>
          <p:nvPr>
            <p:ph type="ctrTitle"/>
          </p:nvPr>
        </p:nvSpPr>
        <p:spPr>
          <a:xfrm>
            <a:off x="1263561" y="2068512"/>
            <a:ext cx="7248659" cy="1504504"/>
          </a:xfrm>
        </p:spPr>
        <p:txBody>
          <a:bodyPr anchor="ctr"/>
          <a:lstStyle>
            <a:lvl1pPr algn="ctr">
              <a:defRPr sz="5400">
                <a:solidFill>
                  <a:schemeClr val="tx1"/>
                </a:solidFill>
                <a:latin typeface="Garamond" panose="02020404030301010803" pitchFamily="18" charset="0"/>
                <a:cs typeface="Arial" pitchFamily="34" charset="0"/>
              </a:defRPr>
            </a:lvl1pPr>
          </a:lstStyle>
          <a:p>
            <a:r>
              <a:rPr lang="en-US"/>
              <a:t>Click to edit Master title style</a:t>
            </a:r>
            <a:endParaRPr lang="en-GB"/>
          </a:p>
        </p:txBody>
      </p:sp>
      <p:sp>
        <p:nvSpPr>
          <p:cNvPr id="10" name="Subtitle 2"/>
          <p:cNvSpPr>
            <a:spLocks noGrp="1"/>
          </p:cNvSpPr>
          <p:nvPr>
            <p:ph type="subTitle" idx="1"/>
          </p:nvPr>
        </p:nvSpPr>
        <p:spPr>
          <a:xfrm>
            <a:off x="1263561" y="4366269"/>
            <a:ext cx="7248659" cy="645742"/>
          </a:xfrm>
          <a:prstGeom prst="rect">
            <a:avLst/>
          </a:prstGeom>
        </p:spPr>
        <p:txBody>
          <a:bodyPr lIns="87101" tIns="43551" rIns="87101" bIns="43551" anchor="ctr"/>
          <a:lstStyle>
            <a:lvl1pPr marL="0" indent="0" algn="ctr">
              <a:buNone/>
              <a:defRPr sz="2400" b="1">
                <a:solidFill>
                  <a:schemeClr val="tx1"/>
                </a:solidFill>
                <a:latin typeface="Garamond" panose="02020404030301010803" pitchFamily="18" charset="0"/>
                <a:cs typeface="Arial" pitchFamily="34" charset="0"/>
              </a:defRPr>
            </a:lvl1pPr>
            <a:lvl2pPr marL="0" indent="0" algn="l">
              <a:buNone/>
              <a:defRPr sz="1700">
                <a:solidFill>
                  <a:srgbClr val="404040"/>
                </a:solidFill>
              </a:defRPr>
            </a:lvl2pPr>
            <a:lvl3pPr marL="995350" indent="0" algn="ctr">
              <a:buNone/>
              <a:defRPr>
                <a:solidFill>
                  <a:schemeClr val="tx1">
                    <a:tint val="75000"/>
                  </a:schemeClr>
                </a:solidFill>
              </a:defRPr>
            </a:lvl3pPr>
            <a:lvl4pPr marL="1493024" indent="0" algn="ctr">
              <a:buNone/>
              <a:defRPr>
                <a:solidFill>
                  <a:schemeClr val="tx1">
                    <a:tint val="75000"/>
                  </a:schemeClr>
                </a:solidFill>
              </a:defRPr>
            </a:lvl4pPr>
            <a:lvl5pPr marL="1990701" indent="0" algn="ctr">
              <a:buNone/>
              <a:defRPr>
                <a:solidFill>
                  <a:schemeClr val="tx1">
                    <a:tint val="75000"/>
                  </a:schemeClr>
                </a:solidFill>
              </a:defRPr>
            </a:lvl5pPr>
            <a:lvl6pPr marL="2488375" indent="0" algn="ctr">
              <a:buNone/>
              <a:defRPr>
                <a:solidFill>
                  <a:schemeClr val="tx1">
                    <a:tint val="75000"/>
                  </a:schemeClr>
                </a:solidFill>
              </a:defRPr>
            </a:lvl6pPr>
            <a:lvl7pPr marL="2986049" indent="0" algn="ctr">
              <a:buNone/>
              <a:defRPr>
                <a:solidFill>
                  <a:schemeClr val="tx1">
                    <a:tint val="75000"/>
                  </a:schemeClr>
                </a:solidFill>
              </a:defRPr>
            </a:lvl7pPr>
            <a:lvl8pPr marL="3483725" indent="0" algn="ctr">
              <a:buNone/>
              <a:defRPr>
                <a:solidFill>
                  <a:schemeClr val="tx1">
                    <a:tint val="75000"/>
                  </a:schemeClr>
                </a:solidFill>
              </a:defRPr>
            </a:lvl8pPr>
            <a:lvl9pPr marL="3981401" indent="0" algn="ctr">
              <a:buNone/>
              <a:defRPr>
                <a:solidFill>
                  <a:schemeClr val="tx1">
                    <a:tint val="75000"/>
                  </a:schemeClr>
                </a:solidFill>
              </a:defRPr>
            </a:lvl9pPr>
          </a:lstStyle>
          <a:p>
            <a:pPr lvl="0"/>
            <a:r>
              <a:rPr lang="en-US"/>
              <a:t>Click to edit Master subtitle style</a:t>
            </a:r>
            <a:endParaRPr lang="en-GB"/>
          </a:p>
        </p:txBody>
      </p:sp>
      <p:pic>
        <p:nvPicPr>
          <p:cNvPr id="6" name="Picture 2" descr="image1.png">
            <a:extLst>
              <a:ext uri="{FF2B5EF4-FFF2-40B4-BE49-F238E27FC236}">
                <a16:creationId xmlns:a16="http://schemas.microsoft.com/office/drawing/2014/main" id="{FE41769B-81EF-489B-80B7-965972F48AA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65698" y="41375"/>
            <a:ext cx="1598051"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Image result for ministry of skill development">
            <a:extLst>
              <a:ext uri="{FF2B5EF4-FFF2-40B4-BE49-F238E27FC236}">
                <a16:creationId xmlns:a16="http://schemas.microsoft.com/office/drawing/2014/main" id="{7FBD1767-6839-41CF-8772-C63848E9D7F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97970" y="124148"/>
            <a:ext cx="1478216" cy="9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a:extLst>
              <a:ext uri="{FF2B5EF4-FFF2-40B4-BE49-F238E27FC236}">
                <a16:creationId xmlns:a16="http://schemas.microsoft.com/office/drawing/2014/main" id="{FAC875CD-D25C-4BCC-ACA0-99E9E4197B62}"/>
              </a:ext>
            </a:extLst>
          </p:cNvPr>
          <p:cNvPicPr>
            <a:picLocks noChangeAspect="1"/>
          </p:cNvPicPr>
          <p:nvPr userDrawn="1"/>
        </p:nvPicPr>
        <p:blipFill>
          <a:blip r:embed="rId4" cstate="print">
            <a:alphaModFix/>
            <a:extLst>
              <a:ext uri="{28A0092B-C50C-407E-A947-70E740481C1C}">
                <a14:useLocalDpi xmlns:a14="http://schemas.microsoft.com/office/drawing/2010/main" val="0"/>
              </a:ext>
            </a:extLst>
          </a:blip>
          <a:srcRect/>
          <a:stretch>
            <a:fillRect/>
          </a:stretch>
        </p:blipFill>
        <p:spPr bwMode="auto">
          <a:xfrm rot="1631573">
            <a:off x="10245701" y="4029405"/>
            <a:ext cx="1433312"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a:extLst>
              <a:ext uri="{FF2B5EF4-FFF2-40B4-BE49-F238E27FC236}">
                <a16:creationId xmlns:a16="http://schemas.microsoft.com/office/drawing/2014/main" id="{DCC05810-79E8-4142-8279-A3AB830C6F68}"/>
              </a:ext>
            </a:extLst>
          </p:cNvPr>
          <p:cNvSpPr>
            <a:spLocks noGrp="1"/>
          </p:cNvSpPr>
          <p:nvPr>
            <p:ph type="body" sz="quarter" idx="10"/>
          </p:nvPr>
        </p:nvSpPr>
        <p:spPr>
          <a:xfrm>
            <a:off x="3569901" y="5805265"/>
            <a:ext cx="2635978" cy="428625"/>
          </a:xfrm>
          <a:prstGeom prst="rect">
            <a:avLst/>
          </a:prstGeom>
        </p:spPr>
        <p:txBody>
          <a:bodyPr anchor="ctr"/>
          <a:lstStyle>
            <a:lvl1pPr marL="0" indent="0" algn="ctr">
              <a:buNone/>
              <a:defRPr sz="1400">
                <a:solidFill>
                  <a:schemeClr val="tx1"/>
                </a:solidFill>
                <a:latin typeface="Garamond" panose="02020404030301010803" pitchFamily="18" charset="0"/>
              </a:defRPr>
            </a:lvl1pPr>
          </a:lstStyle>
          <a:p>
            <a:pPr lvl="0"/>
            <a:endParaRPr lang="en-IN"/>
          </a:p>
        </p:txBody>
      </p:sp>
      <p:sp>
        <p:nvSpPr>
          <p:cNvPr id="2" name="Rectangle 1">
            <a:extLst>
              <a:ext uri="{FF2B5EF4-FFF2-40B4-BE49-F238E27FC236}">
                <a16:creationId xmlns:a16="http://schemas.microsoft.com/office/drawing/2014/main" id="{34E9993E-DF26-452B-BB59-4DA9FCF55927}"/>
              </a:ext>
            </a:extLst>
          </p:cNvPr>
          <p:cNvSpPr/>
          <p:nvPr userDrawn="1"/>
        </p:nvSpPr>
        <p:spPr>
          <a:xfrm>
            <a:off x="0" y="6464296"/>
            <a:ext cx="12192000" cy="83824"/>
          </a:xfrm>
          <a:prstGeom prst="rect">
            <a:avLst/>
          </a:prstGeom>
          <a:solidFill>
            <a:srgbClr val="0098D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a:solidFill>
                <a:schemeClr val="tx1"/>
              </a:solidFill>
            </a:endParaRPr>
          </a:p>
        </p:txBody>
      </p:sp>
      <p:sp>
        <p:nvSpPr>
          <p:cNvPr id="11" name="Rectangle 10">
            <a:extLst>
              <a:ext uri="{FF2B5EF4-FFF2-40B4-BE49-F238E27FC236}">
                <a16:creationId xmlns:a16="http://schemas.microsoft.com/office/drawing/2014/main" id="{63BAF7AB-C597-4E7C-B65A-00A624B760F2}"/>
              </a:ext>
            </a:extLst>
          </p:cNvPr>
          <p:cNvSpPr/>
          <p:nvPr userDrawn="1"/>
        </p:nvSpPr>
        <p:spPr>
          <a:xfrm>
            <a:off x="0" y="6571780"/>
            <a:ext cx="12192000" cy="57620"/>
          </a:xfrm>
          <a:prstGeom prst="rect">
            <a:avLst/>
          </a:prstGeom>
          <a:solidFill>
            <a:srgbClr val="76C04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a:solidFill>
                <a:schemeClr val="tx1"/>
              </a:solidFill>
            </a:endParaRPr>
          </a:p>
        </p:txBody>
      </p:sp>
      <p:sp>
        <p:nvSpPr>
          <p:cNvPr id="12" name="Rectangle 11">
            <a:extLst>
              <a:ext uri="{FF2B5EF4-FFF2-40B4-BE49-F238E27FC236}">
                <a16:creationId xmlns:a16="http://schemas.microsoft.com/office/drawing/2014/main" id="{21596B2A-295C-44D5-842F-EC8B0D73C7B5}"/>
              </a:ext>
            </a:extLst>
          </p:cNvPr>
          <p:cNvSpPr/>
          <p:nvPr userDrawn="1"/>
        </p:nvSpPr>
        <p:spPr>
          <a:xfrm>
            <a:off x="-5061" y="6659882"/>
            <a:ext cx="12202122" cy="45719"/>
          </a:xfrm>
          <a:prstGeom prst="rect">
            <a:avLst/>
          </a:prstGeom>
          <a:solidFill>
            <a:srgbClr val="ED323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a:solidFill>
                <a:schemeClr val="tx1"/>
              </a:solidFill>
            </a:endParaRPr>
          </a:p>
        </p:txBody>
      </p:sp>
    </p:spTree>
    <p:extLst>
      <p:ext uri="{BB962C8B-B14F-4D97-AF65-F5344CB8AC3E}">
        <p14:creationId xmlns:p14="http://schemas.microsoft.com/office/powerpoint/2010/main" val="3704613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Cover New">
    <p:spTree>
      <p:nvGrpSpPr>
        <p:cNvPr id="1" name=""/>
        <p:cNvGrpSpPr/>
        <p:nvPr/>
      </p:nvGrpSpPr>
      <p:grpSpPr>
        <a:xfrm>
          <a:off x="0" y="0"/>
          <a:ext cx="0" cy="0"/>
          <a:chOff x="0" y="0"/>
          <a:chExt cx="0" cy="0"/>
        </a:xfrm>
      </p:grpSpPr>
      <p:sp>
        <p:nvSpPr>
          <p:cNvPr id="9" name="Title 1"/>
          <p:cNvSpPr>
            <a:spLocks noGrp="1"/>
          </p:cNvSpPr>
          <p:nvPr>
            <p:ph type="ctrTitle"/>
          </p:nvPr>
        </p:nvSpPr>
        <p:spPr>
          <a:xfrm>
            <a:off x="1263561" y="2068512"/>
            <a:ext cx="7248659" cy="1504504"/>
          </a:xfrm>
        </p:spPr>
        <p:txBody>
          <a:bodyPr anchor="ctr"/>
          <a:lstStyle>
            <a:lvl1pPr algn="ctr">
              <a:defRPr sz="5400">
                <a:solidFill>
                  <a:schemeClr val="tx1"/>
                </a:solidFill>
                <a:latin typeface="Garamond" panose="02020404030301010803" pitchFamily="18" charset="0"/>
                <a:cs typeface="Arial" pitchFamily="34" charset="0"/>
              </a:defRPr>
            </a:lvl1pPr>
          </a:lstStyle>
          <a:p>
            <a:r>
              <a:rPr lang="en-US"/>
              <a:t>Click to edit Master title style</a:t>
            </a:r>
            <a:endParaRPr lang="en-GB"/>
          </a:p>
        </p:txBody>
      </p:sp>
      <p:sp>
        <p:nvSpPr>
          <p:cNvPr id="10" name="Subtitle 2"/>
          <p:cNvSpPr>
            <a:spLocks noGrp="1"/>
          </p:cNvSpPr>
          <p:nvPr>
            <p:ph type="subTitle" idx="1"/>
          </p:nvPr>
        </p:nvSpPr>
        <p:spPr>
          <a:xfrm>
            <a:off x="1263561" y="4366269"/>
            <a:ext cx="7248659" cy="645742"/>
          </a:xfrm>
          <a:prstGeom prst="rect">
            <a:avLst/>
          </a:prstGeom>
        </p:spPr>
        <p:txBody>
          <a:bodyPr lIns="87101" tIns="43551" rIns="87101" bIns="43551" anchor="ctr"/>
          <a:lstStyle>
            <a:lvl1pPr marL="0" indent="0" algn="ctr">
              <a:buNone/>
              <a:defRPr sz="2400" b="1">
                <a:solidFill>
                  <a:schemeClr val="tx1"/>
                </a:solidFill>
                <a:latin typeface="Garamond" panose="02020404030301010803" pitchFamily="18" charset="0"/>
                <a:cs typeface="Arial" pitchFamily="34" charset="0"/>
              </a:defRPr>
            </a:lvl1pPr>
            <a:lvl2pPr marL="0" indent="0" algn="l">
              <a:buNone/>
              <a:defRPr sz="1700">
                <a:solidFill>
                  <a:srgbClr val="404040"/>
                </a:solidFill>
              </a:defRPr>
            </a:lvl2pPr>
            <a:lvl3pPr marL="995350" indent="0" algn="ctr">
              <a:buNone/>
              <a:defRPr>
                <a:solidFill>
                  <a:schemeClr val="tx1">
                    <a:tint val="75000"/>
                  </a:schemeClr>
                </a:solidFill>
              </a:defRPr>
            </a:lvl3pPr>
            <a:lvl4pPr marL="1493024" indent="0" algn="ctr">
              <a:buNone/>
              <a:defRPr>
                <a:solidFill>
                  <a:schemeClr val="tx1">
                    <a:tint val="75000"/>
                  </a:schemeClr>
                </a:solidFill>
              </a:defRPr>
            </a:lvl4pPr>
            <a:lvl5pPr marL="1990701" indent="0" algn="ctr">
              <a:buNone/>
              <a:defRPr>
                <a:solidFill>
                  <a:schemeClr val="tx1">
                    <a:tint val="75000"/>
                  </a:schemeClr>
                </a:solidFill>
              </a:defRPr>
            </a:lvl5pPr>
            <a:lvl6pPr marL="2488375" indent="0" algn="ctr">
              <a:buNone/>
              <a:defRPr>
                <a:solidFill>
                  <a:schemeClr val="tx1">
                    <a:tint val="75000"/>
                  </a:schemeClr>
                </a:solidFill>
              </a:defRPr>
            </a:lvl6pPr>
            <a:lvl7pPr marL="2986049" indent="0" algn="ctr">
              <a:buNone/>
              <a:defRPr>
                <a:solidFill>
                  <a:schemeClr val="tx1">
                    <a:tint val="75000"/>
                  </a:schemeClr>
                </a:solidFill>
              </a:defRPr>
            </a:lvl7pPr>
            <a:lvl8pPr marL="3483725" indent="0" algn="ctr">
              <a:buNone/>
              <a:defRPr>
                <a:solidFill>
                  <a:schemeClr val="tx1">
                    <a:tint val="75000"/>
                  </a:schemeClr>
                </a:solidFill>
              </a:defRPr>
            </a:lvl8pPr>
            <a:lvl9pPr marL="3981401" indent="0" algn="ctr">
              <a:buNone/>
              <a:defRPr>
                <a:solidFill>
                  <a:schemeClr val="tx1">
                    <a:tint val="75000"/>
                  </a:schemeClr>
                </a:solidFill>
              </a:defRPr>
            </a:lvl9pPr>
          </a:lstStyle>
          <a:p>
            <a:pPr lvl="0"/>
            <a:r>
              <a:rPr lang="en-US"/>
              <a:t>Click to edit Master subtitle style</a:t>
            </a:r>
            <a:endParaRPr lang="en-GB"/>
          </a:p>
        </p:txBody>
      </p:sp>
      <p:sp>
        <p:nvSpPr>
          <p:cNvPr id="3" name="Text Placeholder 2">
            <a:extLst>
              <a:ext uri="{FF2B5EF4-FFF2-40B4-BE49-F238E27FC236}">
                <a16:creationId xmlns:a16="http://schemas.microsoft.com/office/drawing/2014/main" id="{DCC05810-79E8-4142-8279-A3AB830C6F68}"/>
              </a:ext>
            </a:extLst>
          </p:cNvPr>
          <p:cNvSpPr>
            <a:spLocks noGrp="1"/>
          </p:cNvSpPr>
          <p:nvPr>
            <p:ph type="body" sz="quarter" idx="10"/>
          </p:nvPr>
        </p:nvSpPr>
        <p:spPr>
          <a:xfrm>
            <a:off x="3569901" y="5805265"/>
            <a:ext cx="2635978" cy="428625"/>
          </a:xfrm>
          <a:prstGeom prst="rect">
            <a:avLst/>
          </a:prstGeom>
        </p:spPr>
        <p:txBody>
          <a:bodyPr anchor="ctr"/>
          <a:lstStyle>
            <a:lvl1pPr marL="0" indent="0" algn="ctr">
              <a:buNone/>
              <a:defRPr sz="1400">
                <a:solidFill>
                  <a:schemeClr val="tx1"/>
                </a:solidFill>
                <a:latin typeface="Garamond" panose="02020404030301010803" pitchFamily="18" charset="0"/>
              </a:defRPr>
            </a:lvl1pPr>
          </a:lstStyle>
          <a:p>
            <a:pPr lvl="0"/>
            <a:endParaRPr lang="en-IN"/>
          </a:p>
        </p:txBody>
      </p:sp>
    </p:spTree>
    <p:extLst>
      <p:ext uri="{BB962C8B-B14F-4D97-AF65-F5344CB8AC3E}">
        <p14:creationId xmlns:p14="http://schemas.microsoft.com/office/powerpoint/2010/main" val="2876722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Line 10">
            <a:extLst>
              <a:ext uri="{FF2B5EF4-FFF2-40B4-BE49-F238E27FC236}">
                <a16:creationId xmlns:a16="http://schemas.microsoft.com/office/drawing/2014/main" id="{8C47995B-8BF7-4CDD-8064-38A386BD21C9}"/>
              </a:ext>
            </a:extLst>
          </p:cNvPr>
          <p:cNvSpPr>
            <a:spLocks noChangeShapeType="1"/>
          </p:cNvSpPr>
          <p:nvPr userDrawn="1"/>
        </p:nvSpPr>
        <p:spPr bwMode="auto">
          <a:xfrm>
            <a:off x="307934" y="819933"/>
            <a:ext cx="11427012" cy="0"/>
          </a:xfrm>
          <a:prstGeom prst="line">
            <a:avLst/>
          </a:prstGeom>
          <a:noFill/>
          <a:ln w="38100" cap="flat" cmpd="sng">
            <a:gradFill flip="none" rotWithShape="1">
              <a:gsLst>
                <a:gs pos="0">
                  <a:schemeClr val="accent1"/>
                </a:gs>
                <a:gs pos="78000">
                  <a:srgbClr val="EDF2FA"/>
                </a:gs>
                <a:gs pos="100000">
                  <a:schemeClr val="bg1"/>
                </a:gs>
                <a:gs pos="100000">
                  <a:schemeClr val="bg1"/>
                </a:gs>
                <a:gs pos="100000">
                  <a:srgbClr val="00B050"/>
                </a:gs>
              </a:gsLst>
              <a:lin ang="0" scaled="0"/>
              <a:tileRect/>
            </a:gradFill>
            <a:round/>
            <a:headEnd/>
            <a:tailEnd/>
          </a:ln>
          <a:effectLst/>
        </p:spPr>
        <p:txBody>
          <a:bodyPr wrap="none" lIns="87101" tIns="43551" rIns="87101" bIns="43551"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700">
              <a:solidFill>
                <a:srgbClr val="808080"/>
              </a:solidFill>
              <a:latin typeface="EYInterstate" panose="02000503020000020004" pitchFamily="2" charset="0"/>
            </a:endParaRPr>
          </a:p>
        </p:txBody>
      </p:sp>
      <p:sp>
        <p:nvSpPr>
          <p:cNvPr id="5" name="TextBox 4">
            <a:extLst>
              <a:ext uri="{FF2B5EF4-FFF2-40B4-BE49-F238E27FC236}">
                <a16:creationId xmlns:a16="http://schemas.microsoft.com/office/drawing/2014/main" id="{E9B700BF-A773-47B0-8F57-2E2F75993E42}"/>
              </a:ext>
            </a:extLst>
          </p:cNvPr>
          <p:cNvSpPr txBox="1">
            <a:spLocks noChangeArrowheads="1"/>
          </p:cNvSpPr>
          <p:nvPr userDrawn="1"/>
        </p:nvSpPr>
        <p:spPr bwMode="auto">
          <a:xfrm>
            <a:off x="11277891" y="6461882"/>
            <a:ext cx="914110" cy="318292"/>
          </a:xfrm>
          <a:prstGeom prst="rect">
            <a:avLst/>
          </a:prstGeom>
          <a:noFill/>
          <a:ln>
            <a:noFill/>
          </a:ln>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GB" altLang="en-US" sz="1400">
                <a:solidFill>
                  <a:srgbClr val="808080"/>
                </a:solidFill>
                <a:latin typeface="Franklin Gothic Book" panose="020B0503020102020204" pitchFamily="34" charset="0"/>
                <a:cs typeface="Calibri Light" panose="020F0302020204030204" pitchFamily="34" charset="0"/>
              </a:rPr>
              <a:t>Slide</a:t>
            </a:r>
            <a:r>
              <a:rPr lang="en-GB" altLang="en-US" sz="1600">
                <a:solidFill>
                  <a:srgbClr val="808080"/>
                </a:solidFill>
                <a:latin typeface="Franklin Gothic Book" panose="020B0503020102020204" pitchFamily="34" charset="0"/>
              </a:rPr>
              <a:t>  </a:t>
            </a:r>
            <a:fld id="{E6E1E8F3-C4B6-496C-8144-00E85ABED64C}" type="slidenum">
              <a:rPr lang="en-GB" altLang="en-US" sz="1400" b="1" smtClean="0">
                <a:solidFill>
                  <a:srgbClr val="C00000"/>
                </a:solidFill>
                <a:latin typeface="Franklin Gothic Book" panose="020B0503020102020204" pitchFamily="34" charset="0"/>
                <a:cs typeface="Calibri Light" panose="020F0302020204030204" pitchFamily="34" charset="0"/>
              </a:rPr>
              <a:pPr eaLnBrk="1" hangingPunct="1">
                <a:defRPr/>
              </a:pPr>
              <a:t>‹#›</a:t>
            </a:fld>
            <a:endParaRPr lang="en-GB" altLang="en-US" sz="1600" b="1">
              <a:solidFill>
                <a:srgbClr val="C00000"/>
              </a:solidFill>
              <a:latin typeface="Franklin Gothic Book" panose="020B0503020102020204" pitchFamily="34" charset="0"/>
              <a:cs typeface="Calibri Light" panose="020F0302020204030204" pitchFamily="34" charset="0"/>
            </a:endParaRPr>
          </a:p>
        </p:txBody>
      </p:sp>
      <p:sp>
        <p:nvSpPr>
          <p:cNvPr id="10" name="Title Placeholder 1"/>
          <p:cNvSpPr>
            <a:spLocks noGrp="1"/>
          </p:cNvSpPr>
          <p:nvPr>
            <p:ph type="title"/>
          </p:nvPr>
        </p:nvSpPr>
        <p:spPr>
          <a:xfrm>
            <a:off x="301443" y="196058"/>
            <a:ext cx="11433503" cy="577695"/>
          </a:xfrm>
          <a:prstGeom prst="rect">
            <a:avLst/>
          </a:prstGeom>
        </p:spPr>
        <p:txBody>
          <a:bodyPr rtlCol="0" anchor="b">
            <a:noAutofit/>
          </a:bodyPr>
          <a:lstStyle>
            <a:lvl1pPr>
              <a:defRPr lang="en-GB" sz="3200" b="0" dirty="0">
                <a:solidFill>
                  <a:srgbClr val="C00000"/>
                </a:solidFill>
                <a:latin typeface="Franklin Gothic Demi" panose="020B0703020102020204" pitchFamily="34" charset="0"/>
              </a:defRPr>
            </a:lvl1pPr>
          </a:lstStyle>
          <a:p>
            <a:r>
              <a:rPr lang="en-US"/>
              <a:t>Click to edit Master title style</a:t>
            </a:r>
            <a:endParaRPr lang="en-GB"/>
          </a:p>
        </p:txBody>
      </p:sp>
      <p:sp>
        <p:nvSpPr>
          <p:cNvPr id="7" name="Content Placeholder 2"/>
          <p:cNvSpPr>
            <a:spLocks noGrp="1"/>
          </p:cNvSpPr>
          <p:nvPr>
            <p:ph idx="1"/>
          </p:nvPr>
        </p:nvSpPr>
        <p:spPr>
          <a:xfrm>
            <a:off x="307934" y="908695"/>
            <a:ext cx="11447044" cy="5375620"/>
          </a:xfrm>
          <a:prstGeom prst="rect">
            <a:avLst/>
          </a:prstGeom>
        </p:spPr>
        <p:txBody>
          <a:bodyPr lIns="0" tIns="43551" rIns="87101" bIns="43551"/>
          <a:lstStyle>
            <a:lvl1pPr marL="163309" indent="-163309">
              <a:buClr>
                <a:srgbClr val="C00000"/>
              </a:buClr>
              <a:buSzPct val="100000"/>
              <a:buFont typeface="Arial" panose="020B0604020202020204" pitchFamily="34" charset="0"/>
              <a:buChar char="•"/>
              <a:defRPr lang="en-US" sz="2400" dirty="0" smtClean="0">
                <a:solidFill>
                  <a:schemeClr val="tx1"/>
                </a:solidFill>
                <a:latin typeface="+mj-lt"/>
              </a:defRPr>
            </a:lvl1pPr>
            <a:lvl2pPr marL="326616" indent="-160284">
              <a:buClr>
                <a:srgbClr val="C00000"/>
              </a:buClr>
              <a:buSzPct val="100000"/>
              <a:buFont typeface="Arial" panose="020B0604020202020204" pitchFamily="34" charset="0"/>
              <a:buChar char="•"/>
              <a:defRPr lang="en-US" sz="2400" i="0" dirty="0" smtClean="0">
                <a:solidFill>
                  <a:schemeClr val="tx1"/>
                </a:solidFill>
                <a:latin typeface="+mj-lt"/>
              </a:defRPr>
            </a:lvl2pPr>
            <a:lvl3pPr marL="492947" indent="-175404">
              <a:buClr>
                <a:srgbClr val="C00000"/>
              </a:buClr>
              <a:buSzPct val="100000"/>
              <a:buFont typeface="Arial" panose="020B0604020202020204" pitchFamily="34" charset="0"/>
              <a:buChar char="•"/>
              <a:defRPr lang="en-US" sz="2000" i="0" dirty="0" smtClean="0">
                <a:solidFill>
                  <a:schemeClr val="tx1"/>
                </a:solidFill>
                <a:latin typeface="+mj-lt"/>
              </a:defRPr>
            </a:lvl3pPr>
            <a:lvl4pPr marL="653232" indent="-160284">
              <a:buClr>
                <a:srgbClr val="C00000"/>
              </a:buClr>
              <a:buSzPct val="100000"/>
              <a:buFont typeface="Arial" panose="020B0604020202020204" pitchFamily="34" charset="0"/>
              <a:buChar char="•"/>
              <a:defRPr lang="en-US" sz="1800" i="0" dirty="0" smtClean="0">
                <a:solidFill>
                  <a:schemeClr val="tx1"/>
                </a:solidFill>
                <a:latin typeface="+mj-lt"/>
              </a:defRPr>
            </a:lvl4pPr>
            <a:lvl5pPr marL="819563" indent="-166332">
              <a:buClr>
                <a:srgbClr val="C00000"/>
              </a:buClr>
              <a:buSzPct val="100000"/>
              <a:buFont typeface="Arial" panose="020B0604020202020204" pitchFamily="34" charset="0"/>
              <a:buChar char="•"/>
              <a:defRPr lang="en-GB" sz="1600" i="0" dirty="0">
                <a:solidFill>
                  <a:schemeClr val="tx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0819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Line 10">
            <a:extLst>
              <a:ext uri="{FF2B5EF4-FFF2-40B4-BE49-F238E27FC236}">
                <a16:creationId xmlns:a16="http://schemas.microsoft.com/office/drawing/2014/main" id="{8C47995B-8BF7-4CDD-8064-38A386BD21C9}"/>
              </a:ext>
            </a:extLst>
          </p:cNvPr>
          <p:cNvSpPr>
            <a:spLocks noChangeShapeType="1"/>
          </p:cNvSpPr>
          <p:nvPr userDrawn="1"/>
        </p:nvSpPr>
        <p:spPr bwMode="auto">
          <a:xfrm>
            <a:off x="307935" y="819933"/>
            <a:ext cx="9452428" cy="0"/>
          </a:xfrm>
          <a:prstGeom prst="line">
            <a:avLst/>
          </a:prstGeom>
          <a:noFill/>
          <a:ln w="38100">
            <a:solidFill>
              <a:srgbClr val="0070C0"/>
            </a:solidFill>
            <a:round/>
            <a:headEnd/>
            <a:tailEnd/>
          </a:ln>
          <a:effectLst/>
        </p:spPr>
        <p:txBody>
          <a:bodyPr wrap="none" lIns="87101" tIns="43551" rIns="87101" bIns="43551"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700">
              <a:solidFill>
                <a:srgbClr val="808080"/>
              </a:solidFill>
              <a:latin typeface="EYInterstate" panose="02000503020000020004" pitchFamily="2" charset="0"/>
            </a:endParaRPr>
          </a:p>
        </p:txBody>
      </p:sp>
      <p:sp>
        <p:nvSpPr>
          <p:cNvPr id="5" name="TextBox 4">
            <a:extLst>
              <a:ext uri="{FF2B5EF4-FFF2-40B4-BE49-F238E27FC236}">
                <a16:creationId xmlns:a16="http://schemas.microsoft.com/office/drawing/2014/main" id="{E9B700BF-A773-47B0-8F57-2E2F75993E42}"/>
              </a:ext>
            </a:extLst>
          </p:cNvPr>
          <p:cNvSpPr txBox="1">
            <a:spLocks noChangeArrowheads="1"/>
          </p:cNvSpPr>
          <p:nvPr userDrawn="1"/>
        </p:nvSpPr>
        <p:spPr bwMode="auto">
          <a:xfrm>
            <a:off x="11277891" y="6461882"/>
            <a:ext cx="914110" cy="318292"/>
          </a:xfrm>
          <a:prstGeom prst="rect">
            <a:avLst/>
          </a:prstGeom>
          <a:noFill/>
          <a:ln>
            <a:noFill/>
          </a:ln>
        </p:spPr>
        <p:txBody>
          <a:bodyPr lIns="0" tIns="0" rIns="0" bIns="0"/>
          <a:lstStyle>
            <a:lvl1pPr defTabSz="912813">
              <a:defRPr>
                <a:solidFill>
                  <a:schemeClr val="tx1"/>
                </a:solidFill>
                <a:latin typeface="Arial" panose="020B0604020202020204" pitchFamily="34" charset="0"/>
                <a:cs typeface="Arial" panose="020B0604020202020204" pitchFamily="34" charset="0"/>
              </a:defRPr>
            </a:lvl1pPr>
            <a:lvl2pPr marL="742950" indent="-285750" defTabSz="912813">
              <a:defRPr>
                <a:solidFill>
                  <a:schemeClr val="tx1"/>
                </a:solidFill>
                <a:latin typeface="Arial" panose="020B0604020202020204" pitchFamily="34" charset="0"/>
                <a:cs typeface="Arial" panose="020B0604020202020204" pitchFamily="34" charset="0"/>
              </a:defRPr>
            </a:lvl2pPr>
            <a:lvl3pPr marL="1143000" indent="-228600" defTabSz="912813">
              <a:defRPr>
                <a:solidFill>
                  <a:schemeClr val="tx1"/>
                </a:solidFill>
                <a:latin typeface="Arial" panose="020B0604020202020204" pitchFamily="34" charset="0"/>
                <a:cs typeface="Arial" panose="020B0604020202020204" pitchFamily="34" charset="0"/>
              </a:defRPr>
            </a:lvl3pPr>
            <a:lvl4pPr marL="1600200" indent="-228600" defTabSz="912813">
              <a:defRPr>
                <a:solidFill>
                  <a:schemeClr val="tx1"/>
                </a:solidFill>
                <a:latin typeface="Arial" panose="020B0604020202020204" pitchFamily="34" charset="0"/>
                <a:cs typeface="Arial" panose="020B0604020202020204" pitchFamily="34" charset="0"/>
              </a:defRPr>
            </a:lvl4pPr>
            <a:lvl5pPr marL="2057400" indent="-228600" defTabSz="912813">
              <a:defRPr>
                <a:solidFill>
                  <a:schemeClr val="tx1"/>
                </a:solidFill>
                <a:latin typeface="Arial" panose="020B0604020202020204" pitchFamily="34" charset="0"/>
                <a:cs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GB" altLang="en-US" sz="1400">
                <a:solidFill>
                  <a:srgbClr val="808080"/>
                </a:solidFill>
                <a:latin typeface="Calibri Light" panose="020F0302020204030204" pitchFamily="34" charset="0"/>
                <a:cs typeface="Calibri Light" panose="020F0302020204030204" pitchFamily="34" charset="0"/>
              </a:rPr>
              <a:t>Slide</a:t>
            </a:r>
            <a:r>
              <a:rPr lang="en-GB" altLang="en-US" sz="1600">
                <a:solidFill>
                  <a:srgbClr val="808080"/>
                </a:solidFill>
                <a:latin typeface="EYInterstate Light" pitchFamily="2" charset="0"/>
              </a:rPr>
              <a:t> </a:t>
            </a:r>
            <a:r>
              <a:rPr lang="en-GB" altLang="en-US" sz="1600">
                <a:solidFill>
                  <a:schemeClr val="accent2"/>
                </a:solidFill>
                <a:latin typeface="EYInterstate Light" pitchFamily="2" charset="0"/>
              </a:rPr>
              <a:t>I</a:t>
            </a:r>
            <a:r>
              <a:rPr lang="en-GB" altLang="en-US" sz="1600">
                <a:solidFill>
                  <a:srgbClr val="808080"/>
                </a:solidFill>
                <a:latin typeface="EYInterstate Light" pitchFamily="2" charset="0"/>
              </a:rPr>
              <a:t> </a:t>
            </a:r>
            <a:fld id="{E6E1E8F3-C4B6-496C-8144-00E85ABED64C}" type="slidenum">
              <a:rPr lang="en-GB" altLang="en-US" sz="1600" b="1" smtClean="0">
                <a:solidFill>
                  <a:schemeClr val="bg1"/>
                </a:solidFill>
                <a:latin typeface="Calibri Light" panose="020F0302020204030204" pitchFamily="34" charset="0"/>
                <a:cs typeface="Calibri Light" panose="020F0302020204030204" pitchFamily="34" charset="0"/>
              </a:rPr>
              <a:pPr eaLnBrk="1" hangingPunct="1">
                <a:defRPr/>
              </a:pPr>
              <a:t>‹#›</a:t>
            </a:fld>
            <a:endParaRPr lang="en-GB" altLang="en-US" sz="1600" b="1">
              <a:solidFill>
                <a:schemeClr val="bg1"/>
              </a:solidFill>
              <a:latin typeface="Calibri Light" panose="020F0302020204030204" pitchFamily="34" charset="0"/>
              <a:cs typeface="Calibri Light" panose="020F0302020204030204" pitchFamily="34" charset="0"/>
            </a:endParaRPr>
          </a:p>
        </p:txBody>
      </p:sp>
      <p:sp>
        <p:nvSpPr>
          <p:cNvPr id="10" name="Title Placeholder 1"/>
          <p:cNvSpPr>
            <a:spLocks noGrp="1"/>
          </p:cNvSpPr>
          <p:nvPr>
            <p:ph type="title"/>
          </p:nvPr>
        </p:nvSpPr>
        <p:spPr>
          <a:xfrm>
            <a:off x="318630" y="158028"/>
            <a:ext cx="9441732" cy="577695"/>
          </a:xfrm>
          <a:prstGeom prst="rect">
            <a:avLst/>
          </a:prstGeom>
        </p:spPr>
        <p:txBody>
          <a:bodyPr rtlCol="0" anchor="ctr">
            <a:noAutofit/>
          </a:bodyPr>
          <a:lstStyle>
            <a:lvl1pPr>
              <a:defRPr lang="en-GB" sz="2800" dirty="0">
                <a:solidFill>
                  <a:srgbClr val="C00000"/>
                </a:solidFill>
                <a:latin typeface="+mj-lt"/>
              </a:defRPr>
            </a:lvl1pPr>
          </a:lstStyle>
          <a:p>
            <a:r>
              <a:rPr lang="en-US"/>
              <a:t>Click to edit Master title style</a:t>
            </a:r>
            <a:endParaRPr lang="en-GB"/>
          </a:p>
        </p:txBody>
      </p:sp>
      <p:sp>
        <p:nvSpPr>
          <p:cNvPr id="7" name="Content Placeholder 2"/>
          <p:cNvSpPr>
            <a:spLocks noGrp="1"/>
          </p:cNvSpPr>
          <p:nvPr>
            <p:ph idx="1"/>
          </p:nvPr>
        </p:nvSpPr>
        <p:spPr>
          <a:xfrm>
            <a:off x="305088" y="950115"/>
            <a:ext cx="10972802" cy="5375620"/>
          </a:xfrm>
          <a:prstGeom prst="rect">
            <a:avLst/>
          </a:prstGeom>
        </p:spPr>
        <p:txBody>
          <a:bodyPr lIns="0" tIns="43551" rIns="87101" bIns="43551"/>
          <a:lstStyle>
            <a:lvl1pPr marL="163309" indent="-163309">
              <a:buClr>
                <a:schemeClr val="tx1"/>
              </a:buClr>
              <a:buSzPct val="100000"/>
              <a:buFont typeface="Arial" panose="020B0604020202020204" pitchFamily="34" charset="0"/>
              <a:buChar char="▪"/>
              <a:defRPr lang="en-US" sz="2400" dirty="0" smtClean="0">
                <a:solidFill>
                  <a:srgbClr val="C00000"/>
                </a:solidFill>
                <a:latin typeface="+mj-lt"/>
              </a:defRPr>
            </a:lvl1pPr>
            <a:lvl2pPr marL="326616" indent="-160284">
              <a:buClr>
                <a:schemeClr val="tx1"/>
              </a:buClr>
              <a:buSzPct val="100000"/>
              <a:buFont typeface="Arial" panose="020B0604020202020204" pitchFamily="34" charset="0"/>
              <a:buChar char="▪"/>
              <a:defRPr lang="en-US" sz="2400" i="0" dirty="0" smtClean="0">
                <a:solidFill>
                  <a:srgbClr val="C00000"/>
                </a:solidFill>
                <a:latin typeface="+mj-lt"/>
              </a:defRPr>
            </a:lvl2pPr>
            <a:lvl3pPr marL="492947" indent="-175404">
              <a:buClr>
                <a:schemeClr val="tx1"/>
              </a:buClr>
              <a:buSzPct val="100000"/>
              <a:buFont typeface="Arial" panose="020B0604020202020204" pitchFamily="34" charset="0"/>
              <a:buChar char="▪"/>
              <a:defRPr lang="en-US" sz="2000" i="0" dirty="0" smtClean="0">
                <a:solidFill>
                  <a:srgbClr val="C00000"/>
                </a:solidFill>
                <a:latin typeface="+mj-lt"/>
              </a:defRPr>
            </a:lvl3pPr>
            <a:lvl4pPr marL="653232" indent="-160284">
              <a:buClr>
                <a:schemeClr val="tx1"/>
              </a:buClr>
              <a:buSzPct val="100000"/>
              <a:buFont typeface="Arial" panose="020B0604020202020204" pitchFamily="34" charset="0"/>
              <a:buChar char="▪"/>
              <a:defRPr lang="en-US" sz="1800" i="0" dirty="0" smtClean="0">
                <a:solidFill>
                  <a:srgbClr val="C00000"/>
                </a:solidFill>
                <a:latin typeface="+mj-lt"/>
              </a:defRPr>
            </a:lvl4pPr>
            <a:lvl5pPr marL="819563" indent="-166332">
              <a:buClr>
                <a:schemeClr val="tx1"/>
              </a:buClr>
              <a:buSzPct val="100000"/>
              <a:buFont typeface="Arial" panose="020B0604020202020204" pitchFamily="34" charset="0"/>
              <a:buChar char="▪"/>
              <a:defRPr lang="en-GB" sz="1600" i="0" dirty="0">
                <a:solidFill>
                  <a:srgbClr val="C00000"/>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6" name="Picture 2" descr="image1.png">
            <a:extLst>
              <a:ext uri="{FF2B5EF4-FFF2-40B4-BE49-F238E27FC236}">
                <a16:creationId xmlns:a16="http://schemas.microsoft.com/office/drawing/2014/main" id="{50559EE4-97A3-4AF4-8A89-70E5B5D01CC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768" t="9234" r="11523" b="5124"/>
          <a:stretch/>
        </p:blipFill>
        <p:spPr bwMode="auto">
          <a:xfrm>
            <a:off x="11136394" y="61864"/>
            <a:ext cx="958081" cy="78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ministry of skill development">
            <a:extLst>
              <a:ext uri="{FF2B5EF4-FFF2-40B4-BE49-F238E27FC236}">
                <a16:creationId xmlns:a16="http://schemas.microsoft.com/office/drawing/2014/main" id="{E391B364-C329-45C3-BB71-29E78DEE30A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75169" y="61864"/>
            <a:ext cx="1151184" cy="78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8155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3899436" y="2996953"/>
            <a:ext cx="5711065" cy="1265941"/>
          </a:xfrm>
          <a:prstGeom prst="rect">
            <a:avLst/>
          </a:prstGeom>
        </p:spPr>
        <p:txBody>
          <a:bodyPr rtlCol="0" anchor="b">
            <a:noAutofit/>
          </a:bodyPr>
          <a:lstStyle>
            <a:lvl1pPr algn="l">
              <a:defRPr lang="en-GB" sz="5400" dirty="0">
                <a:solidFill>
                  <a:schemeClr val="tx1"/>
                </a:solidFill>
                <a:latin typeface="Garamond" panose="02020404030301010803" pitchFamily="18" charset="0"/>
              </a:defRPr>
            </a:lvl1pPr>
          </a:lstStyle>
          <a:p>
            <a:r>
              <a:rPr lang="en-US"/>
              <a:t>Click to edit Master title style</a:t>
            </a:r>
            <a:endParaRPr lang="en-GB"/>
          </a:p>
        </p:txBody>
      </p:sp>
    </p:spTree>
    <p:extLst>
      <p:ext uri="{BB962C8B-B14F-4D97-AF65-F5344CB8AC3E}">
        <p14:creationId xmlns:p14="http://schemas.microsoft.com/office/powerpoint/2010/main" val="949960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tandard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p:cNvSpPr>
            <a:spLocks noGrp="1"/>
          </p:cNvSpPr>
          <p:nvPr>
            <p:ph type="title"/>
          </p:nvPr>
        </p:nvSpPr>
        <p:spPr>
          <a:xfrm>
            <a:off x="609601" y="274638"/>
            <a:ext cx="10972800" cy="769362"/>
          </a:xfrm>
        </p:spPr>
        <p:txBody>
          <a:bodyPr/>
          <a:lstStyle>
            <a:lvl1pPr>
              <a:defRPr>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114642788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754"/>
            </a:lvl1pPr>
            <a:lvl2pPr>
              <a:defRPr sz="2360"/>
            </a:lvl2pPr>
            <a:lvl3pPr>
              <a:defRPr sz="1967"/>
            </a:lvl3pPr>
            <a:lvl4pPr>
              <a:defRPr sz="1770"/>
            </a:lvl4pPr>
            <a:lvl5pPr>
              <a:defRPr sz="1770"/>
            </a:lvl5pPr>
            <a:lvl6pPr>
              <a:defRPr sz="1770"/>
            </a:lvl6pPr>
            <a:lvl7pPr>
              <a:defRPr sz="1770"/>
            </a:lvl7pPr>
            <a:lvl8pPr>
              <a:defRPr sz="1770"/>
            </a:lvl8pPr>
            <a:lvl9pPr>
              <a:defRPr sz="17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3" y="1600206"/>
            <a:ext cx="5384800" cy="4525963"/>
          </a:xfrm>
        </p:spPr>
        <p:txBody>
          <a:bodyPr/>
          <a:lstStyle>
            <a:lvl1pPr>
              <a:defRPr sz="2754"/>
            </a:lvl1pPr>
            <a:lvl2pPr>
              <a:defRPr sz="2360"/>
            </a:lvl2pPr>
            <a:lvl3pPr>
              <a:defRPr sz="1967"/>
            </a:lvl3pPr>
            <a:lvl4pPr>
              <a:defRPr sz="1770"/>
            </a:lvl4pPr>
            <a:lvl5pPr>
              <a:defRPr sz="1770"/>
            </a:lvl5pPr>
            <a:lvl6pPr>
              <a:defRPr sz="1770"/>
            </a:lvl6pPr>
            <a:lvl7pPr>
              <a:defRPr sz="1770"/>
            </a:lvl7pPr>
            <a:lvl8pPr>
              <a:defRPr sz="1770"/>
            </a:lvl8pPr>
            <a:lvl9pPr>
              <a:defRPr sz="17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8D94B-A21B-46CD-B6BA-314AF2D547F0}" type="slidenum">
              <a:rPr lang="en-US" smtClean="0"/>
              <a:t>‹#›</a:t>
            </a:fld>
            <a:endParaRPr lang="en-US"/>
          </a:p>
        </p:txBody>
      </p:sp>
    </p:spTree>
    <p:extLst>
      <p:ext uri="{BB962C8B-B14F-4D97-AF65-F5344CB8AC3E}">
        <p14:creationId xmlns:p14="http://schemas.microsoft.com/office/powerpoint/2010/main" val="16394124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Standard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p:cNvSpPr>
            <a:spLocks noGrp="1"/>
          </p:cNvSpPr>
          <p:nvPr>
            <p:ph type="title"/>
          </p:nvPr>
        </p:nvSpPr>
        <p:spPr>
          <a:xfrm>
            <a:off x="609601" y="274638"/>
            <a:ext cx="10972800" cy="769362"/>
          </a:xfrm>
        </p:spPr>
        <p:txBody>
          <a:bodyPr/>
          <a:lstStyle>
            <a:lvl1pPr>
              <a:defRPr>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161760104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Standard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p:cNvSpPr>
            <a:spLocks noGrp="1"/>
          </p:cNvSpPr>
          <p:nvPr>
            <p:ph type="title"/>
          </p:nvPr>
        </p:nvSpPr>
        <p:spPr>
          <a:xfrm>
            <a:off x="609601" y="274638"/>
            <a:ext cx="10972800" cy="769362"/>
          </a:xfrm>
        </p:spPr>
        <p:txBody>
          <a:bodyPr/>
          <a:lstStyle>
            <a:lvl1pPr>
              <a:defRPr>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376617239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FF6BCE-6F98-43BE-82A5-B3A955D8A49F}" type="slidenum">
              <a:rPr lang="en-US" smtClean="0"/>
              <a:t>‹#›</a:t>
            </a:fld>
            <a:endParaRPr lang="en-US"/>
          </a:p>
        </p:txBody>
      </p:sp>
    </p:spTree>
    <p:extLst>
      <p:ext uri="{BB962C8B-B14F-4D97-AF65-F5344CB8AC3E}">
        <p14:creationId xmlns:p14="http://schemas.microsoft.com/office/powerpoint/2010/main" val="191936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Line 10">
            <a:extLst>
              <a:ext uri="{FF2B5EF4-FFF2-40B4-BE49-F238E27FC236}">
                <a16:creationId xmlns:a16="http://schemas.microsoft.com/office/drawing/2014/main" id="{8C47995B-8BF7-4CDD-8064-38A386BD21C9}"/>
              </a:ext>
            </a:extLst>
          </p:cNvPr>
          <p:cNvSpPr>
            <a:spLocks noChangeShapeType="1"/>
          </p:cNvSpPr>
          <p:nvPr userDrawn="1"/>
        </p:nvSpPr>
        <p:spPr bwMode="auto">
          <a:xfrm>
            <a:off x="493451" y="3789040"/>
            <a:ext cx="8238425" cy="0"/>
          </a:xfrm>
          <a:prstGeom prst="line">
            <a:avLst/>
          </a:prstGeom>
          <a:noFill/>
          <a:ln w="38100">
            <a:solidFill>
              <a:srgbClr val="0070C0"/>
            </a:solidFill>
            <a:round/>
            <a:headEnd/>
            <a:tailEnd/>
          </a:ln>
          <a:effectLst/>
        </p:spPr>
        <p:txBody>
          <a:bodyPr wrap="none" lIns="87101" tIns="43551" rIns="87101" bIns="43551"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700">
              <a:solidFill>
                <a:srgbClr val="808080"/>
              </a:solidFill>
              <a:latin typeface="EYInterstate" panose="02000503020000020004" pitchFamily="2" charset="0"/>
            </a:endParaRPr>
          </a:p>
        </p:txBody>
      </p:sp>
      <p:sp>
        <p:nvSpPr>
          <p:cNvPr id="10" name="Title Placeholder 1"/>
          <p:cNvSpPr>
            <a:spLocks noGrp="1"/>
          </p:cNvSpPr>
          <p:nvPr>
            <p:ph type="title"/>
          </p:nvPr>
        </p:nvSpPr>
        <p:spPr>
          <a:xfrm>
            <a:off x="504147" y="2924945"/>
            <a:ext cx="8227729" cy="690791"/>
          </a:xfrm>
          <a:prstGeom prst="rect">
            <a:avLst/>
          </a:prstGeom>
        </p:spPr>
        <p:txBody>
          <a:bodyPr rtlCol="0" anchor="b">
            <a:noAutofit/>
          </a:bodyPr>
          <a:lstStyle>
            <a:lvl1pPr>
              <a:defRPr lang="en-GB" sz="4000" dirty="0">
                <a:solidFill>
                  <a:srgbClr val="C00000"/>
                </a:solidFill>
                <a:latin typeface="+mj-lt"/>
              </a:defRPr>
            </a:lvl1pPr>
          </a:lstStyle>
          <a:p>
            <a:r>
              <a:rPr lang="en-US"/>
              <a:t>Click to edit Master title style</a:t>
            </a:r>
            <a:endParaRPr lang="en-GB"/>
          </a:p>
        </p:txBody>
      </p:sp>
      <p:pic>
        <p:nvPicPr>
          <p:cNvPr id="6" name="Picture 2" descr="image1.png">
            <a:extLst>
              <a:ext uri="{FF2B5EF4-FFF2-40B4-BE49-F238E27FC236}">
                <a16:creationId xmlns:a16="http://schemas.microsoft.com/office/drawing/2014/main" id="{50559EE4-97A3-4AF4-8A89-70E5B5D01CC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768" t="9234" r="11523" b="5124"/>
          <a:stretch/>
        </p:blipFill>
        <p:spPr bwMode="auto">
          <a:xfrm>
            <a:off x="10782001" y="38842"/>
            <a:ext cx="1318278" cy="107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ministry of skill development">
            <a:extLst>
              <a:ext uri="{FF2B5EF4-FFF2-40B4-BE49-F238E27FC236}">
                <a16:creationId xmlns:a16="http://schemas.microsoft.com/office/drawing/2014/main" id="{E391B364-C329-45C3-BB71-29E78DEE30A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46" y="95996"/>
            <a:ext cx="1415852" cy="96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a:extLst>
              <a:ext uri="{FF2B5EF4-FFF2-40B4-BE49-F238E27FC236}">
                <a16:creationId xmlns:a16="http://schemas.microsoft.com/office/drawing/2014/main" id="{B142CF80-25ED-4F7D-ABF5-43C201B41501}"/>
              </a:ext>
            </a:extLst>
          </p:cNvPr>
          <p:cNvPicPr>
            <a:picLocks noChangeAspect="1"/>
          </p:cNvPicPr>
          <p:nvPr userDrawn="1"/>
        </p:nvPicPr>
        <p:blipFill rotWithShape="1">
          <a:blip r:embed="rId4"/>
          <a:srcRect r="12423"/>
          <a:stretch/>
        </p:blipFill>
        <p:spPr>
          <a:xfrm>
            <a:off x="477233" y="5763356"/>
            <a:ext cx="11714768" cy="516674"/>
          </a:xfrm>
          <a:prstGeom prst="rect">
            <a:avLst/>
          </a:prstGeom>
        </p:spPr>
      </p:pic>
      <p:sp>
        <p:nvSpPr>
          <p:cNvPr id="2" name="Rectangle 1">
            <a:extLst>
              <a:ext uri="{FF2B5EF4-FFF2-40B4-BE49-F238E27FC236}">
                <a16:creationId xmlns:a16="http://schemas.microsoft.com/office/drawing/2014/main" id="{08BB7E65-7D5C-4351-B16F-A73D5F38C524}"/>
              </a:ext>
            </a:extLst>
          </p:cNvPr>
          <p:cNvSpPr/>
          <p:nvPr userDrawn="1"/>
        </p:nvSpPr>
        <p:spPr>
          <a:xfrm>
            <a:off x="0" y="6453336"/>
            <a:ext cx="12246377" cy="404664"/>
          </a:xfrm>
          <a:prstGeom prst="rect">
            <a:avLst/>
          </a:prstGeom>
          <a:solidFill>
            <a:srgbClr val="3366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a:solidFill>
                <a:schemeClr val="tx1"/>
              </a:solidFill>
            </a:endParaRPr>
          </a:p>
        </p:txBody>
      </p:sp>
    </p:spTree>
    <p:extLst>
      <p:ext uri="{BB962C8B-B14F-4D97-AF65-F5344CB8AC3E}">
        <p14:creationId xmlns:p14="http://schemas.microsoft.com/office/powerpoint/2010/main" val="107564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 name="Line 10">
            <a:extLst>
              <a:ext uri="{FF2B5EF4-FFF2-40B4-BE49-F238E27FC236}">
                <a16:creationId xmlns:a16="http://schemas.microsoft.com/office/drawing/2014/main" id="{8C47995B-8BF7-4CDD-8064-38A386BD21C9}"/>
              </a:ext>
            </a:extLst>
          </p:cNvPr>
          <p:cNvSpPr>
            <a:spLocks noChangeShapeType="1"/>
          </p:cNvSpPr>
          <p:nvPr userDrawn="1"/>
        </p:nvSpPr>
        <p:spPr bwMode="auto">
          <a:xfrm>
            <a:off x="3899437" y="4365104"/>
            <a:ext cx="5784283" cy="0"/>
          </a:xfrm>
          <a:prstGeom prst="line">
            <a:avLst/>
          </a:prstGeom>
          <a:noFill/>
          <a:ln w="38100">
            <a:solidFill>
              <a:srgbClr val="0070C0"/>
            </a:solidFill>
            <a:round/>
            <a:headEnd/>
            <a:tailEnd/>
          </a:ln>
          <a:effectLst/>
        </p:spPr>
        <p:txBody>
          <a:bodyPr wrap="none" lIns="87101" tIns="43551" rIns="87101" bIns="43551"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sz="1700">
              <a:solidFill>
                <a:srgbClr val="808080"/>
              </a:solidFill>
              <a:latin typeface="EYInterstate" panose="02000503020000020004" pitchFamily="2" charset="0"/>
            </a:endParaRPr>
          </a:p>
        </p:txBody>
      </p:sp>
      <p:sp>
        <p:nvSpPr>
          <p:cNvPr id="10" name="Title Placeholder 1"/>
          <p:cNvSpPr>
            <a:spLocks noGrp="1"/>
          </p:cNvSpPr>
          <p:nvPr>
            <p:ph type="title"/>
          </p:nvPr>
        </p:nvSpPr>
        <p:spPr>
          <a:xfrm>
            <a:off x="3899436" y="2996953"/>
            <a:ext cx="5711065" cy="1265941"/>
          </a:xfrm>
          <a:prstGeom prst="rect">
            <a:avLst/>
          </a:prstGeom>
        </p:spPr>
        <p:txBody>
          <a:bodyPr rtlCol="0" anchor="b">
            <a:noAutofit/>
          </a:bodyPr>
          <a:lstStyle>
            <a:lvl1pPr algn="l">
              <a:defRPr lang="en-GB" sz="5400" dirty="0">
                <a:solidFill>
                  <a:srgbClr val="C00000"/>
                </a:solidFill>
                <a:latin typeface="Garamond" panose="02020404030301010803" pitchFamily="18" charset="0"/>
              </a:defRPr>
            </a:lvl1pPr>
          </a:lstStyle>
          <a:p>
            <a:r>
              <a:rPr lang="en-US"/>
              <a:t>Click to edit Master title style</a:t>
            </a:r>
            <a:endParaRPr lang="en-GB"/>
          </a:p>
        </p:txBody>
      </p:sp>
      <p:pic>
        <p:nvPicPr>
          <p:cNvPr id="6" name="Picture 2" descr="image1.png">
            <a:extLst>
              <a:ext uri="{FF2B5EF4-FFF2-40B4-BE49-F238E27FC236}">
                <a16:creationId xmlns:a16="http://schemas.microsoft.com/office/drawing/2014/main" id="{50559EE4-97A3-4AF4-8A89-70E5B5D01CC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6596" y="135327"/>
            <a:ext cx="2062066"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ministry of skill development">
            <a:extLst>
              <a:ext uri="{FF2B5EF4-FFF2-40B4-BE49-F238E27FC236}">
                <a16:creationId xmlns:a16="http://schemas.microsoft.com/office/drawing/2014/main" id="{E391B364-C329-45C3-BB71-29E78DEE30A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0364" y="222450"/>
            <a:ext cx="1859385" cy="1265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E0343A74-DD59-47A8-8645-138DA48AFC7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7811" y="1486780"/>
            <a:ext cx="2374478"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722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9C9D-404C-3D12-E348-AD4D7F807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7BCA78-F75E-0767-DFDC-51123A01A3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94D7AA-1FE0-C7BB-9A59-F6921779C61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401097A-8BD7-5C07-EDF1-A9E0148B9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7EF61-1387-264E-F855-389FE9AABA99}"/>
              </a:ext>
            </a:extLst>
          </p:cNvPr>
          <p:cNvSpPr>
            <a:spLocks noGrp="1"/>
          </p:cNvSpPr>
          <p:nvPr>
            <p:ph type="sldNum" sz="quarter" idx="12"/>
          </p:nvPr>
        </p:nvSpPr>
        <p:spPr>
          <a:xfrm>
            <a:off x="9296400" y="6492875"/>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24082986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7375-EA7D-0B2D-7456-90D87EABE5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AE25B0-001F-87EE-A363-854439A119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2F380-357C-2BD2-7CED-E17578079A3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ED3486E-2717-8AEE-86D9-69F393436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FCE0D-25E1-72F7-D1C6-8E7D7740AF3D}"/>
              </a:ext>
            </a:extLst>
          </p:cNvPr>
          <p:cNvSpPr>
            <a:spLocks noGrp="1"/>
          </p:cNvSpPr>
          <p:nvPr>
            <p:ph type="sldNum" sz="quarter" idx="12"/>
          </p:nvPr>
        </p:nvSpPr>
        <p:spPr>
          <a:xfrm>
            <a:off x="9283262" y="6492875"/>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2877913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99C2-3DE3-025B-43A0-2884C55982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3C56E2-88A4-E59C-2363-A0DE27D3C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D7CBC8-F06C-2EAA-76B2-53E94F26FBC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70DA1AE-3CEF-3E0C-409E-420D17132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18F95E-6FF2-A1B3-4396-2840CB0D9755}"/>
              </a:ext>
            </a:extLst>
          </p:cNvPr>
          <p:cNvSpPr>
            <a:spLocks noGrp="1"/>
          </p:cNvSpPr>
          <p:nvPr>
            <p:ph type="sldNum" sz="quarter" idx="12"/>
          </p:nvPr>
        </p:nvSpPr>
        <p:spPr>
          <a:xfrm>
            <a:off x="9304282" y="6500977"/>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31174764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B19D-E72F-6613-3546-31CBB14F92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423847-9CFF-DD9E-6F20-3EE89482C6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8340F9-D885-0396-3D95-DEAAB62DD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846CCC-D97C-B4BD-C727-B3D80FEFD42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2D4A5E0-943B-7B50-8ADF-E35F2C7D37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C43C7D-B9F6-B329-D7B9-E5A903F88C10}"/>
              </a:ext>
            </a:extLst>
          </p:cNvPr>
          <p:cNvSpPr>
            <a:spLocks noGrp="1"/>
          </p:cNvSpPr>
          <p:nvPr>
            <p:ph type="sldNum" sz="quarter" idx="12"/>
          </p:nvPr>
        </p:nvSpPr>
        <p:spPr>
          <a:xfrm>
            <a:off x="9293772" y="6469446"/>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25237865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A45D-DD41-FD4D-70A1-D144BA3309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5F9A16-1C2F-3E48-9B35-EE1AD10CF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E8D3E-7D39-6275-2651-E59578428B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45A1DF-83C1-568D-FD7E-7F9F30B75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3D386-453B-4BA0-4809-5587A32C45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91BDF6-C9A1-17B3-1D12-854A10BEC9A1}"/>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D51600B9-92E5-8FB1-95BE-D53185A474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A6E680-E66B-AE41-9ECC-5FB6CD3E03F8}"/>
              </a:ext>
            </a:extLst>
          </p:cNvPr>
          <p:cNvSpPr>
            <a:spLocks noGrp="1"/>
          </p:cNvSpPr>
          <p:nvPr>
            <p:ph type="sldNum" sz="quarter" idx="12"/>
          </p:nvPr>
        </p:nvSpPr>
        <p:spPr>
          <a:xfrm>
            <a:off x="9304283" y="6492875"/>
            <a:ext cx="2743200" cy="365125"/>
          </a:xfrm>
          <a:prstGeom prst="rect">
            <a:avLst/>
          </a:prstGeom>
        </p:spPr>
        <p:txBody>
          <a:bodyPr/>
          <a:lstStyle/>
          <a:p>
            <a:fld id="{28A11C17-C93E-4CD1-A507-D87D89A5302A}" type="slidenum">
              <a:rPr lang="en-IN" smtClean="0"/>
              <a:t>‹#›</a:t>
            </a:fld>
            <a:endParaRPr lang="en-IN"/>
          </a:p>
        </p:txBody>
      </p:sp>
    </p:spTree>
    <p:extLst>
      <p:ext uri="{BB962C8B-B14F-4D97-AF65-F5344CB8AC3E}">
        <p14:creationId xmlns:p14="http://schemas.microsoft.com/office/powerpoint/2010/main" val="8984369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theme" Target="../theme/theme3.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BDEE750-A025-490A-8EEF-537CCCB73D49}"/>
              </a:ext>
            </a:extLst>
          </p:cNvPr>
          <p:cNvSpPr>
            <a:spLocks noGrp="1"/>
          </p:cNvSpPr>
          <p:nvPr>
            <p:ph type="title"/>
          </p:nvPr>
        </p:nvSpPr>
        <p:spPr bwMode="auto">
          <a:xfrm>
            <a:off x="610165" y="274638"/>
            <a:ext cx="1097167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a:p>
        </p:txBody>
      </p:sp>
    </p:spTree>
    <p:extLst>
      <p:ext uri="{BB962C8B-B14F-4D97-AF65-F5344CB8AC3E}">
        <p14:creationId xmlns:p14="http://schemas.microsoft.com/office/powerpoint/2010/main" val="333022930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Lst>
  <p:hf hdr="0" ftr="0" dt="0"/>
  <p:txStyles>
    <p:titleStyle>
      <a:lvl1pPr algn="l" rtl="0" eaLnBrk="0" fontAlgn="base" hangingPunct="0">
        <a:lnSpc>
          <a:spcPct val="85000"/>
        </a:lnSpc>
        <a:spcBef>
          <a:spcPct val="0"/>
        </a:spcBef>
        <a:spcAft>
          <a:spcPct val="0"/>
        </a:spcAft>
        <a:defRPr sz="2900" b="1" kern="1200">
          <a:solidFill>
            <a:srgbClr val="C00000"/>
          </a:solidFill>
          <a:latin typeface="EYInterstate" panose="02000503020000020004" pitchFamily="2" charset="0"/>
          <a:ea typeface="+mj-ea"/>
          <a:cs typeface="Arial" pitchFamily="34" charset="0"/>
        </a:defRPr>
      </a:lvl1pPr>
      <a:lvl2pPr algn="l" rtl="0" eaLnBrk="0" fontAlgn="base" hangingPunct="0">
        <a:lnSpc>
          <a:spcPct val="85000"/>
        </a:lnSpc>
        <a:spcBef>
          <a:spcPct val="0"/>
        </a:spcBef>
        <a:spcAft>
          <a:spcPct val="0"/>
        </a:spcAft>
        <a:defRPr sz="2900" b="1">
          <a:solidFill>
            <a:schemeClr val="bg2"/>
          </a:solidFill>
          <a:latin typeface="EYInterstate"/>
          <a:cs typeface="Arial" pitchFamily="34" charset="0"/>
        </a:defRPr>
      </a:lvl2pPr>
      <a:lvl3pPr algn="l" rtl="0" eaLnBrk="0" fontAlgn="base" hangingPunct="0">
        <a:lnSpc>
          <a:spcPct val="85000"/>
        </a:lnSpc>
        <a:spcBef>
          <a:spcPct val="0"/>
        </a:spcBef>
        <a:spcAft>
          <a:spcPct val="0"/>
        </a:spcAft>
        <a:defRPr sz="2900" b="1">
          <a:solidFill>
            <a:schemeClr val="bg2"/>
          </a:solidFill>
          <a:latin typeface="EYInterstate"/>
          <a:cs typeface="Arial" pitchFamily="34" charset="0"/>
        </a:defRPr>
      </a:lvl3pPr>
      <a:lvl4pPr algn="l" rtl="0" eaLnBrk="0" fontAlgn="base" hangingPunct="0">
        <a:lnSpc>
          <a:spcPct val="85000"/>
        </a:lnSpc>
        <a:spcBef>
          <a:spcPct val="0"/>
        </a:spcBef>
        <a:spcAft>
          <a:spcPct val="0"/>
        </a:spcAft>
        <a:defRPr sz="2900" b="1">
          <a:solidFill>
            <a:schemeClr val="bg2"/>
          </a:solidFill>
          <a:latin typeface="EYInterstate"/>
          <a:cs typeface="Arial" pitchFamily="34" charset="0"/>
        </a:defRPr>
      </a:lvl4pPr>
      <a:lvl5pPr algn="l" rtl="0" eaLnBrk="0" fontAlgn="base" hangingPunct="0">
        <a:lnSpc>
          <a:spcPct val="85000"/>
        </a:lnSpc>
        <a:spcBef>
          <a:spcPct val="0"/>
        </a:spcBef>
        <a:spcAft>
          <a:spcPct val="0"/>
        </a:spcAft>
        <a:defRPr sz="2900" b="1">
          <a:solidFill>
            <a:schemeClr val="bg2"/>
          </a:solidFill>
          <a:latin typeface="EYInterstate"/>
          <a:cs typeface="Arial" pitchFamily="34" charset="0"/>
        </a:defRPr>
      </a:lvl5pPr>
      <a:lvl6pPr marL="435488" algn="l" rtl="0" fontAlgn="base">
        <a:lnSpc>
          <a:spcPct val="85000"/>
        </a:lnSpc>
        <a:spcBef>
          <a:spcPct val="0"/>
        </a:spcBef>
        <a:spcAft>
          <a:spcPct val="0"/>
        </a:spcAft>
        <a:defRPr sz="2900" b="1">
          <a:solidFill>
            <a:schemeClr val="bg2"/>
          </a:solidFill>
          <a:latin typeface="EYInterstate"/>
          <a:cs typeface="Arial" pitchFamily="34" charset="0"/>
        </a:defRPr>
      </a:lvl6pPr>
      <a:lvl7pPr marL="870974" algn="l" rtl="0" fontAlgn="base">
        <a:lnSpc>
          <a:spcPct val="85000"/>
        </a:lnSpc>
        <a:spcBef>
          <a:spcPct val="0"/>
        </a:spcBef>
        <a:spcAft>
          <a:spcPct val="0"/>
        </a:spcAft>
        <a:defRPr sz="2900" b="1">
          <a:solidFill>
            <a:schemeClr val="bg2"/>
          </a:solidFill>
          <a:latin typeface="EYInterstate"/>
          <a:cs typeface="Arial" pitchFamily="34" charset="0"/>
        </a:defRPr>
      </a:lvl7pPr>
      <a:lvl8pPr marL="1306462" algn="l" rtl="0" fontAlgn="base">
        <a:lnSpc>
          <a:spcPct val="85000"/>
        </a:lnSpc>
        <a:spcBef>
          <a:spcPct val="0"/>
        </a:spcBef>
        <a:spcAft>
          <a:spcPct val="0"/>
        </a:spcAft>
        <a:defRPr sz="2900" b="1">
          <a:solidFill>
            <a:schemeClr val="bg2"/>
          </a:solidFill>
          <a:latin typeface="EYInterstate"/>
          <a:cs typeface="Arial" pitchFamily="34" charset="0"/>
        </a:defRPr>
      </a:lvl8pPr>
      <a:lvl9pPr marL="1741950" algn="l" rtl="0" fontAlgn="base">
        <a:lnSpc>
          <a:spcPct val="85000"/>
        </a:lnSpc>
        <a:spcBef>
          <a:spcPct val="0"/>
        </a:spcBef>
        <a:spcAft>
          <a:spcPct val="0"/>
        </a:spcAft>
        <a:defRPr sz="2900" b="1">
          <a:solidFill>
            <a:schemeClr val="bg2"/>
          </a:solidFill>
          <a:latin typeface="EYInterstate"/>
          <a:cs typeface="Arial" pitchFamily="34" charset="0"/>
        </a:defRPr>
      </a:lvl9pPr>
    </p:titleStyle>
    <p:bodyStyle>
      <a:lvl1pPr marL="161925" indent="-161925" algn="l" rtl="0" eaLnBrk="0" fontAlgn="base" hangingPunct="0">
        <a:spcBef>
          <a:spcPct val="20000"/>
        </a:spcBef>
        <a:spcAft>
          <a:spcPct val="0"/>
        </a:spcAft>
        <a:buClr>
          <a:schemeClr val="accent2"/>
        </a:buClr>
        <a:buSzPct val="70000"/>
        <a:buFont typeface="Arial" panose="020B0604020202020204" pitchFamily="34" charset="0"/>
        <a:buChar char="►"/>
        <a:defRPr sz="1100" kern="1200">
          <a:solidFill>
            <a:schemeClr val="bg1"/>
          </a:solidFill>
          <a:latin typeface="EYInterstate" pitchFamily="2" charset="0"/>
          <a:ea typeface="+mn-ea"/>
          <a:cs typeface="+mn-cs"/>
        </a:defRPr>
      </a:lvl1pPr>
      <a:lvl2pPr marL="325438" indent="-158750" algn="l" rtl="0" eaLnBrk="0" fontAlgn="base" hangingPunct="0">
        <a:spcBef>
          <a:spcPct val="20000"/>
        </a:spcBef>
        <a:spcAft>
          <a:spcPct val="0"/>
        </a:spcAft>
        <a:buClr>
          <a:schemeClr val="accent2"/>
        </a:buClr>
        <a:buSzPct val="70000"/>
        <a:buFont typeface="Arial" panose="020B0604020202020204" pitchFamily="34" charset="0"/>
        <a:buChar char="►"/>
        <a:defRPr sz="1100" kern="1200">
          <a:solidFill>
            <a:schemeClr val="bg1"/>
          </a:solidFill>
          <a:latin typeface="EYInterstate Light" pitchFamily="2" charset="0"/>
          <a:ea typeface="+mn-ea"/>
          <a:cs typeface="+mn-cs"/>
        </a:defRPr>
      </a:lvl2pPr>
      <a:lvl3pPr marL="492125" indent="-174625" algn="l" rtl="0" eaLnBrk="0" fontAlgn="base" hangingPunct="0">
        <a:spcBef>
          <a:spcPct val="20000"/>
        </a:spcBef>
        <a:spcAft>
          <a:spcPct val="0"/>
        </a:spcAft>
        <a:buClr>
          <a:schemeClr val="accent2"/>
        </a:buClr>
        <a:buSzPct val="70000"/>
        <a:buFont typeface="Arial" panose="020B0604020202020204" pitchFamily="34" charset="0"/>
        <a:buChar char="►"/>
        <a:defRPr sz="1100" kern="1200">
          <a:solidFill>
            <a:schemeClr val="bg1"/>
          </a:solidFill>
          <a:latin typeface="EYInterstate Light" pitchFamily="2" charset="0"/>
          <a:ea typeface="+mn-ea"/>
          <a:cs typeface="+mn-cs"/>
        </a:defRPr>
      </a:lvl3pPr>
      <a:lvl4pPr marL="652463" indent="-158750" algn="l" rtl="0" eaLnBrk="0" fontAlgn="base" hangingPunct="0">
        <a:spcBef>
          <a:spcPct val="20000"/>
        </a:spcBef>
        <a:spcAft>
          <a:spcPct val="0"/>
        </a:spcAft>
        <a:buClr>
          <a:schemeClr val="accent2"/>
        </a:buClr>
        <a:buSzPct val="70000"/>
        <a:buFont typeface="Arial" panose="020B0604020202020204" pitchFamily="34" charset="0"/>
        <a:buChar char="►"/>
        <a:defRPr sz="1100" kern="1200">
          <a:solidFill>
            <a:schemeClr val="bg1"/>
          </a:solidFill>
          <a:latin typeface="EYInterstate Light" pitchFamily="2" charset="0"/>
          <a:ea typeface="+mn-ea"/>
          <a:cs typeface="+mn-cs"/>
        </a:defRPr>
      </a:lvl4pPr>
      <a:lvl5pPr marL="819150" indent="-165100" algn="l" rtl="0" eaLnBrk="0" fontAlgn="base" hangingPunct="0">
        <a:spcBef>
          <a:spcPct val="20000"/>
        </a:spcBef>
        <a:spcAft>
          <a:spcPct val="0"/>
        </a:spcAft>
        <a:buClr>
          <a:schemeClr val="accent2"/>
        </a:buClr>
        <a:buSzPct val="70000"/>
        <a:buFont typeface="Arial" panose="020B0604020202020204" pitchFamily="34" charset="0"/>
        <a:buChar char="►"/>
        <a:defRPr sz="1100" kern="1200">
          <a:solidFill>
            <a:schemeClr val="bg1"/>
          </a:solidFill>
          <a:latin typeface="EYInterstate Light" pitchFamily="2" charset="0"/>
          <a:ea typeface="+mn-ea"/>
          <a:cs typeface="+mn-cs"/>
        </a:defRPr>
      </a:lvl5pPr>
      <a:lvl6pPr marL="2395181" indent="-217743" algn="l" defTabSz="87097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0668" indent="-217743" algn="l" defTabSz="87097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66156" indent="-217743" algn="l" defTabSz="87097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1642" indent="-217743" algn="l" defTabSz="870974"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70974" rtl="0" eaLnBrk="1" latinLnBrk="0" hangingPunct="1">
        <a:defRPr sz="1700" kern="1200">
          <a:solidFill>
            <a:schemeClr val="tx1"/>
          </a:solidFill>
          <a:latin typeface="+mn-lt"/>
          <a:ea typeface="+mn-ea"/>
          <a:cs typeface="+mn-cs"/>
        </a:defRPr>
      </a:lvl1pPr>
      <a:lvl2pPr marL="435488" algn="l" defTabSz="870974" rtl="0" eaLnBrk="1" latinLnBrk="0" hangingPunct="1">
        <a:defRPr sz="1700" kern="1200">
          <a:solidFill>
            <a:schemeClr val="tx1"/>
          </a:solidFill>
          <a:latin typeface="+mn-lt"/>
          <a:ea typeface="+mn-ea"/>
          <a:cs typeface="+mn-cs"/>
        </a:defRPr>
      </a:lvl2pPr>
      <a:lvl3pPr marL="870974" algn="l" defTabSz="870974" rtl="0" eaLnBrk="1" latinLnBrk="0" hangingPunct="1">
        <a:defRPr sz="1700" kern="1200">
          <a:solidFill>
            <a:schemeClr val="tx1"/>
          </a:solidFill>
          <a:latin typeface="+mn-lt"/>
          <a:ea typeface="+mn-ea"/>
          <a:cs typeface="+mn-cs"/>
        </a:defRPr>
      </a:lvl3pPr>
      <a:lvl4pPr marL="1306462" algn="l" defTabSz="870974" rtl="0" eaLnBrk="1" latinLnBrk="0" hangingPunct="1">
        <a:defRPr sz="1700" kern="1200">
          <a:solidFill>
            <a:schemeClr val="tx1"/>
          </a:solidFill>
          <a:latin typeface="+mn-lt"/>
          <a:ea typeface="+mn-ea"/>
          <a:cs typeface="+mn-cs"/>
        </a:defRPr>
      </a:lvl4pPr>
      <a:lvl5pPr marL="1741950" algn="l" defTabSz="870974" rtl="0" eaLnBrk="1" latinLnBrk="0" hangingPunct="1">
        <a:defRPr sz="1700" kern="1200">
          <a:solidFill>
            <a:schemeClr val="tx1"/>
          </a:solidFill>
          <a:latin typeface="+mn-lt"/>
          <a:ea typeface="+mn-ea"/>
          <a:cs typeface="+mn-cs"/>
        </a:defRPr>
      </a:lvl5pPr>
      <a:lvl6pPr marL="2177438" algn="l" defTabSz="870974" rtl="0" eaLnBrk="1" latinLnBrk="0" hangingPunct="1">
        <a:defRPr sz="1700" kern="1200">
          <a:solidFill>
            <a:schemeClr val="tx1"/>
          </a:solidFill>
          <a:latin typeface="+mn-lt"/>
          <a:ea typeface="+mn-ea"/>
          <a:cs typeface="+mn-cs"/>
        </a:defRPr>
      </a:lvl6pPr>
      <a:lvl7pPr marL="2612923" algn="l" defTabSz="870974" rtl="0" eaLnBrk="1" latinLnBrk="0" hangingPunct="1">
        <a:defRPr sz="1700" kern="1200">
          <a:solidFill>
            <a:schemeClr val="tx1"/>
          </a:solidFill>
          <a:latin typeface="+mn-lt"/>
          <a:ea typeface="+mn-ea"/>
          <a:cs typeface="+mn-cs"/>
        </a:defRPr>
      </a:lvl7pPr>
      <a:lvl8pPr marL="3048411" algn="l" defTabSz="870974" rtl="0" eaLnBrk="1" latinLnBrk="0" hangingPunct="1">
        <a:defRPr sz="1700" kern="1200">
          <a:solidFill>
            <a:schemeClr val="tx1"/>
          </a:solidFill>
          <a:latin typeface="+mn-lt"/>
          <a:ea typeface="+mn-ea"/>
          <a:cs typeface="+mn-cs"/>
        </a:defRPr>
      </a:lvl8pPr>
      <a:lvl9pPr marL="3483899" algn="l" defTabSz="87097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DDCD5-FCC3-6735-24EF-C317F103D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055031-A4BD-492C-F4B6-4C011F6B9A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595AF9-C50D-00B3-B77C-172273109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IN"/>
          </a:p>
        </p:txBody>
      </p:sp>
      <p:sp>
        <p:nvSpPr>
          <p:cNvPr id="5" name="Footer Placeholder 4">
            <a:extLst>
              <a:ext uri="{FF2B5EF4-FFF2-40B4-BE49-F238E27FC236}">
                <a16:creationId xmlns:a16="http://schemas.microsoft.com/office/drawing/2014/main" id="{CD7DED04-F1C2-235C-5D60-1A7B4CF1F8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8" name="Slide Number Placeholder 7">
            <a:extLst>
              <a:ext uri="{FF2B5EF4-FFF2-40B4-BE49-F238E27FC236}">
                <a16:creationId xmlns:a16="http://schemas.microsoft.com/office/drawing/2014/main" id="{3B41017F-389C-E8B7-4534-DE13A3F44679}"/>
              </a:ext>
            </a:extLst>
          </p:cNvPr>
          <p:cNvSpPr>
            <a:spLocks noGrp="1"/>
          </p:cNvSpPr>
          <p:nvPr>
            <p:ph type="sldNum" sz="quarter" idx="4"/>
          </p:nvPr>
        </p:nvSpPr>
        <p:spPr>
          <a:xfrm>
            <a:off x="9346324" y="6479956"/>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D93263-A54C-4487-8D06-0DCDAE87A1A9}" type="slidenum">
              <a:rPr lang="en-IN" smtClean="0"/>
              <a:t>‹#›</a:t>
            </a:fld>
            <a:endParaRPr lang="en-IN"/>
          </a:p>
        </p:txBody>
      </p:sp>
    </p:spTree>
    <p:extLst>
      <p:ext uri="{BB962C8B-B14F-4D97-AF65-F5344CB8AC3E}">
        <p14:creationId xmlns:p14="http://schemas.microsoft.com/office/powerpoint/2010/main" val="68369118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BDEE750-A025-490A-8EEF-537CCCB73D49}"/>
              </a:ext>
            </a:extLst>
          </p:cNvPr>
          <p:cNvSpPr>
            <a:spLocks noGrp="1"/>
          </p:cNvSpPr>
          <p:nvPr>
            <p:ph type="title"/>
          </p:nvPr>
        </p:nvSpPr>
        <p:spPr bwMode="auto">
          <a:xfrm>
            <a:off x="610165" y="274638"/>
            <a:ext cx="1097167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a:p>
        </p:txBody>
      </p:sp>
    </p:spTree>
    <p:extLst>
      <p:ext uri="{BB962C8B-B14F-4D97-AF65-F5344CB8AC3E}">
        <p14:creationId xmlns:p14="http://schemas.microsoft.com/office/powerpoint/2010/main" val="172455297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Lst>
  <p:hf hdr="0" ftr="0" dt="0"/>
  <p:txStyles>
    <p:titleStyle>
      <a:lvl1pPr algn="l" rtl="0" eaLnBrk="0" fontAlgn="base" hangingPunct="0">
        <a:lnSpc>
          <a:spcPct val="85000"/>
        </a:lnSpc>
        <a:spcBef>
          <a:spcPct val="0"/>
        </a:spcBef>
        <a:spcAft>
          <a:spcPct val="0"/>
        </a:spcAft>
        <a:defRPr sz="2900" b="1" kern="1200">
          <a:solidFill>
            <a:srgbClr val="C00000"/>
          </a:solidFill>
          <a:latin typeface="EYInterstate" panose="02000503020000020004" pitchFamily="2" charset="0"/>
          <a:ea typeface="+mj-ea"/>
          <a:cs typeface="Arial" pitchFamily="34" charset="0"/>
        </a:defRPr>
      </a:lvl1pPr>
      <a:lvl2pPr algn="l" rtl="0" eaLnBrk="0" fontAlgn="base" hangingPunct="0">
        <a:lnSpc>
          <a:spcPct val="85000"/>
        </a:lnSpc>
        <a:spcBef>
          <a:spcPct val="0"/>
        </a:spcBef>
        <a:spcAft>
          <a:spcPct val="0"/>
        </a:spcAft>
        <a:defRPr sz="2900" b="1">
          <a:solidFill>
            <a:schemeClr val="bg2"/>
          </a:solidFill>
          <a:latin typeface="EYInterstate"/>
          <a:cs typeface="Arial" pitchFamily="34" charset="0"/>
        </a:defRPr>
      </a:lvl2pPr>
      <a:lvl3pPr algn="l" rtl="0" eaLnBrk="0" fontAlgn="base" hangingPunct="0">
        <a:lnSpc>
          <a:spcPct val="85000"/>
        </a:lnSpc>
        <a:spcBef>
          <a:spcPct val="0"/>
        </a:spcBef>
        <a:spcAft>
          <a:spcPct val="0"/>
        </a:spcAft>
        <a:defRPr sz="2900" b="1">
          <a:solidFill>
            <a:schemeClr val="bg2"/>
          </a:solidFill>
          <a:latin typeface="EYInterstate"/>
          <a:cs typeface="Arial" pitchFamily="34" charset="0"/>
        </a:defRPr>
      </a:lvl3pPr>
      <a:lvl4pPr algn="l" rtl="0" eaLnBrk="0" fontAlgn="base" hangingPunct="0">
        <a:lnSpc>
          <a:spcPct val="85000"/>
        </a:lnSpc>
        <a:spcBef>
          <a:spcPct val="0"/>
        </a:spcBef>
        <a:spcAft>
          <a:spcPct val="0"/>
        </a:spcAft>
        <a:defRPr sz="2900" b="1">
          <a:solidFill>
            <a:schemeClr val="bg2"/>
          </a:solidFill>
          <a:latin typeface="EYInterstate"/>
          <a:cs typeface="Arial" pitchFamily="34" charset="0"/>
        </a:defRPr>
      </a:lvl4pPr>
      <a:lvl5pPr algn="l" rtl="0" eaLnBrk="0" fontAlgn="base" hangingPunct="0">
        <a:lnSpc>
          <a:spcPct val="85000"/>
        </a:lnSpc>
        <a:spcBef>
          <a:spcPct val="0"/>
        </a:spcBef>
        <a:spcAft>
          <a:spcPct val="0"/>
        </a:spcAft>
        <a:defRPr sz="2900" b="1">
          <a:solidFill>
            <a:schemeClr val="bg2"/>
          </a:solidFill>
          <a:latin typeface="EYInterstate"/>
          <a:cs typeface="Arial" pitchFamily="34" charset="0"/>
        </a:defRPr>
      </a:lvl5pPr>
      <a:lvl6pPr marL="435488" algn="l" rtl="0" fontAlgn="base">
        <a:lnSpc>
          <a:spcPct val="85000"/>
        </a:lnSpc>
        <a:spcBef>
          <a:spcPct val="0"/>
        </a:spcBef>
        <a:spcAft>
          <a:spcPct val="0"/>
        </a:spcAft>
        <a:defRPr sz="2900" b="1">
          <a:solidFill>
            <a:schemeClr val="bg2"/>
          </a:solidFill>
          <a:latin typeface="EYInterstate"/>
          <a:cs typeface="Arial" pitchFamily="34" charset="0"/>
        </a:defRPr>
      </a:lvl6pPr>
      <a:lvl7pPr marL="870974" algn="l" rtl="0" fontAlgn="base">
        <a:lnSpc>
          <a:spcPct val="85000"/>
        </a:lnSpc>
        <a:spcBef>
          <a:spcPct val="0"/>
        </a:spcBef>
        <a:spcAft>
          <a:spcPct val="0"/>
        </a:spcAft>
        <a:defRPr sz="2900" b="1">
          <a:solidFill>
            <a:schemeClr val="bg2"/>
          </a:solidFill>
          <a:latin typeface="EYInterstate"/>
          <a:cs typeface="Arial" pitchFamily="34" charset="0"/>
        </a:defRPr>
      </a:lvl7pPr>
      <a:lvl8pPr marL="1306462" algn="l" rtl="0" fontAlgn="base">
        <a:lnSpc>
          <a:spcPct val="85000"/>
        </a:lnSpc>
        <a:spcBef>
          <a:spcPct val="0"/>
        </a:spcBef>
        <a:spcAft>
          <a:spcPct val="0"/>
        </a:spcAft>
        <a:defRPr sz="2900" b="1">
          <a:solidFill>
            <a:schemeClr val="bg2"/>
          </a:solidFill>
          <a:latin typeface="EYInterstate"/>
          <a:cs typeface="Arial" pitchFamily="34" charset="0"/>
        </a:defRPr>
      </a:lvl8pPr>
      <a:lvl9pPr marL="1741950" algn="l" rtl="0" fontAlgn="base">
        <a:lnSpc>
          <a:spcPct val="85000"/>
        </a:lnSpc>
        <a:spcBef>
          <a:spcPct val="0"/>
        </a:spcBef>
        <a:spcAft>
          <a:spcPct val="0"/>
        </a:spcAft>
        <a:defRPr sz="2900" b="1">
          <a:solidFill>
            <a:schemeClr val="bg2"/>
          </a:solidFill>
          <a:latin typeface="EYInterstate"/>
          <a:cs typeface="Arial" pitchFamily="34" charset="0"/>
        </a:defRPr>
      </a:lvl9pPr>
    </p:titleStyle>
    <p:bodyStyle>
      <a:lvl1pPr marL="161925" indent="-161925" algn="l" rtl="0" eaLnBrk="0" fontAlgn="base" hangingPunct="0">
        <a:spcBef>
          <a:spcPct val="20000"/>
        </a:spcBef>
        <a:spcAft>
          <a:spcPct val="0"/>
        </a:spcAft>
        <a:buClr>
          <a:schemeClr val="accent2"/>
        </a:buClr>
        <a:buSzPct val="70000"/>
        <a:buFont typeface="Arial" panose="020B0604020202020204" pitchFamily="34" charset="0"/>
        <a:buChar char="►"/>
        <a:defRPr sz="1100" kern="1200">
          <a:solidFill>
            <a:schemeClr val="bg1"/>
          </a:solidFill>
          <a:latin typeface="EYInterstate" pitchFamily="2" charset="0"/>
          <a:ea typeface="+mn-ea"/>
          <a:cs typeface="+mn-cs"/>
        </a:defRPr>
      </a:lvl1pPr>
      <a:lvl2pPr marL="325438" indent="-158750" algn="l" rtl="0" eaLnBrk="0" fontAlgn="base" hangingPunct="0">
        <a:spcBef>
          <a:spcPct val="20000"/>
        </a:spcBef>
        <a:spcAft>
          <a:spcPct val="0"/>
        </a:spcAft>
        <a:buClr>
          <a:schemeClr val="accent2"/>
        </a:buClr>
        <a:buSzPct val="70000"/>
        <a:buFont typeface="Arial" panose="020B0604020202020204" pitchFamily="34" charset="0"/>
        <a:buChar char="►"/>
        <a:defRPr sz="1100" kern="1200">
          <a:solidFill>
            <a:schemeClr val="bg1"/>
          </a:solidFill>
          <a:latin typeface="EYInterstate Light" pitchFamily="2" charset="0"/>
          <a:ea typeface="+mn-ea"/>
          <a:cs typeface="+mn-cs"/>
        </a:defRPr>
      </a:lvl2pPr>
      <a:lvl3pPr marL="492125" indent="-174625" algn="l" rtl="0" eaLnBrk="0" fontAlgn="base" hangingPunct="0">
        <a:spcBef>
          <a:spcPct val="20000"/>
        </a:spcBef>
        <a:spcAft>
          <a:spcPct val="0"/>
        </a:spcAft>
        <a:buClr>
          <a:schemeClr val="accent2"/>
        </a:buClr>
        <a:buSzPct val="70000"/>
        <a:buFont typeface="Arial" panose="020B0604020202020204" pitchFamily="34" charset="0"/>
        <a:buChar char="►"/>
        <a:defRPr sz="1100" kern="1200">
          <a:solidFill>
            <a:schemeClr val="bg1"/>
          </a:solidFill>
          <a:latin typeface="EYInterstate Light" pitchFamily="2" charset="0"/>
          <a:ea typeface="+mn-ea"/>
          <a:cs typeface="+mn-cs"/>
        </a:defRPr>
      </a:lvl3pPr>
      <a:lvl4pPr marL="652463" indent="-158750" algn="l" rtl="0" eaLnBrk="0" fontAlgn="base" hangingPunct="0">
        <a:spcBef>
          <a:spcPct val="20000"/>
        </a:spcBef>
        <a:spcAft>
          <a:spcPct val="0"/>
        </a:spcAft>
        <a:buClr>
          <a:schemeClr val="accent2"/>
        </a:buClr>
        <a:buSzPct val="70000"/>
        <a:buFont typeface="Arial" panose="020B0604020202020204" pitchFamily="34" charset="0"/>
        <a:buChar char="►"/>
        <a:defRPr sz="1100" kern="1200">
          <a:solidFill>
            <a:schemeClr val="bg1"/>
          </a:solidFill>
          <a:latin typeface="EYInterstate Light" pitchFamily="2" charset="0"/>
          <a:ea typeface="+mn-ea"/>
          <a:cs typeface="+mn-cs"/>
        </a:defRPr>
      </a:lvl4pPr>
      <a:lvl5pPr marL="819150" indent="-165100" algn="l" rtl="0" eaLnBrk="0" fontAlgn="base" hangingPunct="0">
        <a:spcBef>
          <a:spcPct val="20000"/>
        </a:spcBef>
        <a:spcAft>
          <a:spcPct val="0"/>
        </a:spcAft>
        <a:buClr>
          <a:schemeClr val="accent2"/>
        </a:buClr>
        <a:buSzPct val="70000"/>
        <a:buFont typeface="Arial" panose="020B0604020202020204" pitchFamily="34" charset="0"/>
        <a:buChar char="►"/>
        <a:defRPr sz="1100" kern="1200">
          <a:solidFill>
            <a:schemeClr val="bg1"/>
          </a:solidFill>
          <a:latin typeface="EYInterstate Light" pitchFamily="2" charset="0"/>
          <a:ea typeface="+mn-ea"/>
          <a:cs typeface="+mn-cs"/>
        </a:defRPr>
      </a:lvl5pPr>
      <a:lvl6pPr marL="2395181" indent="-217743" algn="l" defTabSz="870974"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0668" indent="-217743" algn="l" defTabSz="870974"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66156" indent="-217743" algn="l" defTabSz="870974"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1642" indent="-217743" algn="l" defTabSz="870974"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70974" rtl="0" eaLnBrk="1" latinLnBrk="0" hangingPunct="1">
        <a:defRPr sz="1700" kern="1200">
          <a:solidFill>
            <a:schemeClr val="tx1"/>
          </a:solidFill>
          <a:latin typeface="+mn-lt"/>
          <a:ea typeface="+mn-ea"/>
          <a:cs typeface="+mn-cs"/>
        </a:defRPr>
      </a:lvl1pPr>
      <a:lvl2pPr marL="435488" algn="l" defTabSz="870974" rtl="0" eaLnBrk="1" latinLnBrk="0" hangingPunct="1">
        <a:defRPr sz="1700" kern="1200">
          <a:solidFill>
            <a:schemeClr val="tx1"/>
          </a:solidFill>
          <a:latin typeface="+mn-lt"/>
          <a:ea typeface="+mn-ea"/>
          <a:cs typeface="+mn-cs"/>
        </a:defRPr>
      </a:lvl2pPr>
      <a:lvl3pPr marL="870974" algn="l" defTabSz="870974" rtl="0" eaLnBrk="1" latinLnBrk="0" hangingPunct="1">
        <a:defRPr sz="1700" kern="1200">
          <a:solidFill>
            <a:schemeClr val="tx1"/>
          </a:solidFill>
          <a:latin typeface="+mn-lt"/>
          <a:ea typeface="+mn-ea"/>
          <a:cs typeface="+mn-cs"/>
        </a:defRPr>
      </a:lvl3pPr>
      <a:lvl4pPr marL="1306462" algn="l" defTabSz="870974" rtl="0" eaLnBrk="1" latinLnBrk="0" hangingPunct="1">
        <a:defRPr sz="1700" kern="1200">
          <a:solidFill>
            <a:schemeClr val="tx1"/>
          </a:solidFill>
          <a:latin typeface="+mn-lt"/>
          <a:ea typeface="+mn-ea"/>
          <a:cs typeface="+mn-cs"/>
        </a:defRPr>
      </a:lvl4pPr>
      <a:lvl5pPr marL="1741950" algn="l" defTabSz="870974" rtl="0" eaLnBrk="1" latinLnBrk="0" hangingPunct="1">
        <a:defRPr sz="1700" kern="1200">
          <a:solidFill>
            <a:schemeClr val="tx1"/>
          </a:solidFill>
          <a:latin typeface="+mn-lt"/>
          <a:ea typeface="+mn-ea"/>
          <a:cs typeface="+mn-cs"/>
        </a:defRPr>
      </a:lvl5pPr>
      <a:lvl6pPr marL="2177438" algn="l" defTabSz="870974" rtl="0" eaLnBrk="1" latinLnBrk="0" hangingPunct="1">
        <a:defRPr sz="1700" kern="1200">
          <a:solidFill>
            <a:schemeClr val="tx1"/>
          </a:solidFill>
          <a:latin typeface="+mn-lt"/>
          <a:ea typeface="+mn-ea"/>
          <a:cs typeface="+mn-cs"/>
        </a:defRPr>
      </a:lvl6pPr>
      <a:lvl7pPr marL="2612923" algn="l" defTabSz="870974" rtl="0" eaLnBrk="1" latinLnBrk="0" hangingPunct="1">
        <a:defRPr sz="1700" kern="1200">
          <a:solidFill>
            <a:schemeClr val="tx1"/>
          </a:solidFill>
          <a:latin typeface="+mn-lt"/>
          <a:ea typeface="+mn-ea"/>
          <a:cs typeface="+mn-cs"/>
        </a:defRPr>
      </a:lvl7pPr>
      <a:lvl8pPr marL="3048411" algn="l" defTabSz="870974" rtl="0" eaLnBrk="1" latinLnBrk="0" hangingPunct="1">
        <a:defRPr sz="1700" kern="1200">
          <a:solidFill>
            <a:schemeClr val="tx1"/>
          </a:solidFill>
          <a:latin typeface="+mn-lt"/>
          <a:ea typeface="+mn-ea"/>
          <a:cs typeface="+mn-cs"/>
        </a:defRPr>
      </a:lvl8pPr>
      <a:lvl9pPr marL="3483899" algn="l" defTabSz="87097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8.png"/><Relationship Id="rId7"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6.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9.jpeg"/><Relationship Id="rId9" Type="http://schemas.openxmlformats.org/officeDocument/2006/relationships/image" Target="../media/image19.jp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worldskillsindia.co.in/media.php"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hyperlink" Target="https://nsdcindiasp-my.sharepoint.com/personal/anish_singh_nsdcindia_org/_layouts/15/onedrive.aspx?id=%2Fpersonal%2Fanish%5Fsingh%5Fnsdcindia%5Forg%2FDocuments%2FDocuments%20for%20Reference%2D%20Skill%20India%20Competitions%2FTest%20Projects%2DWorldSkills%20Competiton%20%2D2024&amp;ga=1" TargetMode="External"/><Relationship Id="rId5" Type="http://schemas.openxmlformats.org/officeDocument/2006/relationships/hyperlink" Target="https://worldskillsindia.co.in/downloads.php" TargetMode="Externa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8" Type="http://schemas.openxmlformats.org/officeDocument/2006/relationships/hyperlink" Target="https://www.instagram.com/reel/DAa4N2cvJXK/?igsh=cHRzbzlvdWNsN3Rk" TargetMode="External"/><Relationship Id="rId3" Type="http://schemas.openxmlformats.org/officeDocument/2006/relationships/image" Target="../media/image8.png"/><Relationship Id="rId7" Type="http://schemas.openxmlformats.org/officeDocument/2006/relationships/hyperlink" Target="https://www.instagram.com/reel/DAdcTIAPqmo/?igsh=Mmlxbms0MGJ4aXFt"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s://www.instagram.com/reel/DMaokjHNMlW/?igsh=MXNsbWhkN203OHZ6OQ==" TargetMode="External"/><Relationship Id="rId5" Type="http://schemas.openxmlformats.org/officeDocument/2006/relationships/hyperlink" Target="https://www.instagram.com/reel/DM2ayVoB9bo/?igsh=OGlmdDB3d3Jid3J6" TargetMode="Externa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www.skillindiadigital.gov.in/account/register?returnUrl=%2Findia-skills-2025" TargetMode="Externa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3EF3933-94A8-4C38-AF26-C8AB7BC1EE6C}"/>
              </a:ext>
            </a:extLst>
          </p:cNvPr>
          <p:cNvSpPr>
            <a:spLocks noGrp="1"/>
          </p:cNvSpPr>
          <p:nvPr>
            <p:ph type="sldNum" sz="quarter" idx="12"/>
          </p:nvPr>
        </p:nvSpPr>
        <p:spPr/>
        <p:txBody>
          <a:bodyPr/>
          <a:lstStyle/>
          <a:p>
            <a:pPr defTabSz="599481"/>
            <a:fld id="{B6F15528-21DE-4FAA-801E-634DDDAF4B2B}" type="slidenum">
              <a:rPr lang="en-US">
                <a:solidFill>
                  <a:prstClr val="white"/>
                </a:solidFill>
              </a:rPr>
              <a:pPr defTabSz="599481"/>
              <a:t>1</a:t>
            </a:fld>
            <a:endParaRPr lang="en-US">
              <a:solidFill>
                <a:prstClr val="white"/>
              </a:solidFill>
            </a:endParaRPr>
          </a:p>
        </p:txBody>
      </p:sp>
      <p:pic>
        <p:nvPicPr>
          <p:cNvPr id="2050" name="Picture 2" descr="Skill India Logo PNG Vector (EPS) Free ...">
            <a:extLst>
              <a:ext uri="{FF2B5EF4-FFF2-40B4-BE49-F238E27FC236}">
                <a16:creationId xmlns:a16="http://schemas.microsoft.com/office/drawing/2014/main" id="{CE1D68EA-62A4-8110-A9BC-561345759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23" y="2838"/>
            <a:ext cx="1783716" cy="178371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3">
            <a:extLst>
              <a:ext uri="{FF2B5EF4-FFF2-40B4-BE49-F238E27FC236}">
                <a16:creationId xmlns:a16="http://schemas.microsoft.com/office/drawing/2014/main" id="{2E2A292B-9574-1212-23B7-455FB9E06245}"/>
              </a:ext>
            </a:extLst>
          </p:cNvPr>
          <p:cNvSpPr txBox="1">
            <a:spLocks/>
          </p:cNvSpPr>
          <p:nvPr/>
        </p:nvSpPr>
        <p:spPr>
          <a:xfrm>
            <a:off x="311888" y="2414405"/>
            <a:ext cx="9562527" cy="332310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rgbClr val="C00000"/>
                </a:solidFill>
                <a:latin typeface="+mj-lt"/>
                <a:ea typeface="+mj-ea"/>
                <a:cs typeface="+mj-cs"/>
              </a:defRPr>
            </a:lvl1pPr>
          </a:lstStyle>
          <a:p>
            <a:pPr algn="ctr">
              <a:lnSpc>
                <a:spcPct val="100000"/>
              </a:lnSpc>
            </a:pPr>
            <a:r>
              <a:rPr lang="en-IN" sz="4000" b="1" dirty="0" err="1">
                <a:solidFill>
                  <a:srgbClr val="0070C0"/>
                </a:solidFill>
              </a:rPr>
              <a:t>IndiaSkills</a:t>
            </a:r>
            <a:r>
              <a:rPr lang="en-IN" sz="4000" b="1" dirty="0">
                <a:solidFill>
                  <a:srgbClr val="0070C0"/>
                </a:solidFill>
              </a:rPr>
              <a:t> Competition 2025</a:t>
            </a:r>
          </a:p>
          <a:p>
            <a:pPr algn="ctr">
              <a:lnSpc>
                <a:spcPct val="100000"/>
              </a:lnSpc>
            </a:pPr>
            <a:endParaRPr lang="en-IN" sz="4000" b="1" dirty="0">
              <a:solidFill>
                <a:srgbClr val="0070C0"/>
              </a:solidFill>
            </a:endParaRPr>
          </a:p>
          <a:p>
            <a:pPr algn="ctr">
              <a:lnSpc>
                <a:spcPct val="100000"/>
              </a:lnSpc>
            </a:pPr>
            <a:r>
              <a:rPr lang="en-IN" sz="3600" b="1" dirty="0">
                <a:solidFill>
                  <a:srgbClr val="0070C0"/>
                </a:solidFill>
              </a:rPr>
              <a:t>WorldSkills Competition 2026</a:t>
            </a:r>
          </a:p>
          <a:p>
            <a:pPr algn="ctr">
              <a:lnSpc>
                <a:spcPct val="100000"/>
              </a:lnSpc>
            </a:pPr>
            <a:br>
              <a:rPr lang="en-IN" sz="3400" b="1" dirty="0">
                <a:solidFill>
                  <a:srgbClr val="0070C0"/>
                </a:solidFill>
              </a:rPr>
            </a:br>
            <a:r>
              <a:rPr lang="en-IN" sz="2800" b="1" dirty="0">
                <a:solidFill>
                  <a:srgbClr val="0070C0"/>
                </a:solidFill>
                <a:cs typeface="Times New Roman" panose="02020603050405020304" pitchFamily="18" charset="0"/>
              </a:rPr>
              <a:t>Andhra Pradesh</a:t>
            </a:r>
            <a:endParaRPr lang="en-IN" sz="2400" b="1" dirty="0">
              <a:latin typeface="Times New Roman" panose="02020603050405020304" pitchFamily="18" charset="0"/>
              <a:cs typeface="Times New Roman" panose="02020603050405020304" pitchFamily="18" charset="0"/>
            </a:endParaRPr>
          </a:p>
        </p:txBody>
      </p:sp>
      <p:pic>
        <p:nvPicPr>
          <p:cNvPr id="2" name="Picture 4" descr="IndiaSkills">
            <a:extLst>
              <a:ext uri="{FF2B5EF4-FFF2-40B4-BE49-F238E27FC236}">
                <a16:creationId xmlns:a16="http://schemas.microsoft.com/office/drawing/2014/main" id="{E0DFA962-1029-24F1-8C00-11EA35306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986" y="-1"/>
            <a:ext cx="1783716" cy="172027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ndia's Biggest Skill Competition to ...">
            <a:extLst>
              <a:ext uri="{FF2B5EF4-FFF2-40B4-BE49-F238E27FC236}">
                <a16:creationId xmlns:a16="http://schemas.microsoft.com/office/drawing/2014/main" id="{D4898676-AA1A-F223-9440-EF4350D8C5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462" y="282820"/>
            <a:ext cx="1719081" cy="10911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B999F897-DCCA-3AC7-3255-EA1504E1AFD2}"/>
              </a:ext>
            </a:extLst>
          </p:cNvPr>
          <p:cNvGrpSpPr/>
          <p:nvPr/>
        </p:nvGrpSpPr>
        <p:grpSpPr>
          <a:xfrm>
            <a:off x="9853380" y="2064673"/>
            <a:ext cx="2109244" cy="4510507"/>
            <a:chOff x="8773059" y="1412165"/>
            <a:chExt cx="3239996" cy="5305810"/>
          </a:xfrm>
        </p:grpSpPr>
        <p:pic>
          <p:nvPicPr>
            <p:cNvPr id="5" name="bg object 21">
              <a:extLst>
                <a:ext uri="{FF2B5EF4-FFF2-40B4-BE49-F238E27FC236}">
                  <a16:creationId xmlns:a16="http://schemas.microsoft.com/office/drawing/2014/main" id="{A427FA90-39FC-D8B8-79D8-0F00DCF57555}"/>
                </a:ext>
              </a:extLst>
            </p:cNvPr>
            <p:cNvPicPr/>
            <p:nvPr/>
          </p:nvPicPr>
          <p:blipFill>
            <a:blip r:embed="rId5" cstate="email">
              <a:extLst>
                <a:ext uri="{28A0092B-C50C-407E-A947-70E740481C1C}">
                  <a14:useLocalDpi xmlns:a14="http://schemas.microsoft.com/office/drawing/2010/main"/>
                </a:ext>
              </a:extLst>
            </a:blip>
            <a:stretch>
              <a:fillRect/>
            </a:stretch>
          </p:blipFill>
          <p:spPr>
            <a:xfrm rot="1601141">
              <a:off x="9995025" y="1412165"/>
              <a:ext cx="1420738" cy="1652776"/>
            </a:xfrm>
            <a:prstGeom prst="rect">
              <a:avLst/>
            </a:prstGeom>
          </p:spPr>
        </p:pic>
        <p:pic>
          <p:nvPicPr>
            <p:cNvPr id="6" name="bg object 18">
              <a:extLst>
                <a:ext uri="{FF2B5EF4-FFF2-40B4-BE49-F238E27FC236}">
                  <a16:creationId xmlns:a16="http://schemas.microsoft.com/office/drawing/2014/main" id="{69B667AF-B4B1-9D80-1F27-8EB0D3614A98}"/>
                </a:ext>
              </a:extLst>
            </p:cNvPr>
            <p:cNvPicPr/>
            <p:nvPr/>
          </p:nvPicPr>
          <p:blipFill>
            <a:blip r:embed="rId6" cstate="email">
              <a:extLst>
                <a:ext uri="{28A0092B-C50C-407E-A947-70E740481C1C}">
                  <a14:useLocalDpi xmlns:a14="http://schemas.microsoft.com/office/drawing/2010/main"/>
                </a:ext>
              </a:extLst>
            </a:blip>
            <a:stretch>
              <a:fillRect/>
            </a:stretch>
          </p:blipFill>
          <p:spPr>
            <a:xfrm rot="1601141">
              <a:off x="10935703" y="3351955"/>
              <a:ext cx="1077352" cy="1380341"/>
            </a:xfrm>
            <a:prstGeom prst="rect">
              <a:avLst/>
            </a:prstGeom>
          </p:spPr>
        </p:pic>
        <p:pic>
          <p:nvPicPr>
            <p:cNvPr id="10" name="bg object 17">
              <a:extLst>
                <a:ext uri="{FF2B5EF4-FFF2-40B4-BE49-F238E27FC236}">
                  <a16:creationId xmlns:a16="http://schemas.microsoft.com/office/drawing/2014/main" id="{13041140-07D4-707A-3174-15323689C0D5}"/>
                </a:ext>
              </a:extLst>
            </p:cNvPr>
            <p:cNvPicPr/>
            <p:nvPr/>
          </p:nvPicPr>
          <p:blipFill>
            <a:blip r:embed="rId7" cstate="email">
              <a:extLst>
                <a:ext uri="{28A0092B-C50C-407E-A947-70E740481C1C}">
                  <a14:useLocalDpi xmlns:a14="http://schemas.microsoft.com/office/drawing/2010/main"/>
                </a:ext>
              </a:extLst>
            </a:blip>
            <a:stretch>
              <a:fillRect/>
            </a:stretch>
          </p:blipFill>
          <p:spPr>
            <a:xfrm rot="1601141">
              <a:off x="9052063" y="3428631"/>
              <a:ext cx="826052" cy="991340"/>
            </a:xfrm>
            <a:prstGeom prst="rect">
              <a:avLst/>
            </a:prstGeom>
          </p:spPr>
        </p:pic>
        <p:pic>
          <p:nvPicPr>
            <p:cNvPr id="11" name="bg object 19">
              <a:extLst>
                <a:ext uri="{FF2B5EF4-FFF2-40B4-BE49-F238E27FC236}">
                  <a16:creationId xmlns:a16="http://schemas.microsoft.com/office/drawing/2014/main" id="{BB170EFB-E987-A1CA-9DD4-FF9EE7AFF47A}"/>
                </a:ext>
              </a:extLst>
            </p:cNvPr>
            <p:cNvPicPr/>
            <p:nvPr/>
          </p:nvPicPr>
          <p:blipFill>
            <a:blip r:embed="rId8" cstate="email">
              <a:extLst>
                <a:ext uri="{28A0092B-C50C-407E-A947-70E740481C1C}">
                  <a14:useLocalDpi xmlns:a14="http://schemas.microsoft.com/office/drawing/2010/main"/>
                </a:ext>
              </a:extLst>
            </a:blip>
            <a:stretch>
              <a:fillRect/>
            </a:stretch>
          </p:blipFill>
          <p:spPr>
            <a:xfrm rot="1601141">
              <a:off x="8773059" y="5537421"/>
              <a:ext cx="991071" cy="1180554"/>
            </a:xfrm>
            <a:prstGeom prst="rect">
              <a:avLst/>
            </a:prstGeom>
          </p:spPr>
        </p:pic>
        <p:pic>
          <p:nvPicPr>
            <p:cNvPr id="12" name="bg object 20">
              <a:extLst>
                <a:ext uri="{FF2B5EF4-FFF2-40B4-BE49-F238E27FC236}">
                  <a16:creationId xmlns:a16="http://schemas.microsoft.com/office/drawing/2014/main" id="{61D06116-E977-B7BE-0C89-8771D1CD1E36}"/>
                </a:ext>
              </a:extLst>
            </p:cNvPr>
            <p:cNvPicPr/>
            <p:nvPr/>
          </p:nvPicPr>
          <p:blipFill>
            <a:blip r:embed="rId9" cstate="email">
              <a:extLst>
                <a:ext uri="{28A0092B-C50C-407E-A947-70E740481C1C}">
                  <a14:useLocalDpi xmlns:a14="http://schemas.microsoft.com/office/drawing/2010/main"/>
                </a:ext>
              </a:extLst>
            </a:blip>
            <a:stretch>
              <a:fillRect/>
            </a:stretch>
          </p:blipFill>
          <p:spPr>
            <a:xfrm rot="1601141">
              <a:off x="10438966" y="4825158"/>
              <a:ext cx="991072" cy="1273555"/>
            </a:xfrm>
            <a:prstGeom prst="rect">
              <a:avLst/>
            </a:prstGeom>
          </p:spPr>
        </p:pic>
      </p:grpSp>
    </p:spTree>
    <p:extLst>
      <p:ext uri="{BB962C8B-B14F-4D97-AF65-F5344CB8AC3E}">
        <p14:creationId xmlns:p14="http://schemas.microsoft.com/office/powerpoint/2010/main" val="94162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5BA91-4230-AD61-F10F-3DE31E477367}"/>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59A88502-534C-7300-18E5-8CFD35E2D27B}"/>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Plan of Action</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3A26D6FD-99EC-F888-369B-72524AB41592}"/>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3C838899-2BBE-547A-D92E-7CEE012EDD6C}"/>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756DE83-5AAD-6C37-A760-8F8EC0E7C69B}"/>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B51CB7A-350A-D97B-CE1E-A6BB0C3AD996}"/>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DD5646EF-EC1E-2174-3D23-C8A3A031447B}"/>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D637DA28-A4F2-18BB-97E9-E5DC292CCE14}"/>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813A071-F632-03E6-506A-550F88A55A81}"/>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F39B884-D3E2-3331-0413-289BFA779266}"/>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6D879894-DA82-B4DD-94DC-A43225712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C9186A59-5224-FB3C-9514-1265A4998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5A5A641-5A0F-033B-2DA8-94276CCFEEDB}"/>
              </a:ext>
            </a:extLst>
          </p:cNvPr>
          <p:cNvSpPr>
            <a:spLocks noGrp="1"/>
          </p:cNvSpPr>
          <p:nvPr>
            <p:ph idx="1"/>
          </p:nvPr>
        </p:nvSpPr>
        <p:spPr>
          <a:xfrm>
            <a:off x="457200" y="1223010"/>
            <a:ext cx="11235690" cy="4903153"/>
          </a:xfrm>
        </p:spPr>
        <p:txBody>
          <a:bodyPr>
            <a:normAutofit/>
          </a:bodyPr>
          <a:lstStyle/>
          <a:p>
            <a:r>
              <a:rPr dirty="0"/>
              <a:t>For Government</a:t>
            </a:r>
            <a:r>
              <a:rPr lang="en-US" dirty="0"/>
              <a:t> </a:t>
            </a:r>
            <a:r>
              <a:rPr dirty="0"/>
              <a:t>/</a:t>
            </a:r>
            <a:r>
              <a:rPr lang="en-US" dirty="0"/>
              <a:t> Institutions</a:t>
            </a:r>
            <a:r>
              <a:rPr dirty="0"/>
              <a:t>:</a:t>
            </a:r>
          </a:p>
          <a:p>
            <a:pPr lvl="1"/>
            <a:r>
              <a:rPr sz="2800" dirty="0"/>
              <a:t>Promote registrations via SIDH</a:t>
            </a:r>
          </a:p>
          <a:p>
            <a:pPr lvl="1"/>
            <a:r>
              <a:rPr sz="2800" dirty="0"/>
              <a:t>Schedule &amp; host local competitions</a:t>
            </a:r>
          </a:p>
          <a:p>
            <a:pPr lvl="1"/>
            <a:r>
              <a:rPr sz="2800" dirty="0"/>
              <a:t>Support bootcamps and mentoring</a:t>
            </a:r>
          </a:p>
          <a:p>
            <a:endParaRPr dirty="0"/>
          </a:p>
          <a:p>
            <a:r>
              <a:rPr dirty="0"/>
              <a:t>For Participants:</a:t>
            </a:r>
          </a:p>
          <a:p>
            <a:pPr lvl="1"/>
            <a:r>
              <a:rPr sz="2800" dirty="0"/>
              <a:t>Register before 30</a:t>
            </a:r>
            <a:r>
              <a:rPr lang="en-US" sz="2800" baseline="30000" dirty="0"/>
              <a:t>th</a:t>
            </a:r>
            <a:r>
              <a:rPr lang="en-US" sz="2800" dirty="0"/>
              <a:t> </a:t>
            </a:r>
            <a:r>
              <a:rPr sz="2800" dirty="0"/>
              <a:t>Sept 2025</a:t>
            </a:r>
            <a:r>
              <a:rPr lang="en-US" sz="2800" dirty="0"/>
              <a:t> via SIDH</a:t>
            </a:r>
            <a:endParaRPr sz="2800" dirty="0"/>
          </a:p>
          <a:p>
            <a:pPr lvl="1"/>
            <a:r>
              <a:rPr sz="2800" dirty="0"/>
              <a:t>Choose skill category</a:t>
            </a:r>
          </a:p>
          <a:p>
            <a:pPr lvl="1"/>
            <a:r>
              <a:rPr sz="2800" dirty="0"/>
              <a:t>Prepare via training centers</a:t>
            </a:r>
          </a:p>
        </p:txBody>
      </p:sp>
    </p:spTree>
    <p:extLst>
      <p:ext uri="{BB962C8B-B14F-4D97-AF65-F5344CB8AC3E}">
        <p14:creationId xmlns:p14="http://schemas.microsoft.com/office/powerpoint/2010/main" val="344685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C6827-13F3-576D-9A5A-1834D80E7401}"/>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17F2E994-0619-3B6C-367B-8E5FB56B8E4D}"/>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List of Skills – 1/8</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65E62EDE-2948-69A6-167B-AF0BFA47DFF6}"/>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FE7D1CEA-A020-6323-D7E0-E621D8E91828}"/>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F30287C-B704-EB05-DEFB-C2F148B3644E}"/>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CB887CC-CF0A-0D9E-DCE7-E3336D1F0E92}"/>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1626275A-F599-B84F-6462-667A0BC8C509}"/>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9CE19F15-3E6E-CED8-0002-7BC6373290E4}"/>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98B4665-2AEB-283B-E516-453E077F742A}"/>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F681AE5-16A3-AA77-1F51-6B53616B4841}"/>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17ABF4FB-848E-FB7F-6424-3C3563DAB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B3C5636A-E0E5-9ABB-909C-DC99F6E181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19">
            <a:extLst>
              <a:ext uri="{FF2B5EF4-FFF2-40B4-BE49-F238E27FC236}">
                <a16:creationId xmlns:a16="http://schemas.microsoft.com/office/drawing/2014/main" id="{3EA3EA80-00EE-8A7B-9389-9B1CA8AF7B9C}"/>
              </a:ext>
            </a:extLst>
          </p:cNvPr>
          <p:cNvGraphicFramePr>
            <a:graphicFrameLocks noGrp="1"/>
          </p:cNvGraphicFramePr>
          <p:nvPr>
            <p:extLst>
              <p:ext uri="{D42A27DB-BD31-4B8C-83A1-F6EECF244321}">
                <p14:modId xmlns:p14="http://schemas.microsoft.com/office/powerpoint/2010/main" val="3616806836"/>
              </p:ext>
            </p:extLst>
          </p:nvPr>
        </p:nvGraphicFramePr>
        <p:xfrm>
          <a:off x="393700" y="1083940"/>
          <a:ext cx="11480800" cy="5537393"/>
        </p:xfrm>
        <a:graphic>
          <a:graphicData uri="http://schemas.openxmlformats.org/drawingml/2006/table">
            <a:tbl>
              <a:tblPr>
                <a:tableStyleId>{5C22544A-7EE6-4342-B048-85BDC9FD1C3A}</a:tableStyleId>
              </a:tblPr>
              <a:tblGrid>
                <a:gridCol w="600460">
                  <a:extLst>
                    <a:ext uri="{9D8B030D-6E8A-4147-A177-3AD203B41FA5}">
                      <a16:colId xmlns:a16="http://schemas.microsoft.com/office/drawing/2014/main" val="3692989179"/>
                    </a:ext>
                  </a:extLst>
                </a:gridCol>
                <a:gridCol w="4083130">
                  <a:extLst>
                    <a:ext uri="{9D8B030D-6E8A-4147-A177-3AD203B41FA5}">
                      <a16:colId xmlns:a16="http://schemas.microsoft.com/office/drawing/2014/main" val="1864286367"/>
                    </a:ext>
                  </a:extLst>
                </a:gridCol>
                <a:gridCol w="2449877">
                  <a:extLst>
                    <a:ext uri="{9D8B030D-6E8A-4147-A177-3AD203B41FA5}">
                      <a16:colId xmlns:a16="http://schemas.microsoft.com/office/drawing/2014/main" val="3302810042"/>
                    </a:ext>
                  </a:extLst>
                </a:gridCol>
                <a:gridCol w="1825400">
                  <a:extLst>
                    <a:ext uri="{9D8B030D-6E8A-4147-A177-3AD203B41FA5}">
                      <a16:colId xmlns:a16="http://schemas.microsoft.com/office/drawing/2014/main" val="555863098"/>
                    </a:ext>
                  </a:extLst>
                </a:gridCol>
                <a:gridCol w="2521933">
                  <a:extLst>
                    <a:ext uri="{9D8B030D-6E8A-4147-A177-3AD203B41FA5}">
                      <a16:colId xmlns:a16="http://schemas.microsoft.com/office/drawing/2014/main" val="3667477980"/>
                    </a:ext>
                  </a:extLst>
                </a:gridCol>
              </a:tblGrid>
              <a:tr h="609793">
                <a:tc>
                  <a:txBody>
                    <a:bodyPr/>
                    <a:lstStyle/>
                    <a:p>
                      <a:pPr algn="ctr" fontAlgn="ctr"/>
                      <a:r>
                        <a:rPr lang="en-IN" sz="2000" b="1" u="none" strike="noStrike" dirty="0">
                          <a:effectLst/>
                          <a:latin typeface="+mn-lt"/>
                        </a:rPr>
                        <a:t>S No</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Skill Name</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Age Eligibility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Category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Format</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8173455"/>
                  </a:ext>
                </a:extLst>
              </a:tr>
              <a:tr h="586833">
                <a:tc>
                  <a:txBody>
                    <a:bodyPr/>
                    <a:lstStyle/>
                    <a:p>
                      <a:pPr algn="ctr" fontAlgn="ctr"/>
                      <a:r>
                        <a:rPr lang="en-IN" sz="2000" u="none" strike="noStrike">
                          <a:effectLst/>
                          <a:latin typeface="+mn-lt"/>
                        </a:rPr>
                        <a:t>1</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dirty="0">
                          <a:effectLst/>
                          <a:latin typeface="+mn-lt"/>
                        </a:rPr>
                        <a:t>Bricklaying</a:t>
                      </a:r>
                      <a:endParaRPr lang="en-IN" sz="2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Born on or after 1 Jan 2004</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Official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Individual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8580448"/>
                  </a:ext>
                </a:extLst>
              </a:tr>
              <a:tr h="586833">
                <a:tc>
                  <a:txBody>
                    <a:bodyPr/>
                    <a:lstStyle/>
                    <a:p>
                      <a:pPr algn="ctr" fontAlgn="ctr"/>
                      <a:r>
                        <a:rPr lang="en-IN" sz="2000" u="none" strike="noStrike">
                          <a:effectLst/>
                          <a:latin typeface="+mn-lt"/>
                        </a:rPr>
                        <a:t>2</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Cabinetmaking</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Born on or after 1 Jan 2004</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Official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Individual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5256120"/>
                  </a:ext>
                </a:extLst>
              </a:tr>
              <a:tr h="586833">
                <a:tc>
                  <a:txBody>
                    <a:bodyPr/>
                    <a:lstStyle/>
                    <a:p>
                      <a:pPr algn="ctr" fontAlgn="ctr"/>
                      <a:r>
                        <a:rPr lang="en-IN" sz="2000" u="none" strike="noStrike">
                          <a:effectLst/>
                          <a:latin typeface="+mn-lt"/>
                        </a:rPr>
                        <a:t>3</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dirty="0">
                          <a:effectLst/>
                          <a:latin typeface="+mn-lt"/>
                        </a:rPr>
                        <a:t>Carpentry</a:t>
                      </a:r>
                      <a:endParaRPr lang="en-IN" sz="2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Born on or after 1 Jan 2004</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Official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dirty="0">
                          <a:effectLst/>
                          <a:latin typeface="+mn-lt"/>
                        </a:rPr>
                        <a:t>Individual</a:t>
                      </a:r>
                      <a:endParaRPr lang="en-IN" sz="2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8060921"/>
                  </a:ext>
                </a:extLst>
              </a:tr>
              <a:tr h="586833">
                <a:tc>
                  <a:txBody>
                    <a:bodyPr/>
                    <a:lstStyle/>
                    <a:p>
                      <a:pPr algn="ctr" fontAlgn="ctr"/>
                      <a:r>
                        <a:rPr lang="en-IN" sz="2000" u="none" strike="noStrike">
                          <a:effectLst/>
                          <a:latin typeface="+mn-lt"/>
                        </a:rPr>
                        <a:t>4</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Concrete Construction Work</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Born on or after 1 Jan 2004</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Official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Team</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49844"/>
                  </a:ext>
                </a:extLst>
              </a:tr>
              <a:tr h="586833">
                <a:tc>
                  <a:txBody>
                    <a:bodyPr/>
                    <a:lstStyle/>
                    <a:p>
                      <a:pPr algn="ctr" fontAlgn="ctr"/>
                      <a:r>
                        <a:rPr lang="en-IN" sz="2000" u="none" strike="noStrike">
                          <a:effectLst/>
                          <a:latin typeface="+mn-lt"/>
                        </a:rPr>
                        <a:t>5</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Electrical Installations</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Born on or after 1 Jan 2004</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Official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Individual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401266"/>
                  </a:ext>
                </a:extLst>
              </a:tr>
              <a:tr h="586833">
                <a:tc>
                  <a:txBody>
                    <a:bodyPr/>
                    <a:lstStyle/>
                    <a:p>
                      <a:pPr algn="ctr" fontAlgn="ctr"/>
                      <a:r>
                        <a:rPr lang="en-IN" sz="2000" u="none" strike="noStrike">
                          <a:effectLst/>
                          <a:latin typeface="+mn-lt"/>
                        </a:rPr>
                        <a:t>6</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Joinery</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dirty="0">
                          <a:effectLst/>
                          <a:latin typeface="+mn-lt"/>
                        </a:rPr>
                        <a:t>Born on or after 1 Jan 2004</a:t>
                      </a:r>
                      <a:endParaRPr lang="en-IN" sz="2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Official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Individual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5860324"/>
                  </a:ext>
                </a:extLst>
              </a:tr>
              <a:tr h="586833">
                <a:tc>
                  <a:txBody>
                    <a:bodyPr/>
                    <a:lstStyle/>
                    <a:p>
                      <a:pPr algn="ctr" fontAlgn="ctr"/>
                      <a:r>
                        <a:rPr lang="en-IN" sz="2000" u="none" strike="noStrike">
                          <a:effectLst/>
                          <a:latin typeface="+mn-lt"/>
                        </a:rPr>
                        <a:t>7</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Landscape Gardening</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Born on or after 1 Jan 2004</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Official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Team</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3899429"/>
                  </a:ext>
                </a:extLst>
              </a:tr>
              <a:tr h="586833">
                <a:tc>
                  <a:txBody>
                    <a:bodyPr/>
                    <a:lstStyle/>
                    <a:p>
                      <a:pPr algn="ctr" fontAlgn="ctr"/>
                      <a:r>
                        <a:rPr lang="en-IN" sz="2000" u="none" strike="noStrike">
                          <a:effectLst/>
                          <a:latin typeface="+mn-lt"/>
                        </a:rPr>
                        <a:t>8</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Painting and Decorating</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dirty="0">
                          <a:effectLst/>
                          <a:latin typeface="+mn-lt"/>
                        </a:rPr>
                        <a:t>Born on or after 1 Jan 2004</a:t>
                      </a:r>
                      <a:endParaRPr lang="en-IN" sz="2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a:effectLst/>
                          <a:latin typeface="+mn-lt"/>
                        </a:rPr>
                        <a:t>Official</a:t>
                      </a:r>
                      <a:endParaRPr lang="en-IN" sz="2000" b="0" i="0" u="none" strike="noStrike">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u="none" strike="noStrike" dirty="0">
                          <a:effectLst/>
                          <a:latin typeface="+mn-lt"/>
                        </a:rPr>
                        <a:t>Individual</a:t>
                      </a:r>
                      <a:endParaRPr lang="en-IN" sz="2000" b="0"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301236"/>
                  </a:ext>
                </a:extLst>
              </a:tr>
            </a:tbl>
          </a:graphicData>
        </a:graphic>
      </p:graphicFrame>
    </p:spTree>
    <p:extLst>
      <p:ext uri="{BB962C8B-B14F-4D97-AF65-F5344CB8AC3E}">
        <p14:creationId xmlns:p14="http://schemas.microsoft.com/office/powerpoint/2010/main" val="39473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6986E-F8AD-5C34-8E98-4A8ADD479003}"/>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F93F4C70-C23B-9D06-B96D-A50DA36A34A4}"/>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List of Skills – 2/8</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5768D853-3617-F982-6F25-E8FDC439E5BD}"/>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45309FD5-FAD6-3337-0A25-4447C00215BA}"/>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B4F375F-2434-CB3A-92CD-F5F2996E9E4F}"/>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93210CE-8CFF-D3AF-8D65-AE95142AAD06}"/>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0FDEE4D7-F384-DDC6-6025-59842EF97208}"/>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9DBC025E-8150-CB5A-EF56-81AAA43437A2}"/>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AFC6BB0-2B36-8E77-61E7-ACF993051CB5}"/>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B9A546A-42B5-6011-65E1-04215D294D43}"/>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143333F8-FE93-7F0D-4C0F-CA00FF6D1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B43E7E7D-EF1B-2F2F-2EB2-4C25E90037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19">
            <a:extLst>
              <a:ext uri="{FF2B5EF4-FFF2-40B4-BE49-F238E27FC236}">
                <a16:creationId xmlns:a16="http://schemas.microsoft.com/office/drawing/2014/main" id="{EFDA67E9-6DCF-E914-D6DF-4D86AC92C74F}"/>
              </a:ext>
            </a:extLst>
          </p:cNvPr>
          <p:cNvGraphicFramePr>
            <a:graphicFrameLocks noGrp="1"/>
          </p:cNvGraphicFramePr>
          <p:nvPr>
            <p:extLst>
              <p:ext uri="{D42A27DB-BD31-4B8C-83A1-F6EECF244321}">
                <p14:modId xmlns:p14="http://schemas.microsoft.com/office/powerpoint/2010/main" val="2178817831"/>
              </p:ext>
            </p:extLst>
          </p:nvPr>
        </p:nvGraphicFramePr>
        <p:xfrm>
          <a:off x="393700" y="1033140"/>
          <a:ext cx="11480800" cy="5537393"/>
        </p:xfrm>
        <a:graphic>
          <a:graphicData uri="http://schemas.openxmlformats.org/drawingml/2006/table">
            <a:tbl>
              <a:tblPr>
                <a:tableStyleId>{5C22544A-7EE6-4342-B048-85BDC9FD1C3A}</a:tableStyleId>
              </a:tblPr>
              <a:tblGrid>
                <a:gridCol w="600460">
                  <a:extLst>
                    <a:ext uri="{9D8B030D-6E8A-4147-A177-3AD203B41FA5}">
                      <a16:colId xmlns:a16="http://schemas.microsoft.com/office/drawing/2014/main" val="3692989179"/>
                    </a:ext>
                  </a:extLst>
                </a:gridCol>
                <a:gridCol w="4083130">
                  <a:extLst>
                    <a:ext uri="{9D8B030D-6E8A-4147-A177-3AD203B41FA5}">
                      <a16:colId xmlns:a16="http://schemas.microsoft.com/office/drawing/2014/main" val="1864286367"/>
                    </a:ext>
                  </a:extLst>
                </a:gridCol>
                <a:gridCol w="2449877">
                  <a:extLst>
                    <a:ext uri="{9D8B030D-6E8A-4147-A177-3AD203B41FA5}">
                      <a16:colId xmlns:a16="http://schemas.microsoft.com/office/drawing/2014/main" val="3302810042"/>
                    </a:ext>
                  </a:extLst>
                </a:gridCol>
                <a:gridCol w="1825400">
                  <a:extLst>
                    <a:ext uri="{9D8B030D-6E8A-4147-A177-3AD203B41FA5}">
                      <a16:colId xmlns:a16="http://schemas.microsoft.com/office/drawing/2014/main" val="555863098"/>
                    </a:ext>
                  </a:extLst>
                </a:gridCol>
                <a:gridCol w="2521933">
                  <a:extLst>
                    <a:ext uri="{9D8B030D-6E8A-4147-A177-3AD203B41FA5}">
                      <a16:colId xmlns:a16="http://schemas.microsoft.com/office/drawing/2014/main" val="3667477980"/>
                    </a:ext>
                  </a:extLst>
                </a:gridCol>
              </a:tblGrid>
              <a:tr h="609793">
                <a:tc>
                  <a:txBody>
                    <a:bodyPr/>
                    <a:lstStyle/>
                    <a:p>
                      <a:pPr algn="ctr" fontAlgn="ctr"/>
                      <a:r>
                        <a:rPr lang="en-IN" sz="2000" b="1" u="none" strike="noStrike" dirty="0">
                          <a:effectLst/>
                          <a:latin typeface="+mn-lt"/>
                        </a:rPr>
                        <a:t>S No</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Skill Name</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Age Eligibility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Category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Format</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8173455"/>
                  </a:ext>
                </a:extLst>
              </a:tr>
              <a:tr h="586833">
                <a:tc>
                  <a:txBody>
                    <a:bodyPr/>
                    <a:lstStyle/>
                    <a:p>
                      <a:pPr algn="ctr" fontAlgn="ctr"/>
                      <a:r>
                        <a:rPr lang="en-IN" sz="2000" b="0" i="0" u="none" strike="noStrike" dirty="0">
                          <a:solidFill>
                            <a:srgbClr val="000000"/>
                          </a:solidFill>
                          <a:effectLst/>
                          <a:latin typeface="+mn-lt"/>
                        </a:rPr>
                        <a:t>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Plastering and Drywall Systems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8580448"/>
                  </a:ext>
                </a:extLst>
              </a:tr>
              <a:tr h="586833">
                <a:tc>
                  <a:txBody>
                    <a:bodyPr/>
                    <a:lstStyle/>
                    <a:p>
                      <a:pPr algn="ctr" fontAlgn="ctr"/>
                      <a:r>
                        <a:rPr lang="en-IN" sz="2000" b="0" i="0" u="none" strike="noStrike">
                          <a:solidFill>
                            <a:srgbClr val="000000"/>
                          </a:solidFill>
                          <a:effectLst/>
                          <a:latin typeface="+mn-lt"/>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dirty="0">
                          <a:solidFill>
                            <a:srgbClr val="000000"/>
                          </a:solidFill>
                          <a:effectLst/>
                          <a:latin typeface="+mn-lt"/>
                        </a:rPr>
                        <a:t>Plumbing and Heating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5256120"/>
                  </a:ext>
                </a:extLst>
              </a:tr>
              <a:tr h="586833">
                <a:tc>
                  <a:txBody>
                    <a:bodyPr/>
                    <a:lstStyle/>
                    <a:p>
                      <a:pPr algn="ctr" fontAlgn="ctr"/>
                      <a:r>
                        <a:rPr lang="en-IN" sz="2000" b="0" i="0" u="none" strike="noStrike">
                          <a:solidFill>
                            <a:srgbClr val="000000"/>
                          </a:solidFill>
                          <a:effectLst/>
                          <a:latin typeface="+mn-lt"/>
                        </a:rPr>
                        <a:t>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Refrigeration and Air Conditioning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8060921"/>
                  </a:ext>
                </a:extLst>
              </a:tr>
              <a:tr h="586833">
                <a:tc>
                  <a:txBody>
                    <a:bodyPr/>
                    <a:lstStyle/>
                    <a:p>
                      <a:pPr algn="ctr" fontAlgn="ctr"/>
                      <a:r>
                        <a:rPr lang="en-IN" sz="2000" b="0" i="0" u="none" strike="noStrike">
                          <a:solidFill>
                            <a:srgbClr val="000000"/>
                          </a:solidFill>
                          <a:effectLst/>
                          <a:latin typeface="+mn-lt"/>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Wall and Floor Tiling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49844"/>
                  </a:ext>
                </a:extLst>
              </a:tr>
              <a:tr h="586833">
                <a:tc>
                  <a:txBody>
                    <a:bodyPr/>
                    <a:lstStyle/>
                    <a:p>
                      <a:pPr algn="ctr" fontAlgn="ctr"/>
                      <a:r>
                        <a:rPr lang="en-IN" sz="2000" b="0" i="0" u="none" strike="noStrike">
                          <a:solidFill>
                            <a:srgbClr val="000000"/>
                          </a:solidFill>
                          <a:effectLst/>
                          <a:latin typeface="+mn-lt"/>
                        </a:rPr>
                        <a:t>13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3D Digital Game Art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401266"/>
                  </a:ext>
                </a:extLst>
              </a:tr>
              <a:tr h="586833">
                <a:tc>
                  <a:txBody>
                    <a:bodyPr/>
                    <a:lstStyle/>
                    <a:p>
                      <a:pPr algn="ctr" fontAlgn="ctr"/>
                      <a:r>
                        <a:rPr lang="en-IN" sz="2000" b="0" i="0" u="none" strike="noStrike">
                          <a:solidFill>
                            <a:srgbClr val="000000"/>
                          </a:solidFill>
                          <a:effectLst/>
                          <a:latin typeface="+mn-lt"/>
                        </a:rPr>
                        <a:t>14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Fashion Technology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5860324"/>
                  </a:ext>
                </a:extLst>
              </a:tr>
              <a:tr h="586833">
                <a:tc>
                  <a:txBody>
                    <a:bodyPr/>
                    <a:lstStyle/>
                    <a:p>
                      <a:pPr algn="ctr" fontAlgn="ctr"/>
                      <a:r>
                        <a:rPr lang="en-IN" sz="2000" b="0" i="0" u="none" strike="noStrike">
                          <a:solidFill>
                            <a:srgbClr val="000000"/>
                          </a:solidFill>
                          <a:effectLst/>
                          <a:latin typeface="+mn-lt"/>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Floristry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3899429"/>
                  </a:ext>
                </a:extLst>
              </a:tr>
              <a:tr h="586833">
                <a:tc>
                  <a:txBody>
                    <a:bodyPr/>
                    <a:lstStyle/>
                    <a:p>
                      <a:pPr algn="ctr" fontAlgn="ctr"/>
                      <a:r>
                        <a:rPr lang="en-IN" sz="2000" b="0" i="0" u="none" strike="noStrike">
                          <a:solidFill>
                            <a:srgbClr val="000000"/>
                          </a:solidFill>
                          <a:effectLst/>
                          <a:latin typeface="+mn-lt"/>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Graphic Design Technology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dirty="0">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301236"/>
                  </a:ext>
                </a:extLst>
              </a:tr>
            </a:tbl>
          </a:graphicData>
        </a:graphic>
      </p:graphicFrame>
    </p:spTree>
    <p:extLst>
      <p:ext uri="{BB962C8B-B14F-4D97-AF65-F5344CB8AC3E}">
        <p14:creationId xmlns:p14="http://schemas.microsoft.com/office/powerpoint/2010/main" val="302514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F3D42-D485-41AB-7E1F-4FDE1634BB8F}"/>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DC982294-4B50-972A-F892-43B1FFB87DA2}"/>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List of Skills – 3/8</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2FF5B507-B73F-C04C-A9FB-5501DEE20FF6}"/>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F9DA5C33-1A54-8E0C-E1AA-E75F6FB30144}"/>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113D857-2FBA-47B0-B9ED-35B2AB2F00F7}"/>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8250FEC-6E35-C441-ADED-42708B5258E9}"/>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F9584D34-F308-4C42-56AD-9F0CBE3FACA7}"/>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8C71D698-AA52-4776-2EF6-666F6DD0960E}"/>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CC538AEF-901C-9505-9FB7-1574427E0616}"/>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F4A477D-41E0-AD02-3334-A9F03B4B1EC7}"/>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D739830A-C135-2AC0-7462-CF01735C7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41151A72-1048-86EA-9188-50A282C4E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19">
            <a:extLst>
              <a:ext uri="{FF2B5EF4-FFF2-40B4-BE49-F238E27FC236}">
                <a16:creationId xmlns:a16="http://schemas.microsoft.com/office/drawing/2014/main" id="{FE11651E-E828-620A-DE2E-44D47E6973C8}"/>
              </a:ext>
            </a:extLst>
          </p:cNvPr>
          <p:cNvGraphicFramePr>
            <a:graphicFrameLocks noGrp="1"/>
          </p:cNvGraphicFramePr>
          <p:nvPr>
            <p:extLst>
              <p:ext uri="{D42A27DB-BD31-4B8C-83A1-F6EECF244321}">
                <p14:modId xmlns:p14="http://schemas.microsoft.com/office/powerpoint/2010/main" val="3043622551"/>
              </p:ext>
            </p:extLst>
          </p:nvPr>
        </p:nvGraphicFramePr>
        <p:xfrm>
          <a:off x="393700" y="1033140"/>
          <a:ext cx="11480800" cy="5537393"/>
        </p:xfrm>
        <a:graphic>
          <a:graphicData uri="http://schemas.openxmlformats.org/drawingml/2006/table">
            <a:tbl>
              <a:tblPr>
                <a:tableStyleId>{5C22544A-7EE6-4342-B048-85BDC9FD1C3A}</a:tableStyleId>
              </a:tblPr>
              <a:tblGrid>
                <a:gridCol w="600460">
                  <a:extLst>
                    <a:ext uri="{9D8B030D-6E8A-4147-A177-3AD203B41FA5}">
                      <a16:colId xmlns:a16="http://schemas.microsoft.com/office/drawing/2014/main" val="3692989179"/>
                    </a:ext>
                  </a:extLst>
                </a:gridCol>
                <a:gridCol w="4083130">
                  <a:extLst>
                    <a:ext uri="{9D8B030D-6E8A-4147-A177-3AD203B41FA5}">
                      <a16:colId xmlns:a16="http://schemas.microsoft.com/office/drawing/2014/main" val="1864286367"/>
                    </a:ext>
                  </a:extLst>
                </a:gridCol>
                <a:gridCol w="2449877">
                  <a:extLst>
                    <a:ext uri="{9D8B030D-6E8A-4147-A177-3AD203B41FA5}">
                      <a16:colId xmlns:a16="http://schemas.microsoft.com/office/drawing/2014/main" val="3302810042"/>
                    </a:ext>
                  </a:extLst>
                </a:gridCol>
                <a:gridCol w="1825400">
                  <a:extLst>
                    <a:ext uri="{9D8B030D-6E8A-4147-A177-3AD203B41FA5}">
                      <a16:colId xmlns:a16="http://schemas.microsoft.com/office/drawing/2014/main" val="555863098"/>
                    </a:ext>
                  </a:extLst>
                </a:gridCol>
                <a:gridCol w="2521933">
                  <a:extLst>
                    <a:ext uri="{9D8B030D-6E8A-4147-A177-3AD203B41FA5}">
                      <a16:colId xmlns:a16="http://schemas.microsoft.com/office/drawing/2014/main" val="3667477980"/>
                    </a:ext>
                  </a:extLst>
                </a:gridCol>
              </a:tblGrid>
              <a:tr h="609793">
                <a:tc>
                  <a:txBody>
                    <a:bodyPr/>
                    <a:lstStyle/>
                    <a:p>
                      <a:pPr algn="ctr" fontAlgn="ctr"/>
                      <a:r>
                        <a:rPr lang="en-IN" sz="2000" b="1" u="none" strike="noStrike" dirty="0">
                          <a:effectLst/>
                          <a:latin typeface="+mn-lt"/>
                        </a:rPr>
                        <a:t>S No</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Skill Name</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Age Eligibility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Category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Format</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8173455"/>
                  </a:ext>
                </a:extLst>
              </a:tr>
              <a:tr h="586833">
                <a:tc>
                  <a:txBody>
                    <a:bodyPr/>
                    <a:lstStyle/>
                    <a:p>
                      <a:pPr algn="ctr" fontAlgn="ctr"/>
                      <a:r>
                        <a:rPr lang="en-IN" sz="2000" b="0" i="0" u="none" strike="noStrike" dirty="0">
                          <a:solidFill>
                            <a:srgbClr val="000000"/>
                          </a:solidFill>
                          <a:effectLst/>
                          <a:latin typeface="+mn-lt"/>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Jewellery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8580448"/>
                  </a:ext>
                </a:extLst>
              </a:tr>
              <a:tr h="586833">
                <a:tc>
                  <a:txBody>
                    <a:bodyPr/>
                    <a:lstStyle/>
                    <a:p>
                      <a:pPr algn="ctr" fontAlgn="ctr"/>
                      <a:r>
                        <a:rPr lang="en-IN" sz="2000" b="0" i="0" u="none" strike="noStrike">
                          <a:solidFill>
                            <a:srgbClr val="000000"/>
                          </a:solidFill>
                          <a:effectLst/>
                          <a:latin typeface="+mn-lt"/>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Visual Merchandising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5256120"/>
                  </a:ext>
                </a:extLst>
              </a:tr>
              <a:tr h="586833">
                <a:tc>
                  <a:txBody>
                    <a:bodyPr/>
                    <a:lstStyle/>
                    <a:p>
                      <a:pPr algn="ctr" fontAlgn="ctr"/>
                      <a:r>
                        <a:rPr lang="en-IN" sz="2000" b="0" i="0" u="none" strike="noStrike">
                          <a:solidFill>
                            <a:srgbClr val="000000"/>
                          </a:solidFill>
                          <a:effectLst/>
                          <a:latin typeface="+mn-lt"/>
                        </a:rPr>
                        <a:t>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Digital Interactive Media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Provisional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8060921"/>
                  </a:ext>
                </a:extLst>
              </a:tr>
              <a:tr h="586833">
                <a:tc>
                  <a:txBody>
                    <a:bodyPr/>
                    <a:lstStyle/>
                    <a:p>
                      <a:pPr algn="ctr" fontAlgn="ctr"/>
                      <a:r>
                        <a:rPr lang="en-IN" sz="2000" b="0" i="0" u="none" strike="noStrike">
                          <a:solidFill>
                            <a:srgbClr val="000000"/>
                          </a:solidFill>
                          <a:effectLst/>
                          <a:latin typeface="+mn-lt"/>
                        </a:rPr>
                        <a:t>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IT Network Systems Administration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49844"/>
                  </a:ext>
                </a:extLst>
              </a:tr>
              <a:tr h="586833">
                <a:tc>
                  <a:txBody>
                    <a:bodyPr/>
                    <a:lstStyle/>
                    <a:p>
                      <a:pPr algn="ctr" fontAlgn="ctr"/>
                      <a:r>
                        <a:rPr lang="en-IN" sz="2000" b="0" i="0" u="none" strike="noStrike">
                          <a:solidFill>
                            <a:srgbClr val="000000"/>
                          </a:solidFill>
                          <a:effectLst/>
                          <a:latin typeface="+mn-lt"/>
                        </a:rPr>
                        <a:t>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Software Application Development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401266"/>
                  </a:ext>
                </a:extLst>
              </a:tr>
              <a:tr h="586833">
                <a:tc>
                  <a:txBody>
                    <a:bodyPr/>
                    <a:lstStyle/>
                    <a:p>
                      <a:pPr algn="ctr" fontAlgn="ctr"/>
                      <a:r>
                        <a:rPr lang="en-IN" sz="2000" b="0" i="0" u="none" strike="noStrike">
                          <a:solidFill>
                            <a:srgbClr val="000000"/>
                          </a:solidFill>
                          <a:effectLst/>
                          <a:latin typeface="+mn-lt"/>
                        </a:rPr>
                        <a:t>22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Mobile Applications Development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5860324"/>
                  </a:ext>
                </a:extLst>
              </a:tr>
              <a:tr h="586833">
                <a:tc>
                  <a:txBody>
                    <a:bodyPr/>
                    <a:lstStyle/>
                    <a:p>
                      <a:pPr algn="ctr" fontAlgn="ctr"/>
                      <a:r>
                        <a:rPr lang="en-IN" sz="2000" b="0" i="0" u="none" strike="noStrike">
                          <a:solidFill>
                            <a:srgbClr val="000000"/>
                          </a:solidFill>
                          <a:effectLst/>
                          <a:latin typeface="+mn-lt"/>
                        </a:rPr>
                        <a:t>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Web Technologies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3899429"/>
                  </a:ext>
                </a:extLst>
              </a:tr>
              <a:tr h="586833">
                <a:tc>
                  <a:txBody>
                    <a:bodyPr/>
                    <a:lstStyle/>
                    <a:p>
                      <a:pPr algn="ctr" fontAlgn="ctr"/>
                      <a:r>
                        <a:rPr lang="en-IN" sz="2000" b="0" i="0" u="none" strike="noStrike">
                          <a:solidFill>
                            <a:srgbClr val="000000"/>
                          </a:solidFill>
                          <a:effectLst/>
                          <a:latin typeface="+mn-lt"/>
                        </a:rPr>
                        <a:t>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Intelligent Security Technology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Provisional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dirty="0">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301236"/>
                  </a:ext>
                </a:extLst>
              </a:tr>
            </a:tbl>
          </a:graphicData>
        </a:graphic>
      </p:graphicFrame>
    </p:spTree>
    <p:extLst>
      <p:ext uri="{BB962C8B-B14F-4D97-AF65-F5344CB8AC3E}">
        <p14:creationId xmlns:p14="http://schemas.microsoft.com/office/powerpoint/2010/main" val="143561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B32D1-40CB-A9AA-37BA-012665482A0B}"/>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EF46E9C3-6A4B-1C84-F85B-B73E681FDCEE}"/>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List of Skills – 4/8</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AD736E1E-87E5-7674-7C26-84B9DBBCF7FB}"/>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DD77813E-0683-A3D6-4299-21AE48DACAD3}"/>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E2E916C-1931-B973-FE82-A46B208CAA8C}"/>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63C10A2-F359-DFC0-4CA2-93D4C78DC514}"/>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02DD8512-4102-5A05-E470-AA19C57A30E8}"/>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ED135A16-F5B4-D6E2-B78D-7AE9B5D3604C}"/>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09315A-8974-193C-0E75-3DE41CDBFA31}"/>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4DF5795-326F-BDFB-9F57-4731D59F5459}"/>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B57F0389-7093-72F2-EAE9-800C428B5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D009F165-5339-8310-D750-2911AD484A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19">
            <a:extLst>
              <a:ext uri="{FF2B5EF4-FFF2-40B4-BE49-F238E27FC236}">
                <a16:creationId xmlns:a16="http://schemas.microsoft.com/office/drawing/2014/main" id="{67828464-27C7-5E2A-A919-6516A8805680}"/>
              </a:ext>
            </a:extLst>
          </p:cNvPr>
          <p:cNvGraphicFramePr>
            <a:graphicFrameLocks noGrp="1"/>
          </p:cNvGraphicFramePr>
          <p:nvPr>
            <p:extLst>
              <p:ext uri="{D42A27DB-BD31-4B8C-83A1-F6EECF244321}">
                <p14:modId xmlns:p14="http://schemas.microsoft.com/office/powerpoint/2010/main" val="340423430"/>
              </p:ext>
            </p:extLst>
          </p:nvPr>
        </p:nvGraphicFramePr>
        <p:xfrm>
          <a:off x="393700" y="1033140"/>
          <a:ext cx="11480800" cy="5537393"/>
        </p:xfrm>
        <a:graphic>
          <a:graphicData uri="http://schemas.openxmlformats.org/drawingml/2006/table">
            <a:tbl>
              <a:tblPr>
                <a:tableStyleId>{5C22544A-7EE6-4342-B048-85BDC9FD1C3A}</a:tableStyleId>
              </a:tblPr>
              <a:tblGrid>
                <a:gridCol w="600460">
                  <a:extLst>
                    <a:ext uri="{9D8B030D-6E8A-4147-A177-3AD203B41FA5}">
                      <a16:colId xmlns:a16="http://schemas.microsoft.com/office/drawing/2014/main" val="3692989179"/>
                    </a:ext>
                  </a:extLst>
                </a:gridCol>
                <a:gridCol w="4083130">
                  <a:extLst>
                    <a:ext uri="{9D8B030D-6E8A-4147-A177-3AD203B41FA5}">
                      <a16:colId xmlns:a16="http://schemas.microsoft.com/office/drawing/2014/main" val="1864286367"/>
                    </a:ext>
                  </a:extLst>
                </a:gridCol>
                <a:gridCol w="2449877">
                  <a:extLst>
                    <a:ext uri="{9D8B030D-6E8A-4147-A177-3AD203B41FA5}">
                      <a16:colId xmlns:a16="http://schemas.microsoft.com/office/drawing/2014/main" val="3302810042"/>
                    </a:ext>
                  </a:extLst>
                </a:gridCol>
                <a:gridCol w="1825400">
                  <a:extLst>
                    <a:ext uri="{9D8B030D-6E8A-4147-A177-3AD203B41FA5}">
                      <a16:colId xmlns:a16="http://schemas.microsoft.com/office/drawing/2014/main" val="555863098"/>
                    </a:ext>
                  </a:extLst>
                </a:gridCol>
                <a:gridCol w="2521933">
                  <a:extLst>
                    <a:ext uri="{9D8B030D-6E8A-4147-A177-3AD203B41FA5}">
                      <a16:colId xmlns:a16="http://schemas.microsoft.com/office/drawing/2014/main" val="3667477980"/>
                    </a:ext>
                  </a:extLst>
                </a:gridCol>
              </a:tblGrid>
              <a:tr h="609793">
                <a:tc>
                  <a:txBody>
                    <a:bodyPr/>
                    <a:lstStyle/>
                    <a:p>
                      <a:pPr algn="ctr" fontAlgn="ctr"/>
                      <a:r>
                        <a:rPr lang="en-IN" sz="2000" b="1" u="none" strike="noStrike" dirty="0">
                          <a:effectLst/>
                          <a:latin typeface="+mn-lt"/>
                        </a:rPr>
                        <a:t>S No</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Skill Name</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Age Eligibility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Category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Format</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8173455"/>
                  </a:ext>
                </a:extLst>
              </a:tr>
              <a:tr h="586833">
                <a:tc>
                  <a:txBody>
                    <a:bodyPr/>
                    <a:lstStyle/>
                    <a:p>
                      <a:pPr algn="ctr" fontAlgn="ctr"/>
                      <a:r>
                        <a:rPr lang="en-IN" sz="2000" b="0" i="0" u="none" strike="noStrike" dirty="0">
                          <a:solidFill>
                            <a:srgbClr val="000000"/>
                          </a:solidFill>
                          <a:effectLst/>
                          <a:latin typeface="+mn-lt"/>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Software Testing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Provisional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8580448"/>
                  </a:ext>
                </a:extLst>
              </a:tr>
              <a:tr h="586833">
                <a:tc>
                  <a:txBody>
                    <a:bodyPr/>
                    <a:lstStyle/>
                    <a:p>
                      <a:pPr algn="ctr" fontAlgn="ctr"/>
                      <a:r>
                        <a:rPr lang="en-IN" sz="2000" b="0" i="0" u="none" strike="noStrike">
                          <a:solidFill>
                            <a:srgbClr val="000000"/>
                          </a:solidFill>
                          <a:effectLst/>
                          <a:latin typeface="+mn-lt"/>
                        </a:rPr>
                        <a:t>26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Autonomous Mobile Robotics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Team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5256120"/>
                  </a:ext>
                </a:extLst>
              </a:tr>
              <a:tr h="586833">
                <a:tc>
                  <a:txBody>
                    <a:bodyPr/>
                    <a:lstStyle/>
                    <a:p>
                      <a:pPr algn="ctr" fontAlgn="ctr"/>
                      <a:r>
                        <a:rPr lang="en-IN" sz="2000" b="0" i="0" u="none" strike="noStrike">
                          <a:solidFill>
                            <a:srgbClr val="000000"/>
                          </a:solidFill>
                          <a:effectLst/>
                          <a:latin typeface="+mn-lt"/>
                        </a:rPr>
                        <a:t>27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Chemical Laboratory Technology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8060921"/>
                  </a:ext>
                </a:extLst>
              </a:tr>
              <a:tr h="586833">
                <a:tc>
                  <a:txBody>
                    <a:bodyPr/>
                    <a:lstStyle/>
                    <a:p>
                      <a:pPr algn="ctr" fontAlgn="ctr"/>
                      <a:r>
                        <a:rPr lang="en-IN" sz="2000" b="0" i="0" u="none" strike="noStrike">
                          <a:solidFill>
                            <a:srgbClr val="000000"/>
                          </a:solidFill>
                          <a:effectLst/>
                          <a:latin typeface="+mn-lt"/>
                        </a:rPr>
                        <a:t>28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CNC Milling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49844"/>
                  </a:ext>
                </a:extLst>
              </a:tr>
              <a:tr h="586833">
                <a:tc>
                  <a:txBody>
                    <a:bodyPr/>
                    <a:lstStyle/>
                    <a:p>
                      <a:pPr algn="ctr" fontAlgn="ctr"/>
                      <a:r>
                        <a:rPr lang="en-IN" sz="2000" b="0" i="0" u="none" strike="noStrike">
                          <a:solidFill>
                            <a:srgbClr val="000000"/>
                          </a:solidFill>
                          <a:effectLst/>
                          <a:latin typeface="+mn-lt"/>
                        </a:rPr>
                        <a:t>29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CNC Turning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401266"/>
                  </a:ext>
                </a:extLst>
              </a:tr>
              <a:tr h="586833">
                <a:tc>
                  <a:txBody>
                    <a:bodyPr/>
                    <a:lstStyle/>
                    <a:p>
                      <a:pPr algn="ctr" fontAlgn="ctr"/>
                      <a:r>
                        <a:rPr lang="en-IN" sz="2000" b="0" i="0" u="none" strike="noStrike">
                          <a:solidFill>
                            <a:srgbClr val="000000"/>
                          </a:solidFill>
                          <a:effectLst/>
                          <a:latin typeface="+mn-lt"/>
                        </a:rPr>
                        <a:t>30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Electronics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5860324"/>
                  </a:ext>
                </a:extLst>
              </a:tr>
              <a:tr h="586833">
                <a:tc>
                  <a:txBody>
                    <a:bodyPr/>
                    <a:lstStyle/>
                    <a:p>
                      <a:pPr algn="ctr" fontAlgn="ctr"/>
                      <a:r>
                        <a:rPr lang="en-IN" sz="2000" b="0" i="0" u="none" strike="noStrike">
                          <a:solidFill>
                            <a:srgbClr val="000000"/>
                          </a:solidFill>
                          <a:effectLst/>
                          <a:latin typeface="+mn-lt"/>
                        </a:rPr>
                        <a:t>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Industrial Control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3899429"/>
                  </a:ext>
                </a:extLst>
              </a:tr>
              <a:tr h="586833">
                <a:tc>
                  <a:txBody>
                    <a:bodyPr/>
                    <a:lstStyle/>
                    <a:p>
                      <a:pPr algn="ctr" fontAlgn="ctr"/>
                      <a:r>
                        <a:rPr lang="en-IN" sz="2000" b="0" i="0" u="none" strike="noStrike">
                          <a:solidFill>
                            <a:srgbClr val="000000"/>
                          </a:solidFill>
                          <a:effectLst/>
                          <a:latin typeface="+mn-lt"/>
                        </a:rPr>
                        <a:t>32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Industrial Mechanics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dirty="0">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301236"/>
                  </a:ext>
                </a:extLst>
              </a:tr>
            </a:tbl>
          </a:graphicData>
        </a:graphic>
      </p:graphicFrame>
    </p:spTree>
    <p:extLst>
      <p:ext uri="{BB962C8B-B14F-4D97-AF65-F5344CB8AC3E}">
        <p14:creationId xmlns:p14="http://schemas.microsoft.com/office/powerpoint/2010/main" val="243941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12C08-6FAB-2D53-4846-5C29850C8790}"/>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6A03C3C6-2ADD-9BE7-E0E7-C398825F8B4D}"/>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List of Skills – 5/8</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D8DF803A-2C51-EF2F-2B92-7AD922558713}"/>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969F3CA1-AF99-A8E1-3DD6-CC6BB9856DF0}"/>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31F4DA8-7764-EC55-00E8-E6EF8D930E05}"/>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7608EC5-028D-D90B-3347-EFC6A5636853}"/>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96EF7E10-0A2E-4A3D-4678-16F7D15B469D}"/>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EE6D4C80-777C-F701-EC5E-D06F9AD943D7}"/>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16D0197-671F-0847-33F2-DF0EF7A2E250}"/>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D07B18F-AC76-27EF-43CD-018D3183637F}"/>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6A8D6FE0-9A09-6599-7272-26BA2BD53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B8DCAF47-4B82-B7B4-FBA2-ADC8010B6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19">
            <a:extLst>
              <a:ext uri="{FF2B5EF4-FFF2-40B4-BE49-F238E27FC236}">
                <a16:creationId xmlns:a16="http://schemas.microsoft.com/office/drawing/2014/main" id="{86FC5B32-8558-9519-B090-88A9AAF9CAEC}"/>
              </a:ext>
            </a:extLst>
          </p:cNvPr>
          <p:cNvGraphicFramePr>
            <a:graphicFrameLocks noGrp="1"/>
          </p:cNvGraphicFramePr>
          <p:nvPr>
            <p:extLst>
              <p:ext uri="{D42A27DB-BD31-4B8C-83A1-F6EECF244321}">
                <p14:modId xmlns:p14="http://schemas.microsoft.com/office/powerpoint/2010/main" val="3771063361"/>
              </p:ext>
            </p:extLst>
          </p:nvPr>
        </p:nvGraphicFramePr>
        <p:xfrm>
          <a:off x="393700" y="1033140"/>
          <a:ext cx="11480800" cy="5537393"/>
        </p:xfrm>
        <a:graphic>
          <a:graphicData uri="http://schemas.openxmlformats.org/drawingml/2006/table">
            <a:tbl>
              <a:tblPr>
                <a:tableStyleId>{5C22544A-7EE6-4342-B048-85BDC9FD1C3A}</a:tableStyleId>
              </a:tblPr>
              <a:tblGrid>
                <a:gridCol w="600460">
                  <a:extLst>
                    <a:ext uri="{9D8B030D-6E8A-4147-A177-3AD203B41FA5}">
                      <a16:colId xmlns:a16="http://schemas.microsoft.com/office/drawing/2014/main" val="3692989179"/>
                    </a:ext>
                  </a:extLst>
                </a:gridCol>
                <a:gridCol w="4083130">
                  <a:extLst>
                    <a:ext uri="{9D8B030D-6E8A-4147-A177-3AD203B41FA5}">
                      <a16:colId xmlns:a16="http://schemas.microsoft.com/office/drawing/2014/main" val="1864286367"/>
                    </a:ext>
                  </a:extLst>
                </a:gridCol>
                <a:gridCol w="2449877">
                  <a:extLst>
                    <a:ext uri="{9D8B030D-6E8A-4147-A177-3AD203B41FA5}">
                      <a16:colId xmlns:a16="http://schemas.microsoft.com/office/drawing/2014/main" val="3302810042"/>
                    </a:ext>
                  </a:extLst>
                </a:gridCol>
                <a:gridCol w="1825400">
                  <a:extLst>
                    <a:ext uri="{9D8B030D-6E8A-4147-A177-3AD203B41FA5}">
                      <a16:colId xmlns:a16="http://schemas.microsoft.com/office/drawing/2014/main" val="555863098"/>
                    </a:ext>
                  </a:extLst>
                </a:gridCol>
                <a:gridCol w="2521933">
                  <a:extLst>
                    <a:ext uri="{9D8B030D-6E8A-4147-A177-3AD203B41FA5}">
                      <a16:colId xmlns:a16="http://schemas.microsoft.com/office/drawing/2014/main" val="3667477980"/>
                    </a:ext>
                  </a:extLst>
                </a:gridCol>
              </a:tblGrid>
              <a:tr h="609793">
                <a:tc>
                  <a:txBody>
                    <a:bodyPr/>
                    <a:lstStyle/>
                    <a:p>
                      <a:pPr algn="ctr" fontAlgn="ctr"/>
                      <a:r>
                        <a:rPr lang="en-IN" sz="2000" b="1" u="none" strike="noStrike" dirty="0">
                          <a:effectLst/>
                          <a:latin typeface="+mn-lt"/>
                        </a:rPr>
                        <a:t>S No</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Skill Name</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Age Eligibility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Category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Format</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8173455"/>
                  </a:ext>
                </a:extLst>
              </a:tr>
              <a:tr h="586833">
                <a:tc>
                  <a:txBody>
                    <a:bodyPr/>
                    <a:lstStyle/>
                    <a:p>
                      <a:pPr algn="ctr" fontAlgn="ctr"/>
                      <a:r>
                        <a:rPr lang="en-IN" sz="2000" b="0" i="0" u="none" strike="noStrike" dirty="0">
                          <a:solidFill>
                            <a:srgbClr val="000000"/>
                          </a:solidFill>
                          <a:effectLst/>
                          <a:latin typeface="+mn-lt"/>
                        </a:rPr>
                        <a:t>33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Mechanical Engineering CAD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8580448"/>
                  </a:ext>
                </a:extLst>
              </a:tr>
              <a:tr h="586833">
                <a:tc>
                  <a:txBody>
                    <a:bodyPr/>
                    <a:lstStyle/>
                    <a:p>
                      <a:pPr algn="ctr" fontAlgn="ctr"/>
                      <a:r>
                        <a:rPr lang="en-IN" sz="2000" b="0" i="0" u="none" strike="noStrike">
                          <a:solidFill>
                            <a:srgbClr val="000000"/>
                          </a:solidFill>
                          <a:effectLst/>
                          <a:latin typeface="+mn-lt"/>
                        </a:rPr>
                        <a:t>34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Renewable Energy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5256120"/>
                  </a:ext>
                </a:extLst>
              </a:tr>
              <a:tr h="586833">
                <a:tc>
                  <a:txBody>
                    <a:bodyPr/>
                    <a:lstStyle/>
                    <a:p>
                      <a:pPr algn="ctr" fontAlgn="ctr"/>
                      <a:r>
                        <a:rPr lang="en-IN" sz="2000" b="0" i="0" u="none" strike="noStrike">
                          <a:solidFill>
                            <a:srgbClr val="000000"/>
                          </a:solidFill>
                          <a:effectLst/>
                          <a:latin typeface="+mn-lt"/>
                        </a:rPr>
                        <a:t>35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dirty="0">
                          <a:solidFill>
                            <a:srgbClr val="000000"/>
                          </a:solidFill>
                          <a:effectLst/>
                          <a:latin typeface="+mn-lt"/>
                        </a:rPr>
                        <a:t>Welding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8060921"/>
                  </a:ext>
                </a:extLst>
              </a:tr>
              <a:tr h="586833">
                <a:tc>
                  <a:txBody>
                    <a:bodyPr/>
                    <a:lstStyle/>
                    <a:p>
                      <a:pPr algn="ctr" fontAlgn="ctr"/>
                      <a:r>
                        <a:rPr lang="en-IN" sz="2000" b="0" i="0" u="none" strike="noStrike">
                          <a:solidFill>
                            <a:srgbClr val="000000"/>
                          </a:solidFill>
                          <a:effectLst/>
                          <a:latin typeface="+mn-lt"/>
                        </a:rPr>
                        <a:t>36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Unmanned Aerial Systems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Provisional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49844"/>
                  </a:ext>
                </a:extLst>
              </a:tr>
              <a:tr h="586833">
                <a:tc>
                  <a:txBody>
                    <a:bodyPr/>
                    <a:lstStyle/>
                    <a:p>
                      <a:pPr algn="ctr" fontAlgn="ctr"/>
                      <a:r>
                        <a:rPr lang="en-IN" sz="2000" b="0" i="0" u="none" strike="noStrike">
                          <a:solidFill>
                            <a:srgbClr val="000000"/>
                          </a:solidFill>
                          <a:effectLst/>
                          <a:latin typeface="+mn-lt"/>
                        </a:rPr>
                        <a:t>37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Bakery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401266"/>
                  </a:ext>
                </a:extLst>
              </a:tr>
              <a:tr h="586833">
                <a:tc>
                  <a:txBody>
                    <a:bodyPr/>
                    <a:lstStyle/>
                    <a:p>
                      <a:pPr algn="ctr" fontAlgn="ctr"/>
                      <a:r>
                        <a:rPr lang="en-IN" sz="2000" b="0" i="0" u="none" strike="noStrike">
                          <a:solidFill>
                            <a:srgbClr val="000000"/>
                          </a:solidFill>
                          <a:effectLst/>
                          <a:latin typeface="+mn-lt"/>
                        </a:rPr>
                        <a:t>38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Beauty Therapy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5860324"/>
                  </a:ext>
                </a:extLst>
              </a:tr>
              <a:tr h="586833">
                <a:tc>
                  <a:txBody>
                    <a:bodyPr/>
                    <a:lstStyle/>
                    <a:p>
                      <a:pPr algn="ctr" fontAlgn="ctr"/>
                      <a:r>
                        <a:rPr lang="en-IN" sz="2000" b="0" i="0" u="none" strike="noStrike">
                          <a:solidFill>
                            <a:srgbClr val="000000"/>
                          </a:solidFill>
                          <a:effectLst/>
                          <a:latin typeface="+mn-lt"/>
                        </a:rPr>
                        <a:t>39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Cooking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3899429"/>
                  </a:ext>
                </a:extLst>
              </a:tr>
              <a:tr h="586833">
                <a:tc>
                  <a:txBody>
                    <a:bodyPr/>
                    <a:lstStyle/>
                    <a:p>
                      <a:pPr algn="ctr" fontAlgn="ctr"/>
                      <a:r>
                        <a:rPr lang="en-IN" sz="2000" b="0" i="0" u="none" strike="noStrike">
                          <a:solidFill>
                            <a:srgbClr val="000000"/>
                          </a:solidFill>
                          <a:effectLst/>
                          <a:latin typeface="+mn-lt"/>
                        </a:rPr>
                        <a:t>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Hairdressing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dirty="0">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301236"/>
                  </a:ext>
                </a:extLst>
              </a:tr>
            </a:tbl>
          </a:graphicData>
        </a:graphic>
      </p:graphicFrame>
    </p:spTree>
    <p:extLst>
      <p:ext uri="{BB962C8B-B14F-4D97-AF65-F5344CB8AC3E}">
        <p14:creationId xmlns:p14="http://schemas.microsoft.com/office/powerpoint/2010/main" val="2796835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E051A-B305-756B-2B18-821C116C37D1}"/>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4F26EF9E-7009-0C73-47AD-C812339C19FD}"/>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List of Skills – 6/8</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52A31888-9BE5-D2AB-6842-0E194392B23E}"/>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775FAE67-BFA2-5419-3039-D60971DAD21C}"/>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AB8C1F8-E2E2-261B-11AB-1D2841AC52AC}"/>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32775E3-ACE5-118A-B4AF-87E1F58B1CEA}"/>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D976BCB7-DFDD-BF97-2FC0-443A8BAD849C}"/>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AC8FD851-7B75-3225-04D9-B4B942F13CD6}"/>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6C8334B-98D8-7C99-7E5F-243A903B8E14}"/>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6D048FF-6DC8-7FEC-2C47-197A16EF1D28}"/>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1388972A-5961-0DBA-2BB1-27824887E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9BDA5026-D68B-C95E-4105-72EDD81F47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19">
            <a:extLst>
              <a:ext uri="{FF2B5EF4-FFF2-40B4-BE49-F238E27FC236}">
                <a16:creationId xmlns:a16="http://schemas.microsoft.com/office/drawing/2014/main" id="{39FDE38B-1802-E86F-7903-C22BE4EE1A14}"/>
              </a:ext>
            </a:extLst>
          </p:cNvPr>
          <p:cNvGraphicFramePr>
            <a:graphicFrameLocks noGrp="1"/>
          </p:cNvGraphicFramePr>
          <p:nvPr>
            <p:extLst>
              <p:ext uri="{D42A27DB-BD31-4B8C-83A1-F6EECF244321}">
                <p14:modId xmlns:p14="http://schemas.microsoft.com/office/powerpoint/2010/main" val="2504877615"/>
              </p:ext>
            </p:extLst>
          </p:nvPr>
        </p:nvGraphicFramePr>
        <p:xfrm>
          <a:off x="393700" y="1033140"/>
          <a:ext cx="11480800" cy="5537393"/>
        </p:xfrm>
        <a:graphic>
          <a:graphicData uri="http://schemas.openxmlformats.org/drawingml/2006/table">
            <a:tbl>
              <a:tblPr>
                <a:tableStyleId>{5C22544A-7EE6-4342-B048-85BDC9FD1C3A}</a:tableStyleId>
              </a:tblPr>
              <a:tblGrid>
                <a:gridCol w="600460">
                  <a:extLst>
                    <a:ext uri="{9D8B030D-6E8A-4147-A177-3AD203B41FA5}">
                      <a16:colId xmlns:a16="http://schemas.microsoft.com/office/drawing/2014/main" val="3692989179"/>
                    </a:ext>
                  </a:extLst>
                </a:gridCol>
                <a:gridCol w="4083130">
                  <a:extLst>
                    <a:ext uri="{9D8B030D-6E8A-4147-A177-3AD203B41FA5}">
                      <a16:colId xmlns:a16="http://schemas.microsoft.com/office/drawing/2014/main" val="1864286367"/>
                    </a:ext>
                  </a:extLst>
                </a:gridCol>
                <a:gridCol w="2449877">
                  <a:extLst>
                    <a:ext uri="{9D8B030D-6E8A-4147-A177-3AD203B41FA5}">
                      <a16:colId xmlns:a16="http://schemas.microsoft.com/office/drawing/2014/main" val="3302810042"/>
                    </a:ext>
                  </a:extLst>
                </a:gridCol>
                <a:gridCol w="1825400">
                  <a:extLst>
                    <a:ext uri="{9D8B030D-6E8A-4147-A177-3AD203B41FA5}">
                      <a16:colId xmlns:a16="http://schemas.microsoft.com/office/drawing/2014/main" val="555863098"/>
                    </a:ext>
                  </a:extLst>
                </a:gridCol>
                <a:gridCol w="2521933">
                  <a:extLst>
                    <a:ext uri="{9D8B030D-6E8A-4147-A177-3AD203B41FA5}">
                      <a16:colId xmlns:a16="http://schemas.microsoft.com/office/drawing/2014/main" val="3667477980"/>
                    </a:ext>
                  </a:extLst>
                </a:gridCol>
              </a:tblGrid>
              <a:tr h="609793">
                <a:tc>
                  <a:txBody>
                    <a:bodyPr/>
                    <a:lstStyle/>
                    <a:p>
                      <a:pPr algn="ctr" fontAlgn="ctr"/>
                      <a:r>
                        <a:rPr lang="en-IN" sz="2000" b="1" u="none" strike="noStrike" dirty="0">
                          <a:effectLst/>
                          <a:latin typeface="+mn-lt"/>
                        </a:rPr>
                        <a:t>S No</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Skill Name</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Age Eligibility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Category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Format</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8173455"/>
                  </a:ext>
                </a:extLst>
              </a:tr>
              <a:tr h="586833">
                <a:tc>
                  <a:txBody>
                    <a:bodyPr/>
                    <a:lstStyle/>
                    <a:p>
                      <a:pPr algn="ctr" fontAlgn="ctr"/>
                      <a:r>
                        <a:rPr lang="en-IN" sz="2000" b="0" i="0" u="none" strike="noStrike" dirty="0">
                          <a:solidFill>
                            <a:srgbClr val="000000"/>
                          </a:solidFill>
                          <a:effectLst/>
                          <a:latin typeface="+mn-lt"/>
                        </a:rPr>
                        <a:t>41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Health and Social Care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8580448"/>
                  </a:ext>
                </a:extLst>
              </a:tr>
              <a:tr h="586833">
                <a:tc>
                  <a:txBody>
                    <a:bodyPr/>
                    <a:lstStyle/>
                    <a:p>
                      <a:pPr algn="ctr" fontAlgn="ctr"/>
                      <a:r>
                        <a:rPr lang="en-IN" sz="2000" b="0" i="0" u="none" strike="noStrike">
                          <a:solidFill>
                            <a:srgbClr val="000000"/>
                          </a:solidFill>
                          <a:effectLst/>
                          <a:latin typeface="+mn-lt"/>
                        </a:rPr>
                        <a:t>42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Hotel Reception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5256120"/>
                  </a:ext>
                </a:extLst>
              </a:tr>
              <a:tr h="586833">
                <a:tc>
                  <a:txBody>
                    <a:bodyPr/>
                    <a:lstStyle/>
                    <a:p>
                      <a:pPr algn="ctr" fontAlgn="ctr"/>
                      <a:r>
                        <a:rPr lang="en-IN" sz="2000" b="0" i="0" u="none" strike="noStrike">
                          <a:solidFill>
                            <a:srgbClr val="000000"/>
                          </a:solidFill>
                          <a:effectLst/>
                          <a:latin typeface="+mn-lt"/>
                        </a:rPr>
                        <a:t>43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Pâtisserie and Confectionery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8060921"/>
                  </a:ext>
                </a:extLst>
              </a:tr>
              <a:tr h="586833">
                <a:tc>
                  <a:txBody>
                    <a:bodyPr/>
                    <a:lstStyle/>
                    <a:p>
                      <a:pPr algn="ctr" fontAlgn="ctr"/>
                      <a:r>
                        <a:rPr lang="en-IN" sz="2000" b="0" i="0" u="none" strike="noStrike">
                          <a:solidFill>
                            <a:srgbClr val="000000"/>
                          </a:solidFill>
                          <a:effectLst/>
                          <a:latin typeface="+mn-lt"/>
                        </a:rPr>
                        <a:t>44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Restaurant Service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49844"/>
                  </a:ext>
                </a:extLst>
              </a:tr>
              <a:tr h="586833">
                <a:tc>
                  <a:txBody>
                    <a:bodyPr/>
                    <a:lstStyle/>
                    <a:p>
                      <a:pPr algn="ctr" fontAlgn="ctr"/>
                      <a:r>
                        <a:rPr lang="en-IN" sz="2000" b="0" i="0" u="none" strike="noStrike">
                          <a:solidFill>
                            <a:srgbClr val="000000"/>
                          </a:solidFill>
                          <a:effectLst/>
                          <a:latin typeface="+mn-lt"/>
                        </a:rPr>
                        <a:t>45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Retail Sales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Provisional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401266"/>
                  </a:ext>
                </a:extLst>
              </a:tr>
              <a:tr h="586833">
                <a:tc>
                  <a:txBody>
                    <a:bodyPr/>
                    <a:lstStyle/>
                    <a:p>
                      <a:pPr algn="ctr" fontAlgn="ctr"/>
                      <a:r>
                        <a:rPr lang="en-IN" sz="2000" b="0" i="0" u="none" strike="noStrike">
                          <a:solidFill>
                            <a:srgbClr val="000000"/>
                          </a:solidFill>
                          <a:effectLst/>
                          <a:latin typeface="+mn-lt"/>
                        </a:rPr>
                        <a:t>46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Autobody Repair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5860324"/>
                  </a:ext>
                </a:extLst>
              </a:tr>
              <a:tr h="586833">
                <a:tc>
                  <a:txBody>
                    <a:bodyPr/>
                    <a:lstStyle/>
                    <a:p>
                      <a:pPr algn="ctr" fontAlgn="ctr"/>
                      <a:r>
                        <a:rPr lang="en-IN" sz="2000" b="0" i="0" u="none" strike="noStrike">
                          <a:solidFill>
                            <a:srgbClr val="000000"/>
                          </a:solidFill>
                          <a:effectLst/>
                          <a:latin typeface="+mn-lt"/>
                        </a:rPr>
                        <a:t>47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Automobile Technology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3899429"/>
                  </a:ext>
                </a:extLst>
              </a:tr>
              <a:tr h="586833">
                <a:tc>
                  <a:txBody>
                    <a:bodyPr/>
                    <a:lstStyle/>
                    <a:p>
                      <a:pPr algn="ctr" fontAlgn="ctr"/>
                      <a:r>
                        <a:rPr lang="en-IN" sz="2000" b="0" i="0" u="none" strike="noStrike">
                          <a:solidFill>
                            <a:srgbClr val="000000"/>
                          </a:solidFill>
                          <a:effectLst/>
                          <a:latin typeface="+mn-lt"/>
                        </a:rPr>
                        <a:t>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Car Painting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dirty="0">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301236"/>
                  </a:ext>
                </a:extLst>
              </a:tr>
            </a:tbl>
          </a:graphicData>
        </a:graphic>
      </p:graphicFrame>
    </p:spTree>
    <p:extLst>
      <p:ext uri="{BB962C8B-B14F-4D97-AF65-F5344CB8AC3E}">
        <p14:creationId xmlns:p14="http://schemas.microsoft.com/office/powerpoint/2010/main" val="660691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9503A-2D5F-2E5E-B3D5-8BB6C6C924E8}"/>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543D15B0-61FA-BEE4-4ED6-2F8341C83D32}"/>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List of Skills – 7/8</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B4AE0C02-E3AB-70F0-4B09-DAA1090E85A3}"/>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512A1E1E-E4AB-61E6-8F7C-5C1239172207}"/>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4F1979E-DA2E-DF14-8516-D7C1454BB6C9}"/>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6E8877B-2088-4B7F-6F55-013D295B3FC5}"/>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2558A4BE-D466-A5D2-54EC-C38BA6B389A4}"/>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C9E27D7A-3C25-028E-A8C1-8C9DD02BEB18}"/>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D9265C4A-A5AC-6602-3721-7F8A0E9C1F3E}"/>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F0DFC54-EB64-1DB1-D175-C88D1D968D5D}"/>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9DB1334C-4B96-F197-6988-E3E9110C7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870FEF0E-2379-7508-6427-5303E5DF6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19">
            <a:extLst>
              <a:ext uri="{FF2B5EF4-FFF2-40B4-BE49-F238E27FC236}">
                <a16:creationId xmlns:a16="http://schemas.microsoft.com/office/drawing/2014/main" id="{1A338BE0-4022-B537-0888-EAB01EB808FA}"/>
              </a:ext>
            </a:extLst>
          </p:cNvPr>
          <p:cNvGraphicFramePr>
            <a:graphicFrameLocks noGrp="1"/>
          </p:cNvGraphicFramePr>
          <p:nvPr>
            <p:extLst>
              <p:ext uri="{D42A27DB-BD31-4B8C-83A1-F6EECF244321}">
                <p14:modId xmlns:p14="http://schemas.microsoft.com/office/powerpoint/2010/main" val="2338689850"/>
              </p:ext>
            </p:extLst>
          </p:nvPr>
        </p:nvGraphicFramePr>
        <p:xfrm>
          <a:off x="393700" y="1033140"/>
          <a:ext cx="11480800" cy="5537393"/>
        </p:xfrm>
        <a:graphic>
          <a:graphicData uri="http://schemas.openxmlformats.org/drawingml/2006/table">
            <a:tbl>
              <a:tblPr>
                <a:tableStyleId>{5C22544A-7EE6-4342-B048-85BDC9FD1C3A}</a:tableStyleId>
              </a:tblPr>
              <a:tblGrid>
                <a:gridCol w="600460">
                  <a:extLst>
                    <a:ext uri="{9D8B030D-6E8A-4147-A177-3AD203B41FA5}">
                      <a16:colId xmlns:a16="http://schemas.microsoft.com/office/drawing/2014/main" val="3692989179"/>
                    </a:ext>
                  </a:extLst>
                </a:gridCol>
                <a:gridCol w="4083130">
                  <a:extLst>
                    <a:ext uri="{9D8B030D-6E8A-4147-A177-3AD203B41FA5}">
                      <a16:colId xmlns:a16="http://schemas.microsoft.com/office/drawing/2014/main" val="1864286367"/>
                    </a:ext>
                  </a:extLst>
                </a:gridCol>
                <a:gridCol w="2449877">
                  <a:extLst>
                    <a:ext uri="{9D8B030D-6E8A-4147-A177-3AD203B41FA5}">
                      <a16:colId xmlns:a16="http://schemas.microsoft.com/office/drawing/2014/main" val="3302810042"/>
                    </a:ext>
                  </a:extLst>
                </a:gridCol>
                <a:gridCol w="1825400">
                  <a:extLst>
                    <a:ext uri="{9D8B030D-6E8A-4147-A177-3AD203B41FA5}">
                      <a16:colId xmlns:a16="http://schemas.microsoft.com/office/drawing/2014/main" val="555863098"/>
                    </a:ext>
                  </a:extLst>
                </a:gridCol>
                <a:gridCol w="2521933">
                  <a:extLst>
                    <a:ext uri="{9D8B030D-6E8A-4147-A177-3AD203B41FA5}">
                      <a16:colId xmlns:a16="http://schemas.microsoft.com/office/drawing/2014/main" val="3667477980"/>
                    </a:ext>
                  </a:extLst>
                </a:gridCol>
              </a:tblGrid>
              <a:tr h="609793">
                <a:tc>
                  <a:txBody>
                    <a:bodyPr/>
                    <a:lstStyle/>
                    <a:p>
                      <a:pPr algn="ctr" fontAlgn="ctr"/>
                      <a:r>
                        <a:rPr lang="en-IN" sz="2000" b="1" u="none" strike="noStrike" dirty="0">
                          <a:effectLst/>
                          <a:latin typeface="+mn-lt"/>
                        </a:rPr>
                        <a:t>S No</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Skill Name</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Age Eligibility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Category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Format</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8173455"/>
                  </a:ext>
                </a:extLst>
              </a:tr>
              <a:tr h="586833">
                <a:tc>
                  <a:txBody>
                    <a:bodyPr/>
                    <a:lstStyle/>
                    <a:p>
                      <a:pPr algn="ctr" fontAlgn="ctr"/>
                      <a:r>
                        <a:rPr lang="en-IN" sz="2000" b="0" i="0" u="none" strike="noStrike" dirty="0">
                          <a:solidFill>
                            <a:srgbClr val="000000"/>
                          </a:solidFill>
                          <a:effectLst/>
                          <a:latin typeface="+mn-lt"/>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Heavy Vehicle Technology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8580448"/>
                  </a:ext>
                </a:extLst>
              </a:tr>
              <a:tr h="586833">
                <a:tc>
                  <a:txBody>
                    <a:bodyPr/>
                    <a:lstStyle/>
                    <a:p>
                      <a:pPr algn="ctr" fontAlgn="ctr"/>
                      <a:r>
                        <a:rPr lang="en-IN" sz="2000" b="0" i="0" u="none" strike="noStrike">
                          <a:solidFill>
                            <a:srgbClr val="000000"/>
                          </a:solidFill>
                          <a:effectLst/>
                          <a:latin typeface="+mn-lt"/>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Logistics and Freight Forwarding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5256120"/>
                  </a:ext>
                </a:extLst>
              </a:tr>
              <a:tr h="586833">
                <a:tc>
                  <a:txBody>
                    <a:bodyPr/>
                    <a:lstStyle/>
                    <a:p>
                      <a:pPr algn="ctr" fontAlgn="ctr"/>
                      <a:r>
                        <a:rPr lang="en-IN" sz="2000" b="0" i="0" u="none" strike="noStrike">
                          <a:solidFill>
                            <a:srgbClr val="000000"/>
                          </a:solidFill>
                          <a:effectLst/>
                          <a:latin typeface="+mn-lt"/>
                        </a:rPr>
                        <a:t>51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Digital Construction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8060921"/>
                  </a:ext>
                </a:extLst>
              </a:tr>
              <a:tr h="586833">
                <a:tc>
                  <a:txBody>
                    <a:bodyPr/>
                    <a:lstStyle/>
                    <a:p>
                      <a:pPr algn="ctr" fontAlgn="ctr"/>
                      <a:r>
                        <a:rPr lang="en-IN" sz="2000" b="0" i="0" u="none" strike="noStrike">
                          <a:solidFill>
                            <a:srgbClr val="000000"/>
                          </a:solidFill>
                          <a:effectLst/>
                          <a:latin typeface="+mn-lt"/>
                        </a:rPr>
                        <a:t>52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Cloud Computing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49844"/>
                  </a:ext>
                </a:extLst>
              </a:tr>
              <a:tr h="586833">
                <a:tc>
                  <a:txBody>
                    <a:bodyPr/>
                    <a:lstStyle/>
                    <a:p>
                      <a:pPr algn="ctr" fontAlgn="ctr"/>
                      <a:r>
                        <a:rPr lang="en-IN" sz="2000" b="0" i="0" u="none" strike="noStrike">
                          <a:solidFill>
                            <a:srgbClr val="000000"/>
                          </a:solidFill>
                          <a:effectLst/>
                          <a:latin typeface="+mn-lt"/>
                        </a:rPr>
                        <a:t>53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Cyber Security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Team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401266"/>
                  </a:ext>
                </a:extLst>
              </a:tr>
              <a:tr h="586833">
                <a:tc>
                  <a:txBody>
                    <a:bodyPr/>
                    <a:lstStyle/>
                    <a:p>
                      <a:pPr algn="ctr" fontAlgn="ctr"/>
                      <a:r>
                        <a:rPr lang="en-IN" sz="2000" b="0" i="0" u="none" strike="noStrike">
                          <a:solidFill>
                            <a:srgbClr val="000000"/>
                          </a:solidFill>
                          <a:effectLst/>
                          <a:latin typeface="+mn-lt"/>
                        </a:rPr>
                        <a:t>54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ICT Network Infrastructure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5860324"/>
                  </a:ext>
                </a:extLst>
              </a:tr>
              <a:tr h="586833">
                <a:tc>
                  <a:txBody>
                    <a:bodyPr/>
                    <a:lstStyle/>
                    <a:p>
                      <a:pPr algn="ctr" fontAlgn="ctr"/>
                      <a:r>
                        <a:rPr lang="en-IN" sz="2000" b="0" i="0" u="none" strike="noStrike">
                          <a:solidFill>
                            <a:srgbClr val="000000"/>
                          </a:solidFill>
                          <a:effectLst/>
                          <a:latin typeface="+mn-lt"/>
                        </a:rPr>
                        <a:t>55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Additive Manufacturing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3899429"/>
                  </a:ext>
                </a:extLst>
              </a:tr>
              <a:tr h="586833">
                <a:tc>
                  <a:txBody>
                    <a:bodyPr/>
                    <a:lstStyle/>
                    <a:p>
                      <a:pPr algn="ctr" fontAlgn="ctr"/>
                      <a:r>
                        <a:rPr lang="en-IN" sz="2000" b="0" i="0" u="none" strike="noStrike">
                          <a:solidFill>
                            <a:srgbClr val="000000"/>
                          </a:solidFill>
                          <a:effectLst/>
                          <a:latin typeface="+mn-lt"/>
                        </a:rPr>
                        <a:t>56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Industrial Design Technology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dirty="0">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8301236"/>
                  </a:ext>
                </a:extLst>
              </a:tr>
            </a:tbl>
          </a:graphicData>
        </a:graphic>
      </p:graphicFrame>
    </p:spTree>
    <p:extLst>
      <p:ext uri="{BB962C8B-B14F-4D97-AF65-F5344CB8AC3E}">
        <p14:creationId xmlns:p14="http://schemas.microsoft.com/office/powerpoint/2010/main" val="664988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5CD15-81CF-2C05-F415-3DB54D28F59D}"/>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7EC81D68-F965-305D-A5F6-2529C4BBC82C}"/>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List of Skills – 8/8</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9FD4DA57-23B0-2D05-D42B-9677FC16F9BD}"/>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395088B0-8ACB-A66C-04A2-4A4D76436155}"/>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5B26FC3-05E9-0987-1932-29A5F090F359}"/>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3C7CB29-08F1-CA6B-85A8-C9E05670FE8D}"/>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E486C55B-2ABD-E723-296B-A3BAFE4E990B}"/>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9544459D-0752-540D-5322-536243D95F57}"/>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5FA24E5-5407-797C-3987-72ABAEF0E36D}"/>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D119E2D-D0EB-D1C8-AC24-4AD8A6148DDB}"/>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C023A41A-B72F-00E0-9772-EE5D28067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ECC4976D-1B80-E741-9175-C069641309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19">
            <a:extLst>
              <a:ext uri="{FF2B5EF4-FFF2-40B4-BE49-F238E27FC236}">
                <a16:creationId xmlns:a16="http://schemas.microsoft.com/office/drawing/2014/main" id="{4B072631-6C89-3F08-9D90-C3AFA74B9E26}"/>
              </a:ext>
            </a:extLst>
          </p:cNvPr>
          <p:cNvGraphicFramePr>
            <a:graphicFrameLocks noGrp="1"/>
          </p:cNvGraphicFramePr>
          <p:nvPr>
            <p:extLst>
              <p:ext uri="{D42A27DB-BD31-4B8C-83A1-F6EECF244321}">
                <p14:modId xmlns:p14="http://schemas.microsoft.com/office/powerpoint/2010/main" val="2949486437"/>
              </p:ext>
            </p:extLst>
          </p:nvPr>
        </p:nvGraphicFramePr>
        <p:xfrm>
          <a:off x="393700" y="1033140"/>
          <a:ext cx="11480800" cy="5242829"/>
        </p:xfrm>
        <a:graphic>
          <a:graphicData uri="http://schemas.openxmlformats.org/drawingml/2006/table">
            <a:tbl>
              <a:tblPr>
                <a:tableStyleId>{5C22544A-7EE6-4342-B048-85BDC9FD1C3A}</a:tableStyleId>
              </a:tblPr>
              <a:tblGrid>
                <a:gridCol w="600460">
                  <a:extLst>
                    <a:ext uri="{9D8B030D-6E8A-4147-A177-3AD203B41FA5}">
                      <a16:colId xmlns:a16="http://schemas.microsoft.com/office/drawing/2014/main" val="3692989179"/>
                    </a:ext>
                  </a:extLst>
                </a:gridCol>
                <a:gridCol w="4083130">
                  <a:extLst>
                    <a:ext uri="{9D8B030D-6E8A-4147-A177-3AD203B41FA5}">
                      <a16:colId xmlns:a16="http://schemas.microsoft.com/office/drawing/2014/main" val="1864286367"/>
                    </a:ext>
                  </a:extLst>
                </a:gridCol>
                <a:gridCol w="2449877">
                  <a:extLst>
                    <a:ext uri="{9D8B030D-6E8A-4147-A177-3AD203B41FA5}">
                      <a16:colId xmlns:a16="http://schemas.microsoft.com/office/drawing/2014/main" val="3302810042"/>
                    </a:ext>
                  </a:extLst>
                </a:gridCol>
                <a:gridCol w="1825400">
                  <a:extLst>
                    <a:ext uri="{9D8B030D-6E8A-4147-A177-3AD203B41FA5}">
                      <a16:colId xmlns:a16="http://schemas.microsoft.com/office/drawing/2014/main" val="555863098"/>
                    </a:ext>
                  </a:extLst>
                </a:gridCol>
                <a:gridCol w="2521933">
                  <a:extLst>
                    <a:ext uri="{9D8B030D-6E8A-4147-A177-3AD203B41FA5}">
                      <a16:colId xmlns:a16="http://schemas.microsoft.com/office/drawing/2014/main" val="3667477980"/>
                    </a:ext>
                  </a:extLst>
                </a:gridCol>
              </a:tblGrid>
              <a:tr h="677681">
                <a:tc>
                  <a:txBody>
                    <a:bodyPr/>
                    <a:lstStyle/>
                    <a:p>
                      <a:pPr algn="ctr" fontAlgn="ctr"/>
                      <a:r>
                        <a:rPr lang="en-IN" sz="2000" b="1" u="none" strike="noStrike" dirty="0">
                          <a:effectLst/>
                          <a:latin typeface="+mn-lt"/>
                        </a:rPr>
                        <a:t>S No</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Skill Name</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Age Eligibility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Category</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IN" sz="2000" b="1" u="none" strike="noStrike" dirty="0">
                          <a:effectLst/>
                          <a:latin typeface="+mn-lt"/>
                        </a:rPr>
                        <a:t>Format</a:t>
                      </a:r>
                      <a:endParaRPr lang="en-IN" sz="2000" b="1" i="0" u="none" strike="noStrike" dirty="0">
                        <a:solidFill>
                          <a:srgbClr val="000000"/>
                        </a:solidFill>
                        <a:effectLst/>
                        <a:latin typeface="+mn-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8173455"/>
                  </a:ext>
                </a:extLst>
              </a:tr>
              <a:tr h="652164">
                <a:tc>
                  <a:txBody>
                    <a:bodyPr/>
                    <a:lstStyle/>
                    <a:p>
                      <a:pPr algn="ctr" fontAlgn="ctr"/>
                      <a:r>
                        <a:rPr lang="en-IN" sz="2000" b="0" i="0" u="none" strike="noStrike" dirty="0">
                          <a:solidFill>
                            <a:srgbClr val="000000"/>
                          </a:solidFill>
                          <a:effectLst/>
                          <a:latin typeface="+mn-lt"/>
                        </a:rPr>
                        <a:t>57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dirty="0">
                          <a:solidFill>
                            <a:srgbClr val="000000"/>
                          </a:solidFill>
                          <a:effectLst/>
                          <a:latin typeface="+mn-lt"/>
                        </a:rPr>
                        <a:t>Industry 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Team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8580448"/>
                  </a:ext>
                </a:extLst>
              </a:tr>
              <a:tr h="652164">
                <a:tc>
                  <a:txBody>
                    <a:bodyPr/>
                    <a:lstStyle/>
                    <a:p>
                      <a:pPr algn="ctr" fontAlgn="ctr"/>
                      <a:r>
                        <a:rPr lang="en-IN" sz="2000" b="0" i="0" u="none" strike="noStrike">
                          <a:solidFill>
                            <a:srgbClr val="000000"/>
                          </a:solidFill>
                          <a:effectLst/>
                          <a:latin typeface="+mn-lt"/>
                        </a:rPr>
                        <a:t>58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Mechatronics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Team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5256120"/>
                  </a:ext>
                </a:extLst>
              </a:tr>
              <a:tr h="652164">
                <a:tc>
                  <a:txBody>
                    <a:bodyPr/>
                    <a:lstStyle/>
                    <a:p>
                      <a:pPr algn="ctr" fontAlgn="ctr"/>
                      <a:r>
                        <a:rPr lang="en-IN" sz="2000" b="0" i="0" u="none" strike="noStrike">
                          <a:solidFill>
                            <a:srgbClr val="000000"/>
                          </a:solidFill>
                          <a:effectLst/>
                          <a:latin typeface="+mn-lt"/>
                        </a:rPr>
                        <a:t>59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Optoelectronic Technology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8060921"/>
                  </a:ext>
                </a:extLst>
              </a:tr>
              <a:tr h="652164">
                <a:tc>
                  <a:txBody>
                    <a:bodyPr/>
                    <a:lstStyle/>
                    <a:p>
                      <a:pPr algn="ctr" fontAlgn="ctr"/>
                      <a:r>
                        <a:rPr lang="en-IN" sz="2000" b="0" i="0" u="none" strike="noStrike">
                          <a:solidFill>
                            <a:srgbClr val="000000"/>
                          </a:solidFill>
                          <a:effectLst/>
                          <a:latin typeface="+mn-lt"/>
                        </a:rPr>
                        <a:t>60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Robot Systems Integration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Team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49844"/>
                  </a:ext>
                </a:extLst>
              </a:tr>
              <a:tr h="652164">
                <a:tc>
                  <a:txBody>
                    <a:bodyPr/>
                    <a:lstStyle/>
                    <a:p>
                      <a:pPr algn="ctr" fontAlgn="ctr"/>
                      <a:r>
                        <a:rPr lang="en-IN" sz="2000" b="0" i="0" u="none" strike="noStrike">
                          <a:solidFill>
                            <a:srgbClr val="000000"/>
                          </a:solidFill>
                          <a:effectLst/>
                          <a:latin typeface="+mn-lt"/>
                        </a:rPr>
                        <a:t>61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Water Technology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401266"/>
                  </a:ext>
                </a:extLst>
              </a:tr>
              <a:tr h="652164">
                <a:tc>
                  <a:txBody>
                    <a:bodyPr/>
                    <a:lstStyle/>
                    <a:p>
                      <a:pPr algn="ctr" fontAlgn="ctr"/>
                      <a:r>
                        <a:rPr lang="en-IN" sz="2000" b="0" i="0" u="none" strike="noStrike">
                          <a:solidFill>
                            <a:srgbClr val="000000"/>
                          </a:solidFill>
                          <a:effectLst/>
                          <a:latin typeface="+mn-lt"/>
                        </a:rPr>
                        <a:t>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Dental Prosthetics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Provisional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5860324"/>
                  </a:ext>
                </a:extLst>
              </a:tr>
              <a:tr h="652164">
                <a:tc>
                  <a:txBody>
                    <a:bodyPr/>
                    <a:lstStyle/>
                    <a:p>
                      <a:pPr algn="ctr" fontAlgn="ctr"/>
                      <a:r>
                        <a:rPr lang="en-IN" sz="2000" b="0" i="0" u="none" strike="noStrike">
                          <a:solidFill>
                            <a:srgbClr val="000000"/>
                          </a:solidFill>
                          <a:effectLst/>
                          <a:latin typeface="+mn-lt"/>
                        </a:rPr>
                        <a:t>63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Aircraft Maintenance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Born on or after 1 Jan 2001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a:solidFill>
                            <a:srgbClr val="000000"/>
                          </a:solidFill>
                          <a:effectLst/>
                          <a:latin typeface="+mn-lt"/>
                        </a:rPr>
                        <a:t>Official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IN" sz="2000" b="0" i="0" u="none" strike="noStrike" dirty="0">
                          <a:solidFill>
                            <a:srgbClr val="000000"/>
                          </a:solidFill>
                          <a:effectLst/>
                          <a:latin typeface="+mn-lt"/>
                        </a:rPr>
                        <a:t>Individual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3899429"/>
                  </a:ext>
                </a:extLst>
              </a:tr>
            </a:tbl>
          </a:graphicData>
        </a:graphic>
      </p:graphicFrame>
    </p:spTree>
    <p:extLst>
      <p:ext uri="{BB962C8B-B14F-4D97-AF65-F5344CB8AC3E}">
        <p14:creationId xmlns:p14="http://schemas.microsoft.com/office/powerpoint/2010/main" val="1957081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08050-877A-B899-254A-59EDF1013289}"/>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2DCF4CBC-20D3-F0B8-EB19-3703AC1AF5AE}"/>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Photo Gallery - Competition</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B9A6D439-FDC0-8351-9C55-C2378DB1410D}"/>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9C3E79C9-1C94-49EF-EE3D-7D190BE51580}"/>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92A9111-9CBE-E7A0-F67E-D8B6BADCE2AA}"/>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F8F7678-DA3C-A63E-56A6-2E7866ADDC58}"/>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81DFE3AB-478D-B6DB-4BED-2892D859852E}"/>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1E040F03-0514-D2BE-8010-4B3C886A6F0D}"/>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9728131-3F97-94A9-8CAE-2F3E64AC56F2}"/>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C86B0DA-1FEB-AEFA-0330-EC278A0F8099}"/>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C8A044FB-13E5-4F5D-E3D2-A0444B9AD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09E28DC8-39BA-6438-A65D-73085AD69F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group of people standing in a room&#10;&#10;Description automatically generated">
            <a:extLst>
              <a:ext uri="{FF2B5EF4-FFF2-40B4-BE49-F238E27FC236}">
                <a16:creationId xmlns:a16="http://schemas.microsoft.com/office/drawing/2014/main" id="{80207DB1-7536-CF5E-92AF-7FFE930149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649" y="1041593"/>
            <a:ext cx="3432913" cy="2925061"/>
          </a:xfrm>
          <a:prstGeom prst="rect">
            <a:avLst/>
          </a:prstGeom>
        </p:spPr>
      </p:pic>
      <p:pic>
        <p:nvPicPr>
          <p:cNvPr id="7" name="Picture 6" descr="A picture containing person, indoor, man, table&#10;&#10;Description automatically generated">
            <a:extLst>
              <a:ext uri="{FF2B5EF4-FFF2-40B4-BE49-F238E27FC236}">
                <a16:creationId xmlns:a16="http://schemas.microsoft.com/office/drawing/2014/main" id="{74D005F5-B2CF-77F8-4573-FCB4512EAA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4556" y="1041592"/>
            <a:ext cx="3432913" cy="2931755"/>
          </a:xfrm>
          <a:prstGeom prst="rect">
            <a:avLst/>
          </a:prstGeom>
        </p:spPr>
      </p:pic>
      <p:pic>
        <p:nvPicPr>
          <p:cNvPr id="9" name="Picture 8" descr="A group of people sitting at a table&#10;&#10;Description automatically generated">
            <a:extLst>
              <a:ext uri="{FF2B5EF4-FFF2-40B4-BE49-F238E27FC236}">
                <a16:creationId xmlns:a16="http://schemas.microsoft.com/office/drawing/2014/main" id="{328C1328-130E-6308-E4E1-880D20BEA5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850" y="1041591"/>
            <a:ext cx="3432913" cy="2931755"/>
          </a:xfrm>
          <a:prstGeom prst="rect">
            <a:avLst/>
          </a:prstGeom>
        </p:spPr>
      </p:pic>
      <p:pic>
        <p:nvPicPr>
          <p:cNvPr id="10" name="Picture 9" descr="A group of people in a room&#10;&#10;Description automatically generated">
            <a:extLst>
              <a:ext uri="{FF2B5EF4-FFF2-40B4-BE49-F238E27FC236}">
                <a16:creationId xmlns:a16="http://schemas.microsoft.com/office/drawing/2014/main" id="{6ECD9984-2747-710A-6521-01B31F5E060D}"/>
              </a:ext>
            </a:extLst>
          </p:cNvPr>
          <p:cNvPicPr>
            <a:picLocks noChangeAspect="1"/>
          </p:cNvPicPr>
          <p:nvPr/>
        </p:nvPicPr>
        <p:blipFill rotWithShape="1">
          <a:blip r:embed="rId8">
            <a:extLst>
              <a:ext uri="{28A0092B-C50C-407E-A947-70E740481C1C}">
                <a14:useLocalDpi xmlns:a14="http://schemas.microsoft.com/office/drawing/2010/main" val="0"/>
              </a:ext>
            </a:extLst>
          </a:blip>
          <a:srcRect l="19134" t="21529"/>
          <a:stretch/>
        </p:blipFill>
        <p:spPr>
          <a:xfrm>
            <a:off x="604911" y="4200265"/>
            <a:ext cx="3432913" cy="2108124"/>
          </a:xfrm>
          <a:prstGeom prst="rect">
            <a:avLst/>
          </a:prstGeom>
        </p:spPr>
      </p:pic>
      <p:pic>
        <p:nvPicPr>
          <p:cNvPr id="11" name="Picture 10" descr="A picture containing person, man, indoor&#10;&#10;Description automatically generated">
            <a:extLst>
              <a:ext uri="{FF2B5EF4-FFF2-40B4-BE49-F238E27FC236}">
                <a16:creationId xmlns:a16="http://schemas.microsoft.com/office/drawing/2014/main" id="{D1C3B7DA-45D0-8AD0-0F49-DD7E252424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98964" y="4196405"/>
            <a:ext cx="3220454" cy="2143615"/>
          </a:xfrm>
          <a:prstGeom prst="rect">
            <a:avLst/>
          </a:prstGeom>
        </p:spPr>
      </p:pic>
      <p:pic>
        <p:nvPicPr>
          <p:cNvPr id="12" name="Picture 11" descr="A group of people standing in front of a crowd&#10;&#10;Description automatically generated">
            <a:extLst>
              <a:ext uri="{FF2B5EF4-FFF2-40B4-BE49-F238E27FC236}">
                <a16:creationId xmlns:a16="http://schemas.microsoft.com/office/drawing/2014/main" id="{7BEE2A51-59CC-66E0-901E-2946DF4352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849" y="4191105"/>
            <a:ext cx="3432913" cy="2143616"/>
          </a:xfrm>
          <a:prstGeom prst="rect">
            <a:avLst/>
          </a:prstGeom>
        </p:spPr>
      </p:pic>
    </p:spTree>
    <p:extLst>
      <p:ext uri="{BB962C8B-B14F-4D97-AF65-F5344CB8AC3E}">
        <p14:creationId xmlns:p14="http://schemas.microsoft.com/office/powerpoint/2010/main" val="208770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4">
            <a:extLst>
              <a:ext uri="{FF2B5EF4-FFF2-40B4-BE49-F238E27FC236}">
                <a16:creationId xmlns:a16="http://schemas.microsoft.com/office/drawing/2014/main" id="{98F9AD4D-4499-5315-53D4-F8652CE18F0C}"/>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Introduction</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B34CB765-930D-1226-33A9-F2524053BC73}"/>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B0E36450-9252-B228-C6E0-FBF85AA83F7A}"/>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C8CFCEC-4699-70C0-F074-E01B0E62972A}"/>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3656AC4-3379-1620-6EAB-92CCA46A934A}"/>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B767CAC5-B6D0-46E1-5245-3F63E57B4085}"/>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3DB8E267-A713-FA8D-7559-BCDB14DD3886}"/>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3F9ABDF-0261-1AFF-668C-93FD344020E4}"/>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F12B92A-F612-C3F5-32E6-D92716EA2B2F}"/>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228F7D4B-FBE2-505A-D832-F2E75B646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4558737D-BDC9-938D-094F-09F27A49EF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29002F68-0522-A821-8CCB-91829A1C56F6}"/>
              </a:ext>
            </a:extLst>
          </p:cNvPr>
          <p:cNvSpPr>
            <a:spLocks noGrp="1"/>
          </p:cNvSpPr>
          <p:nvPr>
            <p:ph idx="1"/>
          </p:nvPr>
        </p:nvSpPr>
        <p:spPr>
          <a:xfrm>
            <a:off x="721362" y="1166018"/>
            <a:ext cx="11211558" cy="4525963"/>
          </a:xfrm>
        </p:spPr>
        <p:txBody>
          <a:bodyPr>
            <a:normAutofit lnSpcReduction="10000"/>
          </a:bodyPr>
          <a:lstStyle/>
          <a:p>
            <a:endParaRPr lang="en-US" sz="2400" dirty="0"/>
          </a:p>
          <a:p>
            <a:r>
              <a:rPr sz="2400" dirty="0"/>
              <a:t>India’s premier national vocational skills competition</a:t>
            </a:r>
            <a:endParaRPr lang="en-US" sz="2400" dirty="0"/>
          </a:p>
          <a:p>
            <a:endParaRPr sz="2400" dirty="0"/>
          </a:p>
          <a:p>
            <a:r>
              <a:rPr lang="en-US" sz="2400" dirty="0"/>
              <a:t>Showcasing India's Talent on a Global Stage</a:t>
            </a:r>
          </a:p>
          <a:p>
            <a:endParaRPr lang="en-US" sz="2400" dirty="0"/>
          </a:p>
          <a:p>
            <a:r>
              <a:rPr sz="2400" dirty="0"/>
              <a:t>Organized by MSDE</a:t>
            </a:r>
            <a:r>
              <a:rPr lang="en-US" sz="2400" dirty="0"/>
              <a:t> </a:t>
            </a:r>
            <a:r>
              <a:rPr sz="2400" dirty="0"/>
              <a:t>/</a:t>
            </a:r>
            <a:r>
              <a:rPr lang="en-US" sz="2400" dirty="0"/>
              <a:t> </a:t>
            </a:r>
            <a:r>
              <a:rPr sz="2400" dirty="0"/>
              <a:t>NSDC</a:t>
            </a:r>
            <a:endParaRPr lang="en-US" sz="2400" dirty="0"/>
          </a:p>
          <a:p>
            <a:endParaRPr sz="2400" dirty="0"/>
          </a:p>
          <a:p>
            <a:r>
              <a:rPr sz="2400" dirty="0"/>
              <a:t>Affiliated with WorldSkills International</a:t>
            </a:r>
            <a:endParaRPr lang="en-US" sz="2400" dirty="0"/>
          </a:p>
          <a:p>
            <a:endParaRPr sz="2400" dirty="0"/>
          </a:p>
          <a:p>
            <a:r>
              <a:rPr sz="2400" dirty="0"/>
              <a:t>Part of the "Skill India" initiative</a:t>
            </a:r>
          </a:p>
        </p:txBody>
      </p:sp>
    </p:spTree>
    <p:extLst>
      <p:ext uri="{BB962C8B-B14F-4D97-AF65-F5344CB8AC3E}">
        <p14:creationId xmlns:p14="http://schemas.microsoft.com/office/powerpoint/2010/main" val="1366885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988F7-FF86-8025-C34F-14FC6B6A4288}"/>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38709D06-4AC9-D8C0-395B-F03190FE131E}"/>
              </a:ext>
            </a:extLst>
          </p:cNvPr>
          <p:cNvSpPr txBox="1">
            <a:spLocks/>
          </p:cNvSpPr>
          <p:nvPr/>
        </p:nvSpPr>
        <p:spPr>
          <a:xfrm>
            <a:off x="622920" y="154031"/>
            <a:ext cx="864082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b="1" dirty="0"/>
              <a:t>Achievement at India Skills Competition – 2024 </a:t>
            </a:r>
            <a:endParaRPr lang="en-US" sz="2800" dirty="0"/>
          </a:p>
        </p:txBody>
      </p:sp>
      <p:grpSp>
        <p:nvGrpSpPr>
          <p:cNvPr id="57" name="Group 56">
            <a:extLst>
              <a:ext uri="{FF2B5EF4-FFF2-40B4-BE49-F238E27FC236}">
                <a16:creationId xmlns:a16="http://schemas.microsoft.com/office/drawing/2014/main" id="{167BFA45-2A20-0FED-BFF2-5514C4446A15}"/>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9E481DC2-5E01-C18C-E7CD-0D813D1B2FD2}"/>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901D256-377A-4D79-77CC-714F6DEC5721}"/>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06A2AFE-5161-2E51-928C-7C9F58F26B3B}"/>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B33CDE6F-A493-B11C-6FC6-24B17C142E85}"/>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178C1CBE-3768-A54F-C8E2-95E01F74522C}"/>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59FB65AC-8BC6-6EB8-5AE9-FE2E2795BAA4}"/>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E948A05-D4BC-13BD-3C56-18FAACA81440}"/>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4CA1E01A-B92B-ED26-CE34-1C713A6F3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1EF939AB-D496-00F3-A928-4B481B4A6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A5A9AEE4-A245-11A0-572D-545B9700978A}"/>
              </a:ext>
            </a:extLst>
          </p:cNvPr>
          <p:cNvSpPr>
            <a:spLocks noGrp="1"/>
          </p:cNvSpPr>
          <p:nvPr>
            <p:ph idx="1"/>
          </p:nvPr>
        </p:nvSpPr>
        <p:spPr>
          <a:xfrm>
            <a:off x="2438399" y="1251049"/>
            <a:ext cx="3951515" cy="4355902"/>
          </a:xfrm>
        </p:spPr>
        <p:txBody>
          <a:bodyPr anchor="ctr">
            <a:noAutofit/>
          </a:bodyPr>
          <a:lstStyle/>
          <a:p>
            <a:pPr marL="0" indent="0" algn="just">
              <a:buNone/>
            </a:pPr>
            <a:endParaRPr lang="en-US" sz="2000" dirty="0"/>
          </a:p>
          <a:p>
            <a:pPr lvl="0"/>
            <a:r>
              <a:rPr lang="en-US" sz="2000" dirty="0"/>
              <a:t>Ms. Harshita </a:t>
            </a:r>
            <a:r>
              <a:rPr lang="en-US" sz="2000" dirty="0" err="1"/>
              <a:t>Nukasani</a:t>
            </a:r>
            <a:r>
              <a:rPr lang="en-US" sz="2000" dirty="0"/>
              <a:t> had won the “Gold” medal in Cosmetic Design skill at India Skill Competition 2024, New Delhi, India.</a:t>
            </a:r>
          </a:p>
          <a:p>
            <a:pPr lvl="0"/>
            <a:r>
              <a:rPr lang="en-US" sz="2000" dirty="0"/>
              <a:t>Mr. Giri </a:t>
            </a:r>
            <a:r>
              <a:rPr lang="en-US" sz="2000" dirty="0" err="1"/>
              <a:t>Prasadh</a:t>
            </a:r>
            <a:r>
              <a:rPr lang="en-US" sz="2000" dirty="0"/>
              <a:t> Reddy had won the “Bronze” medal in Mechatronics skill at India Skill Competition 2024, New Delhi, India.</a:t>
            </a:r>
          </a:p>
          <a:p>
            <a:pPr lvl="0"/>
            <a:r>
              <a:rPr lang="en-US" sz="2000" dirty="0"/>
              <a:t>Won another "Medallion of Excellence" medal in multiple skills at India Skill Competition 2024, New Delhi, India.</a:t>
            </a:r>
          </a:p>
          <a:p>
            <a:pPr marL="0" indent="0" algn="just">
              <a:buNone/>
            </a:pPr>
            <a:endParaRPr sz="2000" dirty="0"/>
          </a:p>
        </p:txBody>
      </p:sp>
      <p:pic>
        <p:nvPicPr>
          <p:cNvPr id="7172" name="Picture 4">
            <a:extLst>
              <a:ext uri="{FF2B5EF4-FFF2-40B4-BE49-F238E27FC236}">
                <a16:creationId xmlns:a16="http://schemas.microsoft.com/office/drawing/2014/main" id="{0EACF2E8-AA28-5D05-5C8C-541C72A40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8015" y="1486922"/>
            <a:ext cx="2360384" cy="3884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descr="A group of people posing for a photo&#10;&#10;AI-generated content may be incorrect.">
            <a:extLst>
              <a:ext uri="{FF2B5EF4-FFF2-40B4-BE49-F238E27FC236}">
                <a16:creationId xmlns:a16="http://schemas.microsoft.com/office/drawing/2014/main" id="{D11F244F-3EBC-7238-12C8-421B32A37F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7001" y="1597803"/>
            <a:ext cx="5714999" cy="4009148"/>
          </a:xfrm>
          <a:prstGeom prst="rect">
            <a:avLst/>
          </a:prstGeom>
        </p:spPr>
      </p:pic>
    </p:spTree>
    <p:extLst>
      <p:ext uri="{BB962C8B-B14F-4D97-AF65-F5344CB8AC3E}">
        <p14:creationId xmlns:p14="http://schemas.microsoft.com/office/powerpoint/2010/main" val="75366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17018-92E7-198B-2544-917C6F1F2354}"/>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113620BB-C4B8-AEA8-A1F9-63A58457FD7F}"/>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Guidelines &amp; Test Papers</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251D99DD-B3AF-8515-49E0-FA285F9B3360}"/>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4D4D1BBB-C124-B676-88A6-6D7117A16A85}"/>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5EF0105-7692-3D0B-E1AB-E48FFB8EA4C1}"/>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2ACB897-1047-5801-B395-BB932AFDAA76}"/>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62E547B9-367D-083B-39A8-2F270A9E6F18}"/>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CE89AD9A-E344-FCE9-1692-82D3166DF4F0}"/>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A8E4E05-5C57-54CF-7953-EEFF8C92DBB4}"/>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0F6180A-ABEB-AE28-BCA1-7EB6E142EFB4}"/>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947F0815-110A-3F61-3D32-BC278432E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670A303E-4D5F-D5F7-4C0B-955D33B53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031DA68C-0A58-681F-1B42-5A693FA38845}"/>
              </a:ext>
            </a:extLst>
          </p:cNvPr>
          <p:cNvSpPr>
            <a:spLocks noGrp="1"/>
          </p:cNvSpPr>
          <p:nvPr>
            <p:ph idx="1"/>
          </p:nvPr>
        </p:nvSpPr>
        <p:spPr>
          <a:xfrm>
            <a:off x="622920" y="1234440"/>
            <a:ext cx="10989960" cy="4891723"/>
          </a:xfrm>
        </p:spPr>
        <p:txBody>
          <a:bodyPr>
            <a:normAutofit fontScale="92500" lnSpcReduction="10000"/>
          </a:bodyPr>
          <a:lstStyle/>
          <a:p>
            <a:pPr marL="0" indent="0">
              <a:buNone/>
            </a:pPr>
            <a:r>
              <a:rPr lang="en-US" dirty="0" err="1"/>
              <a:t>IndiaSkills</a:t>
            </a:r>
            <a:r>
              <a:rPr lang="en-US" dirty="0"/>
              <a:t> &amp; WorldSkills Competitions 2025 Guidelines </a:t>
            </a:r>
          </a:p>
          <a:p>
            <a:pPr marL="0" indent="0">
              <a:buNone/>
            </a:pPr>
            <a:r>
              <a:rPr lang="en-IN" dirty="0">
                <a:hlinkClick r:id="rId5"/>
              </a:rPr>
              <a:t>WorldSkills India | Home</a:t>
            </a:r>
            <a:endParaRPr lang="en-IN" dirty="0"/>
          </a:p>
          <a:p>
            <a:pPr marL="0" indent="0">
              <a:buNone/>
            </a:pPr>
            <a:endParaRPr lang="en-IN" dirty="0"/>
          </a:p>
          <a:p>
            <a:pPr marL="0" indent="0">
              <a:buNone/>
            </a:pPr>
            <a:r>
              <a:rPr lang="en-IN" dirty="0"/>
              <a:t>List of Skills 2025</a:t>
            </a:r>
            <a:r>
              <a:rPr lang="en-US" dirty="0"/>
              <a:t> </a:t>
            </a:r>
          </a:p>
          <a:p>
            <a:pPr marL="0" indent="0">
              <a:buNone/>
            </a:pPr>
            <a:r>
              <a:rPr lang="en-IN" dirty="0">
                <a:hlinkClick r:id="rId5"/>
              </a:rPr>
              <a:t>WorldSkills India | Home</a:t>
            </a:r>
            <a:endParaRPr lang="en-IN" dirty="0"/>
          </a:p>
          <a:p>
            <a:pPr marL="0" indent="0">
              <a:buNone/>
            </a:pPr>
            <a:endParaRPr lang="en-IN" dirty="0"/>
          </a:p>
          <a:p>
            <a:pPr marL="0" indent="0">
              <a:buNone/>
            </a:pPr>
            <a:r>
              <a:rPr lang="en-IN" dirty="0"/>
              <a:t>Model Test Projects </a:t>
            </a:r>
          </a:p>
          <a:p>
            <a:pPr marL="0" indent="0">
              <a:buNone/>
            </a:pPr>
            <a:r>
              <a:rPr lang="en-US" dirty="0">
                <a:hlinkClick r:id="rId6"/>
              </a:rPr>
              <a:t>Test Projects-WorldSkills </a:t>
            </a:r>
            <a:r>
              <a:rPr lang="en-US" dirty="0" err="1">
                <a:hlinkClick r:id="rId6"/>
              </a:rPr>
              <a:t>Competiton</a:t>
            </a:r>
            <a:r>
              <a:rPr lang="en-US" dirty="0">
                <a:hlinkClick r:id="rId6"/>
              </a:rPr>
              <a:t> -2024 – OneDrive</a:t>
            </a:r>
            <a:endParaRPr lang="en-US" dirty="0"/>
          </a:p>
          <a:p>
            <a:pPr marL="0" indent="0">
              <a:buNone/>
            </a:pPr>
            <a:endParaRPr lang="en-US" dirty="0"/>
          </a:p>
          <a:p>
            <a:pPr marL="0" indent="0">
              <a:buNone/>
            </a:pPr>
            <a:r>
              <a:rPr lang="en-US" dirty="0"/>
              <a:t>Videos </a:t>
            </a:r>
          </a:p>
          <a:p>
            <a:pPr marL="0" indent="0">
              <a:buNone/>
            </a:pPr>
            <a:r>
              <a:rPr lang="en-IN" dirty="0">
                <a:hlinkClick r:id="rId7"/>
              </a:rPr>
              <a:t>WorldSkills India | Home</a:t>
            </a:r>
            <a:r>
              <a:rPr lang="en-IN" dirty="0"/>
              <a:t> </a:t>
            </a:r>
            <a:endParaRPr lang="en-US" dirty="0"/>
          </a:p>
          <a:p>
            <a:pPr marL="0" indent="0">
              <a:buNone/>
            </a:pPr>
            <a:endParaRPr lang="en-IN" dirty="0"/>
          </a:p>
          <a:p>
            <a:pPr marL="0" indent="0">
              <a:buNone/>
            </a:pPr>
            <a:endParaRPr dirty="0"/>
          </a:p>
        </p:txBody>
      </p:sp>
    </p:spTree>
    <p:extLst>
      <p:ext uri="{BB962C8B-B14F-4D97-AF65-F5344CB8AC3E}">
        <p14:creationId xmlns:p14="http://schemas.microsoft.com/office/powerpoint/2010/main" val="182362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34EC6-D257-8EEE-3DF7-78047D5BC5FF}"/>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3904172A-EEFC-0683-FADB-B1D5E53EF9E7}"/>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Skill Competition Videos</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59C85349-E803-2C1B-CD26-48AEE03B69C5}"/>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9685D264-0515-2BA3-9B49-E44A72CD519D}"/>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F6AB63F-D43D-6B40-BE64-7D704933D492}"/>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7ED15BF-7E7C-8D70-B628-5A375747BA21}"/>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570A0B0C-6A63-0B9E-B766-D239F8DE1223}"/>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0FC4869A-1956-61FC-0922-7EE94B60C509}"/>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38A688B-777C-6548-B4EE-5E8AD3240ABF}"/>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195086A-F86D-1B2E-2BBB-184770E93FFE}"/>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1A213F1C-7C17-9E12-72DB-04ACA03FD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5AE15051-4F1B-B675-FBE2-6961FE73D7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2141C68-71C0-FEBA-EC4E-CD59479D0582}"/>
              </a:ext>
            </a:extLst>
          </p:cNvPr>
          <p:cNvSpPr>
            <a:spLocks noGrp="1"/>
          </p:cNvSpPr>
          <p:nvPr>
            <p:ph idx="1"/>
          </p:nvPr>
        </p:nvSpPr>
        <p:spPr>
          <a:xfrm>
            <a:off x="622920" y="1234440"/>
            <a:ext cx="10989960" cy="4891723"/>
          </a:xfrm>
        </p:spPr>
        <p:txBody>
          <a:bodyPr>
            <a:normAutofit lnSpcReduction="10000"/>
          </a:bodyPr>
          <a:lstStyle/>
          <a:p>
            <a:pPr marL="0" indent="0">
              <a:buNone/>
            </a:pPr>
            <a:r>
              <a:rPr lang="en-IN" dirty="0">
                <a:hlinkClick r:id="rId5"/>
              </a:rPr>
              <a:t>https://www.instagram.com/reel/DM2ayVoB9bo/?igsh=OGlmdDB3d3Jid3J6</a:t>
            </a:r>
            <a:endParaRPr lang="en-IN" dirty="0"/>
          </a:p>
          <a:p>
            <a:pPr marL="0" indent="0">
              <a:buNone/>
            </a:pPr>
            <a:endParaRPr lang="en-IN" dirty="0"/>
          </a:p>
          <a:p>
            <a:pPr marL="0" indent="0">
              <a:buNone/>
            </a:pPr>
            <a:r>
              <a:rPr lang="en-IN" dirty="0">
                <a:hlinkClick r:id="rId6"/>
              </a:rPr>
              <a:t>https://www.instagram.com/reel/DMaokjHNMlW/?igsh=MXNsbWhkN203OHZ6OQ==</a:t>
            </a:r>
            <a:endParaRPr lang="en-IN" dirty="0"/>
          </a:p>
          <a:p>
            <a:pPr marL="0" indent="0">
              <a:buNone/>
            </a:pPr>
            <a:endParaRPr lang="en-IN" dirty="0"/>
          </a:p>
          <a:p>
            <a:pPr marL="0" indent="0">
              <a:buNone/>
            </a:pPr>
            <a:r>
              <a:rPr lang="en-IN" dirty="0">
                <a:hlinkClick r:id="rId7"/>
              </a:rPr>
              <a:t>https://www.instagram.com/reel/DAdcTIAPqmo/?igsh=Mmlxbms0MGJ4aXFt</a:t>
            </a:r>
            <a:endParaRPr lang="en-IN" dirty="0"/>
          </a:p>
          <a:p>
            <a:pPr marL="0" indent="0">
              <a:buNone/>
            </a:pPr>
            <a:endParaRPr lang="en-IN" dirty="0"/>
          </a:p>
          <a:p>
            <a:pPr marL="0" indent="0">
              <a:buNone/>
            </a:pPr>
            <a:r>
              <a:rPr lang="en-IN" dirty="0">
                <a:hlinkClick r:id="rId8"/>
              </a:rPr>
              <a:t>https://www.instagram.com/reel/DAa4N2cvJXK/?igsh=cHRzbzlvdWNsN3Rk</a:t>
            </a:r>
            <a:endParaRPr lang="en-IN" dirty="0"/>
          </a:p>
          <a:p>
            <a:pPr marL="0" indent="0">
              <a:buNone/>
            </a:pPr>
            <a:endParaRPr lang="en-IN" dirty="0"/>
          </a:p>
          <a:p>
            <a:pPr marL="0" indent="0">
              <a:buNone/>
            </a:pPr>
            <a:endParaRPr dirty="0"/>
          </a:p>
        </p:txBody>
      </p:sp>
    </p:spTree>
    <p:extLst>
      <p:ext uri="{BB962C8B-B14F-4D97-AF65-F5344CB8AC3E}">
        <p14:creationId xmlns:p14="http://schemas.microsoft.com/office/powerpoint/2010/main" val="2087076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08A14-E785-CCC7-7AD1-82808A05D67E}"/>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D67C7F8E-0084-F81E-6AC0-07C912DFFB75}"/>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Best Wishes</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6E694944-2C9A-3BF2-CC92-41E3F15091A2}"/>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52A66D6F-0FC7-99B5-1645-4B20126DF45D}"/>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CE31971-6EF4-9B81-63B3-D8AA72FB75C2}"/>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8AC6F7C-417C-F874-A6A7-E7218C0CE451}"/>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F19285E6-C288-0BAF-0E11-7B6951FB1130}"/>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39DBE8F3-28B0-ECE4-CE8A-18D777157E05}"/>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D62B3447-FE4D-0539-D855-AA2535BC8811}"/>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F1C1A2D-86DB-725A-A8C5-2FA434246427}"/>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09692305-195C-2BBA-2CA5-E21D1FFBA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B364DF94-B1E1-5794-2899-ED4552B3C5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87091D5B-862D-75FB-DA1F-60E4D2FF856F}"/>
              </a:ext>
            </a:extLst>
          </p:cNvPr>
          <p:cNvSpPr>
            <a:spLocks noGrp="1"/>
          </p:cNvSpPr>
          <p:nvPr>
            <p:ph idx="1"/>
          </p:nvPr>
        </p:nvSpPr>
        <p:spPr>
          <a:xfrm>
            <a:off x="457200" y="1251048"/>
            <a:ext cx="11325842" cy="4875115"/>
          </a:xfrm>
          <a:solidFill>
            <a:schemeClr val="accent5">
              <a:lumMod val="20000"/>
              <a:lumOff val="80000"/>
            </a:schemeClr>
          </a:solidFill>
        </p:spPr>
        <p:txBody>
          <a:bodyPr anchor="ctr">
            <a:normAutofit/>
          </a:bodyPr>
          <a:lstStyle/>
          <a:p>
            <a:pPr marL="0" indent="0" algn="ctr">
              <a:buNone/>
            </a:pPr>
            <a:endParaRPr lang="en-US" sz="3200" dirty="0"/>
          </a:p>
          <a:p>
            <a:pPr marL="0" indent="0" algn="ctr">
              <a:buNone/>
            </a:pPr>
            <a:r>
              <a:rPr sz="3200" dirty="0"/>
              <a:t>A platform to empower youth through skills, training, and global exposure.</a:t>
            </a:r>
          </a:p>
          <a:p>
            <a:pPr marL="0" indent="0" algn="ctr">
              <a:buNone/>
            </a:pPr>
            <a:endParaRPr lang="en-US" sz="3200" dirty="0"/>
          </a:p>
          <a:p>
            <a:pPr marL="0" indent="0" algn="ctr">
              <a:buNone/>
            </a:pPr>
            <a:r>
              <a:rPr sz="3600" b="1" i="1" dirty="0"/>
              <a:t>Represent India at the World Stage!</a:t>
            </a:r>
          </a:p>
          <a:p>
            <a:pPr marL="0" indent="0" algn="ctr">
              <a:buNone/>
            </a:pPr>
            <a:endParaRPr sz="3200" dirty="0"/>
          </a:p>
        </p:txBody>
      </p:sp>
    </p:spTree>
    <p:extLst>
      <p:ext uri="{BB962C8B-B14F-4D97-AF65-F5344CB8AC3E}">
        <p14:creationId xmlns:p14="http://schemas.microsoft.com/office/powerpoint/2010/main" val="133956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028DD01-9B02-4F10-A180-9018EEDFF67D}"/>
              </a:ext>
            </a:extLst>
          </p:cNvPr>
          <p:cNvSpPr>
            <a:spLocks noGrp="1"/>
          </p:cNvSpPr>
          <p:nvPr>
            <p:ph type="title"/>
          </p:nvPr>
        </p:nvSpPr>
        <p:spPr/>
        <p:txBody>
          <a:bodyPr anchor="b"/>
          <a:lstStyle/>
          <a:p>
            <a:pPr algn="ctr" eaLnBrk="1" hangingPunct="1">
              <a:lnSpc>
                <a:spcPct val="90000"/>
              </a:lnSpc>
            </a:pPr>
            <a:r>
              <a:rPr lang="en-IN" altLang="en-US" sz="8000">
                <a:solidFill>
                  <a:srgbClr val="0070C0"/>
                </a:solidFill>
                <a:latin typeface="Arial" panose="020B0604020202020204"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41525-D950-7EBC-1CE0-392BE98F6013}"/>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4CEA2708-9B4B-42AF-E04D-769EC253317E}"/>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WorldSkills Competition</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D98E4DC3-F764-6CA4-B981-972E33EEA602}"/>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C9D220BC-D72F-A961-36D2-8D314A1EFDDD}"/>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64BE64D-DB21-52AA-5497-F3D6DD721170}"/>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B2889B1-FC7C-F0AF-0E21-C287CB22B8E1}"/>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B5FFAC7E-A0CD-A800-B89D-DD79AA6BDC2B}"/>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206D3BD4-322E-5D1A-746B-A9369CA26A0E}"/>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3A3BEE3-F929-A06B-AD10-E1381AFE9FD4}"/>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7479F5C-0789-82BF-579A-19F7D89728A7}"/>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211DA96F-8C7D-AEF7-AB27-14D38DEDB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521B9C73-29B1-3F09-F391-7B9BD8936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C96C6A48-68C1-0200-CB43-1EC91BAA224A}"/>
              </a:ext>
            </a:extLst>
          </p:cNvPr>
          <p:cNvSpPr>
            <a:spLocks noGrp="1"/>
          </p:cNvSpPr>
          <p:nvPr>
            <p:ph idx="1"/>
          </p:nvPr>
        </p:nvSpPr>
        <p:spPr>
          <a:xfrm>
            <a:off x="457200" y="1296767"/>
            <a:ext cx="11016343" cy="4914161"/>
          </a:xfrm>
        </p:spPr>
        <p:txBody>
          <a:bodyPr>
            <a:noAutofit/>
          </a:bodyPr>
          <a:lstStyle/>
          <a:p>
            <a:pPr algn="just" fontAlgn="base"/>
            <a:r>
              <a:rPr lang="en-GB" sz="2400" dirty="0"/>
              <a:t>Founded in 1950, WorldSkills is a global organisation that promotes vocational, technological, and service-oriented education and training. ​</a:t>
            </a:r>
          </a:p>
          <a:p>
            <a:pPr algn="just" fontAlgn="base"/>
            <a:endParaRPr lang="en-GB" sz="2400" dirty="0"/>
          </a:p>
          <a:p>
            <a:pPr fontAlgn="base"/>
            <a:r>
              <a:rPr lang="en-GB" sz="2400" dirty="0"/>
              <a:t>WorldSkills promotes skilled careers in 86 Member countries and regions, all working with youth, educators, governments, and industries to help prepare the workforce and talent of today for the jobs of the future.​</a:t>
            </a:r>
          </a:p>
          <a:p>
            <a:pPr algn="just" fontAlgn="base"/>
            <a:endParaRPr lang="en-IN" sz="2400" dirty="0"/>
          </a:p>
          <a:p>
            <a:pPr algn="just" fontAlgn="base"/>
            <a:r>
              <a:rPr lang="en-IN" sz="2400" dirty="0"/>
              <a:t>WorldSkills Competition is a biennial Competition. </a:t>
            </a:r>
            <a:r>
              <a:rPr lang="en-US" sz="2400" dirty="0"/>
              <a:t>​</a:t>
            </a:r>
          </a:p>
          <a:p>
            <a:pPr algn="just" fontAlgn="base"/>
            <a:endParaRPr lang="en-IN" sz="2400" dirty="0"/>
          </a:p>
          <a:p>
            <a:pPr algn="just" fontAlgn="base"/>
            <a:r>
              <a:rPr lang="en-IN" sz="2400" dirty="0"/>
              <a:t> The last WorldSkills Competition took place in 2024 at Lyon - France, and the next competition is planned in 2026 at Shanghai, China. </a:t>
            </a:r>
          </a:p>
        </p:txBody>
      </p:sp>
    </p:spTree>
    <p:extLst>
      <p:ext uri="{BB962C8B-B14F-4D97-AF65-F5344CB8AC3E}">
        <p14:creationId xmlns:p14="http://schemas.microsoft.com/office/powerpoint/2010/main" val="250122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F23CA-58C7-CF8D-8DB5-8340C9B8497C}"/>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AE0458DA-EAC1-2B54-E027-77F7C8EC2DD8}"/>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Students Registration </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5FA6C442-549F-87FF-7D82-9D3D1A39C4EC}"/>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0FD0C47B-910A-CA7F-2487-416DF9B3F985}"/>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DD62332-3484-90EC-E8DB-AE7FBC289EFA}"/>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DA0E930-6F05-3D15-3E71-0B6CE7E5E059}"/>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C51D0E87-56B7-9075-5D20-BB1A86711DA5}"/>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997F2159-2A30-2617-3388-BAAEECCB4FDF}"/>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B4962C2-3E4E-DE03-93A6-C52E986EB5B6}"/>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CF87A2D-0BA2-7A3A-B4CD-525E0334602E}"/>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1BA642DA-DA44-2648-D41C-A418F60F3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0E589BA1-3820-FF59-EFFE-FD514C99D8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CE286C0-2457-F88F-34B4-4995CB406029}"/>
              </a:ext>
            </a:extLst>
          </p:cNvPr>
          <p:cNvSpPr>
            <a:spLocks noGrp="1"/>
          </p:cNvSpPr>
          <p:nvPr>
            <p:ph idx="1"/>
          </p:nvPr>
        </p:nvSpPr>
        <p:spPr>
          <a:xfrm>
            <a:off x="457200" y="1037489"/>
            <a:ext cx="11325842" cy="5242131"/>
          </a:xfrm>
        </p:spPr>
        <p:txBody>
          <a:bodyPr>
            <a:noAutofit/>
          </a:bodyPr>
          <a:lstStyle/>
          <a:p>
            <a:r>
              <a:rPr sz="2400" dirty="0"/>
              <a:t>63 </a:t>
            </a:r>
            <a:r>
              <a:rPr lang="en-US" sz="2400" dirty="0"/>
              <a:t>S</a:t>
            </a:r>
            <a:r>
              <a:rPr sz="2400" dirty="0"/>
              <a:t>kill categories across sectors</a:t>
            </a:r>
            <a:endParaRPr lang="en-US" sz="2400" dirty="0"/>
          </a:p>
          <a:p>
            <a:endParaRPr sz="2400" dirty="0"/>
          </a:p>
          <a:p>
            <a:r>
              <a:rPr sz="2400" dirty="0"/>
              <a:t>Open to all 36 States &amp; U</a:t>
            </a:r>
            <a:r>
              <a:rPr lang="en-IN" sz="2400" dirty="0"/>
              <a:t>T</a:t>
            </a:r>
            <a:r>
              <a:rPr sz="2400" dirty="0"/>
              <a:t>s</a:t>
            </a:r>
            <a:endParaRPr lang="en-US" sz="2400" dirty="0"/>
          </a:p>
          <a:p>
            <a:endParaRPr sz="2400" dirty="0"/>
          </a:p>
          <a:p>
            <a:r>
              <a:rPr sz="2400" dirty="0"/>
              <a:t>Age eligibility:</a:t>
            </a:r>
          </a:p>
          <a:p>
            <a:pPr lvl="1"/>
            <a:r>
              <a:rPr dirty="0"/>
              <a:t>Born on/after 01-Jan-2004 (</a:t>
            </a:r>
            <a:r>
              <a:rPr lang="en-US" dirty="0"/>
              <a:t>G</a:t>
            </a:r>
            <a:r>
              <a:rPr dirty="0"/>
              <a:t>eneral</a:t>
            </a:r>
            <a:r>
              <a:rPr lang="en-US" dirty="0"/>
              <a:t> Skills</a:t>
            </a:r>
            <a:r>
              <a:rPr dirty="0"/>
              <a:t>)</a:t>
            </a:r>
          </a:p>
          <a:p>
            <a:pPr lvl="1"/>
            <a:r>
              <a:rPr dirty="0"/>
              <a:t>Born on/after 01-Jan-2001 (</a:t>
            </a:r>
            <a:r>
              <a:rPr lang="en-US" dirty="0"/>
              <a:t>A</a:t>
            </a:r>
            <a:r>
              <a:rPr dirty="0"/>
              <a:t>dvanced tech skills)</a:t>
            </a:r>
          </a:p>
          <a:p>
            <a:endParaRPr lang="en-US" sz="2400" dirty="0"/>
          </a:p>
          <a:p>
            <a:r>
              <a:rPr sz="2400" dirty="0"/>
              <a:t>Register on Skill India Digital Hub (SIDH)</a:t>
            </a:r>
            <a:endParaRPr lang="en-US" sz="2400" dirty="0"/>
          </a:p>
          <a:p>
            <a:pPr marL="0" indent="0">
              <a:buNone/>
            </a:pPr>
            <a:r>
              <a:rPr lang="en-IN" sz="2400" dirty="0">
                <a:hlinkClick r:id="rId5"/>
              </a:rPr>
              <a:t>https://www.skillindiadigital.gov.in/account/register?returnUrl=%2Findia-skills-2025</a:t>
            </a:r>
            <a:endParaRPr lang="en-IN" sz="2400" dirty="0"/>
          </a:p>
          <a:p>
            <a:endParaRPr lang="en-US" sz="2400" dirty="0"/>
          </a:p>
          <a:p>
            <a:r>
              <a:rPr sz="2400" dirty="0"/>
              <a:t>Deadline: 30</a:t>
            </a:r>
            <a:r>
              <a:rPr lang="en-US" sz="2400" baseline="30000" dirty="0"/>
              <a:t>th</a:t>
            </a:r>
            <a:r>
              <a:rPr lang="en-US" sz="2400" dirty="0"/>
              <a:t> </a:t>
            </a:r>
            <a:r>
              <a:rPr sz="2400" dirty="0"/>
              <a:t>September 2025</a:t>
            </a:r>
          </a:p>
        </p:txBody>
      </p:sp>
    </p:spTree>
    <p:extLst>
      <p:ext uri="{BB962C8B-B14F-4D97-AF65-F5344CB8AC3E}">
        <p14:creationId xmlns:p14="http://schemas.microsoft.com/office/powerpoint/2010/main" val="352737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1145A-371C-BD30-0104-061A125686BA}"/>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7C570166-A0AE-B403-2A95-729A838C3273}"/>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Selection Process</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ED725AFE-26B4-4E1C-10DB-E20BDA269A2C}"/>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9FAB17EB-BF17-D34F-3F57-BA350D68CA3A}"/>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98692F0-EB9C-E6CC-32DE-79F75A78C0BA}"/>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705FE5C-754A-25EB-408F-679C210ABDC0}"/>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7886D8CE-C2E6-23E4-BB0B-46BA0A6E2A78}"/>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2EA68F1A-D64C-C56B-6607-63FB8001D7B4}"/>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73578EE-4717-C97B-92E1-C01C82989B4D}"/>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7ABF382-5135-677E-9B00-A6A1B24AF08B}"/>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33B85B83-8F63-D689-5C0A-CFD109C8D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6699BCBF-7CEF-3574-44E1-5E025AEAD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FF496D5-F288-5A4B-FB99-B9D8FB57CF86}"/>
              </a:ext>
            </a:extLst>
          </p:cNvPr>
          <p:cNvSpPr>
            <a:spLocks noGrp="1"/>
          </p:cNvSpPr>
          <p:nvPr>
            <p:ph idx="1"/>
          </p:nvPr>
        </p:nvSpPr>
        <p:spPr>
          <a:xfrm>
            <a:off x="622920" y="1238147"/>
            <a:ext cx="11325842" cy="4525963"/>
          </a:xfrm>
        </p:spPr>
        <p:txBody>
          <a:bodyPr>
            <a:normAutofit/>
          </a:bodyPr>
          <a:lstStyle/>
          <a:p>
            <a:r>
              <a:rPr dirty="0"/>
              <a:t>Track I: State Level by SSDMs</a:t>
            </a:r>
            <a:endParaRPr lang="en-US" dirty="0"/>
          </a:p>
          <a:p>
            <a:endParaRPr dirty="0"/>
          </a:p>
          <a:p>
            <a:r>
              <a:rPr dirty="0"/>
              <a:t>Track II: SSC-led for non-SSDM skills</a:t>
            </a:r>
          </a:p>
          <a:p>
            <a:endParaRPr lang="en-US" dirty="0"/>
          </a:p>
          <a:p>
            <a:r>
              <a:rPr dirty="0"/>
              <a:t>Leads to:</a:t>
            </a:r>
          </a:p>
          <a:p>
            <a:pPr lvl="1"/>
            <a:r>
              <a:rPr sz="2800" dirty="0"/>
              <a:t>Regional </a:t>
            </a:r>
            <a:r>
              <a:rPr lang="en-US" sz="2800" dirty="0"/>
              <a:t>Level </a:t>
            </a:r>
            <a:r>
              <a:rPr sz="2800" dirty="0"/>
              <a:t>Competitions</a:t>
            </a:r>
          </a:p>
          <a:p>
            <a:pPr lvl="1"/>
            <a:r>
              <a:rPr sz="2800" dirty="0"/>
              <a:t>Bootcamps</a:t>
            </a:r>
          </a:p>
          <a:p>
            <a:pPr lvl="1"/>
            <a:r>
              <a:rPr sz="2800" dirty="0"/>
              <a:t>National </a:t>
            </a:r>
            <a:r>
              <a:rPr lang="en-US" sz="2800" dirty="0"/>
              <a:t>Level </a:t>
            </a:r>
            <a:r>
              <a:rPr lang="en-IN" sz="2800" dirty="0"/>
              <a:t>Competitions </a:t>
            </a:r>
            <a:endParaRPr sz="2800" dirty="0"/>
          </a:p>
        </p:txBody>
      </p:sp>
    </p:spTree>
    <p:extLst>
      <p:ext uri="{BB962C8B-B14F-4D97-AF65-F5344CB8AC3E}">
        <p14:creationId xmlns:p14="http://schemas.microsoft.com/office/powerpoint/2010/main" val="261975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59612-D3EC-5E24-2DF8-B37868774C96}"/>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7DAACE9A-CD20-010F-9184-43508FF0BE45}"/>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Competition Timelines </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F13BDB73-24E4-6CB5-D652-D7EC5995F9A0}"/>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C4F01C15-9D35-0CA8-8269-FEBCAEA2EC37}"/>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0626319-049F-1F9C-8771-C754FD926AFB}"/>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8022431-683C-D337-E82B-2402CE936223}"/>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58EF9C38-97F6-E728-FEDE-8DBD848DECD2}"/>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C61CC1A6-E0DF-0902-214E-93394CF38A91}"/>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8E98443-2BFE-7399-7DCA-CE55CCEEE63B}"/>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71E1253-1F95-F001-D804-11B4151A720E}"/>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CAF27742-AA58-2611-A2CE-30D888002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0FD2B775-5E30-4426-4292-D9F907FA4C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9E23556-5A02-5589-CB42-37B8F327BAD0}"/>
              </a:ext>
            </a:extLst>
          </p:cNvPr>
          <p:cNvGraphicFramePr>
            <a:graphicFrameLocks noGrp="1"/>
          </p:cNvGraphicFramePr>
          <p:nvPr>
            <p:extLst>
              <p:ext uri="{D42A27DB-BD31-4B8C-83A1-F6EECF244321}">
                <p14:modId xmlns:p14="http://schemas.microsoft.com/office/powerpoint/2010/main" val="975757685"/>
              </p:ext>
            </p:extLst>
          </p:nvPr>
        </p:nvGraphicFramePr>
        <p:xfrm>
          <a:off x="622920" y="1038221"/>
          <a:ext cx="11160122" cy="5304456"/>
        </p:xfrm>
        <a:graphic>
          <a:graphicData uri="http://schemas.openxmlformats.org/drawingml/2006/table">
            <a:tbl>
              <a:tblPr firstRow="1" bandRow="1">
                <a:tableStyleId>{5C22544A-7EE6-4342-B048-85BDC9FD1C3A}</a:tableStyleId>
              </a:tblPr>
              <a:tblGrid>
                <a:gridCol w="5580061">
                  <a:extLst>
                    <a:ext uri="{9D8B030D-6E8A-4147-A177-3AD203B41FA5}">
                      <a16:colId xmlns:a16="http://schemas.microsoft.com/office/drawing/2014/main" val="1366089036"/>
                    </a:ext>
                  </a:extLst>
                </a:gridCol>
                <a:gridCol w="5580061">
                  <a:extLst>
                    <a:ext uri="{9D8B030D-6E8A-4147-A177-3AD203B41FA5}">
                      <a16:colId xmlns:a16="http://schemas.microsoft.com/office/drawing/2014/main" val="3414402177"/>
                    </a:ext>
                  </a:extLst>
                </a:gridCol>
              </a:tblGrid>
              <a:tr h="663057">
                <a:tc>
                  <a:txBody>
                    <a:bodyPr/>
                    <a:lstStyle/>
                    <a:p>
                      <a:r>
                        <a:rPr lang="en-US" sz="2400" dirty="0">
                          <a:solidFill>
                            <a:schemeClr val="tx1"/>
                          </a:solidFill>
                        </a:rPr>
                        <a:t>Stage</a:t>
                      </a:r>
                      <a:endParaRPr lang="en-IN"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a:solidFill>
                            <a:schemeClr val="tx1"/>
                          </a:solidFill>
                        </a:rPr>
                        <a:t>Timeline</a:t>
                      </a:r>
                      <a:endParaRPr lang="en-IN"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3052412"/>
                  </a:ext>
                </a:extLst>
              </a:tr>
              <a:tr h="663057">
                <a:tc>
                  <a:txBody>
                    <a:bodyPr/>
                    <a:lstStyle/>
                    <a:p>
                      <a:r>
                        <a:rPr lang="en-IN" sz="2400" dirty="0">
                          <a:solidFill>
                            <a:schemeClr val="tx1"/>
                          </a:solidFill>
                        </a:rPr>
                        <a:t>Registration Opens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rPr>
                        <a:t>July 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6799364"/>
                  </a:ext>
                </a:extLst>
              </a:tr>
              <a:tr h="663057">
                <a:tc>
                  <a:txBody>
                    <a:bodyPr/>
                    <a:lstStyle/>
                    <a:p>
                      <a:r>
                        <a:rPr lang="en-IN" sz="2400" dirty="0">
                          <a:solidFill>
                            <a:schemeClr val="tx1"/>
                          </a:solidFill>
                        </a:rPr>
                        <a:t>Last Date for students registration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rPr>
                        <a:t>30 Sept 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6379039"/>
                  </a:ext>
                </a:extLst>
              </a:tr>
              <a:tr h="663057">
                <a:tc>
                  <a:txBody>
                    <a:bodyPr/>
                    <a:lstStyle/>
                    <a:p>
                      <a:r>
                        <a:rPr lang="en-IN" sz="2400" dirty="0">
                          <a:solidFill>
                            <a:schemeClr val="tx1"/>
                          </a:solidFill>
                        </a:rPr>
                        <a:t>State / SSC Level Competitions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solidFill>
                            <a:schemeClr val="tx1"/>
                          </a:solidFill>
                        </a:rPr>
                        <a:t>Sept – Nov 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3800473"/>
                  </a:ext>
                </a:extLst>
              </a:tr>
              <a:tr h="663057">
                <a:tc>
                  <a:txBody>
                    <a:bodyPr/>
                    <a:lstStyle/>
                    <a:p>
                      <a:r>
                        <a:rPr lang="en-IN" sz="2400" dirty="0">
                          <a:solidFill>
                            <a:schemeClr val="tx1"/>
                          </a:solidFill>
                        </a:rPr>
                        <a:t>Regional Level Competitions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rPr>
                        <a:t>Dec 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8816389"/>
                  </a:ext>
                </a:extLst>
              </a:tr>
              <a:tr h="663057">
                <a:tc>
                  <a:txBody>
                    <a:bodyPr/>
                    <a:lstStyle/>
                    <a:p>
                      <a:r>
                        <a:rPr lang="en-IN" sz="2400" dirty="0">
                          <a:solidFill>
                            <a:schemeClr val="tx1"/>
                          </a:solidFill>
                        </a:rPr>
                        <a:t>National Level Competitions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rPr>
                        <a:t>Feb 2026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2946693"/>
                  </a:ext>
                </a:extLst>
              </a:tr>
              <a:tr h="663057">
                <a:tc>
                  <a:txBody>
                    <a:bodyPr/>
                    <a:lstStyle/>
                    <a:p>
                      <a:r>
                        <a:rPr lang="en-IN" sz="2400" dirty="0">
                          <a:solidFill>
                            <a:schemeClr val="tx1"/>
                          </a:solidFill>
                        </a:rPr>
                        <a:t>WorldSkills Competitions Preparation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rPr>
                        <a:t>Feb – Sept 2026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681124"/>
                  </a:ext>
                </a:extLst>
              </a:tr>
              <a:tr h="663057">
                <a:tc>
                  <a:txBody>
                    <a:bodyPr/>
                    <a:lstStyle/>
                    <a:p>
                      <a:r>
                        <a:rPr lang="en-US" sz="2400" dirty="0">
                          <a:solidFill>
                            <a:schemeClr val="tx1"/>
                          </a:solidFill>
                        </a:rPr>
                        <a:t>WorldSkills </a:t>
                      </a:r>
                      <a:r>
                        <a:rPr lang="en-IN" sz="2400" dirty="0">
                          <a:solidFill>
                            <a:schemeClr val="tx1"/>
                          </a:solidFill>
                        </a:rPr>
                        <a:t>Competitions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22</a:t>
                      </a:r>
                      <a:r>
                        <a:rPr lang="en-US" sz="2400" baseline="30000" dirty="0">
                          <a:solidFill>
                            <a:schemeClr val="tx1"/>
                          </a:solidFill>
                        </a:rPr>
                        <a:t>nd</a:t>
                      </a:r>
                      <a:r>
                        <a:rPr lang="en-US" sz="2400" dirty="0">
                          <a:solidFill>
                            <a:schemeClr val="tx1"/>
                          </a:solidFill>
                        </a:rPr>
                        <a:t> to 27</a:t>
                      </a:r>
                      <a:r>
                        <a:rPr lang="en-US" sz="2400" baseline="30000" dirty="0">
                          <a:solidFill>
                            <a:schemeClr val="tx1"/>
                          </a:solidFill>
                        </a:rPr>
                        <a:t>th</a:t>
                      </a:r>
                      <a:r>
                        <a:rPr lang="en-US" sz="2400" dirty="0">
                          <a:solidFill>
                            <a:schemeClr val="tx1"/>
                          </a:solidFill>
                        </a:rPr>
                        <a:t> Sept 2026</a:t>
                      </a:r>
                      <a:endParaRPr lang="en-IN"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8287969"/>
                  </a:ext>
                </a:extLst>
              </a:tr>
            </a:tbl>
          </a:graphicData>
        </a:graphic>
      </p:graphicFrame>
    </p:spTree>
    <p:extLst>
      <p:ext uri="{BB962C8B-B14F-4D97-AF65-F5344CB8AC3E}">
        <p14:creationId xmlns:p14="http://schemas.microsoft.com/office/powerpoint/2010/main" val="410971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9675C-C78E-15AE-594C-7BCE778EF440}"/>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FC427D7D-66A1-A110-48F9-6ACC91721660}"/>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Benefits to Competitors </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936C7AFE-2AFB-4010-5336-39EFB8588E5E}"/>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C6FEEB0B-6383-8715-0800-6FD00F1F1D4D}"/>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114702E-C0CD-8C93-4408-2350BB8BED0B}"/>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C67B350-E070-DBC5-CD6A-B3D6074CBD5D}"/>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5DF11A32-E0DF-66CD-F0FB-DCC6BFC6975E}"/>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934C9796-B979-35D8-2738-C388602DA05E}"/>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A8F33FA-402C-FB8A-489E-7393D56EE357}"/>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D2021C2-241A-0EE5-0FD4-BCAFBFD7C8A8}"/>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EB2197ED-642E-D8D5-37B5-62178B52B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04C01E6D-86A3-392F-51AB-F4CA71A32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3546A4C-6131-6872-CADE-9C2B1ACCBE5D}"/>
              </a:ext>
            </a:extLst>
          </p:cNvPr>
          <p:cNvSpPr>
            <a:spLocks noGrp="1"/>
          </p:cNvSpPr>
          <p:nvPr>
            <p:ph idx="1"/>
          </p:nvPr>
        </p:nvSpPr>
        <p:spPr>
          <a:xfrm>
            <a:off x="721362" y="1166018"/>
            <a:ext cx="11061680" cy="5109954"/>
          </a:xfrm>
        </p:spPr>
        <p:txBody>
          <a:bodyPr>
            <a:normAutofit/>
          </a:bodyPr>
          <a:lstStyle/>
          <a:p>
            <a:r>
              <a:rPr dirty="0"/>
              <a:t>National Recognition as Skill Champions</a:t>
            </a:r>
            <a:endParaRPr lang="en-US" dirty="0"/>
          </a:p>
          <a:p>
            <a:endParaRPr dirty="0"/>
          </a:p>
          <a:p>
            <a:r>
              <a:rPr dirty="0"/>
              <a:t>Chance to represent India at WorldSkills 2026</a:t>
            </a:r>
            <a:endParaRPr lang="en-US" dirty="0"/>
          </a:p>
          <a:p>
            <a:endParaRPr dirty="0"/>
          </a:p>
          <a:p>
            <a:r>
              <a:rPr dirty="0"/>
              <a:t>Skill training, bootcamps, mentorship</a:t>
            </a:r>
            <a:endParaRPr lang="en-US" dirty="0"/>
          </a:p>
          <a:p>
            <a:endParaRPr dirty="0"/>
          </a:p>
          <a:p>
            <a:r>
              <a:rPr lang="en-US" dirty="0"/>
              <a:t>Industry Exposure </a:t>
            </a:r>
          </a:p>
          <a:p>
            <a:endParaRPr lang="en-US" dirty="0"/>
          </a:p>
          <a:p>
            <a:r>
              <a:rPr dirty="0"/>
              <a:t>Career visibility</a:t>
            </a:r>
            <a:r>
              <a:rPr lang="en-US" dirty="0"/>
              <a:t>/progression</a:t>
            </a:r>
            <a:r>
              <a:rPr dirty="0"/>
              <a:t> and placements</a:t>
            </a:r>
          </a:p>
        </p:txBody>
      </p:sp>
    </p:spTree>
    <p:extLst>
      <p:ext uri="{BB962C8B-B14F-4D97-AF65-F5344CB8AC3E}">
        <p14:creationId xmlns:p14="http://schemas.microsoft.com/office/powerpoint/2010/main" val="378023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FA511-90DA-7C0B-29B0-2DEA69A38FFC}"/>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F3465671-E886-EDF7-3FD8-0BA07E8636A3}"/>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defRPr/>
            </a:pPr>
            <a:r>
              <a:rPr lang="en-US" sz="3200" b="1" dirty="0"/>
              <a:t>NSQF alignment and </a:t>
            </a:r>
            <a:r>
              <a:rPr lang="en-US" sz="3200" b="1" dirty="0" err="1"/>
              <a:t>Creditization</a:t>
            </a:r>
            <a:r>
              <a:rPr lang="en-US" sz="3200" dirty="0"/>
              <a:t>:</a:t>
            </a:r>
            <a:r>
              <a:rPr kumimoji="0" lang="en-US" sz="3200" b="1" i="0" u="none" strike="noStrike" kern="1200" cap="none" spc="-10" normalizeH="0" baseline="0" noProof="0" dirty="0">
                <a:ln>
                  <a:noFill/>
                </a:ln>
                <a:solidFill>
                  <a:srgbClr val="000000"/>
                </a:solidFill>
                <a:effectLst/>
                <a:uLnTx/>
                <a:uFillTx/>
                <a:latin typeface="Cambria"/>
                <a:ea typeface="+mn-ea"/>
                <a:cs typeface="+mn-cs"/>
              </a:rPr>
              <a:t> </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C60E3345-74B9-731C-AA47-41A7782D8BFC}"/>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1D8B94C3-3929-98A7-A0DD-AA0432A090BC}"/>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FC94713-49AF-587F-53C8-5121D088AC36}"/>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EB8897E-DBE7-32D4-C47D-D1979E82D322}"/>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FA0F6FE7-9D45-5DD9-DA19-14C4025763A4}"/>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039B933C-F13E-A89F-C8AC-37ABF748D7D4}"/>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DF0BBC6A-70AB-1E9F-FE08-3FFD39B73556}"/>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CC22C16-E7AD-D683-964B-EA95BDDFA30C}"/>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432E9847-5813-E713-13D2-321B17EF5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5884D679-6C37-7D26-BA6D-39695BC4B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4">
            <a:extLst>
              <a:ext uri="{FF2B5EF4-FFF2-40B4-BE49-F238E27FC236}">
                <a16:creationId xmlns:a16="http://schemas.microsoft.com/office/drawing/2014/main" id="{FCD687B7-694A-E50D-CD50-857220194B85}"/>
              </a:ext>
            </a:extLst>
          </p:cNvPr>
          <p:cNvGraphicFramePr>
            <a:graphicFrameLocks noGrp="1"/>
          </p:cNvGraphicFramePr>
          <p:nvPr>
            <p:ph idx="1"/>
            <p:extLst>
              <p:ext uri="{D42A27DB-BD31-4B8C-83A1-F6EECF244321}">
                <p14:modId xmlns:p14="http://schemas.microsoft.com/office/powerpoint/2010/main" val="1505218838"/>
              </p:ext>
            </p:extLst>
          </p:nvPr>
        </p:nvGraphicFramePr>
        <p:xfrm>
          <a:off x="721362" y="1128938"/>
          <a:ext cx="11369040" cy="4822592"/>
        </p:xfrm>
        <a:graphic>
          <a:graphicData uri="http://schemas.openxmlformats.org/drawingml/2006/table">
            <a:tbl>
              <a:tblPr firstRow="1" bandRow="1">
                <a:tableStyleId>{2D5ABB26-0587-4C30-8999-92F81FD0307C}</a:tableStyleId>
              </a:tblPr>
              <a:tblGrid>
                <a:gridCol w="668766">
                  <a:extLst>
                    <a:ext uri="{9D8B030D-6E8A-4147-A177-3AD203B41FA5}">
                      <a16:colId xmlns:a16="http://schemas.microsoft.com/office/drawing/2014/main" val="3151283265"/>
                    </a:ext>
                  </a:extLst>
                </a:gridCol>
                <a:gridCol w="1349066">
                  <a:extLst>
                    <a:ext uri="{9D8B030D-6E8A-4147-A177-3AD203B41FA5}">
                      <a16:colId xmlns:a16="http://schemas.microsoft.com/office/drawing/2014/main" val="3026943153"/>
                    </a:ext>
                  </a:extLst>
                </a:gridCol>
                <a:gridCol w="1752632">
                  <a:extLst>
                    <a:ext uri="{9D8B030D-6E8A-4147-A177-3AD203B41FA5}">
                      <a16:colId xmlns:a16="http://schemas.microsoft.com/office/drawing/2014/main" val="1441534889"/>
                    </a:ext>
                  </a:extLst>
                </a:gridCol>
                <a:gridCol w="1660387">
                  <a:extLst>
                    <a:ext uri="{9D8B030D-6E8A-4147-A177-3AD203B41FA5}">
                      <a16:colId xmlns:a16="http://schemas.microsoft.com/office/drawing/2014/main" val="3849688886"/>
                    </a:ext>
                  </a:extLst>
                </a:gridCol>
                <a:gridCol w="2352216">
                  <a:extLst>
                    <a:ext uri="{9D8B030D-6E8A-4147-A177-3AD203B41FA5}">
                      <a16:colId xmlns:a16="http://schemas.microsoft.com/office/drawing/2014/main" val="2484646933"/>
                    </a:ext>
                  </a:extLst>
                </a:gridCol>
                <a:gridCol w="1961824">
                  <a:extLst>
                    <a:ext uri="{9D8B030D-6E8A-4147-A177-3AD203B41FA5}">
                      <a16:colId xmlns:a16="http://schemas.microsoft.com/office/drawing/2014/main" val="225818192"/>
                    </a:ext>
                  </a:extLst>
                </a:gridCol>
                <a:gridCol w="1624149">
                  <a:extLst>
                    <a:ext uri="{9D8B030D-6E8A-4147-A177-3AD203B41FA5}">
                      <a16:colId xmlns:a16="http://schemas.microsoft.com/office/drawing/2014/main" val="316989301"/>
                    </a:ext>
                  </a:extLst>
                </a:gridCol>
              </a:tblGrid>
              <a:tr h="1832585">
                <a:tc>
                  <a:txBody>
                    <a:bodyPr/>
                    <a:lstStyle/>
                    <a:p>
                      <a:pPr algn="ctr"/>
                      <a:r>
                        <a:rPr lang="en-US" b="1" dirty="0"/>
                        <a:t>S.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b="1" dirty="0"/>
                        <a:t>Type of Certificate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b="1" dirty="0"/>
                        <a:t>Stage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b="1" dirty="0"/>
                        <a:t>Certification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b="1" dirty="0"/>
                        <a:t>Percentage of Total Credit accumulated at this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b="1" dirty="0"/>
                        <a:t>Credit allocation percentage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b="1" dirty="0"/>
                        <a:t>Credits published on the Certificate (rounded off)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31941544"/>
                  </a:ext>
                </a:extLst>
              </a:tr>
              <a:tr h="675163">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District Level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District Level Competition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By concerned SSC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261374"/>
                  </a:ext>
                </a:extLst>
              </a:tr>
              <a:tr h="675163">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State Level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State Level Competition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By concerned SSC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 (10+20)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63601"/>
                  </a:ext>
                </a:extLst>
              </a:tr>
              <a:tr h="964518">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Regional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Regional Level Competition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By concerned SSC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60% (10+20+30)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0841134"/>
                  </a:ext>
                </a:extLst>
              </a:tr>
              <a:tr h="675163">
                <a:tc>
                  <a:txBody>
                    <a:bodyPr/>
                    <a:lstStyle/>
                    <a:p>
                      <a:pPr algn="ctr"/>
                      <a:r>
                        <a:rPr lang="en-US"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National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National Level Competition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By concerned SSC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100% (10+20+30+40)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3335601"/>
                  </a:ext>
                </a:extLst>
              </a:tr>
            </a:tbl>
          </a:graphicData>
        </a:graphic>
      </p:graphicFrame>
    </p:spTree>
    <p:extLst>
      <p:ext uri="{BB962C8B-B14F-4D97-AF65-F5344CB8AC3E}">
        <p14:creationId xmlns:p14="http://schemas.microsoft.com/office/powerpoint/2010/main" val="291139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3837E-EAAB-7717-3D1A-9936770DB0B2}"/>
            </a:ext>
          </a:extLst>
        </p:cNvPr>
        <p:cNvGrpSpPr/>
        <p:nvPr/>
      </p:nvGrpSpPr>
      <p:grpSpPr>
        <a:xfrm>
          <a:off x="0" y="0"/>
          <a:ext cx="0" cy="0"/>
          <a:chOff x="0" y="0"/>
          <a:chExt cx="0" cy="0"/>
        </a:xfrm>
      </p:grpSpPr>
      <p:sp>
        <p:nvSpPr>
          <p:cNvPr id="31" name="Title 4">
            <a:extLst>
              <a:ext uri="{FF2B5EF4-FFF2-40B4-BE49-F238E27FC236}">
                <a16:creationId xmlns:a16="http://schemas.microsoft.com/office/drawing/2014/main" id="{96D7CE91-7419-590C-A110-AE373AD3DC53}"/>
              </a:ext>
            </a:extLst>
          </p:cNvPr>
          <p:cNvSpPr txBox="1">
            <a:spLocks/>
          </p:cNvSpPr>
          <p:nvPr/>
        </p:nvSpPr>
        <p:spPr>
          <a:xfrm>
            <a:off x="622920" y="154031"/>
            <a:ext cx="7994373" cy="702340"/>
          </a:xfrm>
          <a:prstGeom prst="rect">
            <a:avLst/>
          </a:prstGeom>
          <a:noFill/>
          <a:ln w="3175">
            <a:noFill/>
          </a:ln>
        </p:spPr>
        <p:txBody>
          <a:bodyPr vert="horz" lIns="60960" tIns="30480" rIns="60960" bIns="3048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10" normalizeH="0" baseline="0" noProof="0" dirty="0">
                <a:ln>
                  <a:noFill/>
                </a:ln>
                <a:solidFill>
                  <a:srgbClr val="000000"/>
                </a:solidFill>
                <a:effectLst/>
                <a:uLnTx/>
                <a:uFillTx/>
                <a:latin typeface="Cambria"/>
                <a:ea typeface="+mn-ea"/>
                <a:cs typeface="+mn-cs"/>
              </a:rPr>
              <a:t>Stakeholders &amp; Roles</a:t>
            </a:r>
            <a:endParaRPr kumimoji="0" lang="en-US" sz="3200" b="0" i="0" u="none" strike="noStrike" kern="1200" cap="none" spc="-10" normalizeH="0" baseline="0" noProof="0" dirty="0">
              <a:ln>
                <a:noFill/>
              </a:ln>
              <a:solidFill>
                <a:srgbClr val="000000"/>
              </a:solidFill>
              <a:effectLst/>
              <a:uLnTx/>
              <a:uFillTx/>
              <a:latin typeface="Cambria"/>
              <a:ea typeface="+mn-ea"/>
              <a:cs typeface="+mn-cs"/>
            </a:endParaRPr>
          </a:p>
        </p:txBody>
      </p:sp>
      <p:grpSp>
        <p:nvGrpSpPr>
          <p:cNvPr id="57" name="Group 56">
            <a:extLst>
              <a:ext uri="{FF2B5EF4-FFF2-40B4-BE49-F238E27FC236}">
                <a16:creationId xmlns:a16="http://schemas.microsoft.com/office/drawing/2014/main" id="{5560DBAF-9201-D3AB-5C95-A117AB978124}"/>
              </a:ext>
            </a:extLst>
          </p:cNvPr>
          <p:cNvGrpSpPr/>
          <p:nvPr/>
        </p:nvGrpSpPr>
        <p:grpSpPr>
          <a:xfrm>
            <a:off x="0" y="6388399"/>
            <a:ext cx="12192000" cy="69022"/>
            <a:chOff x="297951" y="355640"/>
            <a:chExt cx="10428270" cy="158068"/>
          </a:xfrm>
        </p:grpSpPr>
        <p:sp>
          <p:nvSpPr>
            <p:cNvPr id="58" name="Rectangle 57">
              <a:extLst>
                <a:ext uri="{FF2B5EF4-FFF2-40B4-BE49-F238E27FC236}">
                  <a16:creationId xmlns:a16="http://schemas.microsoft.com/office/drawing/2014/main" id="{F985E49E-4022-A2D5-6879-A0F7A19D9208}"/>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B17D9C6-AC09-21EA-9CC1-FE4DB6ACD5EF}"/>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D02714B-874E-A93B-AE4A-343B6A6E05A9}"/>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AD14F668-E198-C2DC-5090-2FDC920FF477}"/>
              </a:ext>
            </a:extLst>
          </p:cNvPr>
          <p:cNvGrpSpPr/>
          <p:nvPr/>
        </p:nvGrpSpPr>
        <p:grpSpPr>
          <a:xfrm>
            <a:off x="721362" y="906470"/>
            <a:ext cx="11369040" cy="62328"/>
            <a:chOff x="297951" y="355640"/>
            <a:chExt cx="10428270" cy="158068"/>
          </a:xfrm>
        </p:grpSpPr>
        <p:sp>
          <p:nvSpPr>
            <p:cNvPr id="70" name="Rectangle 69">
              <a:extLst>
                <a:ext uri="{FF2B5EF4-FFF2-40B4-BE49-F238E27FC236}">
                  <a16:creationId xmlns:a16="http://schemas.microsoft.com/office/drawing/2014/main" id="{5E703242-D34D-20CC-0404-5899F4B1905E}"/>
                </a:ext>
              </a:extLst>
            </p:cNvPr>
            <p:cNvSpPr/>
            <p:nvPr/>
          </p:nvSpPr>
          <p:spPr>
            <a:xfrm>
              <a:off x="297951" y="355640"/>
              <a:ext cx="3482939" cy="158068"/>
            </a:xfrm>
            <a:prstGeom prst="rect">
              <a:avLst/>
            </a:prstGeom>
            <a:solidFill>
              <a:srgbClr val="50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D6D15185-6A9C-D276-16A5-BF4E4C620FF4}"/>
                </a:ext>
              </a:extLst>
            </p:cNvPr>
            <p:cNvSpPr/>
            <p:nvPr/>
          </p:nvSpPr>
          <p:spPr>
            <a:xfrm>
              <a:off x="3780891" y="355640"/>
              <a:ext cx="3482939" cy="158068"/>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05641C2-4BA6-591D-6D07-F68B4C8628D9}"/>
                </a:ext>
              </a:extLst>
            </p:cNvPr>
            <p:cNvSpPr/>
            <p:nvPr/>
          </p:nvSpPr>
          <p:spPr>
            <a:xfrm>
              <a:off x="7243282" y="355640"/>
              <a:ext cx="3482939" cy="158068"/>
            </a:xfrm>
            <a:prstGeom prst="rect">
              <a:avLst/>
            </a:prstGeom>
            <a:solidFill>
              <a:srgbClr val="DB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IndiaSkills">
            <a:extLst>
              <a:ext uri="{FF2B5EF4-FFF2-40B4-BE49-F238E27FC236}">
                <a16:creationId xmlns:a16="http://schemas.microsoft.com/office/drawing/2014/main" id="{C49585B1-8CCA-BE55-6C6C-CEDF66276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95" r="20852" b="2"/>
          <a:stretch>
            <a:fillRect/>
          </a:stretch>
        </p:blipFill>
        <p:spPr bwMode="auto">
          <a:xfrm>
            <a:off x="9346689" y="0"/>
            <a:ext cx="1097530" cy="9064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ndia's Biggest Skill Competition to ...">
            <a:extLst>
              <a:ext uri="{FF2B5EF4-FFF2-40B4-BE49-F238E27FC236}">
                <a16:creationId xmlns:a16="http://schemas.microsoft.com/office/drawing/2014/main" id="{F782C89D-0BE1-0809-77B4-2A93A309A8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5855" y="132970"/>
            <a:ext cx="1037187" cy="65835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0C767BD1-CEA5-9ED3-7A00-7239CD6C371C}"/>
              </a:ext>
            </a:extLst>
          </p:cNvPr>
          <p:cNvSpPr>
            <a:spLocks noGrp="1"/>
          </p:cNvSpPr>
          <p:nvPr>
            <p:ph idx="1"/>
          </p:nvPr>
        </p:nvSpPr>
        <p:spPr>
          <a:xfrm>
            <a:off x="622920" y="1234440"/>
            <a:ext cx="10989960" cy="4891723"/>
          </a:xfrm>
        </p:spPr>
        <p:txBody>
          <a:bodyPr/>
          <a:lstStyle/>
          <a:p>
            <a:r>
              <a:rPr dirty="0"/>
              <a:t>MSDE / NSDC: Policy, </a:t>
            </a:r>
            <a:r>
              <a:rPr lang="en-US" dirty="0"/>
              <a:t>C</a:t>
            </a:r>
            <a:r>
              <a:rPr dirty="0"/>
              <a:t>oordination, </a:t>
            </a:r>
            <a:r>
              <a:rPr lang="en-US" dirty="0"/>
              <a:t>Regional and National Level Competitions </a:t>
            </a:r>
          </a:p>
          <a:p>
            <a:endParaRPr dirty="0"/>
          </a:p>
          <a:p>
            <a:r>
              <a:rPr lang="en-US" dirty="0"/>
              <a:t>S</a:t>
            </a:r>
            <a:r>
              <a:rPr dirty="0"/>
              <a:t>SDMs / SSCs: </a:t>
            </a:r>
            <a:r>
              <a:rPr lang="en-US" dirty="0"/>
              <a:t>District and S</a:t>
            </a:r>
            <a:r>
              <a:rPr dirty="0"/>
              <a:t>tate </a:t>
            </a:r>
            <a:r>
              <a:rPr lang="en-US" dirty="0"/>
              <a:t>Level Competitions </a:t>
            </a:r>
            <a:endParaRPr dirty="0"/>
          </a:p>
          <a:p>
            <a:endParaRPr lang="en-US" dirty="0"/>
          </a:p>
          <a:p>
            <a:r>
              <a:rPr dirty="0"/>
              <a:t>Industry / TPs: Training, </a:t>
            </a:r>
            <a:r>
              <a:rPr lang="en-US" dirty="0"/>
              <a:t>I</a:t>
            </a:r>
            <a:r>
              <a:rPr dirty="0"/>
              <a:t>nfrastructure, </a:t>
            </a:r>
            <a:r>
              <a:rPr lang="en-US" dirty="0"/>
              <a:t>M</a:t>
            </a:r>
            <a:r>
              <a:rPr dirty="0"/>
              <a:t>entors</a:t>
            </a:r>
            <a:r>
              <a:rPr lang="en-US" dirty="0"/>
              <a:t>, Jury </a:t>
            </a:r>
            <a:endParaRPr dirty="0"/>
          </a:p>
        </p:txBody>
      </p:sp>
    </p:spTree>
    <p:extLst>
      <p:ext uri="{BB962C8B-B14F-4D97-AF65-F5344CB8AC3E}">
        <p14:creationId xmlns:p14="http://schemas.microsoft.com/office/powerpoint/2010/main" val="2927254513"/>
      </p:ext>
    </p:extLst>
  </p:cSld>
  <p:clrMapOvr>
    <a:masterClrMapping/>
  </p:clrMapOvr>
</p:sld>
</file>

<file path=ppt/theme/theme1.xml><?xml version="1.0" encoding="utf-8"?>
<a:theme xmlns:a="http://schemas.openxmlformats.org/drawingml/2006/main" name="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4_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MS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278</TotalTime>
  <Words>1497</Words>
  <Application>Microsoft Office PowerPoint</Application>
  <PresentationFormat>Widescreen</PresentationFormat>
  <Paragraphs>564</Paragraphs>
  <Slides>24</Slides>
  <Notes>22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24</vt:i4>
      </vt:variant>
    </vt:vector>
  </HeadingPairs>
  <TitlesOfParts>
    <vt:vector size="38" baseType="lpstr">
      <vt:lpstr>Aptos</vt:lpstr>
      <vt:lpstr>Arial</vt:lpstr>
      <vt:lpstr>Calibri</vt:lpstr>
      <vt:lpstr>Calibri Light</vt:lpstr>
      <vt:lpstr>Cambria</vt:lpstr>
      <vt:lpstr>EYInterstate</vt:lpstr>
      <vt:lpstr>EYInterstate Light</vt:lpstr>
      <vt:lpstr>Franklin Gothic Book</vt:lpstr>
      <vt:lpstr>Franklin Gothic Demi</vt:lpstr>
      <vt:lpstr>Garamond</vt:lpstr>
      <vt:lpstr>Times New Roman</vt:lpstr>
      <vt:lpstr>EY_Presentation_Regular_Print</vt:lpstr>
      <vt:lpstr>4_Office Theme</vt:lpstr>
      <vt:lpstr>MSDE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Ankur Kumar</dc:creator>
  <cp:lastModifiedBy>Karumanchi Prema Kumar</cp:lastModifiedBy>
  <cp:revision>2</cp:revision>
  <dcterms:created xsi:type="dcterms:W3CDTF">2024-09-24T07:34:19Z</dcterms:created>
  <dcterms:modified xsi:type="dcterms:W3CDTF">2025-08-22T06:03:18Z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edbb949-8c4a-426b-afef-b0850ff2d274_Enabled">
    <vt:lpwstr>true</vt:lpwstr>
  </property>
  <property fmtid="{D5CDD505-2E9C-101B-9397-08002B2CF9AE}" pid="3" name="MSIP_Label_6edbb949-8c4a-426b-afef-b0850ff2d274_SetDate">
    <vt:lpwstr>2025-05-15T09:15:41Z</vt:lpwstr>
  </property>
  <property fmtid="{D5CDD505-2E9C-101B-9397-08002B2CF9AE}" pid="4" name="MSIP_Label_6edbb949-8c4a-426b-afef-b0850ff2d274_Method">
    <vt:lpwstr>Standard</vt:lpwstr>
  </property>
  <property fmtid="{D5CDD505-2E9C-101B-9397-08002B2CF9AE}" pid="5" name="MSIP_Label_6edbb949-8c4a-426b-afef-b0850ff2d274_Name">
    <vt:lpwstr>Internal</vt:lpwstr>
  </property>
  <property fmtid="{D5CDD505-2E9C-101B-9397-08002B2CF9AE}" pid="6" name="MSIP_Label_6edbb949-8c4a-426b-afef-b0850ff2d274_SiteId">
    <vt:lpwstr>724b8ed1-8183-4cb9-b5b0-1ed67afeacf1</vt:lpwstr>
  </property>
  <property fmtid="{D5CDD505-2E9C-101B-9397-08002B2CF9AE}" pid="7" name="MSIP_Label_6edbb949-8c4a-426b-afef-b0850ff2d274_ActionId">
    <vt:lpwstr>a8f2fe59-c6ca-44a7-858f-36d10b2bea8d</vt:lpwstr>
  </property>
  <property fmtid="{D5CDD505-2E9C-101B-9397-08002B2CF9AE}" pid="8" name="MSIP_Label_6edbb949-8c4a-426b-afef-b0850ff2d274_ContentBits">
    <vt:lpwstr>0</vt:lpwstr>
  </property>
</Properties>
</file>