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2525A34-A6F6-40DF-84E0-2FCD75FF33A5}">
          <p14:sldIdLst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8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2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3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46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40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2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6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04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9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3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4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9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0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90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9938-FE4E-4F94-8903-BE48C9595BFA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96C741-D5EE-4890-B555-D25F6298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8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05B9-7ACC-9E7C-8B9C-1717AEDC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41" y="712237"/>
            <a:ext cx="10454087" cy="2936032"/>
          </a:xfrm>
        </p:spPr>
        <p:txBody>
          <a:bodyPr>
            <a:normAutofit/>
          </a:bodyPr>
          <a:lstStyle/>
          <a:p>
            <a:r>
              <a:rPr lang="en-IN" sz="4800" dirty="0"/>
              <a:t>TRAVEL AND TOURISM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ED81-4F8E-627C-814B-B933BA70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41" y="226499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Name                       </a:t>
            </a:r>
            <a:r>
              <a:rPr lang="en-IN" sz="2800" dirty="0" err="1"/>
              <a:t>Roll_Number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Konduri</a:t>
            </a:r>
            <a:r>
              <a:rPr lang="en-IN" sz="2800" dirty="0"/>
              <a:t> Shivani        2110030284</a:t>
            </a:r>
          </a:p>
          <a:p>
            <a:pPr marL="0" indent="0">
              <a:buNone/>
            </a:pPr>
            <a:r>
              <a:rPr lang="en-IN" sz="2800" dirty="0" err="1"/>
              <a:t>Nouluri</a:t>
            </a:r>
            <a:r>
              <a:rPr lang="en-IN" sz="2800" dirty="0"/>
              <a:t> Rajashri       2110030283</a:t>
            </a:r>
          </a:p>
          <a:p>
            <a:pPr marL="0" indent="0">
              <a:buNone/>
            </a:pPr>
            <a:r>
              <a:rPr lang="en-IN" sz="2800" dirty="0"/>
              <a:t>Sudarshan </a:t>
            </a:r>
            <a:r>
              <a:rPr lang="en-IN" sz="2800" dirty="0" err="1"/>
              <a:t>sastry</a:t>
            </a:r>
            <a:r>
              <a:rPr lang="en-IN" sz="2800" dirty="0"/>
              <a:t>      2110040032</a:t>
            </a:r>
          </a:p>
          <a:p>
            <a:pPr marL="0" indent="0">
              <a:buNone/>
            </a:pPr>
            <a:r>
              <a:rPr lang="en-IN" sz="2800" dirty="0"/>
              <a:t>Pilli Vaishnavi           2110030054</a:t>
            </a:r>
          </a:p>
          <a:p>
            <a:pPr marL="0" indent="0">
              <a:buNone/>
            </a:pPr>
            <a:r>
              <a:rPr lang="en-IN" sz="2800" dirty="0" err="1"/>
              <a:t>Manisri</a:t>
            </a:r>
            <a:r>
              <a:rPr lang="en-IN" sz="2800" dirty="0"/>
              <a:t>                     2110030203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378C9-2EA3-B6BE-8A36-ED6F578E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310" cy="15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E856-C016-EAD2-00A3-1C6CF832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99" y="839789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18C3-319A-E6FF-AF39-C73ADA7B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Are you wondering how we can solve the challenge of adventurers struggling to find and explore hidden natural wonders due to a lack of accessible information and comprehensive guides?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F014A-891D-5A1C-039F-7983EDA2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310" cy="15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9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57D8-3FD9-1EF4-EF7F-63D98773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12" y="816638"/>
            <a:ext cx="8596668" cy="13208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9D84-77B0-BB97-B965-859E9E40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Adventure tourism is a popular and exciting segment of the travel and tourism industry. </a:t>
            </a:r>
          </a:p>
          <a:p>
            <a:r>
              <a:rPr lang="en-US" dirty="0"/>
              <a:t>It involves travelers engaging in adventurous activities and exploring remote, exotic, and possibly hostile areas outside their comfort zone</a:t>
            </a:r>
          </a:p>
          <a:p>
            <a:r>
              <a:rPr lang="en-US" dirty="0"/>
              <a:t>It also gives the opportunity for people to understand the culture, civilization, and religious aspects of a country.</a:t>
            </a:r>
          </a:p>
          <a:p>
            <a:r>
              <a:rPr lang="en-US" dirty="0"/>
              <a:t>Tourism, the act and process of spending time away from home in pursuit of recreation, relaxation, and pleasure, while making use of the commercial provision of services.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ED2BA-369D-52C9-EADA-8D3EE6F5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310" cy="15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CC7C-D190-5B55-C33B-0A4CE20B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36" y="693576"/>
            <a:ext cx="8596668" cy="1320800"/>
          </a:xfrm>
        </p:spPr>
        <p:txBody>
          <a:bodyPr/>
          <a:lstStyle/>
          <a:p>
            <a:r>
              <a:rPr lang="en-IN" dirty="0"/>
              <a:t>Solution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E1DD-62B4-C204-523D-0CD9C71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34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We will conduct proper survey and use different resources and </a:t>
            </a:r>
            <a:r>
              <a:rPr lang="en-US" sz="2000" dirty="0" err="1"/>
              <a:t>analyse</a:t>
            </a:r>
            <a:r>
              <a:rPr lang="en-US" sz="2000" dirty="0"/>
              <a:t> from this to suggest the paths  they want to travel .</a:t>
            </a:r>
          </a:p>
          <a:p>
            <a:pPr marL="0" indent="0">
              <a:buNone/>
            </a:pPr>
            <a:r>
              <a:rPr lang="en-US" sz="2000" dirty="0"/>
              <a:t>Use local websites. ...</a:t>
            </a:r>
          </a:p>
          <a:p>
            <a:pPr marL="0" indent="0">
              <a:buNone/>
            </a:pPr>
            <a:r>
              <a:rPr lang="en-US" sz="2000" dirty="0"/>
              <a:t>Search using Google Maps. ...</a:t>
            </a:r>
          </a:p>
          <a:p>
            <a:pPr marL="0" indent="0">
              <a:buNone/>
            </a:pPr>
            <a:r>
              <a:rPr lang="en-US" sz="2000" dirty="0"/>
              <a:t>Check Pinterest. ...</a:t>
            </a:r>
          </a:p>
          <a:p>
            <a:pPr marL="0" indent="0">
              <a:buNone/>
            </a:pPr>
            <a:r>
              <a:rPr lang="en-US" sz="2000" dirty="0"/>
              <a:t>Eavesdrop. ...</a:t>
            </a:r>
          </a:p>
          <a:p>
            <a:pPr marL="0" indent="0">
              <a:buNone/>
            </a:pPr>
            <a:r>
              <a:rPr lang="en-US" sz="2000" dirty="0"/>
              <a:t>Join an existing nature-type group. ...</a:t>
            </a:r>
          </a:p>
          <a:p>
            <a:pPr marL="0" indent="0">
              <a:buNone/>
            </a:pPr>
            <a:r>
              <a:rPr lang="en-US" sz="2000" dirty="0"/>
              <a:t>Use All-Trails or something similar. ...</a:t>
            </a:r>
          </a:p>
          <a:p>
            <a:pPr marL="0" indent="0">
              <a:buNone/>
            </a:pPr>
            <a:r>
              <a:rPr lang="en-US" sz="2000" dirty="0"/>
              <a:t>Find some local books about your area. ...</a:t>
            </a:r>
          </a:p>
          <a:p>
            <a:pPr marL="0" indent="0">
              <a:buNone/>
            </a:pPr>
            <a:r>
              <a:rPr lang="en-US" sz="2000" dirty="0"/>
              <a:t>Cross-reference it all with Instagram.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19AAB-FF27-9E56-C731-40D34559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0726" cy="16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4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8A32-4DE4-5E15-F8B2-6697AB0D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722" y="2768600"/>
            <a:ext cx="8596668" cy="1320800"/>
          </a:xfrm>
        </p:spPr>
        <p:txBody>
          <a:bodyPr/>
          <a:lstStyle/>
          <a:p>
            <a:r>
              <a:rPr lang="en-IN" dirty="0"/>
              <a:t>Hidden Gems in City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97055C-9E49-332E-4F0F-215D232F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7" y="254304"/>
            <a:ext cx="40576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AC53F-9C0A-4603-65DC-3DC8466C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673" y="4089400"/>
            <a:ext cx="4012637" cy="2260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D8057-52AD-18D1-250D-55844FD317F0}"/>
              </a:ext>
            </a:extLst>
          </p:cNvPr>
          <p:cNvSpPr txBox="1"/>
          <p:nvPr/>
        </p:nvSpPr>
        <p:spPr>
          <a:xfrm>
            <a:off x="4794965" y="935639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400" b="0" i="0" dirty="0" err="1">
                <a:solidFill>
                  <a:srgbClr val="202124"/>
                </a:solidFill>
                <a:effectLst/>
                <a:latin typeface="Google Sans"/>
              </a:rPr>
              <a:t>Nanajipur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 Waterfalls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FA601-CFC7-3C77-ACF3-1AACFAAD95E3}"/>
              </a:ext>
            </a:extLst>
          </p:cNvPr>
          <p:cNvSpPr txBox="1"/>
          <p:nvPr/>
        </p:nvSpPr>
        <p:spPr>
          <a:xfrm>
            <a:off x="1185020" y="485038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Rajendra Nagar waterfalls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D75AAD-296C-4C94-15AE-46F78D866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6" y="154142"/>
            <a:ext cx="1222310" cy="15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7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4DFF-8D3B-BB11-C8C3-11E291B6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841" y="263732"/>
            <a:ext cx="8596668" cy="1562994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4BCFD-5A28-C79A-E5EE-CFDF2ECD9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955" y="1313141"/>
            <a:ext cx="7949681" cy="51691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D6F81-6C17-3C39-2C37-AD527ECA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310" cy="15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6AC8-493C-9C22-5C6B-26FEE694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370" y="656253"/>
            <a:ext cx="8596668" cy="13208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758F-72D2-175B-8655-097184DA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We're planning to create a website where travelers can find and explore hidden gems. </a:t>
            </a:r>
          </a:p>
          <a:p>
            <a:r>
              <a:rPr lang="en-US" sz="2400" dirty="0"/>
              <a:t>These are special, lesser-known places that aren't often visited by tourists. Our website will make it easy for travelers to discover these hidden gems and plan their trips there. </a:t>
            </a:r>
          </a:p>
          <a:p>
            <a:r>
              <a:rPr lang="en-US" sz="2400" dirty="0"/>
              <a:t>It's all about helping people find unique and interesting places to visit that they might not have heard about otherwise.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7FF4F-B602-3FC6-FB32-BC7A67D6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310" cy="15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8BAA9-64F6-EC8F-A33B-1A548F573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48" y="712774"/>
            <a:ext cx="8155190" cy="5432452"/>
          </a:xfrm>
        </p:spPr>
      </p:pic>
    </p:spTree>
    <p:extLst>
      <p:ext uri="{BB962C8B-B14F-4D97-AF65-F5344CB8AC3E}">
        <p14:creationId xmlns:p14="http://schemas.microsoft.com/office/powerpoint/2010/main" val="1450219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293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Google Sans</vt:lpstr>
      <vt:lpstr>Trebuchet MS</vt:lpstr>
      <vt:lpstr>Wingdings 3</vt:lpstr>
      <vt:lpstr>Facet</vt:lpstr>
      <vt:lpstr>TRAVEL AND TOURISM</vt:lpstr>
      <vt:lpstr>Problem Statement</vt:lpstr>
      <vt:lpstr>Introduction</vt:lpstr>
      <vt:lpstr>Solution Breakdown</vt:lpstr>
      <vt:lpstr>Hidden Gems in City</vt:lpstr>
      <vt:lpstr>Implementation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AND TOURISM</dc:title>
  <dc:creator>Rajashri N</dc:creator>
  <cp:lastModifiedBy>Rajashri N</cp:lastModifiedBy>
  <cp:revision>1</cp:revision>
  <dcterms:created xsi:type="dcterms:W3CDTF">2024-03-16T04:28:12Z</dcterms:created>
  <dcterms:modified xsi:type="dcterms:W3CDTF">2024-03-16T05:57:46Z</dcterms:modified>
</cp:coreProperties>
</file>