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990ed9c9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990ed9c9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990ed9c9b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990ed9c9b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990ed9c9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990ed9c9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990ed9c9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990ed9c9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990ed9c9b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990ed9c9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990ed9c9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990ed9c9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3" name="Google Shape;13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" name="Google Shape;15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6" name="Google Shape;76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" name="Google Shape;78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" name="Google Shape;22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" name="Google Shape;26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" name="Google Shape;29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" name="Google Shape;34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5" name="Google Shape;35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Google Shape;37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" name="Google Shape;43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4" name="Google Shape;44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" name="Google Shape;50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1" name="Google Shape;51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" name="Google Shape;53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8" name="Google Shape;58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" name="Google Shape;64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5" name="Google Shape;65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" name="Google Shape;67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9" name="Google Shape;69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728850" y="0"/>
            <a:ext cx="1415150" cy="5035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ctrTitle"/>
          </p:nvPr>
        </p:nvSpPr>
        <p:spPr>
          <a:xfrm>
            <a:off x="729450" y="1322450"/>
            <a:ext cx="7688100" cy="10953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Présentation du </a:t>
            </a:r>
            <a:r>
              <a:rPr lang="en"/>
              <a:t>Projet 3</a:t>
            </a:r>
            <a:endParaRPr/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727952" y="25717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Concevoir une carte interactive de location de vélos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8850" y="0"/>
            <a:ext cx="1415150" cy="50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ctrTitle"/>
          </p:nvPr>
        </p:nvSpPr>
        <p:spPr>
          <a:xfrm>
            <a:off x="729450" y="1322450"/>
            <a:ext cx="7688100" cy="10314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du projet.</a:t>
            </a: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8850" y="0"/>
            <a:ext cx="1415150" cy="50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8850" y="0"/>
            <a:ext cx="1415150" cy="50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9075" y="2353850"/>
            <a:ext cx="7486450" cy="24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425" y="1656275"/>
            <a:ext cx="8686800" cy="325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8850" y="0"/>
            <a:ext cx="1415150" cy="503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1370875" y="1179125"/>
            <a:ext cx="1723500" cy="285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aleway"/>
                <a:ea typeface="Raleway"/>
                <a:cs typeface="Raleway"/>
                <a:sym typeface="Raleway"/>
              </a:rPr>
              <a:t>Répertoire js</a:t>
            </a:r>
            <a:endParaRPr b="1" sz="1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Technologies utilisées.</a:t>
            </a:r>
            <a:endParaRPr sz="3600"/>
          </a:p>
        </p:txBody>
      </p:sp>
      <p:sp>
        <p:nvSpPr>
          <p:cNvPr id="110" name="Google Shape;110;p16"/>
          <p:cNvSpPr txBox="1"/>
          <p:nvPr>
            <p:ph idx="1" type="subTitle"/>
          </p:nvPr>
        </p:nvSpPr>
        <p:spPr>
          <a:xfrm>
            <a:off x="729625" y="2364675"/>
            <a:ext cx="7688100" cy="13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HTML5,CSS3, ES6 et précédente ,jQuery.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API cartographique </a:t>
            </a:r>
            <a:r>
              <a:rPr lang="en"/>
              <a:t>Map Leaflet</a:t>
            </a:r>
            <a:r>
              <a:rPr lang="en"/>
              <a:t>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API temps réel de API JCDecaux.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API HTML5 Canvas.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API Web Storage.</a:t>
            </a:r>
            <a:endParaRPr/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8850" y="0"/>
            <a:ext cx="1415150" cy="50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ctrTitle"/>
          </p:nvPr>
        </p:nvSpPr>
        <p:spPr>
          <a:xfrm>
            <a:off x="619700" y="2046950"/>
            <a:ext cx="7688100" cy="1664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Rôle de développeur Front End ?</a:t>
            </a:r>
            <a:endParaRPr sz="3600"/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8850" y="0"/>
            <a:ext cx="1415150" cy="50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ctrTitle"/>
          </p:nvPr>
        </p:nvSpPr>
        <p:spPr>
          <a:xfrm>
            <a:off x="509925" y="2090875"/>
            <a:ext cx="8029200" cy="1664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Les difficultés rencontrées. </a:t>
            </a:r>
            <a:endParaRPr sz="3600"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8850" y="0"/>
            <a:ext cx="1415150" cy="50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ctrTitle"/>
          </p:nvPr>
        </p:nvSpPr>
        <p:spPr>
          <a:xfrm>
            <a:off x="542825" y="1476150"/>
            <a:ext cx="7688100" cy="1664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Les perspectives d’amélioration. </a:t>
            </a:r>
            <a:endParaRPr sz="3600"/>
          </a:p>
        </p:txBody>
      </p:sp>
      <p:sp>
        <p:nvSpPr>
          <p:cNvPr id="129" name="Google Shape;129;p19"/>
          <p:cNvSpPr txBox="1"/>
          <p:nvPr/>
        </p:nvSpPr>
        <p:spPr>
          <a:xfrm>
            <a:off x="646375" y="2747375"/>
            <a:ext cx="83208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Faire une interface back-end pour administrer des réservation en Php , Java ou ….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BD pour stocker donnée des  réservations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8850" y="0"/>
            <a:ext cx="1415150" cy="50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