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7" d="100"/>
          <a:sy n="117" d="100"/>
        </p:scale>
        <p:origin x="-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46242-C8F9-3845-BE39-7CE66AD1B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F8998F-3E53-A349-A0D1-4E24B801F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92499-0D6E-DB40-8E62-4786FD15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342E-548F-2C40-BCF9-482B2B7BD5B7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65FB0-A5B5-FD4A-B71E-4D4970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08EA5-7C4A-F648-A2A7-23843D96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B1C8-B9E6-8A44-B52D-C4DE2BB33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93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FC6B9-8A57-E84F-AF3B-CDEAB12B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9632D0-AD5F-CA4F-ACFE-20EB772E3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57FBD-7F44-DD42-AB62-0F56C01D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342E-548F-2C40-BCF9-482B2B7BD5B7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DAF8D-4A2E-AB47-8B92-5178C5C9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4ECB1-1480-DB43-B169-7AD15DC8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B1C8-B9E6-8A44-B52D-C4DE2BB33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08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BBF3B5-56BE-B749-A903-B14B5B5FC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B47B02-EEF7-1C4B-8B04-97C449F99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FD2AD-F827-464F-8DFB-6894C3ED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342E-548F-2C40-BCF9-482B2B7BD5B7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D5BE9-15BD-C346-8168-3CED6384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132F0-B418-CE43-8772-6888234E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B1C8-B9E6-8A44-B52D-C4DE2BB33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33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F668C-335F-E049-A13D-05DB3B36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284E4-2F88-3B48-A33C-7548B908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35F19-46CC-4540-8561-F4C5F4BF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342E-548F-2C40-BCF9-482B2B7BD5B7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8B0A0-16F0-584B-8183-BD36AD49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E52BC-9D43-9843-8138-51B5C64E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B1C8-B9E6-8A44-B52D-C4DE2BB33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96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71755-CB65-834C-A9A6-20160D8C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E9064-5A67-534E-9647-3FFCE456E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175B2-1694-CE48-846C-BD91B90A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342E-548F-2C40-BCF9-482B2B7BD5B7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2C90A-A5C4-454A-B6D1-3EC4857B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A8497-FD7D-D943-88A3-A3972B23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B1C8-B9E6-8A44-B52D-C4DE2BB33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26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76BEA-33C0-8042-8859-512EFE46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4505D-EA21-774E-9711-BC51E2A11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E254E-DA3E-EF40-88E0-7DB551E6E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270E5-9DC8-954E-A989-A20FA4EB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342E-548F-2C40-BCF9-482B2B7BD5B7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56CA94-C599-AA45-8C5D-15CB3FCD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5A7E6-9336-B741-A7A2-A55798A9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B1C8-B9E6-8A44-B52D-C4DE2BB33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30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5A5AC-00E8-F54E-A5BD-FCDF033F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EE0A35-B4F5-6340-890B-635526B7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B4EE7-F48B-A24E-A7E4-5695884DE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6579B8-3C5E-2846-BBB7-710530F6D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C4EA88-B9AE-B045-8756-15659AF2C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C5BE19-F15D-2646-9E40-BF085AB0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342E-548F-2C40-BCF9-482B2B7BD5B7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1A32EB-EF63-AC47-B0E3-17A96F4F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E9FA03-56DB-874B-9589-8A998BE1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B1C8-B9E6-8A44-B52D-C4DE2BB33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12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DF37E-214D-DA4A-8153-C5AAA0DF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1AFBA9-6C76-9349-9ED9-440D921D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342E-548F-2C40-BCF9-482B2B7BD5B7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136CBC-CBD7-4A44-BC2F-6E887371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EB820F-93C0-4D4B-847A-549A11DC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B1C8-B9E6-8A44-B52D-C4DE2BB33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67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A9A813-5E85-434B-8AB3-595948BE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342E-548F-2C40-BCF9-482B2B7BD5B7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7423DF-7CDB-5E4A-9CAD-6FD36D38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D17A12-8987-504E-B29F-82DE6992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B1C8-B9E6-8A44-B52D-C4DE2BB33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05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09591-D694-174D-8BA4-44F2F0B0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A5157-320A-C740-9267-E44635229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891C6F-3364-7447-8D23-9C33ED8A4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25009-0E2C-AB4B-8D6B-6C7A4949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342E-548F-2C40-BCF9-482B2B7BD5B7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422B4D-5D44-9743-B5E6-80C08277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3E117-9620-6241-97A0-D17E7D09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B1C8-B9E6-8A44-B52D-C4DE2BB33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38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CBC11-0C53-A54C-9472-CB6464FA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700959-5BF5-0642-9585-75C0645BC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59DE1A-DE60-7D4D-BC3C-42EDEF0F2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35E909-A273-174F-B060-B9618CD8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342E-548F-2C40-BCF9-482B2B7BD5B7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3BC170-0136-7048-875B-B77F5070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57430-6900-144E-9D00-338A3566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B1C8-B9E6-8A44-B52D-C4DE2BB33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49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5EA7C1-ECE7-3B4A-8FD3-6B6B04B4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4D0A94-3D14-4A43-8721-7DA4BD3D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67CEF-69B4-C341-8032-661F7E4B0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2342E-548F-2C40-BCF9-482B2B7BD5B7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CA9C0-4425-FB4F-9F9A-5A7BCB7D3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E8AD6-3DCD-C747-86FE-1EA276D61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B1C8-B9E6-8A44-B52D-C4DE2BB33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37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6B740E3F-FABA-3241-B9A4-34740F9609BC}"/>
              </a:ext>
            </a:extLst>
          </p:cNvPr>
          <p:cNvSpPr/>
          <p:nvPr/>
        </p:nvSpPr>
        <p:spPr>
          <a:xfrm>
            <a:off x="6648793" y="3074654"/>
            <a:ext cx="2473436" cy="19001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7D89E2B-3AAB-8C4B-943E-A18F2BABC93A}"/>
              </a:ext>
            </a:extLst>
          </p:cNvPr>
          <p:cNvSpPr/>
          <p:nvPr/>
        </p:nvSpPr>
        <p:spPr>
          <a:xfrm>
            <a:off x="2048281" y="1113046"/>
            <a:ext cx="2819571" cy="2939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5F81FDC-74F2-584D-8108-2AF31B7FE802}"/>
              </a:ext>
            </a:extLst>
          </p:cNvPr>
          <p:cNvSpPr/>
          <p:nvPr/>
        </p:nvSpPr>
        <p:spPr>
          <a:xfrm>
            <a:off x="3579137" y="1651619"/>
            <a:ext cx="1223319" cy="19588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0" name="图形 9" descr="用户 轮廓">
            <a:extLst>
              <a:ext uri="{FF2B5EF4-FFF2-40B4-BE49-F238E27FC236}">
                <a16:creationId xmlns:a16="http://schemas.microsoft.com/office/drawing/2014/main" id="{368F2545-5232-464F-B983-114BE5028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905" y="2075293"/>
            <a:ext cx="776029" cy="7760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B62501F-B028-6E41-88E6-74F73B9FA765}"/>
              </a:ext>
            </a:extLst>
          </p:cNvPr>
          <p:cNvSpPr txBox="1"/>
          <p:nvPr/>
        </p:nvSpPr>
        <p:spPr>
          <a:xfrm>
            <a:off x="670799" y="2813105"/>
            <a:ext cx="492443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用户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81C5A0-DF40-7344-A823-F3B653CBCB55}"/>
              </a:ext>
            </a:extLst>
          </p:cNvPr>
          <p:cNvSpPr/>
          <p:nvPr/>
        </p:nvSpPr>
        <p:spPr>
          <a:xfrm>
            <a:off x="2117391" y="1651619"/>
            <a:ext cx="1223319" cy="19588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505D9F0-314E-5C45-BDB8-78B6FC9C4172}"/>
              </a:ext>
            </a:extLst>
          </p:cNvPr>
          <p:cNvSpPr/>
          <p:nvPr/>
        </p:nvSpPr>
        <p:spPr>
          <a:xfrm>
            <a:off x="2285559" y="2048723"/>
            <a:ext cx="8196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工具栏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93754F-002C-604D-AC4B-C0792903EA98}"/>
              </a:ext>
            </a:extLst>
          </p:cNvPr>
          <p:cNvSpPr/>
          <p:nvPr/>
        </p:nvSpPr>
        <p:spPr>
          <a:xfrm>
            <a:off x="2285559" y="2565931"/>
            <a:ext cx="819664" cy="3066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逻辑键盘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8078F62-4C01-A54B-9E7C-1C626A6E5714}"/>
              </a:ext>
            </a:extLst>
          </p:cNvPr>
          <p:cNvSpPr/>
          <p:nvPr/>
        </p:nvSpPr>
        <p:spPr>
          <a:xfrm>
            <a:off x="2285559" y="3112830"/>
            <a:ext cx="819664" cy="3066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文本框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540D08-98E4-8B40-8809-B3FB511880A0}"/>
              </a:ext>
            </a:extLst>
          </p:cNvPr>
          <p:cNvSpPr txBox="1"/>
          <p:nvPr/>
        </p:nvSpPr>
        <p:spPr>
          <a:xfrm>
            <a:off x="2117391" y="1651619"/>
            <a:ext cx="122331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视图层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5BB0D1D-33DF-FA4C-8E88-6AFAF465BB97}"/>
              </a:ext>
            </a:extLst>
          </p:cNvPr>
          <p:cNvCxnSpPr>
            <a:cxnSpLocks/>
          </p:cNvCxnSpPr>
          <p:nvPr/>
        </p:nvCxnSpPr>
        <p:spPr>
          <a:xfrm>
            <a:off x="1227182" y="2631051"/>
            <a:ext cx="776028" cy="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C62AF70-B7B1-3846-8329-DE16BAEC46F8}"/>
              </a:ext>
            </a:extLst>
          </p:cNvPr>
          <p:cNvSpPr txBox="1"/>
          <p:nvPr/>
        </p:nvSpPr>
        <p:spPr>
          <a:xfrm>
            <a:off x="1213507" y="2240808"/>
            <a:ext cx="800219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用户操作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8E77A20-B63E-334A-A755-0AA2A0FB3598}"/>
              </a:ext>
            </a:extLst>
          </p:cNvPr>
          <p:cNvSpPr/>
          <p:nvPr/>
        </p:nvSpPr>
        <p:spPr>
          <a:xfrm>
            <a:off x="3780964" y="2580776"/>
            <a:ext cx="8196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311B241-DEA5-A046-A8C9-B4573C33584C}"/>
              </a:ext>
            </a:extLst>
          </p:cNvPr>
          <p:cNvSpPr/>
          <p:nvPr/>
        </p:nvSpPr>
        <p:spPr>
          <a:xfrm>
            <a:off x="5424416" y="1572180"/>
            <a:ext cx="1532238" cy="51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Markdown</a:t>
            </a:r>
            <a:r>
              <a:rPr kumimoji="1" lang="zh-CN" altLang="en-US" sz="1200" dirty="0">
                <a:solidFill>
                  <a:schemeClr val="tx1"/>
                </a:solidFill>
              </a:rPr>
              <a:t>语法解析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AFCA3E-060C-A24C-B881-729C2BD05244}"/>
              </a:ext>
            </a:extLst>
          </p:cNvPr>
          <p:cNvSpPr/>
          <p:nvPr/>
        </p:nvSpPr>
        <p:spPr>
          <a:xfrm>
            <a:off x="7294076" y="2584915"/>
            <a:ext cx="8196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DOM</a:t>
            </a:r>
            <a:r>
              <a:rPr kumimoji="1" lang="zh-CN" altLang="en-US" sz="1200" dirty="0">
                <a:solidFill>
                  <a:schemeClr val="tx1"/>
                </a:solidFill>
              </a:rPr>
              <a:t>树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09C699-632C-2740-9B0C-E13D5BD40AF7}"/>
              </a:ext>
            </a:extLst>
          </p:cNvPr>
          <p:cNvSpPr/>
          <p:nvPr/>
        </p:nvSpPr>
        <p:spPr>
          <a:xfrm>
            <a:off x="7332631" y="3390124"/>
            <a:ext cx="8196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Delta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68B46DC-BD1D-1448-9DA5-7F5B21F8B68C}"/>
              </a:ext>
            </a:extLst>
          </p:cNvPr>
          <p:cNvSpPr/>
          <p:nvPr/>
        </p:nvSpPr>
        <p:spPr>
          <a:xfrm>
            <a:off x="7147219" y="4195333"/>
            <a:ext cx="1532237" cy="3892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Delta</a:t>
            </a:r>
            <a:r>
              <a:rPr kumimoji="1" lang="zh-CN" altLang="en-US" sz="1200" dirty="0">
                <a:solidFill>
                  <a:schemeClr val="tx1"/>
                </a:solidFill>
              </a:rPr>
              <a:t>的</a:t>
            </a:r>
            <a:r>
              <a:rPr kumimoji="1" lang="en-US" altLang="zh-CN" sz="1200" dirty="0">
                <a:solidFill>
                  <a:schemeClr val="tx1"/>
                </a:solidFill>
              </a:rPr>
              <a:t>JSON</a:t>
            </a:r>
            <a:r>
              <a:rPr kumimoji="1" lang="zh-CN" altLang="en-US" sz="12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B5671F3-244C-644E-902E-4D44845F6FC4}"/>
              </a:ext>
            </a:extLst>
          </p:cNvPr>
          <p:cNvSpPr txBox="1"/>
          <p:nvPr/>
        </p:nvSpPr>
        <p:spPr>
          <a:xfrm>
            <a:off x="3601672" y="1651619"/>
            <a:ext cx="122331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控制层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3DDB27D-9B3F-EE44-8EF8-B298AFA3995E}"/>
              </a:ext>
            </a:extLst>
          </p:cNvPr>
          <p:cNvSpPr txBox="1"/>
          <p:nvPr/>
        </p:nvSpPr>
        <p:spPr>
          <a:xfrm>
            <a:off x="2117391" y="1209086"/>
            <a:ext cx="122331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编辑器模块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A895F0A-10A6-7146-914E-2648410A7C3E}"/>
              </a:ext>
            </a:extLst>
          </p:cNvPr>
          <p:cNvCxnSpPr>
            <a:cxnSpLocks/>
          </p:cNvCxnSpPr>
          <p:nvPr/>
        </p:nvCxnSpPr>
        <p:spPr>
          <a:xfrm>
            <a:off x="3105223" y="2169994"/>
            <a:ext cx="653206" cy="422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2A58D47-4E80-C246-A282-412ECFA0304F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105223" y="2719276"/>
            <a:ext cx="675741" cy="11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1AADDFE7-47D0-F949-9F06-C377DAE74A2E}"/>
              </a:ext>
            </a:extLst>
          </p:cNvPr>
          <p:cNvCxnSpPr>
            <a:cxnSpLocks/>
          </p:cNvCxnSpPr>
          <p:nvPr/>
        </p:nvCxnSpPr>
        <p:spPr>
          <a:xfrm flipV="1">
            <a:off x="3120864" y="2869008"/>
            <a:ext cx="660100" cy="4421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16541F6A-C72C-0443-8AAD-49FCD2775F79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600628" y="1828068"/>
            <a:ext cx="823788" cy="891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A5E43530-55A2-1845-BE3F-85EF30DA6C89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616094" y="2719276"/>
            <a:ext cx="2677982" cy="4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9023A55B-51AB-4E45-B172-CB70526C9C00}"/>
              </a:ext>
            </a:extLst>
          </p:cNvPr>
          <p:cNvCxnSpPr>
            <a:cxnSpLocks/>
            <a:stCxn id="33" idx="3"/>
            <a:endCxn id="34" idx="0"/>
          </p:cNvCxnSpPr>
          <p:nvPr/>
        </p:nvCxnSpPr>
        <p:spPr>
          <a:xfrm>
            <a:off x="6956654" y="1828068"/>
            <a:ext cx="747254" cy="75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C124F41-AE99-714A-81FA-D258F718A3D5}"/>
              </a:ext>
            </a:extLst>
          </p:cNvPr>
          <p:cNvSpPr txBox="1"/>
          <p:nvPr/>
        </p:nvSpPr>
        <p:spPr>
          <a:xfrm>
            <a:off x="7086410" y="2111301"/>
            <a:ext cx="492443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修改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DF146F0-3FD4-804E-94CF-D1CBA0DB82E0}"/>
              </a:ext>
            </a:extLst>
          </p:cNvPr>
          <p:cNvSpPr txBox="1"/>
          <p:nvPr/>
        </p:nvSpPr>
        <p:spPr>
          <a:xfrm>
            <a:off x="5966685" y="3038861"/>
            <a:ext cx="492443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构造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1B83CD1-7EA5-1442-B539-EAD86D1822D4}"/>
              </a:ext>
            </a:extLst>
          </p:cNvPr>
          <p:cNvSpPr txBox="1"/>
          <p:nvPr/>
        </p:nvSpPr>
        <p:spPr>
          <a:xfrm>
            <a:off x="5904905" y="2517807"/>
            <a:ext cx="492443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修改</a:t>
            </a:r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11491BDD-EE5E-F142-ADA3-55A1B27DDEC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616094" y="2746685"/>
            <a:ext cx="2716537" cy="781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ABCDBBD7-DD86-704B-96DC-3D1BEA21BD27}"/>
              </a:ext>
            </a:extLst>
          </p:cNvPr>
          <p:cNvCxnSpPr>
            <a:cxnSpLocks/>
          </p:cNvCxnSpPr>
          <p:nvPr/>
        </p:nvCxnSpPr>
        <p:spPr>
          <a:xfrm>
            <a:off x="7843036" y="2889204"/>
            <a:ext cx="0" cy="500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36C80D4C-DF09-FE4B-9751-C4C77351A3B5}"/>
              </a:ext>
            </a:extLst>
          </p:cNvPr>
          <p:cNvCxnSpPr>
            <a:cxnSpLocks/>
          </p:cNvCxnSpPr>
          <p:nvPr/>
        </p:nvCxnSpPr>
        <p:spPr>
          <a:xfrm flipV="1">
            <a:off x="7532192" y="2887059"/>
            <a:ext cx="3813" cy="516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3C77035D-2C27-0F48-A1EE-C339624377C9}"/>
              </a:ext>
            </a:extLst>
          </p:cNvPr>
          <p:cNvSpPr txBox="1"/>
          <p:nvPr/>
        </p:nvSpPr>
        <p:spPr>
          <a:xfrm>
            <a:off x="7147219" y="3028665"/>
            <a:ext cx="492443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修改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3E865BC-A521-3242-A63A-B6B65F44FE1B}"/>
              </a:ext>
            </a:extLst>
          </p:cNvPr>
          <p:cNvSpPr txBox="1"/>
          <p:nvPr/>
        </p:nvSpPr>
        <p:spPr>
          <a:xfrm>
            <a:off x="7830721" y="3038860"/>
            <a:ext cx="800219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增加操作</a:t>
            </a: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B05A51F-D661-CB42-932E-1913C0E7B2D9}"/>
              </a:ext>
            </a:extLst>
          </p:cNvPr>
          <p:cNvCxnSpPr>
            <a:cxnSpLocks/>
          </p:cNvCxnSpPr>
          <p:nvPr/>
        </p:nvCxnSpPr>
        <p:spPr>
          <a:xfrm>
            <a:off x="7843036" y="3677806"/>
            <a:ext cx="0" cy="500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2672A965-1A7B-1D40-8BEB-37CBC0F1923B}"/>
              </a:ext>
            </a:extLst>
          </p:cNvPr>
          <p:cNvCxnSpPr>
            <a:cxnSpLocks/>
          </p:cNvCxnSpPr>
          <p:nvPr/>
        </p:nvCxnSpPr>
        <p:spPr>
          <a:xfrm flipV="1">
            <a:off x="7532192" y="3675661"/>
            <a:ext cx="3813" cy="516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D70A110-FFE1-644B-87C4-C46D00DF19EF}"/>
              </a:ext>
            </a:extLst>
          </p:cNvPr>
          <p:cNvSpPr txBox="1"/>
          <p:nvPr/>
        </p:nvSpPr>
        <p:spPr>
          <a:xfrm>
            <a:off x="7147219" y="3817267"/>
            <a:ext cx="492443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构造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658C4A6-64A6-7143-9582-8CA07B927460}"/>
              </a:ext>
            </a:extLst>
          </p:cNvPr>
          <p:cNvSpPr txBox="1"/>
          <p:nvPr/>
        </p:nvSpPr>
        <p:spPr>
          <a:xfrm>
            <a:off x="7830721" y="3827462"/>
            <a:ext cx="646331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持久化</a:t>
            </a:r>
          </a:p>
        </p:txBody>
      </p: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2C49927B-C3FE-244A-A36A-1EE0A7B91736}"/>
              </a:ext>
            </a:extLst>
          </p:cNvPr>
          <p:cNvCxnSpPr>
            <a:cxnSpLocks/>
            <a:stCxn id="34" idx="0"/>
            <a:endCxn id="19" idx="0"/>
          </p:cNvCxnSpPr>
          <p:nvPr/>
        </p:nvCxnSpPr>
        <p:spPr>
          <a:xfrm rot="16200000" flipV="1">
            <a:off x="4749832" y="-369162"/>
            <a:ext cx="933296" cy="4974857"/>
          </a:xfrm>
          <a:prstGeom prst="bentConnector3">
            <a:avLst>
              <a:gd name="adj1" fmla="val 1788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007EA02B-3770-C148-B73E-ADA16D66C0DF}"/>
              </a:ext>
            </a:extLst>
          </p:cNvPr>
          <p:cNvSpPr txBox="1"/>
          <p:nvPr/>
        </p:nvSpPr>
        <p:spPr>
          <a:xfrm>
            <a:off x="4867852" y="640597"/>
            <a:ext cx="800219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通知修改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250BC75-A1E4-794F-BE35-7B2B28AE500A}"/>
              </a:ext>
            </a:extLst>
          </p:cNvPr>
          <p:cNvSpPr txBox="1"/>
          <p:nvPr/>
        </p:nvSpPr>
        <p:spPr>
          <a:xfrm>
            <a:off x="6749142" y="4713512"/>
            <a:ext cx="115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Delta</a:t>
            </a:r>
            <a:r>
              <a:rPr kumimoji="1" lang="zh-CN" altLang="en-US" sz="1200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331728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38</Words>
  <Application>Microsoft Macintosh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T185249</dc:creator>
  <cp:lastModifiedBy>T185249</cp:lastModifiedBy>
  <cp:revision>5</cp:revision>
  <dcterms:created xsi:type="dcterms:W3CDTF">2021-05-22T05:03:16Z</dcterms:created>
  <dcterms:modified xsi:type="dcterms:W3CDTF">2021-05-23T14:47:41Z</dcterms:modified>
</cp:coreProperties>
</file>