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65" d="100"/>
          <a:sy n="165" d="100"/>
        </p:scale>
        <p:origin x="-2216" y="-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F9339-48B4-F84A-9673-82C2B1FE0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B628EA-30E4-FC4B-B3BD-429E1648A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5926B4-EEA8-7746-A451-4FB373C8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B528-EFAA-2B45-BDED-E2F61EE771E0}" type="datetimeFigureOut">
              <a:rPr kumimoji="1" lang="zh-CN" altLang="en-US" smtClean="0"/>
              <a:t>2021/5/24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78E1F-03BC-C447-A25F-0B4C28D9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083F3-1ACF-1D46-98C7-B0E5B9F7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B23A-6E67-FA46-813C-31C3CF1B8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361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E69B7-D6A8-C94A-892F-58C052C4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50BDA1-A1FB-474F-827C-EC3E5BEBD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0C2CA9-E361-5547-BE4B-5FE02C88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B528-EFAA-2B45-BDED-E2F61EE771E0}" type="datetimeFigureOut">
              <a:rPr kumimoji="1" lang="zh-CN" altLang="en-US" smtClean="0"/>
              <a:t>2021/5/24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CF42BA-AAB1-EF4A-A13E-A09D7602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7BC6F-A5F2-9243-B196-1F9A4C65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B23A-6E67-FA46-813C-31C3CF1B8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706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6168D5-4F53-D64F-9555-B80CC6D2B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355A5A-2F62-2046-BA90-BC2BDF47E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7EBE3-ACA5-954F-A0DD-CA5463E3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B528-EFAA-2B45-BDED-E2F61EE771E0}" type="datetimeFigureOut">
              <a:rPr kumimoji="1" lang="zh-CN" altLang="en-US" smtClean="0"/>
              <a:t>2021/5/24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733746-F17A-AB4F-BC45-BCA499F60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9B6029-1C9A-C14F-91F0-FDB7A838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B23A-6E67-FA46-813C-31C3CF1B8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771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F7756-EC74-034A-8FDF-DFE23667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C442F8-E72B-6043-87E3-8DA367F71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C181F-4A29-FD48-B2C3-3E0520F9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B528-EFAA-2B45-BDED-E2F61EE771E0}" type="datetimeFigureOut">
              <a:rPr kumimoji="1" lang="zh-CN" altLang="en-US" smtClean="0"/>
              <a:t>2021/5/24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CA2C74-A984-1D45-9DBF-6E8D9C83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3F6330-1943-9348-ABC6-A92C657B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B23A-6E67-FA46-813C-31C3CF1B8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097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631F9-BAFF-C340-8B1E-2500B83C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39C50B-A1F1-4C4D-AD30-09D982562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49DD2-00E9-334F-98CA-AE40BCDB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B528-EFAA-2B45-BDED-E2F61EE771E0}" type="datetimeFigureOut">
              <a:rPr kumimoji="1" lang="zh-CN" altLang="en-US" smtClean="0"/>
              <a:t>2021/5/24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AAAAE-1882-A243-B8A2-FF397721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CF17BB-3DDA-4541-BE39-D9BA7382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B23A-6E67-FA46-813C-31C3CF1B8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277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EB1E5-E5B4-2743-96E3-51E91B48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40B86-CC34-6A4B-A4D7-E82214507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58522C-38F9-C547-8ADD-5D79DF2CA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EC8986-A3DE-4A4F-94BD-151DDEE4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B528-EFAA-2B45-BDED-E2F61EE771E0}" type="datetimeFigureOut">
              <a:rPr kumimoji="1" lang="zh-CN" altLang="en-US" smtClean="0"/>
              <a:t>2021/5/24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84D0C7-62BB-874E-AB89-83F775A0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B69CC0-B881-2B46-B59B-6AB9D767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B23A-6E67-FA46-813C-31C3CF1B8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750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7E6A9-2D71-0947-A449-27DBEF923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3ACD85-5F01-3C43-BB83-1EAB1B91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613FFB-ABFA-FB4F-8823-90E9875DB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510CF1-3AEB-724E-BC28-0FCB971BB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DEB6B6-6ECF-D84A-8358-DF8686823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3A129D-87A6-D742-888E-3FF84552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B528-EFAA-2B45-BDED-E2F61EE771E0}" type="datetimeFigureOut">
              <a:rPr kumimoji="1" lang="zh-CN" altLang="en-US" smtClean="0"/>
              <a:t>2021/5/24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9A9086-043D-FE47-9E4D-5A5197C0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0424E5-5B72-C84B-BEEF-7EB3BEB7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B23A-6E67-FA46-813C-31C3CF1B8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216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457D8-1BAC-334F-BC98-B079F42E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F5AF16-4F55-EE42-833F-5381F5E5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B528-EFAA-2B45-BDED-E2F61EE771E0}" type="datetimeFigureOut">
              <a:rPr kumimoji="1" lang="zh-CN" altLang="en-US" smtClean="0"/>
              <a:t>2021/5/24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2662C2-8DCF-FD42-996A-17B6CCCC0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B42AD7-54B3-2E4E-AF92-3E2F0FF8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B23A-6E67-FA46-813C-31C3CF1B8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379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D0E481-0863-7B49-9C1F-C5CFF1BB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B528-EFAA-2B45-BDED-E2F61EE771E0}" type="datetimeFigureOut">
              <a:rPr kumimoji="1" lang="zh-CN" altLang="en-US" smtClean="0"/>
              <a:t>2021/5/24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61F4B2-0DAB-A844-B6E9-9B4179D6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C25381-B2FA-A446-97B7-77C49258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B23A-6E67-FA46-813C-31C3CF1B8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836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0338C-79CA-C74E-9452-13BD96D8D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3BBCA-3705-CA46-8122-1A9E0CC0A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57CD6F-185B-8F48-8D44-B659B8BBC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B28FBD-C8FA-974A-953F-60FD574A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B528-EFAA-2B45-BDED-E2F61EE771E0}" type="datetimeFigureOut">
              <a:rPr kumimoji="1" lang="zh-CN" altLang="en-US" smtClean="0"/>
              <a:t>2021/5/24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181E68-A19A-4546-BFA3-2CC6AE5D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16BB46-0EF2-2B41-9527-09198502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B23A-6E67-FA46-813C-31C3CF1B8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108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625EF-C877-B44D-9616-A385BDF02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9B7A29-04C1-5442-8E1E-162231A5F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707662-14D8-9A4E-9420-70E56E854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36DFF1-9369-BF4E-A41F-AB7661AE1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B528-EFAA-2B45-BDED-E2F61EE771E0}" type="datetimeFigureOut">
              <a:rPr kumimoji="1" lang="zh-CN" altLang="en-US" smtClean="0"/>
              <a:t>2021/5/24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32AC7A-DFF2-534D-BBB8-66FB907BD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126E4D-8425-1F47-A09A-A5389740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B23A-6E67-FA46-813C-31C3CF1B8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445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8CF40A-9974-3144-93A6-74B4962CB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A0215F-073B-B64F-80F4-C345CEF4B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6A28CD-8064-0F43-ABEE-22768886F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AB528-EFAA-2B45-BDED-E2F61EE771E0}" type="datetimeFigureOut">
              <a:rPr kumimoji="1" lang="zh-CN" altLang="en-US" smtClean="0"/>
              <a:t>2021/5/24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11B95-2F8D-234E-A202-0F4654DC5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0F42F-461E-9E45-9C7C-530A12BE7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2B23A-6E67-FA46-813C-31C3CF1B8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358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背景图案&#10;&#10;低可信度描述已自动生成">
            <a:extLst>
              <a:ext uri="{FF2B5EF4-FFF2-40B4-BE49-F238E27FC236}">
                <a16:creationId xmlns:a16="http://schemas.microsoft.com/office/drawing/2014/main" id="{3D604CCA-68CC-CA48-9C4F-FB35E694E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632" y="690598"/>
            <a:ext cx="2097566" cy="4540842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119993CC-F9C1-D546-BFCF-8BB23546F131}"/>
              </a:ext>
            </a:extLst>
          </p:cNvPr>
          <p:cNvCxnSpPr>
            <a:cxnSpLocks/>
          </p:cNvCxnSpPr>
          <p:nvPr/>
        </p:nvCxnSpPr>
        <p:spPr>
          <a:xfrm>
            <a:off x="4263855" y="1247763"/>
            <a:ext cx="0" cy="1313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背景图案&#10;&#10;低可信度描述已自动生成">
            <a:extLst>
              <a:ext uri="{FF2B5EF4-FFF2-40B4-BE49-F238E27FC236}">
                <a16:creationId xmlns:a16="http://schemas.microsoft.com/office/drawing/2014/main" id="{C8FAB6AD-DC57-4A41-A730-05C34CCAA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632" y="690598"/>
            <a:ext cx="2097566" cy="4540842"/>
          </a:xfrm>
          <a:prstGeom prst="rect">
            <a:avLst/>
          </a:prstGeom>
        </p:spPr>
      </p:pic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F55B68E-D578-C74C-9595-582EEA35486E}"/>
              </a:ext>
            </a:extLst>
          </p:cNvPr>
          <p:cNvCxnSpPr>
            <a:cxnSpLocks/>
          </p:cNvCxnSpPr>
          <p:nvPr/>
        </p:nvCxnSpPr>
        <p:spPr>
          <a:xfrm>
            <a:off x="7500817" y="1250361"/>
            <a:ext cx="0" cy="1229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AAE8404-B79C-CF4C-AD30-63CCA44A0D3B}"/>
              </a:ext>
            </a:extLst>
          </p:cNvPr>
          <p:cNvSpPr txBox="1"/>
          <p:nvPr/>
        </p:nvSpPr>
        <p:spPr>
          <a:xfrm>
            <a:off x="5925098" y="798163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a)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E14673-9D05-9B41-90E1-9057B8799CB8}"/>
              </a:ext>
            </a:extLst>
          </p:cNvPr>
          <p:cNvSpPr txBox="1"/>
          <p:nvPr/>
        </p:nvSpPr>
        <p:spPr>
          <a:xfrm>
            <a:off x="8437677" y="79816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9083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4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T185249</dc:creator>
  <cp:lastModifiedBy>T185249</cp:lastModifiedBy>
  <cp:revision>2</cp:revision>
  <dcterms:created xsi:type="dcterms:W3CDTF">2021-05-24T13:06:13Z</dcterms:created>
  <dcterms:modified xsi:type="dcterms:W3CDTF">2021-05-25T02:04:27Z</dcterms:modified>
</cp:coreProperties>
</file>