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C4992-0D6F-0653-11AE-D91BFF165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EE81B5-A115-696F-3674-2D0210B12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90CCB4-A7C9-E289-9DF7-97ABB15D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A37873-D2F1-814E-33A9-653FBEC7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A7EE8F-8241-39B5-1722-75CFDAB2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05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B3DC05-C235-1F27-A2A1-7D6D28B1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FFCB35-4957-4C45-B7B5-FC84E2C7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0AFE11-7363-BB2E-9F7F-8459D0F9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41C190-1441-636D-701B-D051F159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1D1EF6-D61A-6002-4F9E-5DD15A3D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03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F736060-2CB8-8158-752E-7A656F872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20D710-9008-CEB1-2C00-6C254D099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1AB943-5A34-4B06-36E0-425F4F57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76F918-25BC-B07F-2C56-04099C2D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C8301B-1FC6-3BAC-A6D0-A233A3D1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35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68BF3-2E83-9E26-FCBB-4D0C46C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BCAF71-FFF2-51B4-0E89-CE11B13F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308F78-695C-7FA4-B693-EBBED9B8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6FB5FE-E509-73C1-6779-505B52F3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FF66-3DF1-EF29-A981-884AB4C1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91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09BB7-965A-1C93-DD31-CCF5D837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E35C45-2B2B-5545-4E1D-D457835C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77663F-70DE-7508-F52D-7C74B9FF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83D6FD-E838-6F46-9D80-076AFEBB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0FA216-C08D-4B92-8BB9-AC32DB95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32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03964-5A2F-8BC5-5AD3-DA8104DD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C72C1-AD6B-740C-8402-C73BEC4AA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593302-AC20-653F-205B-F1741CE6B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347BBE-4304-ED8B-CBF7-3383624A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56B8B7-6D99-A95A-5AE4-AD704835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A8F1B3-F452-CF32-CB16-376138A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2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2A83F-5768-20D4-1D68-A96AAC37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B6C91D-2D25-BC7B-ED26-DBC99D4A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49DB21-ABA4-C2D7-CA07-6870562E9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6A14FBE-957E-B30A-26A9-530074EAF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89D3AE-08AD-EE4D-18E1-68E22EF54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020599-CBFE-E30B-05D1-CF35CDC8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1ECDE9A-DD33-219F-FA7B-3427F550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1A1317-1BC2-85BC-2C64-E59083D2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65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9E199-1EFD-E1EC-172A-28FC7EB0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E6D4F1-EFB8-2842-2F75-949C07E9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1FC1C5-9C3D-C61E-776E-3BF0701A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3C89BA-4262-E221-3572-3967C8B3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80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831006-4B76-9D04-2661-CA3EC1B8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9712C0-1FD0-18DF-EFF6-D446A7CB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0D6D30-A8B6-F38F-A2F0-B71E3AB8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55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0E2D7-15F9-73C8-D3C2-93929449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A5E59F-A66C-D68B-855B-13AC58425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0E41E8-298B-E933-BB30-153CDA8EF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DC33D3-93FE-506D-885A-B2D48CF2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B38692-FF41-742D-5FAD-07DBA77B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B267BD-9771-C42F-DF50-6D2D55D0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18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0FE4C-3B14-B1B4-E63A-E9630721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B33311-0015-15D1-94CA-5B303572F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A54F9B-826D-E8E2-3FD8-1462A41A8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1F0C8E-6A20-D9FB-DC49-52B21638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498621-1E2B-75F5-AFA2-CAC2F679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80938C-2CEB-7F1E-8EF0-C4992756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2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58C244A-A4BA-F3C5-8BC6-C34C81C5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1B85C-861C-65C1-5B61-3C56E09C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8AE6EE-8089-56E8-A3F3-616ED7BD1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A2FDD-7FA2-4BD9-AC60-BB889EFBC5C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9A0B61-8072-9123-4F59-F5886134F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237E7D-BFE0-4336-A76E-083EC0443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1F71F-638E-4C7C-80EB-EB5B87665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02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GHITO/GymH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38AD0-521B-B692-4953-F74446E1E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 GymHub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C73A29-2737-9208-265D-4F9ED70ED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Raffaele Volpicelli</a:t>
            </a:r>
          </a:p>
          <a:p>
            <a:r>
              <a:rPr lang="it-IT" dirty="0"/>
              <a:t>Luciano Palmisciano</a:t>
            </a:r>
          </a:p>
          <a:p>
            <a:r>
              <a:rPr lang="it-IT" dirty="0"/>
              <a:t>Alessandro Bartolucci</a:t>
            </a:r>
          </a:p>
        </p:txBody>
      </p:sp>
    </p:spTree>
    <p:extLst>
      <p:ext uri="{BB962C8B-B14F-4D97-AF65-F5344CB8AC3E}">
        <p14:creationId xmlns:p14="http://schemas.microsoft.com/office/powerpoint/2010/main" val="162328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40AE8-6195-940F-56A5-D9A91467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7622F-67BD-67CF-CB34-05211FA8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piattaforma </a:t>
            </a:r>
            <a:r>
              <a:rPr lang="it-IT" dirty="0" err="1"/>
              <a:t>Gymhub</a:t>
            </a:r>
            <a:r>
              <a:rPr lang="it-IT" dirty="0"/>
              <a:t> mira a connettere atleti, personal trainer e palestre con efficienza e semplicità. Per fare ciò, la piattaforma darà la possibilità di creare un profilo personale e specifico per ciascun tipo di utente. Ogni tipo di utente ha delle funzionalità diverse, l’atleta ad esempio può abbonarsi ad una palestra o prenotare un appuntamento con un personal trainer. </a:t>
            </a:r>
          </a:p>
        </p:txBody>
      </p:sp>
    </p:spTree>
    <p:extLst>
      <p:ext uri="{BB962C8B-B14F-4D97-AF65-F5344CB8AC3E}">
        <p14:creationId xmlns:p14="http://schemas.microsoft.com/office/powerpoint/2010/main" val="349393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B719C-D4C6-94AA-5142-0BF3FA3B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al </a:t>
            </a:r>
            <a:r>
              <a:rPr lang="it-IT" dirty="0" err="1"/>
              <a:t>Github</a:t>
            </a:r>
            <a:r>
              <a:rPr lang="it-IT" dirty="0"/>
              <a:t>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7746C-E473-A5D8-1B53-96BD1203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effectLst/>
                <a:latin typeface="inherit"/>
                <a:hlinkClick r:id="rId2" tooltip="https://github.com/KONGHITO/GymHub"/>
              </a:rPr>
              <a:t>https://github.com/KONGHITO/GymHub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5571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inherit</vt:lpstr>
      <vt:lpstr>Tema di Office</vt:lpstr>
      <vt:lpstr>Presentazione Progetto GymHub</vt:lpstr>
      <vt:lpstr>Descrizione del progetto</vt:lpstr>
      <vt:lpstr>Link al Github progetto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BARTOLUCCI</dc:creator>
  <cp:lastModifiedBy>ALESSANDRO BARTOLUCCI</cp:lastModifiedBy>
  <cp:revision>1</cp:revision>
  <dcterms:created xsi:type="dcterms:W3CDTF">2024-11-11T09:35:22Z</dcterms:created>
  <dcterms:modified xsi:type="dcterms:W3CDTF">2024-11-11T10:00:41Z</dcterms:modified>
</cp:coreProperties>
</file>