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3" r:id="rId2"/>
  </p:sldMasterIdLst>
  <p:notesMasterIdLst>
    <p:notesMasterId r:id="rId33"/>
  </p:notesMasterIdLst>
  <p:sldIdLst>
    <p:sldId id="256" r:id="rId3"/>
    <p:sldId id="257" r:id="rId4"/>
    <p:sldId id="279" r:id="rId5"/>
    <p:sldId id="259" r:id="rId6"/>
    <p:sldId id="260" r:id="rId7"/>
    <p:sldId id="261" r:id="rId8"/>
    <p:sldId id="262" r:id="rId9"/>
    <p:sldId id="263" r:id="rId10"/>
    <p:sldId id="280" r:id="rId11"/>
    <p:sldId id="285" r:id="rId12"/>
    <p:sldId id="282" r:id="rId13"/>
    <p:sldId id="265" r:id="rId14"/>
    <p:sldId id="287" r:id="rId15"/>
    <p:sldId id="297" r:id="rId16"/>
    <p:sldId id="290" r:id="rId17"/>
    <p:sldId id="286" r:id="rId18"/>
    <p:sldId id="291" r:id="rId19"/>
    <p:sldId id="292" r:id="rId20"/>
    <p:sldId id="293" r:id="rId21"/>
    <p:sldId id="296" r:id="rId22"/>
    <p:sldId id="298" r:id="rId23"/>
    <p:sldId id="294" r:id="rId24"/>
    <p:sldId id="299" r:id="rId25"/>
    <p:sldId id="271" r:id="rId26"/>
    <p:sldId id="272" r:id="rId27"/>
    <p:sldId id="273" r:id="rId28"/>
    <p:sldId id="275" r:id="rId29"/>
    <p:sldId id="276" r:id="rId30"/>
    <p:sldId id="277" r:id="rId31"/>
    <p:sldId id="278" r:id="rId3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jjvTgv0HEpKz6Voutb3pgy/HrM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D1A82-790C-B647-BF77-B4BC8EEC506A}" v="13" dt="2024-05-14T19:10:42.616"/>
  </p1510:revLst>
</p1510:revInfo>
</file>

<file path=ppt/tableStyles.xml><?xml version="1.0" encoding="utf-8"?>
<a:tblStyleLst xmlns:a="http://schemas.openxmlformats.org/drawingml/2006/main" def="{509FFE8A-1B3C-434D-B851-A17B9994153B}">
  <a:tblStyle styleId="{509FFE8A-1B3C-434D-B851-A17B9994153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>
      <p:cViewPr varScale="1">
        <p:scale>
          <a:sx n="161" d="100"/>
          <a:sy n="161" d="100"/>
        </p:scale>
        <p:origin x="776" y="200"/>
      </p:cViewPr>
      <p:guideLst>
        <p:guide pos="5533"/>
        <p:guide pos="1002"/>
        <p:guide orient="horz" pos="179"/>
      </p:guideLst>
    </p:cSldViewPr>
  </p:slideViewPr>
  <p:outlineViewPr>
    <p:cViewPr>
      <p:scale>
        <a:sx n="33" d="100"/>
        <a:sy n="33" d="100"/>
      </p:scale>
      <p:origin x="0" y="-90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46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Koniaev" userId="a3049defd13e45b8" providerId="LiveId" clId="{3916A7FB-42F2-4835-80B9-BCF782A5227A}"/>
    <pc:docChg chg="undo custSel addSld delSld modSld sldOrd">
      <pc:chgData name="Andrei Koniaev" userId="a3049defd13e45b8" providerId="LiveId" clId="{3916A7FB-42F2-4835-80B9-BCF782A5227A}" dt="2024-05-13T01:33:26.058" v="3525" actId="27636"/>
      <pc:docMkLst>
        <pc:docMk/>
      </pc:docMkLst>
      <pc:sldChg chg="modSp mod">
        <pc:chgData name="Andrei Koniaev" userId="a3049defd13e45b8" providerId="LiveId" clId="{3916A7FB-42F2-4835-80B9-BCF782A5227A}" dt="2024-05-13T00:37:13.078" v="3226" actId="20577"/>
        <pc:sldMkLst>
          <pc:docMk/>
          <pc:sldMk cId="0" sldId="256"/>
        </pc:sldMkLst>
        <pc:spChg chg="mod">
          <ac:chgData name="Andrei Koniaev" userId="a3049defd13e45b8" providerId="LiveId" clId="{3916A7FB-42F2-4835-80B9-BCF782A5227A}" dt="2024-05-13T00:37:13.078" v="3226" actId="20577"/>
          <ac:spMkLst>
            <pc:docMk/>
            <pc:sldMk cId="0" sldId="256"/>
            <ac:spMk id="130" creationId="{00000000-0000-0000-0000-000000000000}"/>
          </ac:spMkLst>
        </pc:spChg>
      </pc:sldChg>
      <pc:sldChg chg="del">
        <pc:chgData name="Andrei Koniaev" userId="a3049defd13e45b8" providerId="LiveId" clId="{3916A7FB-42F2-4835-80B9-BCF782A5227A}" dt="2024-05-12T15:56:25.772" v="64" actId="47"/>
        <pc:sldMkLst>
          <pc:docMk/>
          <pc:sldMk cId="0" sldId="258"/>
        </pc:sldMkLst>
      </pc:sldChg>
      <pc:sldChg chg="addSp modSp mod">
        <pc:chgData name="Andrei Koniaev" userId="a3049defd13e45b8" providerId="LiveId" clId="{3916A7FB-42F2-4835-80B9-BCF782A5227A}" dt="2024-05-12T18:52:31.947" v="111" actId="113"/>
        <pc:sldMkLst>
          <pc:docMk/>
          <pc:sldMk cId="0" sldId="260"/>
        </pc:sldMkLst>
        <pc:spChg chg="add mod">
          <ac:chgData name="Andrei Koniaev" userId="a3049defd13e45b8" providerId="LiveId" clId="{3916A7FB-42F2-4835-80B9-BCF782A5227A}" dt="2024-05-12T18:52:31.947" v="111" actId="113"/>
          <ac:spMkLst>
            <pc:docMk/>
            <pc:sldMk cId="0" sldId="260"/>
            <ac:spMk id="2" creationId="{E08A662F-5B2F-E3CB-21F9-5BA77060BBAE}"/>
          </ac:spMkLst>
        </pc:spChg>
      </pc:sldChg>
      <pc:sldChg chg="addSp modSp mod">
        <pc:chgData name="Andrei Koniaev" userId="a3049defd13e45b8" providerId="LiveId" clId="{3916A7FB-42F2-4835-80B9-BCF782A5227A}" dt="2024-05-12T19:57:47.132" v="1161" actId="2165"/>
        <pc:sldMkLst>
          <pc:docMk/>
          <pc:sldMk cId="0" sldId="261"/>
        </pc:sldMkLst>
        <pc:spChg chg="add mod">
          <ac:chgData name="Andrei Koniaev" userId="a3049defd13e45b8" providerId="LiveId" clId="{3916A7FB-42F2-4835-80B9-BCF782A5227A}" dt="2024-05-12T19:54:20.626" v="1081" actId="1076"/>
          <ac:spMkLst>
            <pc:docMk/>
            <pc:sldMk cId="0" sldId="261"/>
            <ac:spMk id="2" creationId="{A9C7A499-2789-8552-2321-B5B6627D0E9B}"/>
          </ac:spMkLst>
        </pc:spChg>
        <pc:graphicFrameChg chg="mod modGraphic">
          <ac:chgData name="Andrei Koniaev" userId="a3049defd13e45b8" providerId="LiveId" clId="{3916A7FB-42F2-4835-80B9-BCF782A5227A}" dt="2024-05-12T19:57:47.132" v="1161" actId="2165"/>
          <ac:graphicFrameMkLst>
            <pc:docMk/>
            <pc:sldMk cId="0" sldId="261"/>
            <ac:graphicFrameMk id="202" creationId="{00000000-0000-0000-0000-000000000000}"/>
          </ac:graphicFrameMkLst>
        </pc:graphicFrameChg>
      </pc:sldChg>
      <pc:sldChg chg="addSp delSp modSp mod modNotes">
        <pc:chgData name="Andrei Koniaev" userId="a3049defd13e45b8" providerId="LiveId" clId="{3916A7FB-42F2-4835-80B9-BCF782A5227A}" dt="2024-05-13T01:02:09.862" v="3473" actId="478"/>
        <pc:sldMkLst>
          <pc:docMk/>
          <pc:sldMk cId="0" sldId="262"/>
        </pc:sldMkLst>
        <pc:spChg chg="add del mod">
          <ac:chgData name="Andrei Koniaev" userId="a3049defd13e45b8" providerId="LiveId" clId="{3916A7FB-42F2-4835-80B9-BCF782A5227A}" dt="2024-05-13T01:02:09.862" v="3473" actId="478"/>
          <ac:spMkLst>
            <pc:docMk/>
            <pc:sldMk cId="0" sldId="262"/>
            <ac:spMk id="2" creationId="{AC499D10-9FDA-8153-DFDE-3A5C9AB5CEDE}"/>
          </ac:spMkLst>
        </pc:spChg>
        <pc:spChg chg="mod">
          <ac:chgData name="Andrei Koniaev" userId="a3049defd13e45b8" providerId="LiveId" clId="{3916A7FB-42F2-4835-80B9-BCF782A5227A}" dt="2024-05-13T01:02:05.991" v="3472" actId="20577"/>
          <ac:spMkLst>
            <pc:docMk/>
            <pc:sldMk cId="0" sldId="262"/>
            <ac:spMk id="208" creationId="{00000000-0000-0000-0000-000000000000}"/>
          </ac:spMkLst>
        </pc:spChg>
      </pc:sldChg>
      <pc:sldChg chg="modSp mod">
        <pc:chgData name="Andrei Koniaev" userId="a3049defd13e45b8" providerId="LiveId" clId="{3916A7FB-42F2-4835-80B9-BCF782A5227A}" dt="2024-05-12T19:12:11.051" v="262"/>
        <pc:sldMkLst>
          <pc:docMk/>
          <pc:sldMk cId="0" sldId="263"/>
        </pc:sldMkLst>
        <pc:spChg chg="mod">
          <ac:chgData name="Andrei Koniaev" userId="a3049defd13e45b8" providerId="LiveId" clId="{3916A7FB-42F2-4835-80B9-BCF782A5227A}" dt="2024-05-12T19:12:11.051" v="262"/>
          <ac:spMkLst>
            <pc:docMk/>
            <pc:sldMk cId="0" sldId="263"/>
            <ac:spMk id="215" creationId="{00000000-0000-0000-0000-000000000000}"/>
          </ac:spMkLst>
        </pc:spChg>
      </pc:sldChg>
      <pc:sldChg chg="del">
        <pc:chgData name="Andrei Koniaev" userId="a3049defd13e45b8" providerId="LiveId" clId="{3916A7FB-42F2-4835-80B9-BCF782A5227A}" dt="2024-05-13T00:35:53" v="3212" actId="47"/>
        <pc:sldMkLst>
          <pc:docMk/>
          <pc:sldMk cId="0" sldId="264"/>
        </pc:sldMkLst>
      </pc:sldChg>
      <pc:sldChg chg="modSp mod ord modNotes">
        <pc:chgData name="Andrei Koniaev" userId="a3049defd13e45b8" providerId="LiveId" clId="{3916A7FB-42F2-4835-80B9-BCF782A5227A}" dt="2024-05-12T20:17:55.051" v="1409" actId="14100"/>
        <pc:sldMkLst>
          <pc:docMk/>
          <pc:sldMk cId="0" sldId="265"/>
        </pc:sldMkLst>
        <pc:spChg chg="mod">
          <ac:chgData name="Andrei Koniaev" userId="a3049defd13e45b8" providerId="LiveId" clId="{3916A7FB-42F2-4835-80B9-BCF782A5227A}" dt="2024-05-12T20:10:37.729" v="1339" actId="20577"/>
          <ac:spMkLst>
            <pc:docMk/>
            <pc:sldMk cId="0" sldId="265"/>
            <ac:spMk id="229" creationId="{00000000-0000-0000-0000-000000000000}"/>
          </ac:spMkLst>
        </pc:spChg>
        <pc:spChg chg="mod">
          <ac:chgData name="Andrei Koniaev" userId="a3049defd13e45b8" providerId="LiveId" clId="{3916A7FB-42F2-4835-80B9-BCF782A5227A}" dt="2024-05-12T20:17:55.051" v="1409" actId="14100"/>
          <ac:spMkLst>
            <pc:docMk/>
            <pc:sldMk cId="0" sldId="265"/>
            <ac:spMk id="230" creationId="{00000000-0000-0000-0000-000000000000}"/>
          </ac:spMkLst>
        </pc:spChg>
      </pc:sldChg>
      <pc:sldChg chg="del">
        <pc:chgData name="Andrei Koniaev" userId="a3049defd13e45b8" providerId="LiveId" clId="{3916A7FB-42F2-4835-80B9-BCF782A5227A}" dt="2024-05-13T00:35:48.304" v="3210" actId="47"/>
        <pc:sldMkLst>
          <pc:docMk/>
          <pc:sldMk cId="0" sldId="266"/>
        </pc:sldMkLst>
      </pc:sldChg>
      <pc:sldChg chg="del">
        <pc:chgData name="Andrei Koniaev" userId="a3049defd13e45b8" providerId="LiveId" clId="{3916A7FB-42F2-4835-80B9-BCF782A5227A}" dt="2024-05-13T00:35:46.706" v="3209" actId="47"/>
        <pc:sldMkLst>
          <pc:docMk/>
          <pc:sldMk cId="0" sldId="267"/>
        </pc:sldMkLst>
      </pc:sldChg>
      <pc:sldChg chg="modSp del mod">
        <pc:chgData name="Andrei Koniaev" userId="a3049defd13e45b8" providerId="LiveId" clId="{3916A7FB-42F2-4835-80B9-BCF782A5227A}" dt="2024-05-13T00:35:45.076" v="3208" actId="47"/>
        <pc:sldMkLst>
          <pc:docMk/>
          <pc:sldMk cId="0" sldId="268"/>
        </pc:sldMkLst>
        <pc:spChg chg="mod">
          <ac:chgData name="Andrei Koniaev" userId="a3049defd13e45b8" providerId="LiveId" clId="{3916A7FB-42F2-4835-80B9-BCF782A5227A}" dt="2024-05-12T15:52:56.132" v="22" actId="27636"/>
          <ac:spMkLst>
            <pc:docMk/>
            <pc:sldMk cId="0" sldId="268"/>
            <ac:spMk id="252" creationId="{00000000-0000-0000-0000-000000000000}"/>
          </ac:spMkLst>
        </pc:spChg>
      </pc:sldChg>
      <pc:sldChg chg="modSp del mod">
        <pc:chgData name="Andrei Koniaev" userId="a3049defd13e45b8" providerId="LiveId" clId="{3916A7FB-42F2-4835-80B9-BCF782A5227A}" dt="2024-05-13T00:35:42.869" v="3207" actId="47"/>
        <pc:sldMkLst>
          <pc:docMk/>
          <pc:sldMk cId="0" sldId="269"/>
        </pc:sldMkLst>
        <pc:spChg chg="mod">
          <ac:chgData name="Andrei Koniaev" userId="a3049defd13e45b8" providerId="LiveId" clId="{3916A7FB-42F2-4835-80B9-BCF782A5227A}" dt="2024-05-12T15:52:56.147" v="23" actId="27636"/>
          <ac:spMkLst>
            <pc:docMk/>
            <pc:sldMk cId="0" sldId="269"/>
            <ac:spMk id="259" creationId="{00000000-0000-0000-0000-000000000000}"/>
          </ac:spMkLst>
        </pc:spChg>
      </pc:sldChg>
      <pc:sldChg chg="del">
        <pc:chgData name="Andrei Koniaev" userId="a3049defd13e45b8" providerId="LiveId" clId="{3916A7FB-42F2-4835-80B9-BCF782A5227A}" dt="2024-05-13T00:35:41.619" v="3206" actId="47"/>
        <pc:sldMkLst>
          <pc:docMk/>
          <pc:sldMk cId="0" sldId="270"/>
        </pc:sldMkLst>
      </pc:sldChg>
      <pc:sldChg chg="addSp modSp mod modNotes">
        <pc:chgData name="Andrei Koniaev" userId="a3049defd13e45b8" providerId="LiveId" clId="{3916A7FB-42F2-4835-80B9-BCF782A5227A}" dt="2024-05-13T00:36:33.385" v="3220" actId="1076"/>
        <pc:sldMkLst>
          <pc:docMk/>
          <pc:sldMk cId="0" sldId="273"/>
        </pc:sldMkLst>
        <pc:spChg chg="add mod">
          <ac:chgData name="Andrei Koniaev" userId="a3049defd13e45b8" providerId="LiveId" clId="{3916A7FB-42F2-4835-80B9-BCF782A5227A}" dt="2024-05-13T00:36:33.385" v="3220" actId="1076"/>
          <ac:spMkLst>
            <pc:docMk/>
            <pc:sldMk cId="0" sldId="273"/>
            <ac:spMk id="2" creationId="{214092C2-FC5B-E3DD-A9C0-96EC5B593227}"/>
          </ac:spMkLst>
        </pc:spChg>
      </pc:sldChg>
      <pc:sldChg chg="addSp modSp mod">
        <pc:chgData name="Andrei Koniaev" userId="a3049defd13e45b8" providerId="LiveId" clId="{3916A7FB-42F2-4835-80B9-BCF782A5227A}" dt="2024-05-13T00:36:26.835" v="3218" actId="1076"/>
        <pc:sldMkLst>
          <pc:docMk/>
          <pc:sldMk cId="0" sldId="274"/>
        </pc:sldMkLst>
        <pc:spChg chg="add mod">
          <ac:chgData name="Andrei Koniaev" userId="a3049defd13e45b8" providerId="LiveId" clId="{3916A7FB-42F2-4835-80B9-BCF782A5227A}" dt="2024-05-13T00:36:26.835" v="3218" actId="1076"/>
          <ac:spMkLst>
            <pc:docMk/>
            <pc:sldMk cId="0" sldId="274"/>
            <ac:spMk id="2" creationId="{123FCA35-2125-3114-D68C-8D81E71915C4}"/>
          </ac:spMkLst>
        </pc:spChg>
      </pc:sldChg>
      <pc:sldChg chg="addSp modSp mod">
        <pc:chgData name="Andrei Koniaev" userId="a3049defd13e45b8" providerId="LiveId" clId="{3916A7FB-42F2-4835-80B9-BCF782A5227A}" dt="2024-05-13T00:36:11.945" v="3214" actId="1076"/>
        <pc:sldMkLst>
          <pc:docMk/>
          <pc:sldMk cId="0" sldId="277"/>
        </pc:sldMkLst>
        <pc:spChg chg="add mod">
          <ac:chgData name="Andrei Koniaev" userId="a3049defd13e45b8" providerId="LiveId" clId="{3916A7FB-42F2-4835-80B9-BCF782A5227A}" dt="2024-05-13T00:36:11.945" v="3214" actId="1076"/>
          <ac:spMkLst>
            <pc:docMk/>
            <pc:sldMk cId="0" sldId="277"/>
            <ac:spMk id="2" creationId="{0672772B-7384-B5C6-6038-5445F1C46E2B}"/>
          </ac:spMkLst>
        </pc:spChg>
      </pc:sldChg>
      <pc:sldChg chg="addSp modSp mod modNotes">
        <pc:chgData name="Andrei Koniaev" userId="a3049defd13e45b8" providerId="LiveId" clId="{3916A7FB-42F2-4835-80B9-BCF782A5227A}" dt="2024-05-13T00:36:19.639" v="3216" actId="1076"/>
        <pc:sldMkLst>
          <pc:docMk/>
          <pc:sldMk cId="0" sldId="278"/>
        </pc:sldMkLst>
        <pc:spChg chg="add mod">
          <ac:chgData name="Andrei Koniaev" userId="a3049defd13e45b8" providerId="LiveId" clId="{3916A7FB-42F2-4835-80B9-BCF782A5227A}" dt="2024-05-13T00:36:19.639" v="3216" actId="1076"/>
          <ac:spMkLst>
            <pc:docMk/>
            <pc:sldMk cId="0" sldId="278"/>
            <ac:spMk id="2" creationId="{DB42FA2E-A0D2-3B88-E926-3181B38C3DF1}"/>
          </ac:spMkLst>
        </pc:spChg>
      </pc:sldChg>
      <pc:sldChg chg="addSp modSp add mod">
        <pc:chgData name="Andrei Koniaev" userId="a3049defd13e45b8" providerId="LiveId" clId="{3916A7FB-42F2-4835-80B9-BCF782A5227A}" dt="2024-05-12T16:03:04.106" v="93" actId="1076"/>
        <pc:sldMkLst>
          <pc:docMk/>
          <pc:sldMk cId="0" sldId="279"/>
        </pc:sldMkLst>
        <pc:spChg chg="mod">
          <ac:chgData name="Andrei Koniaev" userId="a3049defd13e45b8" providerId="LiveId" clId="{3916A7FB-42F2-4835-80B9-BCF782A5227A}" dt="2024-05-12T15:53:32.401" v="41" actId="20577"/>
          <ac:spMkLst>
            <pc:docMk/>
            <pc:sldMk cId="0" sldId="279"/>
            <ac:spMk id="146" creationId="{00000000-0000-0000-0000-000000000000}"/>
          </ac:spMkLst>
        </pc:spChg>
        <pc:spChg chg="mod">
          <ac:chgData name="Andrei Koniaev" userId="a3049defd13e45b8" providerId="LiveId" clId="{3916A7FB-42F2-4835-80B9-BCF782A5227A}" dt="2024-05-12T15:55:39.232" v="63" actId="20577"/>
          <ac:spMkLst>
            <pc:docMk/>
            <pc:sldMk cId="0" sldId="279"/>
            <ac:spMk id="149" creationId="{00000000-0000-0000-0000-000000000000}"/>
          </ac:spMkLst>
        </pc:spChg>
        <pc:picChg chg="add mod modCrop">
          <ac:chgData name="Andrei Koniaev" userId="a3049defd13e45b8" providerId="LiveId" clId="{3916A7FB-42F2-4835-80B9-BCF782A5227A}" dt="2024-05-12T16:02:47.164" v="92" actId="1076"/>
          <ac:picMkLst>
            <pc:docMk/>
            <pc:sldMk cId="0" sldId="279"/>
            <ac:picMk id="3" creationId="{1DB5D63A-63F5-E4A3-608D-E13B5E65C070}"/>
          </ac:picMkLst>
        </pc:picChg>
        <pc:picChg chg="add mod modCrop">
          <ac:chgData name="Andrei Koniaev" userId="a3049defd13e45b8" providerId="LiveId" clId="{3916A7FB-42F2-4835-80B9-BCF782A5227A}" dt="2024-05-12T16:03:04.106" v="93" actId="1076"/>
          <ac:picMkLst>
            <pc:docMk/>
            <pc:sldMk cId="0" sldId="279"/>
            <ac:picMk id="5" creationId="{B1B9C038-0D93-CE92-ECEB-E1CF8A5FF0EC}"/>
          </ac:picMkLst>
        </pc:picChg>
      </pc:sldChg>
      <pc:sldChg chg="addSp delSp modSp add mod">
        <pc:chgData name="Andrei Koniaev" userId="a3049defd13e45b8" providerId="LiveId" clId="{3916A7FB-42F2-4835-80B9-BCF782A5227A}" dt="2024-05-12T22:32:48.532" v="2120" actId="20577"/>
        <pc:sldMkLst>
          <pc:docMk/>
          <pc:sldMk cId="3795887508" sldId="280"/>
        </pc:sldMkLst>
        <pc:spChg chg="add mod">
          <ac:chgData name="Andrei Koniaev" userId="a3049defd13e45b8" providerId="LiveId" clId="{3916A7FB-42F2-4835-80B9-BCF782A5227A}" dt="2024-05-12T21:32:22.441" v="1489" actId="1076"/>
          <ac:spMkLst>
            <pc:docMk/>
            <pc:sldMk cId="3795887508" sldId="280"/>
            <ac:spMk id="2" creationId="{54F5E2D9-AF89-0586-01F9-27634B7741A4}"/>
          </ac:spMkLst>
        </pc:spChg>
        <pc:spChg chg="mod">
          <ac:chgData name="Andrei Koniaev" userId="a3049defd13e45b8" providerId="LiveId" clId="{3916A7FB-42F2-4835-80B9-BCF782A5227A}" dt="2024-05-12T18:53:03.807" v="120" actId="20577"/>
          <ac:spMkLst>
            <pc:docMk/>
            <pc:sldMk cId="3795887508" sldId="280"/>
            <ac:spMk id="220" creationId="{00000000-0000-0000-0000-000000000000}"/>
          </ac:spMkLst>
        </pc:spChg>
        <pc:spChg chg="mod">
          <ac:chgData name="Andrei Koniaev" userId="a3049defd13e45b8" providerId="LiveId" clId="{3916A7FB-42F2-4835-80B9-BCF782A5227A}" dt="2024-05-12T22:32:48.532" v="2120" actId="20577"/>
          <ac:spMkLst>
            <pc:docMk/>
            <pc:sldMk cId="3795887508" sldId="280"/>
            <ac:spMk id="221" creationId="{00000000-0000-0000-0000-000000000000}"/>
          </ac:spMkLst>
        </pc:spChg>
        <pc:spChg chg="del mod">
          <ac:chgData name="Andrei Koniaev" userId="a3049defd13e45b8" providerId="LiveId" clId="{3916A7FB-42F2-4835-80B9-BCF782A5227A}" dt="2024-05-12T19:54:01.576" v="1079" actId="478"/>
          <ac:spMkLst>
            <pc:docMk/>
            <pc:sldMk cId="3795887508" sldId="280"/>
            <ac:spMk id="224" creationId="{00000000-0000-0000-0000-000000000000}"/>
          </ac:spMkLst>
        </pc:spChg>
        <pc:picChg chg="add mod">
          <ac:chgData name="Andrei Koniaev" userId="a3049defd13e45b8" providerId="LiveId" clId="{3916A7FB-42F2-4835-80B9-BCF782A5227A}" dt="2024-05-12T21:30:13.356" v="1440" actId="1076"/>
          <ac:picMkLst>
            <pc:docMk/>
            <pc:sldMk cId="3795887508" sldId="280"/>
            <ac:picMk id="3" creationId="{CCE8ECAB-B952-D882-62CD-4640337E7AFB}"/>
          </ac:picMkLst>
        </pc:picChg>
        <pc:picChg chg="del">
          <ac:chgData name="Andrei Koniaev" userId="a3049defd13e45b8" providerId="LiveId" clId="{3916A7FB-42F2-4835-80B9-BCF782A5227A}" dt="2024-05-12T18:59:43.218" v="198" actId="478"/>
          <ac:picMkLst>
            <pc:docMk/>
            <pc:sldMk cId="3795887508" sldId="280"/>
            <ac:picMk id="222" creationId="{00000000-0000-0000-0000-000000000000}"/>
          </ac:picMkLst>
        </pc:picChg>
        <pc:picChg chg="del">
          <ac:chgData name="Andrei Koniaev" userId="a3049defd13e45b8" providerId="LiveId" clId="{3916A7FB-42F2-4835-80B9-BCF782A5227A}" dt="2024-05-12T18:59:41.558" v="197" actId="478"/>
          <ac:picMkLst>
            <pc:docMk/>
            <pc:sldMk cId="3795887508" sldId="280"/>
            <ac:picMk id="223" creationId="{00000000-0000-0000-0000-000000000000}"/>
          </ac:picMkLst>
        </pc:picChg>
      </pc:sldChg>
      <pc:sldChg chg="addSp modSp new mod ord">
        <pc:chgData name="Andrei Koniaev" userId="a3049defd13e45b8" providerId="LiveId" clId="{3916A7FB-42F2-4835-80B9-BCF782A5227A}" dt="2024-05-13T01:33:26.058" v="3525" actId="27636"/>
        <pc:sldMkLst>
          <pc:docMk/>
          <pc:sldMk cId="1174920485" sldId="281"/>
        </pc:sldMkLst>
        <pc:spChg chg="mod">
          <ac:chgData name="Andrei Koniaev" userId="a3049defd13e45b8" providerId="LiveId" clId="{3916A7FB-42F2-4835-80B9-BCF782A5227A}" dt="2024-05-13T01:32:32.199" v="3520" actId="20577"/>
          <ac:spMkLst>
            <pc:docMk/>
            <pc:sldMk cId="1174920485" sldId="281"/>
            <ac:spMk id="2" creationId="{50B45934-4B8E-50E9-DD07-BEC233248D21}"/>
          </ac:spMkLst>
        </pc:spChg>
        <pc:spChg chg="mod">
          <ac:chgData name="Andrei Koniaev" userId="a3049defd13e45b8" providerId="LiveId" clId="{3916A7FB-42F2-4835-80B9-BCF782A5227A}" dt="2024-05-13T01:33:26.058" v="3525" actId="27636"/>
          <ac:spMkLst>
            <pc:docMk/>
            <pc:sldMk cId="1174920485" sldId="281"/>
            <ac:spMk id="3" creationId="{AAFDDDAD-59A3-2A2F-EEEF-19C5568C76FF}"/>
          </ac:spMkLst>
        </pc:spChg>
        <pc:spChg chg="add mod">
          <ac:chgData name="Andrei Koniaev" userId="a3049defd13e45b8" providerId="LiveId" clId="{3916A7FB-42F2-4835-80B9-BCF782A5227A}" dt="2024-05-13T01:32:43.704" v="3521"/>
          <ac:spMkLst>
            <pc:docMk/>
            <pc:sldMk cId="1174920485" sldId="281"/>
            <ac:spMk id="4" creationId="{F4C7F188-DBCA-D6B5-647F-BDF8A283F1A3}"/>
          </ac:spMkLst>
        </pc:spChg>
      </pc:sldChg>
      <pc:sldChg chg="addSp delSp modSp add mod ord">
        <pc:chgData name="Andrei Koniaev" userId="a3049defd13e45b8" providerId="LiveId" clId="{3916A7FB-42F2-4835-80B9-BCF782A5227A}" dt="2024-05-13T00:55:40.331" v="3439" actId="20577"/>
        <pc:sldMkLst>
          <pc:docMk/>
          <pc:sldMk cId="292525432" sldId="282"/>
        </pc:sldMkLst>
        <pc:spChg chg="add del mod">
          <ac:chgData name="Andrei Koniaev" userId="a3049defd13e45b8" providerId="LiveId" clId="{3916A7FB-42F2-4835-80B9-BCF782A5227A}" dt="2024-05-12T19:21:45.037" v="471" actId="478"/>
          <ac:spMkLst>
            <pc:docMk/>
            <pc:sldMk cId="292525432" sldId="282"/>
            <ac:spMk id="2" creationId="{BDE193BB-4872-E380-EEA9-49A5689B602D}"/>
          </ac:spMkLst>
        </pc:spChg>
        <pc:spChg chg="add mod">
          <ac:chgData name="Andrei Koniaev" userId="a3049defd13e45b8" providerId="LiveId" clId="{3916A7FB-42F2-4835-80B9-BCF782A5227A}" dt="2024-05-12T22:27:56.619" v="2115" actId="1076"/>
          <ac:spMkLst>
            <pc:docMk/>
            <pc:sldMk cId="292525432" sldId="282"/>
            <ac:spMk id="5" creationId="{272DF7E5-99CD-C873-9E35-D07028493F6A}"/>
          </ac:spMkLst>
        </pc:spChg>
        <pc:spChg chg="add mod">
          <ac:chgData name="Andrei Koniaev" userId="a3049defd13e45b8" providerId="LiveId" clId="{3916A7FB-42F2-4835-80B9-BCF782A5227A}" dt="2024-05-12T22:27:50.438" v="2114" actId="1076"/>
          <ac:spMkLst>
            <pc:docMk/>
            <pc:sldMk cId="292525432" sldId="282"/>
            <ac:spMk id="6" creationId="{8257551D-A2D5-0CD4-8203-E8EDFDAA92BE}"/>
          </ac:spMkLst>
        </pc:spChg>
        <pc:spChg chg="add mod">
          <ac:chgData name="Andrei Koniaev" userId="a3049defd13e45b8" providerId="LiveId" clId="{3916A7FB-42F2-4835-80B9-BCF782A5227A}" dt="2024-05-12T22:21:39.638" v="1962" actId="1076"/>
          <ac:spMkLst>
            <pc:docMk/>
            <pc:sldMk cId="292525432" sldId="282"/>
            <ac:spMk id="9" creationId="{AF1195D3-FDF6-6823-93F4-F65A307134AF}"/>
          </ac:spMkLst>
        </pc:spChg>
        <pc:spChg chg="add mod">
          <ac:chgData name="Andrei Koniaev" userId="a3049defd13e45b8" providerId="LiveId" clId="{3916A7FB-42F2-4835-80B9-BCF782A5227A}" dt="2024-05-12T22:20:05.042" v="1931" actId="1035"/>
          <ac:spMkLst>
            <pc:docMk/>
            <pc:sldMk cId="292525432" sldId="282"/>
            <ac:spMk id="12" creationId="{7360A222-4AC5-C9E4-4D82-B09BB13D819C}"/>
          </ac:spMkLst>
        </pc:spChg>
        <pc:spChg chg="add del mod">
          <ac:chgData name="Andrei Koniaev" userId="a3049defd13e45b8" providerId="LiveId" clId="{3916A7FB-42F2-4835-80B9-BCF782A5227A}" dt="2024-05-12T22:19:43.525" v="1861" actId="478"/>
          <ac:spMkLst>
            <pc:docMk/>
            <pc:sldMk cId="292525432" sldId="282"/>
            <ac:spMk id="14" creationId="{FBC15532-D336-3506-BB99-B40B6C904B06}"/>
          </ac:spMkLst>
        </pc:spChg>
        <pc:spChg chg="add del mod">
          <ac:chgData name="Andrei Koniaev" userId="a3049defd13e45b8" providerId="LiveId" clId="{3916A7FB-42F2-4835-80B9-BCF782A5227A}" dt="2024-05-12T22:22:07.828" v="1966"/>
          <ac:spMkLst>
            <pc:docMk/>
            <pc:sldMk cId="292525432" sldId="282"/>
            <ac:spMk id="15" creationId="{9F300FA3-CDD1-7D73-244C-8EB6BB5E9D5D}"/>
          </ac:spMkLst>
        </pc:spChg>
        <pc:spChg chg="add mod">
          <ac:chgData name="Andrei Koniaev" userId="a3049defd13e45b8" providerId="LiveId" clId="{3916A7FB-42F2-4835-80B9-BCF782A5227A}" dt="2024-05-12T22:36:18.985" v="2145" actId="20577"/>
          <ac:spMkLst>
            <pc:docMk/>
            <pc:sldMk cId="292525432" sldId="282"/>
            <ac:spMk id="16" creationId="{626073A4-8367-C662-CA76-8211D43D7290}"/>
          </ac:spMkLst>
        </pc:spChg>
        <pc:spChg chg="add mod">
          <ac:chgData name="Andrei Koniaev" userId="a3049defd13e45b8" providerId="LiveId" clId="{3916A7FB-42F2-4835-80B9-BCF782A5227A}" dt="2024-05-12T22:26:21.277" v="2103" actId="14100"/>
          <ac:spMkLst>
            <pc:docMk/>
            <pc:sldMk cId="292525432" sldId="282"/>
            <ac:spMk id="19" creationId="{3E8D7601-5590-C9F0-83F0-228CE08EB8A1}"/>
          </ac:spMkLst>
        </pc:spChg>
        <pc:spChg chg="add mod">
          <ac:chgData name="Andrei Koniaev" userId="a3049defd13e45b8" providerId="LiveId" clId="{3916A7FB-42F2-4835-80B9-BCF782A5227A}" dt="2024-05-12T22:26:38.855" v="2106" actId="14100"/>
          <ac:spMkLst>
            <pc:docMk/>
            <pc:sldMk cId="292525432" sldId="282"/>
            <ac:spMk id="20" creationId="{B6347EA8-F4F6-55E2-5621-73800DD581FA}"/>
          </ac:spMkLst>
        </pc:spChg>
        <pc:spChg chg="add mod">
          <ac:chgData name="Andrei Koniaev" userId="a3049defd13e45b8" providerId="LiveId" clId="{3916A7FB-42F2-4835-80B9-BCF782A5227A}" dt="2024-05-12T22:37:00.911" v="2164" actId="14100"/>
          <ac:spMkLst>
            <pc:docMk/>
            <pc:sldMk cId="292525432" sldId="282"/>
            <ac:spMk id="21" creationId="{1ABCCE97-88FA-00F2-1C66-96EEC6BE3515}"/>
          </ac:spMkLst>
        </pc:spChg>
        <pc:spChg chg="add del mod">
          <ac:chgData name="Andrei Koniaev" userId="a3049defd13e45b8" providerId="LiveId" clId="{3916A7FB-42F2-4835-80B9-BCF782A5227A}" dt="2024-05-12T22:27:25.300" v="2113" actId="478"/>
          <ac:spMkLst>
            <pc:docMk/>
            <pc:sldMk cId="292525432" sldId="282"/>
            <ac:spMk id="22" creationId="{64A135F2-019C-A687-ADEB-F1A460680AF5}"/>
          </ac:spMkLst>
        </pc:spChg>
        <pc:spChg chg="mod">
          <ac:chgData name="Andrei Koniaev" userId="a3049defd13e45b8" providerId="LiveId" clId="{3916A7FB-42F2-4835-80B9-BCF782A5227A}" dt="2024-05-13T00:55:40.331" v="3439" actId="20577"/>
          <ac:spMkLst>
            <pc:docMk/>
            <pc:sldMk cId="292525432" sldId="282"/>
            <ac:spMk id="229" creationId="{00000000-0000-0000-0000-000000000000}"/>
          </ac:spMkLst>
        </pc:spChg>
        <pc:spChg chg="del mod">
          <ac:chgData name="Andrei Koniaev" userId="a3049defd13e45b8" providerId="LiveId" clId="{3916A7FB-42F2-4835-80B9-BCF782A5227A}" dt="2024-05-12T22:19:40.644" v="1860" actId="478"/>
          <ac:spMkLst>
            <pc:docMk/>
            <pc:sldMk cId="292525432" sldId="282"/>
            <ac:spMk id="230" creationId="{00000000-0000-0000-0000-000000000000}"/>
          </ac:spMkLst>
        </pc:spChg>
        <pc:picChg chg="add mod">
          <ac:chgData name="Andrei Koniaev" userId="a3049defd13e45b8" providerId="LiveId" clId="{3916A7FB-42F2-4835-80B9-BCF782A5227A}" dt="2024-05-12T22:25:59.267" v="2098" actId="1076"/>
          <ac:picMkLst>
            <pc:docMk/>
            <pc:sldMk cId="292525432" sldId="282"/>
            <ac:picMk id="4" creationId="{6CFCB0CA-E164-5394-6E85-CA5C58E561BF}"/>
          </ac:picMkLst>
        </pc:picChg>
        <pc:picChg chg="add mod">
          <ac:chgData name="Andrei Koniaev" userId="a3049defd13e45b8" providerId="LiveId" clId="{3916A7FB-42F2-4835-80B9-BCF782A5227A}" dt="2024-05-12T22:25:17.875" v="2089" actId="1076"/>
          <ac:picMkLst>
            <pc:docMk/>
            <pc:sldMk cId="292525432" sldId="282"/>
            <ac:picMk id="8" creationId="{75CD346F-FB25-2F49-7109-36804F9E73C8}"/>
          </ac:picMkLst>
        </pc:picChg>
        <pc:picChg chg="add del mod">
          <ac:chgData name="Andrei Koniaev" userId="a3049defd13e45b8" providerId="LiveId" clId="{3916A7FB-42F2-4835-80B9-BCF782A5227A}" dt="2024-05-12T19:39:40.841" v="594" actId="478"/>
          <ac:picMkLst>
            <pc:docMk/>
            <pc:sldMk cId="292525432" sldId="282"/>
            <ac:picMk id="11" creationId="{D1A503A9-37C4-1EF0-61D0-572F6D1B0D79}"/>
          </ac:picMkLst>
        </pc:picChg>
        <pc:inkChg chg="add del">
          <ac:chgData name="Andrei Koniaev" userId="a3049defd13e45b8" providerId="LiveId" clId="{3916A7FB-42F2-4835-80B9-BCF782A5227A}" dt="2024-05-12T22:24:48.565" v="2084" actId="9405"/>
          <ac:inkMkLst>
            <pc:docMk/>
            <pc:sldMk cId="292525432" sldId="282"/>
            <ac:inkMk id="17" creationId="{F607B963-92A1-F3C9-3009-FD5BB7BD1977}"/>
          </ac:inkMkLst>
        </pc:inkChg>
        <pc:inkChg chg="add del">
          <ac:chgData name="Andrei Koniaev" userId="a3049defd13e45b8" providerId="LiveId" clId="{3916A7FB-42F2-4835-80B9-BCF782A5227A}" dt="2024-05-12T22:24:58.750" v="2086" actId="9405"/>
          <ac:inkMkLst>
            <pc:docMk/>
            <pc:sldMk cId="292525432" sldId="282"/>
            <ac:inkMk id="18" creationId="{84200999-8343-775B-2873-F9EE497DF5F5}"/>
          </ac:inkMkLst>
        </pc:inkChg>
      </pc:sldChg>
      <pc:sldChg chg="add del">
        <pc:chgData name="Andrei Koniaev" userId="a3049defd13e45b8" providerId="LiveId" clId="{3916A7FB-42F2-4835-80B9-BCF782A5227A}" dt="2024-05-13T00:35:52.009" v="3211" actId="47"/>
        <pc:sldMkLst>
          <pc:docMk/>
          <pc:sldMk cId="2995145232" sldId="283"/>
        </pc:sldMkLst>
      </pc:sldChg>
      <pc:sldChg chg="addSp delSp modSp add mod">
        <pc:chgData name="Andrei Koniaev" userId="a3049defd13e45b8" providerId="LiveId" clId="{3916A7FB-42F2-4835-80B9-BCF782A5227A}" dt="2024-05-12T21:29:05.828" v="1432" actId="21"/>
        <pc:sldMkLst>
          <pc:docMk/>
          <pc:sldMk cId="1993050046" sldId="284"/>
        </pc:sldMkLst>
        <pc:spChg chg="mod">
          <ac:chgData name="Andrei Koniaev" userId="a3049defd13e45b8" providerId="LiveId" clId="{3916A7FB-42F2-4835-80B9-BCF782A5227A}" dt="2024-05-12T20:19:29.652" v="1426" actId="20577"/>
          <ac:spMkLst>
            <pc:docMk/>
            <pc:sldMk cId="1993050046" sldId="284"/>
            <ac:spMk id="220" creationId="{00000000-0000-0000-0000-000000000000}"/>
          </ac:spMkLst>
        </pc:spChg>
        <pc:spChg chg="mod">
          <ac:chgData name="Andrei Koniaev" userId="a3049defd13e45b8" providerId="LiveId" clId="{3916A7FB-42F2-4835-80B9-BCF782A5227A}" dt="2024-05-12T20:19:20.462" v="1413" actId="20577"/>
          <ac:spMkLst>
            <pc:docMk/>
            <pc:sldMk cId="1993050046" sldId="284"/>
            <ac:spMk id="221" creationId="{00000000-0000-0000-0000-000000000000}"/>
          </ac:spMkLst>
        </pc:spChg>
        <pc:picChg chg="add del mod">
          <ac:chgData name="Andrei Koniaev" userId="a3049defd13e45b8" providerId="LiveId" clId="{3916A7FB-42F2-4835-80B9-BCF782A5227A}" dt="2024-05-12T21:29:05.828" v="1432" actId="21"/>
          <ac:picMkLst>
            <pc:docMk/>
            <pc:sldMk cId="1993050046" sldId="284"/>
            <ac:picMk id="3" creationId="{CCE8ECAB-B952-D882-62CD-4640337E7AFB}"/>
          </ac:picMkLst>
        </pc:picChg>
      </pc:sldChg>
      <pc:sldChg chg="delSp modSp add mod">
        <pc:chgData name="Andrei Koniaev" userId="a3049defd13e45b8" providerId="LiveId" clId="{3916A7FB-42F2-4835-80B9-BCF782A5227A}" dt="2024-05-13T00:55:59.003" v="3440"/>
        <pc:sldMkLst>
          <pc:docMk/>
          <pc:sldMk cId="1728909660" sldId="285"/>
        </pc:sldMkLst>
        <pc:spChg chg="del mod">
          <ac:chgData name="Andrei Koniaev" userId="a3049defd13e45b8" providerId="LiveId" clId="{3916A7FB-42F2-4835-80B9-BCF782A5227A}" dt="2024-05-12T22:14:10.921" v="1713" actId="478"/>
          <ac:spMkLst>
            <pc:docMk/>
            <pc:sldMk cId="1728909660" sldId="285"/>
            <ac:spMk id="5" creationId="{272DF7E5-99CD-C873-9E35-D07028493F6A}"/>
          </ac:spMkLst>
        </pc:spChg>
        <pc:spChg chg="del mod">
          <ac:chgData name="Andrei Koniaev" userId="a3049defd13e45b8" providerId="LiveId" clId="{3916A7FB-42F2-4835-80B9-BCF782A5227A}" dt="2024-05-12T22:14:11.956" v="1714" actId="478"/>
          <ac:spMkLst>
            <pc:docMk/>
            <pc:sldMk cId="1728909660" sldId="285"/>
            <ac:spMk id="6" creationId="{8257551D-A2D5-0CD4-8203-E8EDFDAA92BE}"/>
          </ac:spMkLst>
        </pc:spChg>
        <pc:spChg chg="del">
          <ac:chgData name="Andrei Koniaev" userId="a3049defd13e45b8" providerId="LiveId" clId="{3916A7FB-42F2-4835-80B9-BCF782A5227A}" dt="2024-05-12T22:14:14.407" v="1716" actId="478"/>
          <ac:spMkLst>
            <pc:docMk/>
            <pc:sldMk cId="1728909660" sldId="285"/>
            <ac:spMk id="9" creationId="{AF1195D3-FDF6-6823-93F4-F65A307134AF}"/>
          </ac:spMkLst>
        </pc:spChg>
        <pc:spChg chg="del">
          <ac:chgData name="Andrei Koniaev" userId="a3049defd13e45b8" providerId="LiveId" clId="{3916A7FB-42F2-4835-80B9-BCF782A5227A}" dt="2024-05-12T22:14:06.558" v="1709" actId="478"/>
          <ac:spMkLst>
            <pc:docMk/>
            <pc:sldMk cId="1728909660" sldId="285"/>
            <ac:spMk id="12" creationId="{7360A222-4AC5-C9E4-4D82-B09BB13D819C}"/>
          </ac:spMkLst>
        </pc:spChg>
        <pc:spChg chg="mod">
          <ac:chgData name="Andrei Koniaev" userId="a3049defd13e45b8" providerId="LiveId" clId="{3916A7FB-42F2-4835-80B9-BCF782A5227A}" dt="2024-05-13T00:55:59.003" v="3440"/>
          <ac:spMkLst>
            <pc:docMk/>
            <pc:sldMk cId="1728909660" sldId="285"/>
            <ac:spMk id="229" creationId="{00000000-0000-0000-0000-000000000000}"/>
          </ac:spMkLst>
        </pc:spChg>
        <pc:spChg chg="mod">
          <ac:chgData name="Andrei Koniaev" userId="a3049defd13e45b8" providerId="LiveId" clId="{3916A7FB-42F2-4835-80B9-BCF782A5227A}" dt="2024-05-12T22:35:28.936" v="2141" actId="255"/>
          <ac:spMkLst>
            <pc:docMk/>
            <pc:sldMk cId="1728909660" sldId="285"/>
            <ac:spMk id="230" creationId="{00000000-0000-0000-0000-000000000000}"/>
          </ac:spMkLst>
        </pc:spChg>
        <pc:picChg chg="del">
          <ac:chgData name="Andrei Koniaev" userId="a3049defd13e45b8" providerId="LiveId" clId="{3916A7FB-42F2-4835-80B9-BCF782A5227A}" dt="2024-05-12T22:14:07.476" v="1710" actId="478"/>
          <ac:picMkLst>
            <pc:docMk/>
            <pc:sldMk cId="1728909660" sldId="285"/>
            <ac:picMk id="4" creationId="{6CFCB0CA-E164-5394-6E85-CA5C58E561BF}"/>
          </ac:picMkLst>
        </pc:picChg>
        <pc:picChg chg="del">
          <ac:chgData name="Andrei Koniaev" userId="a3049defd13e45b8" providerId="LiveId" clId="{3916A7FB-42F2-4835-80B9-BCF782A5227A}" dt="2024-05-12T22:14:13.141" v="1715" actId="478"/>
          <ac:picMkLst>
            <pc:docMk/>
            <pc:sldMk cId="1728909660" sldId="285"/>
            <ac:picMk id="8" creationId="{75CD346F-FB25-2F49-7109-36804F9E73C8}"/>
          </ac:picMkLst>
        </pc:picChg>
      </pc:sldChg>
      <pc:sldChg chg="addSp delSp modSp new mod ord">
        <pc:chgData name="Andrei Koniaev" userId="a3049defd13e45b8" providerId="LiveId" clId="{3916A7FB-42F2-4835-80B9-BCF782A5227A}" dt="2024-05-13T01:21:17.761" v="3497" actId="1076"/>
        <pc:sldMkLst>
          <pc:docMk/>
          <pc:sldMk cId="1211661913" sldId="286"/>
        </pc:sldMkLst>
        <pc:spChg chg="mod">
          <ac:chgData name="Andrei Koniaev" userId="a3049defd13e45b8" providerId="LiveId" clId="{3916A7FB-42F2-4835-80B9-BCF782A5227A}" dt="2024-05-13T01:09:15.047" v="3488" actId="20577"/>
          <ac:spMkLst>
            <pc:docMk/>
            <pc:sldMk cId="1211661913" sldId="286"/>
            <ac:spMk id="2" creationId="{BC0A2617-55BF-6854-22BF-32363694AF17}"/>
          </ac:spMkLst>
        </pc:spChg>
        <pc:spChg chg="del">
          <ac:chgData name="Andrei Koniaev" userId="a3049defd13e45b8" providerId="LiveId" clId="{3916A7FB-42F2-4835-80B9-BCF782A5227A}" dt="2024-05-13T01:21:11.110" v="3496" actId="478"/>
          <ac:spMkLst>
            <pc:docMk/>
            <pc:sldMk cId="1211661913" sldId="286"/>
            <ac:spMk id="3" creationId="{F8699D6E-6101-9FF0-664E-0EAE0FBA52E9}"/>
          </ac:spMkLst>
        </pc:spChg>
        <pc:picChg chg="add del mod">
          <ac:chgData name="Andrei Koniaev" userId="a3049defd13e45b8" providerId="LiveId" clId="{3916A7FB-42F2-4835-80B9-BCF782A5227A}" dt="2024-05-13T01:20:55.401" v="3489" actId="478"/>
          <ac:picMkLst>
            <pc:docMk/>
            <pc:sldMk cId="1211661913" sldId="286"/>
            <ac:picMk id="5" creationId="{FD9CB87F-5AFD-383F-CCDD-CBF972080FE5}"/>
          </ac:picMkLst>
        </pc:picChg>
        <pc:picChg chg="add mod">
          <ac:chgData name="Andrei Koniaev" userId="a3049defd13e45b8" providerId="LiveId" clId="{3916A7FB-42F2-4835-80B9-BCF782A5227A}" dt="2024-05-13T01:21:17.761" v="3497" actId="1076"/>
          <ac:picMkLst>
            <pc:docMk/>
            <pc:sldMk cId="1211661913" sldId="286"/>
            <ac:picMk id="7" creationId="{5009C934-793D-71D8-1616-21A6D153E970}"/>
          </ac:picMkLst>
        </pc:picChg>
      </pc:sldChg>
      <pc:sldChg chg="addSp delSp modSp add mod">
        <pc:chgData name="Andrei Koniaev" userId="a3049defd13e45b8" providerId="LiveId" clId="{3916A7FB-42F2-4835-80B9-BCF782A5227A}" dt="2024-05-12T23:23:40.405" v="2765" actId="13926"/>
        <pc:sldMkLst>
          <pc:docMk/>
          <pc:sldMk cId="473822608" sldId="287"/>
        </pc:sldMkLst>
        <pc:spChg chg="add mod">
          <ac:chgData name="Andrei Koniaev" userId="a3049defd13e45b8" providerId="LiveId" clId="{3916A7FB-42F2-4835-80B9-BCF782A5227A}" dt="2024-05-12T23:09:04.161" v="2565" actId="20577"/>
          <ac:spMkLst>
            <pc:docMk/>
            <pc:sldMk cId="473822608" sldId="287"/>
            <ac:spMk id="2" creationId="{457CF17F-B9D3-7FD1-6241-49E6CCF99E49}"/>
          </ac:spMkLst>
        </pc:spChg>
        <pc:spChg chg="mod">
          <ac:chgData name="Andrei Koniaev" userId="a3049defd13e45b8" providerId="LiveId" clId="{3916A7FB-42F2-4835-80B9-BCF782A5227A}" dt="2024-05-12T23:12:45.881" v="2652" actId="20577"/>
          <ac:spMkLst>
            <pc:docMk/>
            <pc:sldMk cId="473822608" sldId="287"/>
            <ac:spMk id="220" creationId="{00000000-0000-0000-0000-000000000000}"/>
          </ac:spMkLst>
        </pc:spChg>
        <pc:spChg chg="mod">
          <ac:chgData name="Andrei Koniaev" userId="a3049defd13e45b8" providerId="LiveId" clId="{3916A7FB-42F2-4835-80B9-BCF782A5227A}" dt="2024-05-12T23:23:40.405" v="2765" actId="13926"/>
          <ac:spMkLst>
            <pc:docMk/>
            <pc:sldMk cId="473822608" sldId="287"/>
            <ac:spMk id="221" creationId="{00000000-0000-0000-0000-000000000000}"/>
          </ac:spMkLst>
        </pc:spChg>
        <pc:spChg chg="del">
          <ac:chgData name="Andrei Koniaev" userId="a3049defd13e45b8" providerId="LiveId" clId="{3916A7FB-42F2-4835-80B9-BCF782A5227A}" dt="2024-05-12T22:38:34.980" v="2213" actId="478"/>
          <ac:spMkLst>
            <pc:docMk/>
            <pc:sldMk cId="473822608" sldId="287"/>
            <ac:spMk id="224" creationId="{00000000-0000-0000-0000-000000000000}"/>
          </ac:spMkLst>
        </pc:spChg>
        <pc:picChg chg="del">
          <ac:chgData name="Andrei Koniaev" userId="a3049defd13e45b8" providerId="LiveId" clId="{3916A7FB-42F2-4835-80B9-BCF782A5227A}" dt="2024-05-12T22:38:33.584" v="2212" actId="478"/>
          <ac:picMkLst>
            <pc:docMk/>
            <pc:sldMk cId="473822608" sldId="287"/>
            <ac:picMk id="222" creationId="{00000000-0000-0000-0000-000000000000}"/>
          </ac:picMkLst>
        </pc:picChg>
        <pc:picChg chg="del">
          <ac:chgData name="Andrei Koniaev" userId="a3049defd13e45b8" providerId="LiveId" clId="{3916A7FB-42F2-4835-80B9-BCF782A5227A}" dt="2024-05-12T22:38:35.645" v="2214" actId="478"/>
          <ac:picMkLst>
            <pc:docMk/>
            <pc:sldMk cId="473822608" sldId="287"/>
            <ac:picMk id="223" creationId="{00000000-0000-0000-0000-000000000000}"/>
          </ac:picMkLst>
        </pc:picChg>
      </pc:sldChg>
      <pc:sldChg chg="addSp delSp modSp new mod">
        <pc:chgData name="Andrei Koniaev" userId="a3049defd13e45b8" providerId="LiveId" clId="{3916A7FB-42F2-4835-80B9-BCF782A5227A}" dt="2024-05-13T01:00:28.786" v="3460" actId="1076"/>
        <pc:sldMkLst>
          <pc:docMk/>
          <pc:sldMk cId="1911987813" sldId="288"/>
        </pc:sldMkLst>
        <pc:spChg chg="del">
          <ac:chgData name="Andrei Koniaev" userId="a3049defd13e45b8" providerId="LiveId" clId="{3916A7FB-42F2-4835-80B9-BCF782A5227A}" dt="2024-05-13T01:00:19.581" v="3457" actId="478"/>
          <ac:spMkLst>
            <pc:docMk/>
            <pc:sldMk cId="1911987813" sldId="288"/>
            <ac:spMk id="2" creationId="{F48C3E4E-BE7B-601B-B2A2-A30B65242DCE}"/>
          </ac:spMkLst>
        </pc:spChg>
        <pc:spChg chg="del">
          <ac:chgData name="Andrei Koniaev" userId="a3049defd13e45b8" providerId="LiveId" clId="{3916A7FB-42F2-4835-80B9-BCF782A5227A}" dt="2024-05-13T01:00:22.238" v="3458" actId="478"/>
          <ac:spMkLst>
            <pc:docMk/>
            <pc:sldMk cId="1911987813" sldId="288"/>
            <ac:spMk id="3" creationId="{5DA37C4F-6D8B-D13B-079D-151582753FC2}"/>
          </ac:spMkLst>
        </pc:spChg>
        <pc:picChg chg="add mod">
          <ac:chgData name="Andrei Koniaev" userId="a3049defd13e45b8" providerId="LiveId" clId="{3916A7FB-42F2-4835-80B9-BCF782A5227A}" dt="2024-05-13T01:00:28.786" v="3460" actId="1076"/>
          <ac:picMkLst>
            <pc:docMk/>
            <pc:sldMk cId="1911987813" sldId="288"/>
            <ac:picMk id="5" creationId="{4541C122-ED0B-019D-8D77-AC5282DF6DBC}"/>
          </ac:picMkLst>
        </pc:picChg>
      </pc:sldChg>
      <pc:sldChg chg="modSp new mod">
        <pc:chgData name="Andrei Koniaev" userId="a3049defd13e45b8" providerId="LiveId" clId="{3916A7FB-42F2-4835-80B9-BCF782A5227A}" dt="2024-05-13T00:29:14.332" v="3133"/>
        <pc:sldMkLst>
          <pc:docMk/>
          <pc:sldMk cId="1072669205" sldId="289"/>
        </pc:sldMkLst>
        <pc:spChg chg="mod">
          <ac:chgData name="Andrei Koniaev" userId="a3049defd13e45b8" providerId="LiveId" clId="{3916A7FB-42F2-4835-80B9-BCF782A5227A}" dt="2024-05-13T00:29:14.332" v="3133"/>
          <ac:spMkLst>
            <pc:docMk/>
            <pc:sldMk cId="1072669205" sldId="289"/>
            <ac:spMk id="3" creationId="{FF375A9F-511C-B3C7-1D60-173CCEC3F1AF}"/>
          </ac:spMkLst>
        </pc:spChg>
      </pc:sldChg>
      <pc:sldChg chg="addSp delSp modSp add mod">
        <pc:chgData name="Andrei Koniaev" userId="a3049defd13e45b8" providerId="LiveId" clId="{3916A7FB-42F2-4835-80B9-BCF782A5227A}" dt="2024-05-13T01:31:28.804" v="3505" actId="1076"/>
        <pc:sldMkLst>
          <pc:docMk/>
          <pc:sldMk cId="2268406835" sldId="290"/>
        </pc:sldMkLst>
        <pc:spChg chg="del mod">
          <ac:chgData name="Andrei Koniaev" userId="a3049defd13e45b8" providerId="LiveId" clId="{3916A7FB-42F2-4835-80B9-BCF782A5227A}" dt="2024-05-12T23:13:58.248" v="2704" actId="478"/>
          <ac:spMkLst>
            <pc:docMk/>
            <pc:sldMk cId="2268406835" sldId="290"/>
            <ac:spMk id="2" creationId="{457CF17F-B9D3-7FD1-6241-49E6CCF99E49}"/>
          </ac:spMkLst>
        </pc:spChg>
        <pc:spChg chg="mod">
          <ac:chgData name="Andrei Koniaev" userId="a3049defd13e45b8" providerId="LiveId" clId="{3916A7FB-42F2-4835-80B9-BCF782A5227A}" dt="2024-05-12T23:24:15.338" v="2767" actId="20577"/>
          <ac:spMkLst>
            <pc:docMk/>
            <pc:sldMk cId="2268406835" sldId="290"/>
            <ac:spMk id="221" creationId="{00000000-0000-0000-0000-000000000000}"/>
          </ac:spMkLst>
        </pc:spChg>
        <pc:picChg chg="add del mod">
          <ac:chgData name="Andrei Koniaev" userId="a3049defd13e45b8" providerId="LiveId" clId="{3916A7FB-42F2-4835-80B9-BCF782A5227A}" dt="2024-05-13T01:31:03.770" v="3498" actId="478"/>
          <ac:picMkLst>
            <pc:docMk/>
            <pc:sldMk cId="2268406835" sldId="290"/>
            <ac:picMk id="4" creationId="{75D1AC4D-886B-E6E7-A902-C53FB9C011A4}"/>
          </ac:picMkLst>
        </pc:picChg>
        <pc:picChg chg="add mod">
          <ac:chgData name="Andrei Koniaev" userId="a3049defd13e45b8" providerId="LiveId" clId="{3916A7FB-42F2-4835-80B9-BCF782A5227A}" dt="2024-05-13T01:31:28.804" v="3505" actId="1076"/>
          <ac:picMkLst>
            <pc:docMk/>
            <pc:sldMk cId="2268406835" sldId="290"/>
            <ac:picMk id="6" creationId="{3A7A7BCE-4DF8-2A36-3B61-27FC4EAB4ED0}"/>
          </ac:picMkLst>
        </pc:picChg>
      </pc:sldChg>
      <pc:sldChg chg="addSp modSp add mod ord">
        <pc:chgData name="Andrei Koniaev" userId="a3049defd13e45b8" providerId="LiveId" clId="{3916A7FB-42F2-4835-80B9-BCF782A5227A}" dt="2024-05-12T23:57:39.444" v="2895" actId="207"/>
        <pc:sldMkLst>
          <pc:docMk/>
          <pc:sldMk cId="3419079949" sldId="291"/>
        </pc:sldMkLst>
        <pc:spChg chg="mod">
          <ac:chgData name="Andrei Koniaev" userId="a3049defd13e45b8" providerId="LiveId" clId="{3916A7FB-42F2-4835-80B9-BCF782A5227A}" dt="2024-05-12T23:46:15.035" v="2800" actId="20577"/>
          <ac:spMkLst>
            <pc:docMk/>
            <pc:sldMk cId="3419079949" sldId="291"/>
            <ac:spMk id="229" creationId="{00000000-0000-0000-0000-000000000000}"/>
          </ac:spMkLst>
        </pc:spChg>
        <pc:spChg chg="mod">
          <ac:chgData name="Andrei Koniaev" userId="a3049defd13e45b8" providerId="LiveId" clId="{3916A7FB-42F2-4835-80B9-BCF782A5227A}" dt="2024-05-12T23:57:39.444" v="2895" actId="207"/>
          <ac:spMkLst>
            <pc:docMk/>
            <pc:sldMk cId="3419079949" sldId="291"/>
            <ac:spMk id="230" creationId="{00000000-0000-0000-0000-000000000000}"/>
          </ac:spMkLst>
        </pc:spChg>
        <pc:picChg chg="add mod">
          <ac:chgData name="Andrei Koniaev" userId="a3049defd13e45b8" providerId="LiveId" clId="{3916A7FB-42F2-4835-80B9-BCF782A5227A}" dt="2024-05-12T23:53:19.869" v="2814" actId="1037"/>
          <ac:picMkLst>
            <pc:docMk/>
            <pc:sldMk cId="3419079949" sldId="291"/>
            <ac:picMk id="3" creationId="{16C9351E-B800-211F-5345-052E221975D4}"/>
          </ac:picMkLst>
        </pc:picChg>
      </pc:sldChg>
      <pc:sldChg chg="addSp delSp modSp add mod">
        <pc:chgData name="Andrei Koniaev" userId="a3049defd13e45b8" providerId="LiveId" clId="{3916A7FB-42F2-4835-80B9-BCF782A5227A}" dt="2024-05-13T00:00:39.916" v="2914" actId="1076"/>
        <pc:sldMkLst>
          <pc:docMk/>
          <pc:sldMk cId="535506833" sldId="292"/>
        </pc:sldMkLst>
        <pc:spChg chg="add del mod">
          <ac:chgData name="Andrei Koniaev" userId="a3049defd13e45b8" providerId="LiveId" clId="{3916A7FB-42F2-4835-80B9-BCF782A5227A}" dt="2024-05-12T23:59:43.483" v="2900" actId="478"/>
          <ac:spMkLst>
            <pc:docMk/>
            <pc:sldMk cId="535506833" sldId="292"/>
            <ac:spMk id="4" creationId="{8CE80594-D955-4306-DE29-1DA94CC413B8}"/>
          </ac:spMkLst>
        </pc:spChg>
        <pc:spChg chg="add del mod">
          <ac:chgData name="Andrei Koniaev" userId="a3049defd13e45b8" providerId="LiveId" clId="{3916A7FB-42F2-4835-80B9-BCF782A5227A}" dt="2024-05-13T00:00:13.300" v="2910" actId="478"/>
          <ac:spMkLst>
            <pc:docMk/>
            <pc:sldMk cId="535506833" sldId="292"/>
            <ac:spMk id="8" creationId="{CC538B94-13EF-EA95-915B-AD2B612B5DEB}"/>
          </ac:spMkLst>
        </pc:spChg>
        <pc:spChg chg="add del mod">
          <ac:chgData name="Andrei Koniaev" userId="a3049defd13e45b8" providerId="LiveId" clId="{3916A7FB-42F2-4835-80B9-BCF782A5227A}" dt="2024-05-13T00:00:11.613" v="2909" actId="478"/>
          <ac:spMkLst>
            <pc:docMk/>
            <pc:sldMk cId="535506833" sldId="292"/>
            <ac:spMk id="230" creationId="{00000000-0000-0000-0000-000000000000}"/>
          </ac:spMkLst>
        </pc:spChg>
        <pc:picChg chg="del">
          <ac:chgData name="Andrei Koniaev" userId="a3049defd13e45b8" providerId="LiveId" clId="{3916A7FB-42F2-4835-80B9-BCF782A5227A}" dt="2024-05-12T23:59:29.997" v="2897" actId="478"/>
          <ac:picMkLst>
            <pc:docMk/>
            <pc:sldMk cId="535506833" sldId="292"/>
            <ac:picMk id="3" creationId="{16C9351E-B800-211F-5345-052E221975D4}"/>
          </ac:picMkLst>
        </pc:picChg>
        <pc:picChg chg="add mod">
          <ac:chgData name="Andrei Koniaev" userId="a3049defd13e45b8" providerId="LiveId" clId="{3916A7FB-42F2-4835-80B9-BCF782A5227A}" dt="2024-05-13T00:00:39.916" v="2914" actId="1076"/>
          <ac:picMkLst>
            <pc:docMk/>
            <pc:sldMk cId="535506833" sldId="292"/>
            <ac:picMk id="6" creationId="{989082FD-AFD0-D4ED-F9E5-B7986AE744F2}"/>
          </ac:picMkLst>
        </pc:picChg>
      </pc:sldChg>
      <pc:sldChg chg="addSp modSp add mod">
        <pc:chgData name="Andrei Koniaev" userId="a3049defd13e45b8" providerId="LiveId" clId="{3916A7FB-42F2-4835-80B9-BCF782A5227A}" dt="2024-05-13T00:52:59.501" v="3401" actId="255"/>
        <pc:sldMkLst>
          <pc:docMk/>
          <pc:sldMk cId="2784729149" sldId="293"/>
        </pc:sldMkLst>
        <pc:spChg chg="mod">
          <ac:chgData name="Andrei Koniaev" userId="a3049defd13e45b8" providerId="LiveId" clId="{3916A7FB-42F2-4835-80B9-BCF782A5227A}" dt="2024-05-13T00:34:01.316" v="3203" actId="20577"/>
          <ac:spMkLst>
            <pc:docMk/>
            <pc:sldMk cId="2784729149" sldId="293"/>
            <ac:spMk id="229" creationId="{00000000-0000-0000-0000-000000000000}"/>
          </ac:spMkLst>
        </pc:spChg>
        <pc:spChg chg="mod">
          <ac:chgData name="Andrei Koniaev" userId="a3049defd13e45b8" providerId="LiveId" clId="{3916A7FB-42F2-4835-80B9-BCF782A5227A}" dt="2024-05-13T00:52:59.501" v="3401" actId="255"/>
          <ac:spMkLst>
            <pc:docMk/>
            <pc:sldMk cId="2784729149" sldId="293"/>
            <ac:spMk id="230" creationId="{00000000-0000-0000-0000-000000000000}"/>
          </ac:spMkLst>
        </pc:spChg>
        <pc:picChg chg="add mod">
          <ac:chgData name="Andrei Koniaev" userId="a3049defd13e45b8" providerId="LiveId" clId="{3916A7FB-42F2-4835-80B9-BCF782A5227A}" dt="2024-05-13T00:38:55.470" v="3234" actId="1076"/>
          <ac:picMkLst>
            <pc:docMk/>
            <pc:sldMk cId="2784729149" sldId="293"/>
            <ac:picMk id="3" creationId="{BF16C237-0712-F274-C74F-031564A64C75}"/>
          </ac:picMkLst>
        </pc:picChg>
        <pc:picChg chg="add mod">
          <ac:chgData name="Andrei Koniaev" userId="a3049defd13e45b8" providerId="LiveId" clId="{3916A7FB-42F2-4835-80B9-BCF782A5227A}" dt="2024-05-13T00:38:55.470" v="3234" actId="1076"/>
          <ac:picMkLst>
            <pc:docMk/>
            <pc:sldMk cId="2784729149" sldId="293"/>
            <ac:picMk id="5" creationId="{727ED090-D7D8-EE5A-B759-F538D6AE6CAA}"/>
          </ac:picMkLst>
        </pc:picChg>
      </pc:sldChg>
      <pc:sldChg chg="delSp modSp add mod">
        <pc:chgData name="Andrei Koniaev" userId="a3049defd13e45b8" providerId="LiveId" clId="{3916A7FB-42F2-4835-80B9-BCF782A5227A}" dt="2024-05-13T00:57:24.621" v="3451" actId="27636"/>
        <pc:sldMkLst>
          <pc:docMk/>
          <pc:sldMk cId="422550932" sldId="294"/>
        </pc:sldMkLst>
        <pc:spChg chg="mod">
          <ac:chgData name="Andrei Koniaev" userId="a3049defd13e45b8" providerId="LiveId" clId="{3916A7FB-42F2-4835-80B9-BCF782A5227A}" dt="2024-05-13T00:40:57.818" v="3248" actId="20577"/>
          <ac:spMkLst>
            <pc:docMk/>
            <pc:sldMk cId="422550932" sldId="294"/>
            <ac:spMk id="229" creationId="{00000000-0000-0000-0000-000000000000}"/>
          </ac:spMkLst>
        </pc:spChg>
        <pc:spChg chg="mod">
          <ac:chgData name="Andrei Koniaev" userId="a3049defd13e45b8" providerId="LiveId" clId="{3916A7FB-42F2-4835-80B9-BCF782A5227A}" dt="2024-05-13T00:57:24.621" v="3451" actId="27636"/>
          <ac:spMkLst>
            <pc:docMk/>
            <pc:sldMk cId="422550932" sldId="294"/>
            <ac:spMk id="230" creationId="{00000000-0000-0000-0000-000000000000}"/>
          </ac:spMkLst>
        </pc:spChg>
        <pc:picChg chg="del">
          <ac:chgData name="Andrei Koniaev" userId="a3049defd13e45b8" providerId="LiveId" clId="{3916A7FB-42F2-4835-80B9-BCF782A5227A}" dt="2024-05-13T00:38:26.058" v="3230" actId="478"/>
          <ac:picMkLst>
            <pc:docMk/>
            <pc:sldMk cId="422550932" sldId="294"/>
            <ac:picMk id="3" creationId="{BF16C237-0712-F274-C74F-031564A64C75}"/>
          </ac:picMkLst>
        </pc:picChg>
        <pc:picChg chg="del">
          <ac:chgData name="Andrei Koniaev" userId="a3049defd13e45b8" providerId="LiveId" clId="{3916A7FB-42F2-4835-80B9-BCF782A5227A}" dt="2024-05-13T00:38:26.719" v="3231" actId="478"/>
          <ac:picMkLst>
            <pc:docMk/>
            <pc:sldMk cId="422550932" sldId="294"/>
            <ac:picMk id="5" creationId="{727ED090-D7D8-EE5A-B759-F538D6AE6CAA}"/>
          </ac:picMkLst>
        </pc:picChg>
      </pc:sldChg>
      <pc:sldChg chg="new">
        <pc:chgData name="Andrei Koniaev" userId="a3049defd13e45b8" providerId="LiveId" clId="{3916A7FB-42F2-4835-80B9-BCF782A5227A}" dt="2024-05-13T01:03:12.080" v="3474" actId="680"/>
        <pc:sldMkLst>
          <pc:docMk/>
          <pc:sldMk cId="2703941933" sldId="295"/>
        </pc:sldMkLst>
      </pc:sldChg>
    </pc:docChg>
  </pc:docChgLst>
  <pc:docChgLst>
    <pc:chgData name="Koniaev, Andrei" userId="4a3cb997-b614-456d-b724-3b9701bf7ac5" providerId="ADAL" clId="{0D5D1A82-790C-B647-BF77-B4BC8EEC506A}"/>
    <pc:docChg chg="undo custSel addSld delSld modSld sldOrd">
      <pc:chgData name="Koniaev, Andrei" userId="4a3cb997-b614-456d-b724-3b9701bf7ac5" providerId="ADAL" clId="{0D5D1A82-790C-B647-BF77-B4BC8EEC506A}" dt="2024-05-14T19:44:52.547" v="1483" actId="2696"/>
      <pc:docMkLst>
        <pc:docMk/>
      </pc:docMkLst>
      <pc:sldChg chg="modSp mod">
        <pc:chgData name="Koniaev, Andrei" userId="4a3cb997-b614-456d-b724-3b9701bf7ac5" providerId="ADAL" clId="{0D5D1A82-790C-B647-BF77-B4BC8EEC506A}" dt="2024-05-14T14:30:54.715" v="173" actId="20577"/>
        <pc:sldMkLst>
          <pc:docMk/>
          <pc:sldMk cId="0" sldId="259"/>
        </pc:sldMkLst>
        <pc:spChg chg="mod">
          <ac:chgData name="Koniaev, Andrei" userId="4a3cb997-b614-456d-b724-3b9701bf7ac5" providerId="ADAL" clId="{0D5D1A82-790C-B647-BF77-B4BC8EEC506A}" dt="2024-05-14T14:30:54.715" v="173" actId="20577"/>
          <ac:spMkLst>
            <pc:docMk/>
            <pc:sldMk cId="0" sldId="259"/>
            <ac:spMk id="162" creationId="{00000000-0000-0000-0000-000000000000}"/>
          </ac:spMkLst>
        </pc:spChg>
      </pc:sldChg>
      <pc:sldChg chg="delSp modSp mod">
        <pc:chgData name="Koniaev, Andrei" userId="4a3cb997-b614-456d-b724-3b9701bf7ac5" providerId="ADAL" clId="{0D5D1A82-790C-B647-BF77-B4BC8EEC506A}" dt="2024-05-14T16:05:36.500" v="1399" actId="478"/>
        <pc:sldMkLst>
          <pc:docMk/>
          <pc:sldMk cId="0" sldId="260"/>
        </pc:sldMkLst>
        <pc:spChg chg="del mod">
          <ac:chgData name="Koniaev, Andrei" userId="4a3cb997-b614-456d-b724-3b9701bf7ac5" providerId="ADAL" clId="{0D5D1A82-790C-B647-BF77-B4BC8EEC506A}" dt="2024-05-14T16:05:36.500" v="1399" actId="478"/>
          <ac:spMkLst>
            <pc:docMk/>
            <pc:sldMk cId="0" sldId="260"/>
            <ac:spMk id="2" creationId="{E08A662F-5B2F-E3CB-21F9-5BA77060BBAE}"/>
          </ac:spMkLst>
        </pc:spChg>
        <pc:spChg chg="mod">
          <ac:chgData name="Koniaev, Andrei" userId="4a3cb997-b614-456d-b724-3b9701bf7ac5" providerId="ADAL" clId="{0D5D1A82-790C-B647-BF77-B4BC8EEC506A}" dt="2024-05-14T15:25:30.943" v="1190" actId="14100"/>
          <ac:spMkLst>
            <pc:docMk/>
            <pc:sldMk cId="0" sldId="260"/>
            <ac:spMk id="182" creationId="{00000000-0000-0000-0000-000000000000}"/>
          </ac:spMkLst>
        </pc:spChg>
        <pc:spChg chg="mod">
          <ac:chgData name="Koniaev, Andrei" userId="4a3cb997-b614-456d-b724-3b9701bf7ac5" providerId="ADAL" clId="{0D5D1A82-790C-B647-BF77-B4BC8EEC506A}" dt="2024-05-14T15:25:28.679" v="1189" actId="14100"/>
          <ac:spMkLst>
            <pc:docMk/>
            <pc:sldMk cId="0" sldId="260"/>
            <ac:spMk id="183" creationId="{00000000-0000-0000-0000-000000000000}"/>
          </ac:spMkLst>
        </pc:spChg>
        <pc:spChg chg="mod">
          <ac:chgData name="Koniaev, Andrei" userId="4a3cb997-b614-456d-b724-3b9701bf7ac5" providerId="ADAL" clId="{0D5D1A82-790C-B647-BF77-B4BC8EEC506A}" dt="2024-05-14T15:25:26.446" v="1188" actId="14100"/>
          <ac:spMkLst>
            <pc:docMk/>
            <pc:sldMk cId="0" sldId="260"/>
            <ac:spMk id="184" creationId="{00000000-0000-0000-0000-000000000000}"/>
          </ac:spMkLst>
        </pc:spChg>
        <pc:spChg chg="mod">
          <ac:chgData name="Koniaev, Andrei" userId="4a3cb997-b614-456d-b724-3b9701bf7ac5" providerId="ADAL" clId="{0D5D1A82-790C-B647-BF77-B4BC8EEC506A}" dt="2024-05-14T15:25:23.945" v="1187" actId="14100"/>
          <ac:spMkLst>
            <pc:docMk/>
            <pc:sldMk cId="0" sldId="260"/>
            <ac:spMk id="185" creationId="{00000000-0000-0000-0000-000000000000}"/>
          </ac:spMkLst>
        </pc:spChg>
        <pc:spChg chg="mod">
          <ac:chgData name="Koniaev, Andrei" userId="4a3cb997-b614-456d-b724-3b9701bf7ac5" providerId="ADAL" clId="{0D5D1A82-790C-B647-BF77-B4BC8EEC506A}" dt="2024-05-14T15:25:20.364" v="1186" actId="14100"/>
          <ac:spMkLst>
            <pc:docMk/>
            <pc:sldMk cId="0" sldId="260"/>
            <ac:spMk id="186" creationId="{00000000-0000-0000-0000-000000000000}"/>
          </ac:spMkLst>
        </pc:spChg>
        <pc:spChg chg="mod">
          <ac:chgData name="Koniaev, Andrei" userId="4a3cb997-b614-456d-b724-3b9701bf7ac5" providerId="ADAL" clId="{0D5D1A82-790C-B647-BF77-B4BC8EEC506A}" dt="2024-05-14T16:05:28.050" v="1395" actId="14100"/>
          <ac:spMkLst>
            <pc:docMk/>
            <pc:sldMk cId="0" sldId="260"/>
            <ac:spMk id="191" creationId="{00000000-0000-0000-0000-000000000000}"/>
          </ac:spMkLst>
        </pc:spChg>
        <pc:spChg chg="mod">
          <ac:chgData name="Koniaev, Andrei" userId="4a3cb997-b614-456d-b724-3b9701bf7ac5" providerId="ADAL" clId="{0D5D1A82-790C-B647-BF77-B4BC8EEC506A}" dt="2024-05-14T16:05:30.200" v="1396" actId="14100"/>
          <ac:spMkLst>
            <pc:docMk/>
            <pc:sldMk cId="0" sldId="260"/>
            <ac:spMk id="193" creationId="{00000000-0000-0000-0000-000000000000}"/>
          </ac:spMkLst>
        </pc:spChg>
        <pc:spChg chg="mod">
          <ac:chgData name="Koniaev, Andrei" userId="4a3cb997-b614-456d-b724-3b9701bf7ac5" providerId="ADAL" clId="{0D5D1A82-790C-B647-BF77-B4BC8EEC506A}" dt="2024-05-14T16:05:32.438" v="1397" actId="14100"/>
          <ac:spMkLst>
            <pc:docMk/>
            <pc:sldMk cId="0" sldId="260"/>
            <ac:spMk id="196" creationId="{00000000-0000-0000-0000-000000000000}"/>
          </ac:spMkLst>
        </pc:spChg>
        <pc:cxnChg chg="mod">
          <ac:chgData name="Koniaev, Andrei" userId="4a3cb997-b614-456d-b724-3b9701bf7ac5" providerId="ADAL" clId="{0D5D1A82-790C-B647-BF77-B4BC8EEC506A}" dt="2024-05-14T15:25:30.943" v="1190" actId="14100"/>
          <ac:cxnSpMkLst>
            <pc:docMk/>
            <pc:sldMk cId="0" sldId="260"/>
            <ac:cxnSpMk id="187" creationId="{00000000-0000-0000-0000-000000000000}"/>
          </ac:cxnSpMkLst>
        </pc:cxnChg>
        <pc:cxnChg chg="mod">
          <ac:chgData name="Koniaev, Andrei" userId="4a3cb997-b614-456d-b724-3b9701bf7ac5" providerId="ADAL" clId="{0D5D1A82-790C-B647-BF77-B4BC8EEC506A}" dt="2024-05-14T15:25:28.679" v="1189" actId="14100"/>
          <ac:cxnSpMkLst>
            <pc:docMk/>
            <pc:sldMk cId="0" sldId="260"/>
            <ac:cxnSpMk id="188" creationId="{00000000-0000-0000-0000-000000000000}"/>
          </ac:cxnSpMkLst>
        </pc:cxnChg>
        <pc:cxnChg chg="mod">
          <ac:chgData name="Koniaev, Andrei" userId="4a3cb997-b614-456d-b724-3b9701bf7ac5" providerId="ADAL" clId="{0D5D1A82-790C-B647-BF77-B4BC8EEC506A}" dt="2024-05-14T15:25:26.446" v="1188" actId="14100"/>
          <ac:cxnSpMkLst>
            <pc:docMk/>
            <pc:sldMk cId="0" sldId="260"/>
            <ac:cxnSpMk id="189" creationId="{00000000-0000-0000-0000-000000000000}"/>
          </ac:cxnSpMkLst>
        </pc:cxnChg>
        <pc:cxnChg chg="mod">
          <ac:chgData name="Koniaev, Andrei" userId="4a3cb997-b614-456d-b724-3b9701bf7ac5" providerId="ADAL" clId="{0D5D1A82-790C-B647-BF77-B4BC8EEC506A}" dt="2024-05-14T15:25:23.945" v="1187" actId="14100"/>
          <ac:cxnSpMkLst>
            <pc:docMk/>
            <pc:sldMk cId="0" sldId="260"/>
            <ac:cxnSpMk id="190" creationId="{00000000-0000-0000-0000-000000000000}"/>
          </ac:cxnSpMkLst>
        </pc:cxnChg>
        <pc:cxnChg chg="mod">
          <ac:chgData name="Koniaev, Andrei" userId="4a3cb997-b614-456d-b724-3b9701bf7ac5" providerId="ADAL" clId="{0D5D1A82-790C-B647-BF77-B4BC8EEC506A}" dt="2024-05-14T16:05:30.200" v="1396" actId="14100"/>
          <ac:cxnSpMkLst>
            <pc:docMk/>
            <pc:sldMk cId="0" sldId="260"/>
            <ac:cxnSpMk id="192" creationId="{00000000-0000-0000-0000-000000000000}"/>
          </ac:cxnSpMkLst>
        </pc:cxnChg>
        <pc:cxnChg chg="mod">
          <ac:chgData name="Koniaev, Andrei" userId="4a3cb997-b614-456d-b724-3b9701bf7ac5" providerId="ADAL" clId="{0D5D1A82-790C-B647-BF77-B4BC8EEC506A}" dt="2024-05-14T16:05:28.050" v="1395" actId="14100"/>
          <ac:cxnSpMkLst>
            <pc:docMk/>
            <pc:sldMk cId="0" sldId="260"/>
            <ac:cxnSpMk id="194" creationId="{00000000-0000-0000-0000-000000000000}"/>
          </ac:cxnSpMkLst>
        </pc:cxnChg>
        <pc:cxnChg chg="mod">
          <ac:chgData name="Koniaev, Andrei" userId="4a3cb997-b614-456d-b724-3b9701bf7ac5" providerId="ADAL" clId="{0D5D1A82-790C-B647-BF77-B4BC8EEC506A}" dt="2024-05-14T16:05:32.438" v="1397" actId="14100"/>
          <ac:cxnSpMkLst>
            <pc:docMk/>
            <pc:sldMk cId="0" sldId="260"/>
            <ac:cxnSpMk id="195" creationId="{00000000-0000-0000-0000-000000000000}"/>
          </ac:cxnSpMkLst>
        </pc:cxnChg>
      </pc:sldChg>
      <pc:sldChg chg="delSp modSp mod">
        <pc:chgData name="Koniaev, Andrei" userId="4a3cb997-b614-456d-b724-3b9701bf7ac5" providerId="ADAL" clId="{0D5D1A82-790C-B647-BF77-B4BC8EEC506A}" dt="2024-05-14T15:19:16.346" v="829" actId="1076"/>
        <pc:sldMkLst>
          <pc:docMk/>
          <pc:sldMk cId="0" sldId="261"/>
        </pc:sldMkLst>
        <pc:spChg chg="del">
          <ac:chgData name="Koniaev, Andrei" userId="4a3cb997-b614-456d-b724-3b9701bf7ac5" providerId="ADAL" clId="{0D5D1A82-790C-B647-BF77-B4BC8EEC506A}" dt="2024-05-14T14:32:36.279" v="174" actId="478"/>
          <ac:spMkLst>
            <pc:docMk/>
            <pc:sldMk cId="0" sldId="261"/>
            <ac:spMk id="2" creationId="{A9C7A499-2789-8552-2321-B5B6627D0E9B}"/>
          </ac:spMkLst>
        </pc:spChg>
        <pc:graphicFrameChg chg="mod">
          <ac:chgData name="Koniaev, Andrei" userId="4a3cb997-b614-456d-b724-3b9701bf7ac5" providerId="ADAL" clId="{0D5D1A82-790C-B647-BF77-B4BC8EEC506A}" dt="2024-05-14T15:19:16.346" v="829" actId="1076"/>
          <ac:graphicFrameMkLst>
            <pc:docMk/>
            <pc:sldMk cId="0" sldId="261"/>
            <ac:graphicFrameMk id="202" creationId="{00000000-0000-0000-0000-000000000000}"/>
          </ac:graphicFrameMkLst>
        </pc:graphicFrameChg>
      </pc:sldChg>
      <pc:sldChg chg="modSp mod">
        <pc:chgData name="Koniaev, Andrei" userId="4a3cb997-b614-456d-b724-3b9701bf7ac5" providerId="ADAL" clId="{0D5D1A82-790C-B647-BF77-B4BC8EEC506A}" dt="2024-05-14T15:28:57.361" v="1393" actId="255"/>
        <pc:sldMkLst>
          <pc:docMk/>
          <pc:sldMk cId="0" sldId="272"/>
        </pc:sldMkLst>
        <pc:spChg chg="mod">
          <ac:chgData name="Koniaev, Andrei" userId="4a3cb997-b614-456d-b724-3b9701bf7ac5" providerId="ADAL" clId="{0D5D1A82-790C-B647-BF77-B4BC8EEC506A}" dt="2024-05-14T15:28:57.361" v="1393" actId="255"/>
          <ac:spMkLst>
            <pc:docMk/>
            <pc:sldMk cId="0" sldId="272"/>
            <ac:spMk id="282" creationId="{00000000-0000-0000-0000-000000000000}"/>
          </ac:spMkLst>
        </pc:spChg>
      </pc:sldChg>
      <pc:sldChg chg="delSp modSp mod">
        <pc:chgData name="Koniaev, Andrei" userId="4a3cb997-b614-456d-b724-3b9701bf7ac5" providerId="ADAL" clId="{0D5D1A82-790C-B647-BF77-B4BC8EEC506A}" dt="2024-05-14T19:44:39.722" v="1482" actId="20577"/>
        <pc:sldMkLst>
          <pc:docMk/>
          <pc:sldMk cId="0" sldId="273"/>
        </pc:sldMkLst>
        <pc:spChg chg="del">
          <ac:chgData name="Koniaev, Andrei" userId="4a3cb997-b614-456d-b724-3b9701bf7ac5" providerId="ADAL" clId="{0D5D1A82-790C-B647-BF77-B4BC8EEC506A}" dt="2024-05-14T15:17:37.036" v="820" actId="478"/>
          <ac:spMkLst>
            <pc:docMk/>
            <pc:sldMk cId="0" sldId="273"/>
            <ac:spMk id="2" creationId="{214092C2-FC5B-E3DD-A9C0-96EC5B593227}"/>
          </ac:spMkLst>
        </pc:spChg>
        <pc:spChg chg="mod">
          <ac:chgData name="Koniaev, Andrei" userId="4a3cb997-b614-456d-b724-3b9701bf7ac5" providerId="ADAL" clId="{0D5D1A82-790C-B647-BF77-B4BC8EEC506A}" dt="2024-05-14T19:44:39.722" v="1482" actId="20577"/>
          <ac:spMkLst>
            <pc:docMk/>
            <pc:sldMk cId="0" sldId="273"/>
            <ac:spMk id="287" creationId="{00000000-0000-0000-0000-000000000000}"/>
          </ac:spMkLst>
        </pc:spChg>
      </pc:sldChg>
      <pc:sldChg chg="del">
        <pc:chgData name="Koniaev, Andrei" userId="4a3cb997-b614-456d-b724-3b9701bf7ac5" providerId="ADAL" clId="{0D5D1A82-790C-B647-BF77-B4BC8EEC506A}" dt="2024-05-14T15:17:49.928" v="821" actId="2696"/>
        <pc:sldMkLst>
          <pc:docMk/>
          <pc:sldMk cId="0" sldId="274"/>
        </pc:sldMkLst>
      </pc:sldChg>
      <pc:sldChg chg="delSp modSp mod">
        <pc:chgData name="Koniaev, Andrei" userId="4a3cb997-b614-456d-b724-3b9701bf7ac5" providerId="ADAL" clId="{0D5D1A82-790C-B647-BF77-B4BC8EEC506A}" dt="2024-05-14T15:22:09.479" v="983" actId="478"/>
        <pc:sldMkLst>
          <pc:docMk/>
          <pc:sldMk cId="0" sldId="277"/>
        </pc:sldMkLst>
        <pc:spChg chg="del">
          <ac:chgData name="Koniaev, Andrei" userId="4a3cb997-b614-456d-b724-3b9701bf7ac5" providerId="ADAL" clId="{0D5D1A82-790C-B647-BF77-B4BC8EEC506A}" dt="2024-05-14T15:22:09.479" v="983" actId="478"/>
          <ac:spMkLst>
            <pc:docMk/>
            <pc:sldMk cId="0" sldId="277"/>
            <ac:spMk id="2" creationId="{0672772B-7384-B5C6-6038-5445F1C46E2B}"/>
          </ac:spMkLst>
        </pc:spChg>
        <pc:graphicFrameChg chg="modGraphic">
          <ac:chgData name="Koniaev, Andrei" userId="4a3cb997-b614-456d-b724-3b9701bf7ac5" providerId="ADAL" clId="{0D5D1A82-790C-B647-BF77-B4BC8EEC506A}" dt="2024-05-14T15:22:07.016" v="982" actId="2165"/>
          <ac:graphicFrameMkLst>
            <pc:docMk/>
            <pc:sldMk cId="0" sldId="277"/>
            <ac:graphicFrameMk id="315" creationId="{00000000-0000-0000-0000-000000000000}"/>
          </ac:graphicFrameMkLst>
        </pc:graphicFrameChg>
      </pc:sldChg>
      <pc:sldChg chg="delSp modSp mod">
        <pc:chgData name="Koniaev, Andrei" userId="4a3cb997-b614-456d-b724-3b9701bf7ac5" providerId="ADAL" clId="{0D5D1A82-790C-B647-BF77-B4BC8EEC506A}" dt="2024-05-14T15:19:48.572" v="833" actId="478"/>
        <pc:sldMkLst>
          <pc:docMk/>
          <pc:sldMk cId="0" sldId="278"/>
        </pc:sldMkLst>
        <pc:spChg chg="del">
          <ac:chgData name="Koniaev, Andrei" userId="4a3cb997-b614-456d-b724-3b9701bf7ac5" providerId="ADAL" clId="{0D5D1A82-790C-B647-BF77-B4BC8EEC506A}" dt="2024-05-14T15:19:48.572" v="833" actId="478"/>
          <ac:spMkLst>
            <pc:docMk/>
            <pc:sldMk cId="0" sldId="278"/>
            <ac:spMk id="2" creationId="{DB42FA2E-A0D2-3B88-E926-3181B38C3DF1}"/>
          </ac:spMkLst>
        </pc:spChg>
        <pc:spChg chg="mod">
          <ac:chgData name="Koniaev, Andrei" userId="4a3cb997-b614-456d-b724-3b9701bf7ac5" providerId="ADAL" clId="{0D5D1A82-790C-B647-BF77-B4BC8EEC506A}" dt="2024-05-14T15:19:38.631" v="832" actId="20577"/>
          <ac:spMkLst>
            <pc:docMk/>
            <pc:sldMk cId="0" sldId="278"/>
            <ac:spMk id="324" creationId="{00000000-0000-0000-0000-000000000000}"/>
          </ac:spMkLst>
        </pc:spChg>
      </pc:sldChg>
      <pc:sldChg chg="delSp modSp del mod">
        <pc:chgData name="Koniaev, Andrei" userId="4a3cb997-b614-456d-b724-3b9701bf7ac5" providerId="ADAL" clId="{0D5D1A82-790C-B647-BF77-B4BC8EEC506A}" dt="2024-05-14T19:44:52.547" v="1483" actId="2696"/>
        <pc:sldMkLst>
          <pc:docMk/>
          <pc:sldMk cId="1174920485" sldId="281"/>
        </pc:sldMkLst>
        <pc:spChg chg="mod">
          <ac:chgData name="Koniaev, Andrei" userId="4a3cb997-b614-456d-b724-3b9701bf7ac5" providerId="ADAL" clId="{0D5D1A82-790C-B647-BF77-B4BC8EEC506A}" dt="2024-05-14T15:15:06.591" v="703" actId="14100"/>
          <ac:spMkLst>
            <pc:docMk/>
            <pc:sldMk cId="1174920485" sldId="281"/>
            <ac:spMk id="2" creationId="{50B45934-4B8E-50E9-DD07-BEC233248D21}"/>
          </ac:spMkLst>
        </pc:spChg>
        <pc:spChg chg="mod">
          <ac:chgData name="Koniaev, Andrei" userId="4a3cb997-b614-456d-b724-3b9701bf7ac5" providerId="ADAL" clId="{0D5D1A82-790C-B647-BF77-B4BC8EEC506A}" dt="2024-05-14T15:14:21.787" v="682" actId="20577"/>
          <ac:spMkLst>
            <pc:docMk/>
            <pc:sldMk cId="1174920485" sldId="281"/>
            <ac:spMk id="3" creationId="{AAFDDDAD-59A3-2A2F-EEEF-19C5568C76FF}"/>
          </ac:spMkLst>
        </pc:spChg>
        <pc:spChg chg="del">
          <ac:chgData name="Koniaev, Andrei" userId="4a3cb997-b614-456d-b724-3b9701bf7ac5" providerId="ADAL" clId="{0D5D1A82-790C-B647-BF77-B4BC8EEC506A}" dt="2024-05-14T15:14:52.561" v="700" actId="478"/>
          <ac:spMkLst>
            <pc:docMk/>
            <pc:sldMk cId="1174920485" sldId="281"/>
            <ac:spMk id="4" creationId="{F4C7F188-DBCA-D6B5-647F-BDF8A283F1A3}"/>
          </ac:spMkLst>
        </pc:spChg>
      </pc:sldChg>
      <pc:sldChg chg="addSp modSp mod">
        <pc:chgData name="Koniaev, Andrei" userId="4a3cb997-b614-456d-b724-3b9701bf7ac5" providerId="ADAL" clId="{0D5D1A82-790C-B647-BF77-B4BC8EEC506A}" dt="2024-05-14T14:37:34.658" v="186" actId="13822"/>
        <pc:sldMkLst>
          <pc:docMk/>
          <pc:sldMk cId="292525432" sldId="282"/>
        </pc:sldMkLst>
        <pc:spChg chg="add mod">
          <ac:chgData name="Koniaev, Andrei" userId="4a3cb997-b614-456d-b724-3b9701bf7ac5" providerId="ADAL" clId="{0D5D1A82-790C-B647-BF77-B4BC8EEC506A}" dt="2024-05-14T14:37:34.658" v="186" actId="13822"/>
          <ac:spMkLst>
            <pc:docMk/>
            <pc:sldMk cId="292525432" sldId="282"/>
            <ac:spMk id="2" creationId="{9B208C27-B101-4B97-6804-1D5FA098494B}"/>
          </ac:spMkLst>
        </pc:spChg>
        <pc:spChg chg="mod">
          <ac:chgData name="Koniaev, Andrei" userId="4a3cb997-b614-456d-b724-3b9701bf7ac5" providerId="ADAL" clId="{0D5D1A82-790C-B647-BF77-B4BC8EEC506A}" dt="2024-05-14T14:34:29.163" v="178" actId="313"/>
          <ac:spMkLst>
            <pc:docMk/>
            <pc:sldMk cId="292525432" sldId="282"/>
            <ac:spMk id="12" creationId="{7360A222-4AC5-C9E4-4D82-B09BB13D819C}"/>
          </ac:spMkLst>
        </pc:spChg>
        <pc:spChg chg="mod">
          <ac:chgData name="Koniaev, Andrei" userId="4a3cb997-b614-456d-b724-3b9701bf7ac5" providerId="ADAL" clId="{0D5D1A82-790C-B647-BF77-B4BC8EEC506A}" dt="2024-05-14T14:34:59.297" v="179" actId="2711"/>
          <ac:spMkLst>
            <pc:docMk/>
            <pc:sldMk cId="292525432" sldId="282"/>
            <ac:spMk id="16" creationId="{626073A4-8367-C662-CA76-8211D43D7290}"/>
          </ac:spMkLst>
        </pc:spChg>
      </pc:sldChg>
      <pc:sldChg chg="del">
        <pc:chgData name="Koniaev, Andrei" userId="4a3cb997-b614-456d-b724-3b9701bf7ac5" providerId="ADAL" clId="{0D5D1A82-790C-B647-BF77-B4BC8EEC506A}" dt="2024-05-14T15:15:10.161" v="704" actId="2696"/>
        <pc:sldMkLst>
          <pc:docMk/>
          <pc:sldMk cId="1993050046" sldId="284"/>
        </pc:sldMkLst>
      </pc:sldChg>
      <pc:sldChg chg="delSp modSp mod">
        <pc:chgData name="Koniaev, Andrei" userId="4a3cb997-b614-456d-b724-3b9701bf7ac5" providerId="ADAL" clId="{0D5D1A82-790C-B647-BF77-B4BC8EEC506A}" dt="2024-05-14T14:39:36.391" v="191" actId="478"/>
        <pc:sldMkLst>
          <pc:docMk/>
          <pc:sldMk cId="473822608" sldId="287"/>
        </pc:sldMkLst>
        <pc:spChg chg="del">
          <ac:chgData name="Koniaev, Andrei" userId="4a3cb997-b614-456d-b724-3b9701bf7ac5" providerId="ADAL" clId="{0D5D1A82-790C-B647-BF77-B4BC8EEC506A}" dt="2024-05-14T14:39:36.391" v="191" actId="478"/>
          <ac:spMkLst>
            <pc:docMk/>
            <pc:sldMk cId="473822608" sldId="287"/>
            <ac:spMk id="2" creationId="{457CF17F-B9D3-7FD1-6241-49E6CCF99E49}"/>
          </ac:spMkLst>
        </pc:spChg>
        <pc:spChg chg="mod">
          <ac:chgData name="Koniaev, Andrei" userId="4a3cb997-b614-456d-b724-3b9701bf7ac5" providerId="ADAL" clId="{0D5D1A82-790C-B647-BF77-B4BC8EEC506A}" dt="2024-05-14T14:39:33.539" v="190" actId="20577"/>
          <ac:spMkLst>
            <pc:docMk/>
            <pc:sldMk cId="473822608" sldId="287"/>
            <ac:spMk id="221" creationId="{00000000-0000-0000-0000-000000000000}"/>
          </ac:spMkLst>
        </pc:spChg>
      </pc:sldChg>
      <pc:sldChg chg="delSp modSp del mod">
        <pc:chgData name="Koniaev, Andrei" userId="4a3cb997-b614-456d-b724-3b9701bf7ac5" providerId="ADAL" clId="{0D5D1A82-790C-B647-BF77-B4BC8EEC506A}" dt="2024-05-14T15:12:27.652" v="622" actId="2696"/>
        <pc:sldMkLst>
          <pc:docMk/>
          <pc:sldMk cId="1911987813" sldId="288"/>
        </pc:sldMkLst>
        <pc:picChg chg="del mod">
          <ac:chgData name="Koniaev, Andrei" userId="4a3cb997-b614-456d-b724-3b9701bf7ac5" providerId="ADAL" clId="{0D5D1A82-790C-B647-BF77-B4BC8EEC506A}" dt="2024-05-14T15:12:21.643" v="620" actId="21"/>
          <ac:picMkLst>
            <pc:docMk/>
            <pc:sldMk cId="1911987813" sldId="288"/>
            <ac:picMk id="5" creationId="{4541C122-ED0B-019D-8D77-AC5282DF6DBC}"/>
          </ac:picMkLst>
        </pc:picChg>
      </pc:sldChg>
      <pc:sldChg chg="del">
        <pc:chgData name="Koniaev, Andrei" userId="4a3cb997-b614-456d-b724-3b9701bf7ac5" providerId="ADAL" clId="{0D5D1A82-790C-B647-BF77-B4BC8EEC506A}" dt="2024-05-14T15:13:32.547" v="680" actId="2696"/>
        <pc:sldMkLst>
          <pc:docMk/>
          <pc:sldMk cId="1072669205" sldId="289"/>
        </pc:sldMkLst>
      </pc:sldChg>
      <pc:sldChg chg="modSp mod">
        <pc:chgData name="Koniaev, Andrei" userId="4a3cb997-b614-456d-b724-3b9701bf7ac5" providerId="ADAL" clId="{0D5D1A82-790C-B647-BF77-B4BC8EEC506A}" dt="2024-05-14T14:43:56.077" v="221" actId="14100"/>
        <pc:sldMkLst>
          <pc:docMk/>
          <pc:sldMk cId="2268406835" sldId="290"/>
        </pc:sldMkLst>
        <pc:spChg chg="mod">
          <ac:chgData name="Koniaev, Andrei" userId="4a3cb997-b614-456d-b724-3b9701bf7ac5" providerId="ADAL" clId="{0D5D1A82-790C-B647-BF77-B4BC8EEC506A}" dt="2024-05-14T14:43:56.077" v="221" actId="14100"/>
          <ac:spMkLst>
            <pc:docMk/>
            <pc:sldMk cId="2268406835" sldId="290"/>
            <ac:spMk id="221" creationId="{00000000-0000-0000-0000-000000000000}"/>
          </ac:spMkLst>
        </pc:spChg>
      </pc:sldChg>
      <pc:sldChg chg="addSp modSp mod">
        <pc:chgData name="Koniaev, Andrei" userId="4a3cb997-b614-456d-b724-3b9701bf7ac5" providerId="ADAL" clId="{0D5D1A82-790C-B647-BF77-B4BC8EEC506A}" dt="2024-05-14T14:49:29.357" v="227" actId="14100"/>
        <pc:sldMkLst>
          <pc:docMk/>
          <pc:sldMk cId="3419079949" sldId="291"/>
        </pc:sldMkLst>
        <pc:spChg chg="add mod">
          <ac:chgData name="Koniaev, Andrei" userId="4a3cb997-b614-456d-b724-3b9701bf7ac5" providerId="ADAL" clId="{0D5D1A82-790C-B647-BF77-B4BC8EEC506A}" dt="2024-05-14T14:48:48.806" v="223"/>
          <ac:spMkLst>
            <pc:docMk/>
            <pc:sldMk cId="3419079949" sldId="291"/>
            <ac:spMk id="2" creationId="{CFE74477-3000-BDFF-6558-7510A0EE7D21}"/>
          </ac:spMkLst>
        </pc:spChg>
        <pc:spChg chg="add mod">
          <ac:chgData name="Koniaev, Andrei" userId="4a3cb997-b614-456d-b724-3b9701bf7ac5" providerId="ADAL" clId="{0D5D1A82-790C-B647-BF77-B4BC8EEC506A}" dt="2024-05-14T14:48:48.806" v="223"/>
          <ac:spMkLst>
            <pc:docMk/>
            <pc:sldMk cId="3419079949" sldId="291"/>
            <ac:spMk id="4" creationId="{8B648CE7-D932-EE49-348B-CD783D1938FC}"/>
          </ac:spMkLst>
        </pc:spChg>
        <pc:spChg chg="add mod">
          <ac:chgData name="Koniaev, Andrei" userId="4a3cb997-b614-456d-b724-3b9701bf7ac5" providerId="ADAL" clId="{0D5D1A82-790C-B647-BF77-B4BC8EEC506A}" dt="2024-05-14T14:49:29.357" v="227" actId="14100"/>
          <ac:spMkLst>
            <pc:docMk/>
            <pc:sldMk cId="3419079949" sldId="291"/>
            <ac:spMk id="5" creationId="{AE2D8CEB-8A24-52E7-79F1-26D8FEF7A336}"/>
          </ac:spMkLst>
        </pc:spChg>
      </pc:sldChg>
      <pc:sldChg chg="modSp mod">
        <pc:chgData name="Koniaev, Andrei" userId="4a3cb997-b614-456d-b724-3b9701bf7ac5" providerId="ADAL" clId="{0D5D1A82-790C-B647-BF77-B4BC8EEC506A}" dt="2024-05-14T14:59:21.506" v="383" actId="20577"/>
        <pc:sldMkLst>
          <pc:docMk/>
          <pc:sldMk cId="2784729149" sldId="293"/>
        </pc:sldMkLst>
        <pc:spChg chg="mod">
          <ac:chgData name="Koniaev, Andrei" userId="4a3cb997-b614-456d-b724-3b9701bf7ac5" providerId="ADAL" clId="{0D5D1A82-790C-B647-BF77-B4BC8EEC506A}" dt="2024-05-14T14:59:21.506" v="383" actId="20577"/>
          <ac:spMkLst>
            <pc:docMk/>
            <pc:sldMk cId="2784729149" sldId="293"/>
            <ac:spMk id="230" creationId="{00000000-0000-0000-0000-000000000000}"/>
          </ac:spMkLst>
        </pc:spChg>
      </pc:sldChg>
      <pc:sldChg chg="modSp mod">
        <pc:chgData name="Koniaev, Andrei" userId="4a3cb997-b614-456d-b724-3b9701bf7ac5" providerId="ADAL" clId="{0D5D1A82-790C-B647-BF77-B4BC8EEC506A}" dt="2024-05-14T15:12:04.365" v="616" actId="14100"/>
        <pc:sldMkLst>
          <pc:docMk/>
          <pc:sldMk cId="422550932" sldId="294"/>
        </pc:sldMkLst>
        <pc:spChg chg="mod">
          <ac:chgData name="Koniaev, Andrei" userId="4a3cb997-b614-456d-b724-3b9701bf7ac5" providerId="ADAL" clId="{0D5D1A82-790C-B647-BF77-B4BC8EEC506A}" dt="2024-05-14T15:12:04.365" v="616" actId="14100"/>
          <ac:spMkLst>
            <pc:docMk/>
            <pc:sldMk cId="422550932" sldId="294"/>
            <ac:spMk id="229" creationId="{00000000-0000-0000-0000-000000000000}"/>
          </ac:spMkLst>
        </pc:spChg>
        <pc:spChg chg="mod">
          <ac:chgData name="Koniaev, Andrei" userId="4a3cb997-b614-456d-b724-3b9701bf7ac5" providerId="ADAL" clId="{0D5D1A82-790C-B647-BF77-B4BC8EEC506A}" dt="2024-05-14T15:11:45.017" v="614" actId="20577"/>
          <ac:spMkLst>
            <pc:docMk/>
            <pc:sldMk cId="422550932" sldId="294"/>
            <ac:spMk id="230" creationId="{00000000-0000-0000-0000-000000000000}"/>
          </ac:spMkLst>
        </pc:spChg>
      </pc:sldChg>
      <pc:sldChg chg="addSp modSp del">
        <pc:chgData name="Koniaev, Andrei" userId="4a3cb997-b614-456d-b724-3b9701bf7ac5" providerId="ADAL" clId="{0D5D1A82-790C-B647-BF77-B4BC8EEC506A}" dt="2024-05-14T15:22:29.687" v="984" actId="2696"/>
        <pc:sldMkLst>
          <pc:docMk/>
          <pc:sldMk cId="2703941933" sldId="295"/>
        </pc:sldMkLst>
        <pc:spChg chg="add mod">
          <ac:chgData name="Koniaev, Andrei" userId="4a3cb997-b614-456d-b724-3b9701bf7ac5" providerId="ADAL" clId="{0D5D1A82-790C-B647-BF77-B4BC8EEC506A}" dt="2024-05-14T14:47:43.448" v="222"/>
          <ac:spMkLst>
            <pc:docMk/>
            <pc:sldMk cId="2703941933" sldId="295"/>
            <ac:spMk id="4" creationId="{9413015B-63DF-21DB-204E-9A26848D6BDE}"/>
          </ac:spMkLst>
        </pc:spChg>
      </pc:sldChg>
      <pc:sldChg chg="delSp modSp add mod">
        <pc:chgData name="Koniaev, Andrei" userId="4a3cb997-b614-456d-b724-3b9701bf7ac5" providerId="ADAL" clId="{0D5D1A82-790C-B647-BF77-B4BC8EEC506A}" dt="2024-05-14T15:02:53.610" v="401" actId="114"/>
        <pc:sldMkLst>
          <pc:docMk/>
          <pc:sldMk cId="3409372907" sldId="296"/>
        </pc:sldMkLst>
        <pc:spChg chg="mod">
          <ac:chgData name="Koniaev, Andrei" userId="4a3cb997-b614-456d-b724-3b9701bf7ac5" providerId="ADAL" clId="{0D5D1A82-790C-B647-BF77-B4BC8EEC506A}" dt="2024-05-14T15:00:57.602" v="393" actId="20577"/>
          <ac:spMkLst>
            <pc:docMk/>
            <pc:sldMk cId="3409372907" sldId="296"/>
            <ac:spMk id="229" creationId="{00000000-0000-0000-0000-000000000000}"/>
          </ac:spMkLst>
        </pc:spChg>
        <pc:spChg chg="mod">
          <ac:chgData name="Koniaev, Andrei" userId="4a3cb997-b614-456d-b724-3b9701bf7ac5" providerId="ADAL" clId="{0D5D1A82-790C-B647-BF77-B4BC8EEC506A}" dt="2024-05-14T15:02:53.610" v="401" actId="114"/>
          <ac:spMkLst>
            <pc:docMk/>
            <pc:sldMk cId="3409372907" sldId="296"/>
            <ac:spMk id="230" creationId="{00000000-0000-0000-0000-000000000000}"/>
          </ac:spMkLst>
        </pc:spChg>
        <pc:picChg chg="del">
          <ac:chgData name="Koniaev, Andrei" userId="4a3cb997-b614-456d-b724-3b9701bf7ac5" providerId="ADAL" clId="{0D5D1A82-790C-B647-BF77-B4BC8EEC506A}" dt="2024-05-14T11:28:33.308" v="9" actId="478"/>
          <ac:picMkLst>
            <pc:docMk/>
            <pc:sldMk cId="3409372907" sldId="296"/>
            <ac:picMk id="3" creationId="{BF16C237-0712-F274-C74F-031564A64C75}"/>
          </ac:picMkLst>
        </pc:picChg>
        <pc:picChg chg="del">
          <ac:chgData name="Koniaev, Andrei" userId="4a3cb997-b614-456d-b724-3b9701bf7ac5" providerId="ADAL" clId="{0D5D1A82-790C-B647-BF77-B4BC8EEC506A}" dt="2024-05-14T11:28:34.011" v="10" actId="478"/>
          <ac:picMkLst>
            <pc:docMk/>
            <pc:sldMk cId="3409372907" sldId="296"/>
            <ac:picMk id="5" creationId="{727ED090-D7D8-EE5A-B759-F538D6AE6CAA}"/>
          </ac:picMkLst>
        </pc:picChg>
      </pc:sldChg>
      <pc:sldChg chg="modSp add mod">
        <pc:chgData name="Koniaev, Andrei" userId="4a3cb997-b614-456d-b724-3b9701bf7ac5" providerId="ADAL" clId="{0D5D1A82-790C-B647-BF77-B4BC8EEC506A}" dt="2024-05-14T14:42:33.980" v="216" actId="207"/>
        <pc:sldMkLst>
          <pc:docMk/>
          <pc:sldMk cId="2120050739" sldId="297"/>
        </pc:sldMkLst>
        <pc:spChg chg="mod">
          <ac:chgData name="Koniaev, Andrei" userId="4a3cb997-b614-456d-b724-3b9701bf7ac5" providerId="ADAL" clId="{0D5D1A82-790C-B647-BF77-B4BC8EEC506A}" dt="2024-05-14T14:42:33.980" v="216" actId="207"/>
          <ac:spMkLst>
            <pc:docMk/>
            <pc:sldMk cId="2120050739" sldId="297"/>
            <ac:spMk id="2" creationId="{457CF17F-B9D3-7FD1-6241-49E6CCF99E49}"/>
          </ac:spMkLst>
        </pc:spChg>
        <pc:spChg chg="mod">
          <ac:chgData name="Koniaev, Andrei" userId="4a3cb997-b614-456d-b724-3b9701bf7ac5" providerId="ADAL" clId="{0D5D1A82-790C-B647-BF77-B4BC8EEC506A}" dt="2024-05-14T14:41:20.960" v="206" actId="20577"/>
          <ac:spMkLst>
            <pc:docMk/>
            <pc:sldMk cId="2120050739" sldId="297"/>
            <ac:spMk id="221" creationId="{00000000-0000-0000-0000-000000000000}"/>
          </ac:spMkLst>
        </pc:spChg>
      </pc:sldChg>
      <pc:sldChg chg="modSp add mod ord">
        <pc:chgData name="Koniaev, Andrei" userId="4a3cb997-b614-456d-b724-3b9701bf7ac5" providerId="ADAL" clId="{0D5D1A82-790C-B647-BF77-B4BC8EEC506A}" dt="2024-05-14T15:09:40.808" v="527" actId="207"/>
        <pc:sldMkLst>
          <pc:docMk/>
          <pc:sldMk cId="2783869175" sldId="298"/>
        </pc:sldMkLst>
        <pc:spChg chg="mod">
          <ac:chgData name="Koniaev, Andrei" userId="4a3cb997-b614-456d-b724-3b9701bf7ac5" providerId="ADAL" clId="{0D5D1A82-790C-B647-BF77-B4BC8EEC506A}" dt="2024-05-14T15:09:40.808" v="527" actId="207"/>
          <ac:spMkLst>
            <pc:docMk/>
            <pc:sldMk cId="2783869175" sldId="298"/>
            <ac:spMk id="230" creationId="{00000000-0000-0000-0000-000000000000}"/>
          </ac:spMkLst>
        </pc:spChg>
      </pc:sldChg>
      <pc:sldChg chg="addSp delSp modSp add mod">
        <pc:chgData name="Koniaev, Andrei" userId="4a3cb997-b614-456d-b724-3b9701bf7ac5" providerId="ADAL" clId="{0D5D1A82-790C-B647-BF77-B4BC8EEC506A}" dt="2024-05-14T15:13:18.192" v="679" actId="313"/>
        <pc:sldMkLst>
          <pc:docMk/>
          <pc:sldMk cId="2517983596" sldId="299"/>
        </pc:sldMkLst>
        <pc:spChg chg="mod">
          <ac:chgData name="Koniaev, Andrei" userId="4a3cb997-b614-456d-b724-3b9701bf7ac5" providerId="ADAL" clId="{0D5D1A82-790C-B647-BF77-B4BC8EEC506A}" dt="2024-05-14T15:13:18.192" v="679" actId="313"/>
          <ac:spMkLst>
            <pc:docMk/>
            <pc:sldMk cId="2517983596" sldId="299"/>
            <ac:spMk id="229" creationId="{00000000-0000-0000-0000-000000000000}"/>
          </ac:spMkLst>
        </pc:spChg>
        <pc:spChg chg="del mod">
          <ac:chgData name="Koniaev, Andrei" userId="4a3cb997-b614-456d-b724-3b9701bf7ac5" providerId="ADAL" clId="{0D5D1A82-790C-B647-BF77-B4BC8EEC506A}" dt="2024-05-14T15:12:16.935" v="619" actId="478"/>
          <ac:spMkLst>
            <pc:docMk/>
            <pc:sldMk cId="2517983596" sldId="299"/>
            <ac:spMk id="230" creationId="{00000000-0000-0000-0000-000000000000}"/>
          </ac:spMkLst>
        </pc:spChg>
        <pc:picChg chg="add mod">
          <ac:chgData name="Koniaev, Andrei" userId="4a3cb997-b614-456d-b724-3b9701bf7ac5" providerId="ADAL" clId="{0D5D1A82-790C-B647-BF77-B4BC8EEC506A}" dt="2024-05-14T15:12:23.725" v="621"/>
          <ac:picMkLst>
            <pc:docMk/>
            <pc:sldMk cId="2517983596" sldId="299"/>
            <ac:picMk id="2" creationId="{6A060B4D-104E-35D3-9824-9E8B3E1CE5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60759ed1a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2560759ed1a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803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60759ed1a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2560759ed1a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292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60759ed1a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2560759ed1a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690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3342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788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60759ed1a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2560759ed1a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374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60759ed1a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2560759ed1a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925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60759ed1a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2560759ed1a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056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60759ed1a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2560759ed1a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946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60759ed1a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2560759ed1a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4071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60759ed1a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2560759ed1a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16324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60759ed1a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2560759ed1a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3127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560759ed1a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560759ed1a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0c9ad161f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20c9ad161f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0c4e7a356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g20c4e7a356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71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4"/>
          <p:cNvPicPr preferRelativeResize="0"/>
          <p:nvPr/>
        </p:nvPicPr>
        <p:blipFill rotWithShape="1">
          <a:blip r:embed="rId2">
            <a:alphaModFix/>
          </a:blip>
          <a:srcRect l="99" r="97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4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0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60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61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61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3" name="Google Shape;63;p6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  <p:pic>
        <p:nvPicPr>
          <p:cNvPr id="71" name="Google Shape;71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5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75"/>
          <p:cNvPicPr preferRelativeResize="0"/>
          <p:nvPr/>
        </p:nvPicPr>
        <p:blipFill rotWithShape="1">
          <a:blip r:embed="rId2">
            <a:alphaModFix/>
          </a:blip>
          <a:srcRect l="99" r="97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75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6" name="Google Shape;76;p75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6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8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5" name="Google Shape;85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5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  <p:sp>
        <p:nvSpPr>
          <p:cNvPr id="88" name="Google Shape;88;p79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9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79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79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79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80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80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81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0" name="Google Shape;100;p81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8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84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84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85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85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6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86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6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87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87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87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  <p:sp>
        <p:nvSpPr>
          <p:cNvPr id="18" name="Google Shape;18;p4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  <p:pic>
        <p:nvPicPr>
          <p:cNvPr id="27" name="Google Shape;27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9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2" name="Google Shape;32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" name="Google Shape;67;p56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" name="Google Shape;68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hyperlink" Target="https://platform.openai.com/docs/models/gpt-3-5-turbo" TargetMode="External"/><Relationship Id="rId4" Type="http://schemas.openxmlformats.org/officeDocument/2006/relationships/hyperlink" Target="https://science.nasa.gov/solar-system/moon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ggingface/transformers/tree/main/examples/research_projects/ra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llava-vl.github.io/" TargetMode="External"/><Relationship Id="rId4" Type="http://schemas.openxmlformats.org/officeDocument/2006/relationships/hyperlink" Target="https://github.com/huggingface/transformers/tree/main/examples/research_projects/rag-end2end-retriever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rxiv.org/pdf/2005.114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"/>
          <p:cNvSpPr txBox="1">
            <a:spLocks noGrp="1"/>
          </p:cNvSpPr>
          <p:nvPr>
            <p:ph type="subTitle" idx="1"/>
          </p:nvPr>
        </p:nvSpPr>
        <p:spPr>
          <a:xfrm>
            <a:off x="944650" y="4318350"/>
            <a:ext cx="82932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0" name="Google Shape;130;p1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RAG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e-Cyrl-001" sz="3000" dirty="0"/>
              <a:t>г</a:t>
            </a:r>
            <a:r>
              <a:rPr lang="ru-RU" sz="3000" dirty="0"/>
              <a:t>енерация на основе базы знаний</a:t>
            </a:r>
            <a:endParaRPr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60759ed1a_1_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e-Cyrl-00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Зачем</a:t>
            </a:r>
            <a:r>
              <a:rPr lang="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e-Cyrl-00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нужен 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RAG </a:t>
            </a:r>
            <a:r>
              <a:rPr lang="rue-Cyrl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NLP</a:t>
            </a:r>
            <a:r>
              <a:rPr lang="rue-Cyrl-00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сервисах?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0" name="Google Shape;230;g2560759ed1a_1_34"/>
          <p:cNvSpPr txBox="1">
            <a:spLocks noGrp="1"/>
          </p:cNvSpPr>
          <p:nvPr>
            <p:ph type="body" idx="1"/>
          </p:nvPr>
        </p:nvSpPr>
        <p:spPr>
          <a:xfrm>
            <a:off x="500550" y="1022274"/>
            <a:ext cx="7465800" cy="379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e-Cyrl" sz="13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Вызовы в работе с </a:t>
            </a:r>
            <a:r>
              <a:rPr lang="en-US" sz="13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LLM:</a:t>
            </a: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e-Cyrl-00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огут создавать вводящие в заблуждение </a:t>
            </a:r>
            <a:r>
              <a:rPr lang="ru-RU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</a:t>
            </a:r>
            <a:r>
              <a:rPr lang="ru-RU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галлюцинации</a:t>
            </a:r>
            <a:r>
              <a:rPr lang="ru-RU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</a:t>
            </a: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e-Cyrl-00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олагаются на потенциально </a:t>
            </a:r>
            <a:r>
              <a:rPr lang="ru-RU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устаревшую информацию</a:t>
            </a: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e-Cyrl-00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еэффективны при работе с </a:t>
            </a:r>
            <a:r>
              <a:rPr lang="ru-RU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конкретными знаниями</a:t>
            </a: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e-Cyrl-00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 имеют глубины в </a:t>
            </a:r>
            <a:r>
              <a:rPr lang="ru-RU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специализированных областях</a:t>
            </a: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e-Cyrl-00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едостаточно развиты в области </a:t>
            </a:r>
            <a:r>
              <a:rPr lang="ru-RU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логических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способностей</a:t>
            </a: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e-Cyrl-00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ишены </a:t>
            </a:r>
            <a:r>
              <a:rPr lang="ru-RU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контролируемости</a:t>
            </a: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e-Cyrl-00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 могут отслеживать </a:t>
            </a:r>
            <a:r>
              <a:rPr lang="ru-RU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источник знаний</a:t>
            </a: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e-Cyrl-00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 могут обеспечить </a:t>
            </a:r>
            <a:r>
              <a:rPr lang="ru-RU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конфиденциальность данных</a:t>
            </a: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e-Cyrl-001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</a:t>
            </a:r>
            <a:r>
              <a:rPr lang="ru-RU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тоимость</a:t>
            </a:r>
            <a:r>
              <a:rPr lang="rue-Cyrl-001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e-Cyrl-00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их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обучения высока</a:t>
            </a:r>
            <a:endParaRPr lang="rue-Cyrl-00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58800" lvl="1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13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RAG </a:t>
            </a:r>
            <a:r>
              <a:rPr lang="rue-Cyrl" sz="13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улучшает</a:t>
            </a:r>
            <a:r>
              <a:rPr lang="ru-RU" sz="13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точност</a:t>
            </a:r>
            <a:r>
              <a:rPr lang="rue-Cyrl-001" sz="13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ь и соответствие</a:t>
            </a:r>
            <a:r>
              <a:rPr lang="ru-RU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результатов</a:t>
            </a:r>
            <a:r>
              <a:rPr lang="en-US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 сч</a:t>
            </a:r>
            <a:r>
              <a:rPr lang="rue-Cyrl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ё</a:t>
            </a:r>
            <a:r>
              <a:rPr lang="ru-RU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 </a:t>
            </a:r>
            <a:br>
              <a:rPr lang="en-US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использования контекстуально значимой информации из базы данных</a:t>
            </a:r>
            <a:endParaRPr lang="rue-Cyrl-001" sz="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en-US" sz="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e-Cyrl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При отсутствии информации может ответить “я не знаю” вместо убедительного, но вымышленного или неправильного ответа</a:t>
            </a:r>
            <a:endParaRPr lang="en-US" sz="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en-US" sz="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0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60759ed1a_1_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e-Cyrl-00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Зачем</a:t>
            </a:r>
            <a:r>
              <a:rPr lang="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e-Cyrl-00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нужен 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RAG </a:t>
            </a:r>
            <a:r>
              <a:rPr lang="rue-Cyrl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NLP</a:t>
            </a:r>
            <a:r>
              <a:rPr lang="rue-Cyrl-00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сервисах?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Grafik 3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6CFCB0CA-E164-5394-6E85-CA5C58E56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84" y="1441116"/>
            <a:ext cx="3533597" cy="10959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72DF7E5-99CD-C873-9E35-D07028493F6A}"/>
              </a:ext>
            </a:extLst>
          </p:cNvPr>
          <p:cNvSpPr txBox="1"/>
          <p:nvPr/>
        </p:nvSpPr>
        <p:spPr>
          <a:xfrm>
            <a:off x="4273588" y="1954765"/>
            <a:ext cx="4556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According to the NASA/JPL Solar System Dynamics team, the current tally of moons orbiting planets in our solar system is 293: </a:t>
            </a:r>
            <a:br>
              <a:rPr lang="en-GB" sz="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One moon for Earth; two for Mars; 95 at Jupiter; 146 at Saturn; 28 at Uranus; 16 at Neptune; and five for dwarf planet Pluto. </a:t>
            </a:r>
            <a:br>
              <a:rPr lang="en-GB" sz="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GB" sz="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GB" sz="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GB" sz="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NASA,12.05.2024</a:t>
            </a:r>
            <a:br>
              <a:rPr lang="en-GB" sz="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https://science.nasa.gov/solar-system/moons/</a:t>
            </a:r>
            <a:endParaRPr lang="en-GB" sz="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257551D-A2D5-0CD4-8203-E8EDFDAA92BE}"/>
              </a:ext>
            </a:extLst>
          </p:cNvPr>
          <p:cNvSpPr txBox="1"/>
          <p:nvPr/>
        </p:nvSpPr>
        <p:spPr>
          <a:xfrm>
            <a:off x="587184" y="2508763"/>
            <a:ext cx="2117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ChatGPT (gpt-3.5-turbo),12.05.2024</a:t>
            </a:r>
            <a:br>
              <a:rPr lang="en-GB" sz="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5"/>
              </a:rPr>
              <a:t>https://platform.openai.com/docs/models/gpt-3-5-turbo</a:t>
            </a:r>
            <a:endParaRPr lang="en-GB" sz="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8" name="Grafik 7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75CD346F-FB25-2F49-7109-36804F9E73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184" y="3055505"/>
            <a:ext cx="2621131" cy="1005677"/>
          </a:xfrm>
          <a:prstGeom prst="rect">
            <a:avLst/>
          </a:prstGeom>
        </p:spPr>
      </p:pic>
      <p:sp>
        <p:nvSpPr>
          <p:cNvPr id="9" name="Google Shape;224;p12">
            <a:extLst>
              <a:ext uri="{FF2B5EF4-FFF2-40B4-BE49-F238E27FC236}">
                <a16:creationId xmlns:a16="http://schemas.microsoft.com/office/drawing/2014/main" id="{AF1195D3-FDF6-6823-93F4-F65A307134AF}"/>
              </a:ext>
            </a:extLst>
          </p:cNvPr>
          <p:cNvSpPr/>
          <p:nvPr/>
        </p:nvSpPr>
        <p:spPr>
          <a:xfrm>
            <a:off x="2705071" y="2855617"/>
            <a:ext cx="542925" cy="1405451"/>
          </a:xfrm>
          <a:prstGeom prst="donut">
            <a:avLst>
              <a:gd name="adj" fmla="val 1498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360A222-4AC5-C9E4-4D82-B09BB13D819C}"/>
              </a:ext>
            </a:extLst>
          </p:cNvPr>
          <p:cNvSpPr txBox="1"/>
          <p:nvPr/>
        </p:nvSpPr>
        <p:spPr>
          <a:xfrm>
            <a:off x="587185" y="1049126"/>
            <a:ext cx="79696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e-Cyrl-001" sz="13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Вопрос</a:t>
            </a:r>
            <a:r>
              <a:rPr lang="rue-Cyrl-001" sz="13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ru-RU" sz="13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«</a:t>
            </a:r>
            <a:r>
              <a:rPr lang="rue-Cyrl-001" sz="13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 </a:t>
            </a:r>
            <a:r>
              <a:rPr lang="rue-Cyrl-001" sz="13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какой планеты в солнечной системе больше всего </a:t>
            </a:r>
            <a:r>
              <a:rPr lang="rue-Cyrl-001" sz="13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спутников</a:t>
            </a:r>
            <a:r>
              <a:rPr lang="en-US" sz="13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  <a:r>
              <a:rPr lang="ru-RU" sz="13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»</a:t>
            </a:r>
            <a:r>
              <a:rPr lang="rue-Cyrl-001" sz="13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e-Cyrl-001" sz="13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sz="13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ChatGPT vs NASA</a:t>
            </a:r>
            <a:r>
              <a:rPr lang="rue-Cyrl-001" sz="13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endParaRPr lang="ru-RU" sz="13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6073A4-8367-C662-CA76-8211D43D7290}"/>
              </a:ext>
            </a:extLst>
          </p:cNvPr>
          <p:cNvSpPr txBox="1"/>
          <p:nvPr/>
        </p:nvSpPr>
        <p:spPr>
          <a:xfrm>
            <a:off x="587184" y="4523555"/>
            <a:ext cx="6606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e-Cyrl-00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Сервис, исползующий 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RAG, </a:t>
            </a:r>
            <a:r>
              <a:rPr lang="rue-Cyrl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мог бы дать правильный ответ автоматически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Google Shape;224;p12">
            <a:extLst>
              <a:ext uri="{FF2B5EF4-FFF2-40B4-BE49-F238E27FC236}">
                <a16:creationId xmlns:a16="http://schemas.microsoft.com/office/drawing/2014/main" id="{3E8D7601-5590-C9F0-83F0-228CE08EB8A1}"/>
              </a:ext>
            </a:extLst>
          </p:cNvPr>
          <p:cNvSpPr/>
          <p:nvPr/>
        </p:nvSpPr>
        <p:spPr>
          <a:xfrm rot="16200000">
            <a:off x="835184" y="1953263"/>
            <a:ext cx="144146" cy="276225"/>
          </a:xfrm>
          <a:prstGeom prst="donut">
            <a:avLst>
              <a:gd name="adj" fmla="val 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" name="Google Shape;224;p12">
            <a:extLst>
              <a:ext uri="{FF2B5EF4-FFF2-40B4-BE49-F238E27FC236}">
                <a16:creationId xmlns:a16="http://schemas.microsoft.com/office/drawing/2014/main" id="{B6347EA8-F4F6-55E2-5621-73800DD581FA}"/>
              </a:ext>
            </a:extLst>
          </p:cNvPr>
          <p:cNvSpPr/>
          <p:nvPr/>
        </p:nvSpPr>
        <p:spPr>
          <a:xfrm rot="16200000">
            <a:off x="1202851" y="2035650"/>
            <a:ext cx="185100" cy="352425"/>
          </a:xfrm>
          <a:prstGeom prst="donut">
            <a:avLst>
              <a:gd name="adj" fmla="val 1498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Google Shape;224;p12">
            <a:extLst>
              <a:ext uri="{FF2B5EF4-FFF2-40B4-BE49-F238E27FC236}">
                <a16:creationId xmlns:a16="http://schemas.microsoft.com/office/drawing/2014/main" id="{1ABCCE97-88FA-00F2-1C66-96EEC6BE3515}"/>
              </a:ext>
            </a:extLst>
          </p:cNvPr>
          <p:cNvSpPr/>
          <p:nvPr/>
        </p:nvSpPr>
        <p:spPr>
          <a:xfrm rot="16200000">
            <a:off x="6147415" y="1896961"/>
            <a:ext cx="133429" cy="497167"/>
          </a:xfrm>
          <a:prstGeom prst="donut">
            <a:avLst>
              <a:gd name="adj" fmla="val 1498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Google Shape;224;p12">
            <a:extLst>
              <a:ext uri="{FF2B5EF4-FFF2-40B4-BE49-F238E27FC236}">
                <a16:creationId xmlns:a16="http://schemas.microsoft.com/office/drawing/2014/main" id="{9B208C27-B101-4B97-6804-1D5FA098494B}"/>
              </a:ext>
            </a:extLst>
          </p:cNvPr>
          <p:cNvSpPr/>
          <p:nvPr/>
        </p:nvSpPr>
        <p:spPr>
          <a:xfrm rot="16200000">
            <a:off x="5650248" y="1895112"/>
            <a:ext cx="133429" cy="497167"/>
          </a:xfrm>
          <a:prstGeom prst="donut">
            <a:avLst>
              <a:gd name="adj" fmla="val 1498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60759ed1a_1_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dirty="0"/>
              <a:t>Области применения </a:t>
            </a:r>
            <a:r>
              <a:rPr lang="en-GB" dirty="0"/>
              <a:t>RAG</a:t>
            </a:r>
            <a:endParaRPr dirty="0"/>
          </a:p>
        </p:txBody>
      </p:sp>
      <p:sp>
        <p:nvSpPr>
          <p:cNvPr id="230" name="Google Shape;230;g2560759ed1a_1_34"/>
          <p:cNvSpPr txBox="1">
            <a:spLocks noGrp="1"/>
          </p:cNvSpPr>
          <p:nvPr>
            <p:ph type="body" idx="1"/>
          </p:nvPr>
        </p:nvSpPr>
        <p:spPr>
          <a:xfrm>
            <a:off x="500550" y="1012750"/>
            <a:ext cx="7236925" cy="3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 b="1" dirty="0"/>
              <a:t>Вопросно-ответные системы: </a:t>
            </a:r>
            <a:endParaRPr lang="rue-Cyrl-001" sz="2000" b="1" dirty="0"/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e-Cyrl-001" sz="1800" dirty="0"/>
              <a:t>Позволяет </a:t>
            </a:r>
            <a:r>
              <a:rPr lang="ru-RU" sz="1800" dirty="0"/>
              <a:t>модели лучше понимать контекст запроса и формировать более информативные ответы.</a:t>
            </a:r>
            <a:endParaRPr lang="rue-Cyrl-001" sz="1800" dirty="0"/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endParaRPr lang="ru-RU" sz="1800"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 b="1" dirty="0"/>
              <a:t>Суммаризация текста:</a:t>
            </a:r>
            <a:endParaRPr lang="rue-Cyrl-001" sz="2000" b="1" dirty="0"/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e-Cyrl-001" sz="1800" dirty="0"/>
              <a:t>П</a:t>
            </a:r>
            <a:r>
              <a:rPr lang="ru-RU" sz="1800" dirty="0"/>
              <a:t>озволяет интегрировать контекст из базы знаний для создания более полных и точных сводок</a:t>
            </a:r>
            <a:endParaRPr lang="rue-Cyrl-001" sz="1800" dirty="0"/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endParaRPr lang="rue-Cyrl-001" sz="1800"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 b="1" dirty="0"/>
              <a:t>Другие области: </a:t>
            </a:r>
            <a:endParaRPr lang="rue-Cyrl-001" sz="2000" b="1" dirty="0"/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e-Cyrl-001" sz="1800" dirty="0"/>
              <a:t>Везде, </a:t>
            </a:r>
            <a:r>
              <a:rPr lang="ru-RU" sz="1800" dirty="0"/>
              <a:t>где требуется создание текста на основе доступной информации из базы знаний</a:t>
            </a:r>
            <a:endParaRPr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70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e-Cyrl-001" dirty="0"/>
              <a:t>Типы </a:t>
            </a:r>
            <a:r>
              <a:rPr lang="en-US" dirty="0"/>
              <a:t>RAG</a:t>
            </a:r>
            <a:endParaRPr dirty="0"/>
          </a:p>
        </p:txBody>
      </p:sp>
      <p:sp>
        <p:nvSpPr>
          <p:cNvPr id="221" name="Google Shape;221;p12"/>
          <p:cNvSpPr txBox="1">
            <a:spLocks noGrp="1"/>
          </p:cNvSpPr>
          <p:nvPr>
            <p:ph type="body" idx="1"/>
          </p:nvPr>
        </p:nvSpPr>
        <p:spPr>
          <a:xfrm>
            <a:off x="500550" y="1038578"/>
            <a:ext cx="7683895" cy="3660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e-Cyrl-001" sz="1200" b="1" dirty="0"/>
              <a:t>1. </a:t>
            </a:r>
            <a:r>
              <a:rPr lang="ru-RU" sz="1200" b="1" dirty="0"/>
              <a:t>Классический RAG</a:t>
            </a:r>
            <a:r>
              <a:rPr lang="rue-Cyrl-001" sz="1200" b="1" dirty="0"/>
              <a:t> </a:t>
            </a:r>
            <a:r>
              <a:rPr lang="rue-Cyrl-001" sz="1200" dirty="0"/>
              <a:t>(для </a:t>
            </a:r>
            <a:r>
              <a:rPr lang="en-US" sz="1200" dirty="0"/>
              <a:t>QA</a:t>
            </a:r>
            <a:r>
              <a:rPr lang="rue-Cyrl-001" sz="1200" dirty="0"/>
              <a:t>) </a:t>
            </a:r>
            <a:r>
              <a:rPr lang="ru-RU" sz="1200" dirty="0"/>
              <a:t>включает три основных шага:</a:t>
            </a:r>
            <a:endParaRPr lang="rue-Cyrl-001" sz="1200"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u-RU" sz="1200" dirty="0"/>
          </a:p>
          <a:p>
            <a:pPr lvl="1" indent="-317500">
              <a:lnSpc>
                <a:spcPct val="100000"/>
              </a:lnSpc>
              <a:spcBef>
                <a:spcPts val="0"/>
              </a:spcBef>
              <a:buSzPts val="1400"/>
              <a:buFont typeface="+mj-lt"/>
              <a:buAutoNum type="arabicPeriod"/>
            </a:pPr>
            <a:r>
              <a:rPr lang="ru-RU" sz="1200" b="1" dirty="0"/>
              <a:t>Индексация</a:t>
            </a:r>
            <a:r>
              <a:rPr lang="rue-Cyrl-001" sz="1200" b="1" dirty="0"/>
              <a:t> (</a:t>
            </a:r>
            <a:r>
              <a:rPr lang="de-DE" sz="1200" b="1" dirty="0" err="1"/>
              <a:t>indexing</a:t>
            </a:r>
            <a:r>
              <a:rPr lang="rue-Cyrl-001" sz="1200" b="1" dirty="0"/>
              <a:t>)</a:t>
            </a:r>
            <a:r>
              <a:rPr lang="ru-RU" sz="1200" b="1" dirty="0"/>
              <a:t> </a:t>
            </a:r>
            <a:r>
              <a:rPr lang="ru-RU" sz="1200" dirty="0"/>
              <a:t>- </a:t>
            </a:r>
            <a:r>
              <a:rPr lang="rue-Cyrl" sz="1200" dirty="0"/>
              <a:t>р</a:t>
            </a:r>
            <a:r>
              <a:rPr lang="ru-RU" sz="1200" dirty="0"/>
              <a:t>азделение корпуса документов на более короткие </a:t>
            </a:r>
            <a:r>
              <a:rPr lang="rue-Cyrl-001" sz="1200" dirty="0"/>
              <a:t>фрагменты </a:t>
            </a:r>
            <a:r>
              <a:rPr lang="ru-RU" sz="1200" dirty="0"/>
              <a:t>и построение векторного индекса с помощью </a:t>
            </a:r>
            <a:r>
              <a:rPr lang="rue-Cyrl-001" sz="1200" dirty="0"/>
              <a:t>энкодера</a:t>
            </a:r>
            <a:endParaRPr lang="ru-RU" sz="1200" dirty="0"/>
          </a:p>
          <a:p>
            <a:pPr lvl="1" indent="-317500">
              <a:lnSpc>
                <a:spcPct val="100000"/>
              </a:lnSpc>
              <a:spcBef>
                <a:spcPts val="0"/>
              </a:spcBef>
              <a:buSzPts val="1400"/>
              <a:buFont typeface="+mj-lt"/>
              <a:buAutoNum type="arabicPeriod"/>
            </a:pPr>
            <a:r>
              <a:rPr lang="ru-RU" sz="1200" b="1" dirty="0"/>
              <a:t>Извлечение</a:t>
            </a:r>
            <a:r>
              <a:rPr lang="de-DE" sz="1200" b="1" dirty="0"/>
              <a:t> (</a:t>
            </a:r>
            <a:r>
              <a:rPr lang="de-DE" sz="1200" b="1" dirty="0" err="1"/>
              <a:t>retrieval</a:t>
            </a:r>
            <a:r>
              <a:rPr lang="de-DE" sz="1200" b="1" dirty="0"/>
              <a:t>)</a:t>
            </a:r>
            <a:r>
              <a:rPr lang="ru-RU" sz="1200" b="1" dirty="0"/>
              <a:t> </a:t>
            </a:r>
            <a:r>
              <a:rPr lang="ru-RU" sz="1200" dirty="0"/>
              <a:t>- </a:t>
            </a:r>
            <a:r>
              <a:rPr lang="rue-Cyrl-001" sz="1200" dirty="0"/>
              <a:t>и</a:t>
            </a:r>
            <a:r>
              <a:rPr lang="ru-RU" sz="1200" dirty="0"/>
              <a:t>звлечение соответствующих фрагментов документов на основе сходства между вопросом и </a:t>
            </a:r>
            <a:r>
              <a:rPr lang="rue-Cyrl-001" sz="1200" dirty="0"/>
              <a:t>фрагментами</a:t>
            </a:r>
            <a:endParaRPr lang="ru-RU" sz="1200" dirty="0"/>
          </a:p>
          <a:p>
            <a:pPr lvl="1" indent="-317500">
              <a:lnSpc>
                <a:spcPct val="100000"/>
              </a:lnSpc>
              <a:spcBef>
                <a:spcPts val="0"/>
              </a:spcBef>
              <a:buSzPts val="1400"/>
              <a:buFont typeface="+mj-lt"/>
              <a:buAutoNum type="arabicPeriod"/>
            </a:pPr>
            <a:r>
              <a:rPr lang="ru-RU" sz="1200" b="1" dirty="0"/>
              <a:t>Генерация</a:t>
            </a:r>
            <a:r>
              <a:rPr lang="de-DE" sz="1200" b="1" dirty="0"/>
              <a:t> (</a:t>
            </a:r>
            <a:r>
              <a:rPr lang="en-US" sz="1200" b="1" dirty="0"/>
              <a:t>generation</a:t>
            </a:r>
            <a:r>
              <a:rPr lang="de-DE" sz="1200" b="1" dirty="0"/>
              <a:t>)</a:t>
            </a:r>
            <a:r>
              <a:rPr lang="ru-RU" sz="1200" b="1" dirty="0"/>
              <a:t> </a:t>
            </a:r>
            <a:r>
              <a:rPr lang="ru-RU" sz="1200" dirty="0"/>
              <a:t>- </a:t>
            </a:r>
            <a:r>
              <a:rPr lang="rue-Cyrl-001" sz="1200" dirty="0"/>
              <a:t>г</a:t>
            </a:r>
            <a:r>
              <a:rPr lang="ru-RU" sz="1200" dirty="0"/>
              <a:t>енерация ответа на вопрос с учетом извлеченного контекста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382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70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e-Cyrl-001" dirty="0"/>
              <a:t>Типы </a:t>
            </a:r>
            <a:r>
              <a:rPr lang="en-US" dirty="0"/>
              <a:t>RAG</a:t>
            </a:r>
            <a:endParaRPr dirty="0"/>
          </a:p>
        </p:txBody>
      </p:sp>
      <p:sp>
        <p:nvSpPr>
          <p:cNvPr id="221" name="Google Shape;221;p12"/>
          <p:cNvSpPr txBox="1">
            <a:spLocks noGrp="1"/>
          </p:cNvSpPr>
          <p:nvPr>
            <p:ph type="body" idx="1"/>
          </p:nvPr>
        </p:nvSpPr>
        <p:spPr>
          <a:xfrm>
            <a:off x="500550" y="1038578"/>
            <a:ext cx="7683895" cy="3660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00000"/>
              </a:lnSpc>
              <a:spcBef>
                <a:spcPts val="0"/>
              </a:spcBef>
              <a:buSzPts val="1400"/>
              <a:buNone/>
            </a:pPr>
            <a:r>
              <a:rPr lang="rue-Cyrl-001" sz="1200" b="1"/>
              <a:t>2</a:t>
            </a:r>
            <a:r>
              <a:rPr lang="rue-Cyrl-001" sz="1200" b="1" dirty="0"/>
              <a:t>. </a:t>
            </a:r>
            <a:r>
              <a:rPr lang="ru-RU" sz="1200" b="1" dirty="0"/>
              <a:t>Продвинутый RAG</a:t>
            </a:r>
            <a:endParaRPr lang="en-US" sz="1200" b="1" dirty="0"/>
          </a:p>
          <a:p>
            <a:pPr marL="139700" indent="0">
              <a:lnSpc>
                <a:spcPct val="100000"/>
              </a:lnSpc>
              <a:spcBef>
                <a:spcPts val="0"/>
              </a:spcBef>
              <a:buSzPts val="1400"/>
              <a:buNone/>
            </a:pPr>
            <a:endParaRPr lang="en-US" sz="1200" dirty="0"/>
          </a:p>
          <a:p>
            <a:pPr marL="139700" indent="0">
              <a:lnSpc>
                <a:spcPct val="100000"/>
              </a:lnSpc>
              <a:spcBef>
                <a:spcPts val="0"/>
              </a:spcBef>
              <a:buSzPts val="1400"/>
              <a:buNone/>
            </a:pPr>
            <a:r>
              <a:rPr lang="ru-RU" sz="1200" dirty="0"/>
              <a:t>Продвинутая парадигма RAG включает </a:t>
            </a:r>
            <a:r>
              <a:rPr lang="ru-RU" sz="1200" b="1" dirty="0"/>
              <a:t>дополнительную обработку перед извлечением и после извлечения</a:t>
            </a:r>
            <a:r>
              <a:rPr lang="rue-Cyrl-001" sz="1200" b="1" dirty="0"/>
              <a:t>:</a:t>
            </a:r>
            <a:endParaRPr lang="ru-RU" sz="1200" b="1" dirty="0"/>
          </a:p>
          <a:p>
            <a:pPr marL="139700" indent="0">
              <a:lnSpc>
                <a:spcPct val="100000"/>
              </a:lnSpc>
              <a:spcBef>
                <a:spcPts val="0"/>
              </a:spcBef>
              <a:buSzPts val="1400"/>
              <a:buNone/>
            </a:pPr>
            <a:endParaRPr lang="ru-RU" sz="1200" dirty="0"/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SzPts val="1400"/>
              <a:buFont typeface="+mj-lt"/>
              <a:buAutoNum type="arabicPeriod"/>
            </a:pPr>
            <a:r>
              <a:rPr lang="ru-RU" sz="1200" dirty="0"/>
              <a:t>Перед извлечением методы, такие как пере</a:t>
            </a:r>
            <a:r>
              <a:rPr lang="rue-Cyrl" sz="1200" dirty="0"/>
              <a:t>формулировка</a:t>
            </a:r>
            <a:r>
              <a:rPr lang="ru-RU" sz="1200" dirty="0"/>
              <a:t> запроса, могут использоваться для выравнивания семантических различий между вопросами и фрагментами документов.</a:t>
            </a:r>
            <a:endParaRPr lang="en-US" sz="1200" dirty="0"/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SzPts val="1400"/>
              <a:buFont typeface="+mj-lt"/>
              <a:buAutoNum type="arabicPeriod"/>
            </a:pPr>
            <a:r>
              <a:rPr lang="ru-RU" sz="1200" dirty="0"/>
              <a:t>После извлечения</a:t>
            </a:r>
            <a:r>
              <a:rPr lang="rue-Cyrl-001" sz="1200" dirty="0"/>
              <a:t>,</a:t>
            </a:r>
            <a:r>
              <a:rPr lang="ru-RU" sz="1200" dirty="0"/>
              <a:t> </a:t>
            </a:r>
            <a:r>
              <a:rPr lang="rue-Cyrl-001" sz="1200" dirty="0"/>
              <a:t>ранжирование</a:t>
            </a:r>
            <a:r>
              <a:rPr lang="ru-RU" sz="1200" dirty="0"/>
              <a:t> корпуса документов может</a:t>
            </a:r>
            <a:r>
              <a:rPr lang="en-US" sz="1200" dirty="0"/>
              <a:t> </a:t>
            </a:r>
            <a:r>
              <a:rPr lang="ru-RU" sz="1200" dirty="0"/>
              <a:t>помочь избежать явления "потерянный в середине“</a:t>
            </a:r>
            <a:r>
              <a:rPr lang="rue-Cyrl-001" sz="1200" b="1" dirty="0"/>
              <a:t>*</a:t>
            </a:r>
            <a:r>
              <a:rPr lang="ru-RU" sz="1200" dirty="0"/>
              <a:t>, или контекст может быть отфильтрован и сжат, чтобы сократить длину </a:t>
            </a:r>
            <a:r>
              <a:rPr lang="rue-Cyrl" sz="1200" dirty="0"/>
              <a:t>контекстного </a:t>
            </a:r>
            <a:r>
              <a:rPr lang="ru-RU" sz="1200" dirty="0"/>
              <a:t>окна.</a:t>
            </a:r>
            <a:endParaRPr sz="12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57CF17F-B9D3-7FD1-6241-49E6CCF99E49}"/>
              </a:ext>
            </a:extLst>
          </p:cNvPr>
          <p:cNvSpPr txBox="1"/>
          <p:nvPr/>
        </p:nvSpPr>
        <p:spPr>
          <a:xfrm>
            <a:off x="500550" y="3988923"/>
            <a:ext cx="775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e-Cyrl-001" sz="1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 </a:t>
            </a:r>
            <a:r>
              <a:rPr lang="ru-RU" sz="1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Как и люди, LLM с большей вероятностью вспомнят информацию, расположенную в начале или в конце документа, </a:t>
            </a:r>
            <a:br>
              <a:rPr lang="en-US" sz="1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при этом они склонны игнорировать контент в середине.</a:t>
            </a:r>
            <a:br>
              <a:rPr lang="rue-Cyrl-001" sz="10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Согласно результатам исследований, производительность </a:t>
            </a:r>
            <a:r>
              <a:rPr lang="en-US" sz="1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LLM</a:t>
            </a:r>
            <a:r>
              <a:rPr lang="ru-RU" sz="1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оптимальна, когда соответствующие данные расположены </a:t>
            </a:r>
            <a:br>
              <a:rPr lang="en-US" sz="1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 начале или в конце документа.</a:t>
            </a:r>
            <a:endParaRPr lang="en-GB" sz="10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050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70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e-Cyrl-001" dirty="0"/>
              <a:t>Типы </a:t>
            </a:r>
            <a:r>
              <a:rPr lang="en-US" dirty="0"/>
              <a:t>RAG</a:t>
            </a:r>
            <a:endParaRPr dirty="0"/>
          </a:p>
        </p:txBody>
      </p:sp>
      <p:sp>
        <p:nvSpPr>
          <p:cNvPr id="221" name="Google Shape;221;p12"/>
          <p:cNvSpPr txBox="1">
            <a:spLocks noGrp="1"/>
          </p:cNvSpPr>
          <p:nvPr>
            <p:ph type="body" idx="1"/>
          </p:nvPr>
        </p:nvSpPr>
        <p:spPr>
          <a:xfrm>
            <a:off x="500550" y="1038578"/>
            <a:ext cx="7683895" cy="104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e-Cyrl-001" sz="1200" b="1" dirty="0"/>
              <a:t>3. </a:t>
            </a:r>
            <a:r>
              <a:rPr lang="rue-Cyrl" sz="1200" b="1" dirty="0"/>
              <a:t>Модульный</a:t>
            </a:r>
            <a:r>
              <a:rPr lang="ru-RU" sz="1200" b="1" dirty="0"/>
              <a:t> RAG:</a:t>
            </a:r>
            <a:endParaRPr lang="rue-Cyrl-001" sz="1200" b="1"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ue-Cyrl-001" sz="1200" b="1" dirty="0"/>
          </a:p>
          <a:p>
            <a:pPr marL="768350" lvl="1" indent="-171450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ru-RU" sz="1000" dirty="0"/>
              <a:t>Структурно он более свободен и гибок, в нем представлены более специфические</a:t>
            </a:r>
            <a:r>
              <a:rPr lang="rue-Cyrl-001" sz="1000" dirty="0"/>
              <a:t> </a:t>
            </a:r>
            <a:r>
              <a:rPr lang="ru-RU" sz="1000" dirty="0"/>
              <a:t>функциональные модули, такие как </a:t>
            </a:r>
            <a:r>
              <a:rPr lang="ru-RU" sz="1000" b="1" dirty="0"/>
              <a:t>поисковые системы </a:t>
            </a:r>
            <a:r>
              <a:rPr lang="ru-RU" sz="1000" dirty="0"/>
              <a:t>запросов и </a:t>
            </a:r>
            <a:r>
              <a:rPr lang="ru-RU" sz="1000" b="1" dirty="0"/>
              <a:t>объединение</a:t>
            </a:r>
            <a:r>
              <a:rPr lang="en-US" sz="1000" b="1" dirty="0"/>
              <a:t> </a:t>
            </a:r>
            <a:r>
              <a:rPr lang="ru-RU" sz="1000" b="1" dirty="0"/>
              <a:t>нескольких ответов</a:t>
            </a:r>
            <a:endParaRPr lang="rue-Cyrl-001" sz="1000" b="1" dirty="0"/>
          </a:p>
          <a:p>
            <a:pPr marL="768350" lvl="1" indent="-171450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ru-RU" sz="1000" dirty="0"/>
              <a:t>Технологически он </a:t>
            </a:r>
            <a:r>
              <a:rPr lang="ru-RU" sz="1000" b="1" dirty="0"/>
              <a:t>объединяет поиск с </a:t>
            </a:r>
            <a:r>
              <a:rPr lang="en-US" sz="1000" b="1" dirty="0"/>
              <a:t>fine-</a:t>
            </a:r>
            <a:r>
              <a:rPr lang="en-US" sz="1000" b="1" dirty="0" err="1"/>
              <a:t>tunig</a:t>
            </a:r>
            <a:r>
              <a:rPr lang="ru-RU" sz="1000" dirty="0"/>
              <a:t>, </a:t>
            </a:r>
            <a:r>
              <a:rPr lang="ru-RU" sz="1000" b="1" dirty="0"/>
              <a:t>обучением с подкреплением</a:t>
            </a:r>
            <a:r>
              <a:rPr lang="ru-RU" sz="1000" dirty="0"/>
              <a:t> и другими методами</a:t>
            </a:r>
            <a:endParaRPr lang="en-US" sz="1000" dirty="0"/>
          </a:p>
        </p:txBody>
      </p:sp>
      <p:pic>
        <p:nvPicPr>
          <p:cNvPr id="6" name="Grafik 5" descr="Ein Bild, das Text, Diagramm, Screenshot, Plan enthält.&#10;&#10;Automatisch generierte Beschreibung">
            <a:extLst>
              <a:ext uri="{FF2B5EF4-FFF2-40B4-BE49-F238E27FC236}">
                <a16:creationId xmlns:a16="http://schemas.microsoft.com/office/drawing/2014/main" id="{3A7A7BCE-4DF8-2A36-3B61-27FC4EAB4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171" y="2079831"/>
            <a:ext cx="4563658" cy="27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06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A2617-55BF-6854-22BF-32363694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архитектуры сервиса с RAG</a:t>
            </a:r>
            <a:endParaRPr lang="en-GB" dirty="0"/>
          </a:p>
        </p:txBody>
      </p:sp>
      <p:pic>
        <p:nvPicPr>
          <p:cNvPr id="7" name="Grafik 6" descr="Ein Bild, das Text, Screenshot, Schrift, parallel enthält.&#10;&#10;Automatisch generierte Beschreibung">
            <a:extLst>
              <a:ext uri="{FF2B5EF4-FFF2-40B4-BE49-F238E27FC236}">
                <a16:creationId xmlns:a16="http://schemas.microsoft.com/office/drawing/2014/main" id="{5009C934-793D-71D8-1616-21A6D153E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708" y="1067103"/>
            <a:ext cx="6258284" cy="365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61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60759ed1a_1_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dirty="0"/>
              <a:t>RAG vs Fine-Tuning</a:t>
            </a:r>
            <a:endParaRPr dirty="0"/>
          </a:p>
        </p:txBody>
      </p:sp>
      <p:sp>
        <p:nvSpPr>
          <p:cNvPr id="230" name="Google Shape;230;g2560759ed1a_1_34"/>
          <p:cNvSpPr txBox="1">
            <a:spLocks noGrp="1"/>
          </p:cNvSpPr>
          <p:nvPr>
            <p:ph type="body" idx="1"/>
          </p:nvPr>
        </p:nvSpPr>
        <p:spPr>
          <a:xfrm>
            <a:off x="500550" y="1012750"/>
            <a:ext cx="7236925" cy="3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e-Cyrl-001" sz="1600" dirty="0"/>
              <a:t>У обоих методов есть преимущества </a:t>
            </a:r>
            <a:br>
              <a:rPr lang="rue-Cyrl-001" sz="1600" dirty="0"/>
            </a:br>
            <a:r>
              <a:rPr lang="rue-Cyrl-001" sz="1600" dirty="0"/>
              <a:t>и недостатки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1600" b="1" dirty="0">
                <a:solidFill>
                  <a:srgbClr val="FF0000"/>
                </a:solidFill>
              </a:rPr>
              <a:t>Наилучшие результаты </a:t>
            </a:r>
            <a:r>
              <a:rPr lang="ru-RU" sz="1600" b="1" dirty="0">
                <a:solidFill>
                  <a:schemeClr val="tx1"/>
                </a:solidFill>
              </a:rPr>
              <a:t>можно </a:t>
            </a:r>
            <a:br>
              <a:rPr lang="rue-Cyrl-001" sz="1600" b="1" dirty="0">
                <a:solidFill>
                  <a:schemeClr val="tx1"/>
                </a:solidFill>
              </a:rPr>
            </a:br>
            <a:r>
              <a:rPr lang="ru-RU" sz="1600" b="1" dirty="0">
                <a:solidFill>
                  <a:schemeClr val="tx1"/>
                </a:solidFill>
              </a:rPr>
              <a:t>получить </a:t>
            </a:r>
            <a:r>
              <a:rPr lang="ru-RU" sz="1600" b="1" dirty="0">
                <a:solidFill>
                  <a:srgbClr val="FF0000"/>
                </a:solidFill>
              </a:rPr>
              <a:t>при совместном </a:t>
            </a:r>
            <a:br>
              <a:rPr lang="rue-Cyrl-001" sz="1600" b="1" dirty="0">
                <a:solidFill>
                  <a:srgbClr val="FF0000"/>
                </a:solidFill>
              </a:rPr>
            </a:br>
            <a:r>
              <a:rPr lang="ru-RU" sz="1600" b="1" dirty="0">
                <a:solidFill>
                  <a:srgbClr val="FF0000"/>
                </a:solidFill>
              </a:rPr>
              <a:t>использовании RAG, Fine-tuning и </a:t>
            </a:r>
            <a:br>
              <a:rPr lang="rue-Cyrl-001" sz="1600" b="1" dirty="0">
                <a:solidFill>
                  <a:srgbClr val="FF0000"/>
                </a:solidFill>
              </a:rPr>
            </a:br>
            <a:r>
              <a:rPr lang="ru-RU" sz="1600" b="1" dirty="0">
                <a:solidFill>
                  <a:srgbClr val="FF0000"/>
                </a:solidFill>
              </a:rPr>
              <a:t>Prompt Engineeing</a:t>
            </a:r>
            <a:endParaRPr lang="rue-Cyrl-001" sz="1600" b="1" dirty="0">
              <a:solidFill>
                <a:srgbClr val="FF0000"/>
              </a:solidFill>
            </a:endParaRPr>
          </a:p>
        </p:txBody>
      </p:sp>
      <p:pic>
        <p:nvPicPr>
          <p:cNvPr id="3" name="Grafik 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16C9351E-B800-211F-5345-052E22197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279" y="877751"/>
            <a:ext cx="4039104" cy="3854046"/>
          </a:xfrm>
          <a:prstGeom prst="rect">
            <a:avLst/>
          </a:prstGeom>
        </p:spPr>
      </p:pic>
      <p:sp>
        <p:nvSpPr>
          <p:cNvPr id="5" name="Google Shape;224;p12">
            <a:extLst>
              <a:ext uri="{FF2B5EF4-FFF2-40B4-BE49-F238E27FC236}">
                <a16:creationId xmlns:a16="http://schemas.microsoft.com/office/drawing/2014/main" id="{AE2D8CEB-8A24-52E7-79F1-26D8FEF7A336}"/>
              </a:ext>
            </a:extLst>
          </p:cNvPr>
          <p:cNvSpPr/>
          <p:nvPr/>
        </p:nvSpPr>
        <p:spPr>
          <a:xfrm rot="16200000">
            <a:off x="7872185" y="1156875"/>
            <a:ext cx="206697" cy="1696852"/>
          </a:xfrm>
          <a:prstGeom prst="donut">
            <a:avLst>
              <a:gd name="adj" fmla="val 1498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07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60759ed1a_1_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dirty="0"/>
              <a:t>RAG vs Fine-Tuning</a:t>
            </a:r>
            <a:endParaRPr dirty="0"/>
          </a:p>
        </p:txBody>
      </p:sp>
      <p:pic>
        <p:nvPicPr>
          <p:cNvPr id="6" name="Grafik 5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989082FD-AFD0-D4ED-F9E5-B7986AE74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925" y="977605"/>
            <a:ext cx="6598149" cy="39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06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60759ed1a_1_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e-Cyrl" sz="2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Методы и инструменты для оценки системы </a:t>
            </a:r>
            <a:r>
              <a:rPr lang="en-US" sz="2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RAG</a:t>
            </a:r>
            <a:endParaRPr sz="2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0" name="Google Shape;230;g2560759ed1a_1_34"/>
          <p:cNvSpPr txBox="1">
            <a:spLocks noGrp="1"/>
          </p:cNvSpPr>
          <p:nvPr>
            <p:ph type="body" idx="1"/>
          </p:nvPr>
        </p:nvSpPr>
        <p:spPr>
          <a:xfrm>
            <a:off x="4760850" y="1033258"/>
            <a:ext cx="4383150" cy="379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e-Cyrl-001" sz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r>
              <a:rPr lang="ru-RU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качества: </a:t>
            </a:r>
            <a:endParaRPr lang="en-US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-RU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релевантность контекста</a:t>
            </a:r>
            <a:endParaRPr lang="en-US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-RU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достоверность ответа</a:t>
            </a:r>
            <a:endParaRPr lang="rue-Cyrl-001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-RU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релевантность ответа</a:t>
            </a:r>
            <a:endParaRPr lang="rue-Cyrl-001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endParaRPr lang="rue-Cyrl-001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Оценка включает 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  <a:r>
              <a:rPr lang="ru-RU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ключевые возможности:</a:t>
            </a:r>
            <a:endParaRPr lang="rue-Cyrl-001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-RU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устойчивость к помехам в данных (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noise</a:t>
            </a:r>
            <a:r>
              <a:rPr lang="ru-RU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),</a:t>
            </a:r>
            <a:endParaRPr lang="rue-Cyrl-001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-RU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способность к отказу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(I don’t know)</a:t>
            </a:r>
            <a:endParaRPr lang="rue-Cyrl-001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-RU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интеграция информации</a:t>
            </a:r>
            <a:endParaRPr lang="rue-Cyrl-001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-RU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устойчивость к фейкам</a:t>
            </a:r>
            <a:endParaRPr lang="rue-Cyrl-001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endParaRPr lang="rue-Cyrl-001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e-Cyrl-001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Системы</a:t>
            </a:r>
            <a:r>
              <a:rPr lang="ru-RU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оценки</a:t>
            </a:r>
            <a:r>
              <a:rPr lang="rue-Cyrl-001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ru-RU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бенчмарки</a:t>
            </a:r>
            <a:r>
              <a:rPr lang="rue-Cyrl-001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-RU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RG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b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(Retrieval-Augmented Generation Benchmark)</a:t>
            </a:r>
            <a:endParaRPr lang="rue-Cyrl-001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-RU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RECALL</a:t>
            </a:r>
            <a:endParaRPr lang="rue-Cyrl-001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58800" lvl="1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rue-Cyrl-001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автоматизированные инструменты оценки</a:t>
            </a:r>
            <a:r>
              <a:rPr lang="rue-Cyrl-001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-RU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RAGAS</a:t>
            </a:r>
            <a:endParaRPr lang="rue-Cyrl-001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-RU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ARES</a:t>
            </a:r>
            <a:endParaRPr lang="rue-Cyrl-001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-RU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TruLens</a:t>
            </a:r>
            <a:endParaRPr lang="rue-Cyrl-001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Grafik 2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BF16C237-0712-F274-C74F-031564A64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2" y="1022274"/>
            <a:ext cx="3815047" cy="1340339"/>
          </a:xfrm>
          <a:prstGeom prst="rect">
            <a:avLst/>
          </a:prstGeom>
        </p:spPr>
      </p:pic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727ED090-D7D8-EE5A-B759-F538D6AE6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41" y="2700817"/>
            <a:ext cx="3816499" cy="193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2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136" name="Google Shape;136;p2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137" name="Google Shape;137;p2"/>
          <p:cNvPicPr preferRelativeResize="0"/>
          <p:nvPr/>
        </p:nvPicPr>
        <p:blipFill rotWithShape="1">
          <a:blip r:embed="rId3">
            <a:alphaModFix/>
          </a:blip>
          <a:srcRect l="99" r="97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60759ed1a_1_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-RU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Мониторинг </a:t>
            </a:r>
            <a:r>
              <a:rPr lang="de-DE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RAG </a:t>
            </a:r>
            <a:r>
              <a:rPr lang="ru-RU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 </a:t>
            </a:r>
            <a:r>
              <a:rPr lang="en-US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production</a:t>
            </a:r>
            <a:endParaRPr sz="2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0" name="Google Shape;230;g2560759ed1a_1_34"/>
          <p:cNvSpPr txBox="1">
            <a:spLocks noGrp="1"/>
          </p:cNvSpPr>
          <p:nvPr>
            <p:ph type="body" idx="1"/>
          </p:nvPr>
        </p:nvSpPr>
        <p:spPr>
          <a:xfrm>
            <a:off x="500550" y="1022275"/>
            <a:ext cx="7196313" cy="379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Инструменты:</a:t>
            </a: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de-DE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Langsmith</a:t>
            </a:r>
            <a:endParaRPr lang="de-DE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de-DE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Phoenix (</a:t>
            </a:r>
            <a:r>
              <a:rPr lang="de-DE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Arize</a:t>
            </a:r>
            <a:r>
              <a:rPr lang="de-DE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de-DE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Langfuse</a:t>
            </a:r>
            <a:endParaRPr lang="de-DE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de-DE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OpenLayer</a:t>
            </a:r>
            <a:endParaRPr lang="de-DE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Аспекты мониторинга </a:t>
            </a:r>
            <a:r>
              <a:rPr lang="rue-Cyrl-001"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-RU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Достоверность</a:t>
            </a: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помогает выявлять и количественно оценивать случаи </a:t>
            </a:r>
            <a:r>
              <a:rPr lang="ru-RU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галлюцинаций</a:t>
            </a: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-RU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Плохое извлечение </a:t>
            </a: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помогает выявить и количественно оценить </a:t>
            </a:r>
            <a:r>
              <a:rPr lang="ru-RU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плохое извлечение контекста</a:t>
            </a: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-RU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Плохой ответ </a:t>
            </a: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помогает распознать и количественно оценить </a:t>
            </a:r>
            <a:r>
              <a:rPr lang="ru-RU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уклончивые, вредные </a:t>
            </a: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или </a:t>
            </a:r>
            <a:r>
              <a:rPr lang="ru-RU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токсичные ответы</a:t>
            </a: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-RU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Плохой формат </a:t>
            </a: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позволяет обнаружить и количественно оценить ответы с </a:t>
            </a:r>
            <a:r>
              <a:rPr lang="ru-RU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неправильным форматированием</a:t>
            </a:r>
            <a:endParaRPr lang="de-DE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72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60759ed1a_1_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Текущие проблемы</a:t>
            </a:r>
            <a:r>
              <a:rPr lang="rue-Cyrl-001" sz="2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в 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RAG:</a:t>
            </a:r>
            <a:endParaRPr sz="2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0" name="Google Shape;230;g2560759ed1a_1_34"/>
          <p:cNvSpPr txBox="1">
            <a:spLocks noGrp="1"/>
          </p:cNvSpPr>
          <p:nvPr>
            <p:ph type="body" idx="1"/>
          </p:nvPr>
        </p:nvSpPr>
        <p:spPr>
          <a:xfrm>
            <a:off x="500549" y="1022274"/>
            <a:ext cx="8358836" cy="379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Длина контекста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rue-Cyrl-001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 делать, если полученный </a:t>
            </a:r>
            <a:r>
              <a:rPr lang="ru-RU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контент слишком велик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 превышает лимит контекстного окна? </a:t>
            </a:r>
            <a:endParaRPr lang="rue-Cyrl-001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Если контекстное окно LLM больше не ограничено, как улучшить RAG?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Надежность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rue-Cyrl-001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Как </a:t>
            </a:r>
            <a:r>
              <a:rPr lang="ru-RU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бороться с некорректным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полученным </a:t>
            </a:r>
            <a:r>
              <a:rPr lang="ru-RU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контентом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  <a:endParaRPr lang="rue-Cyrl-001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Как </a:t>
            </a:r>
            <a:r>
              <a:rPr lang="ru-RU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фильтровать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и проверять полученный </a:t>
            </a:r>
            <a:r>
              <a:rPr lang="ru-RU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контент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  <a:endParaRPr lang="rue-Cyrl-001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Как повысить </a:t>
            </a:r>
            <a:r>
              <a:rPr lang="ru-RU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устойчивость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модели </a:t>
            </a:r>
            <a:r>
              <a:rPr lang="ru-RU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 засорениям и шуму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Координация с fine-tuning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rue-Cyrl-001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Как использовать эффекты RAG и FT одновременно</a:t>
            </a:r>
            <a:r>
              <a:rPr lang="rue-Cyrl-001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e-Cyrl-001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 они должны </a:t>
            </a:r>
            <a:r>
              <a:rPr lang="ru-RU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координироваться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организовываться</a:t>
            </a:r>
            <a:r>
              <a:rPr lang="rue-Cyrl-001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последовательно, попеременно или e2e?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Законы масштабирования:</a:t>
            </a:r>
            <a:endParaRPr lang="rue-Cyrl-001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Удовлетворяет ли модель RAG закону масштабирования?</a:t>
            </a:r>
            <a:endParaRPr lang="rue-Cyrl-001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e-Cyrl-001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При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каких сценариях RAG может столкнуться с явлением обратного закона масштабирования (</a:t>
            </a:r>
            <a:r>
              <a:rPr lang="ru-RU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падение производительности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2783869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60759ed1a_1_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9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Текущие проблемы</a:t>
            </a:r>
            <a:r>
              <a:rPr lang="rue-Cyrl-001" sz="2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в 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RAG:</a:t>
            </a:r>
            <a:endParaRPr sz="2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0" name="Google Shape;230;g2560759ed1a_1_34"/>
          <p:cNvSpPr txBox="1">
            <a:spLocks noGrp="1"/>
          </p:cNvSpPr>
          <p:nvPr>
            <p:ph type="body" idx="1"/>
          </p:nvPr>
        </p:nvSpPr>
        <p:spPr>
          <a:xfrm>
            <a:off x="500549" y="1022274"/>
            <a:ext cx="8358836" cy="379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Роль LLM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rue-Cyrl-001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LLM могут быть использованы для поиска, для генерации, для оценки.</a:t>
            </a:r>
            <a:endParaRPr lang="rue-Cyrl-001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Как дальше </a:t>
            </a:r>
            <a:r>
              <a:rPr lang="ru-RU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исследовать потенциал LLM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 RAG?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Готовность к</a:t>
            </a:r>
            <a:r>
              <a:rPr lang="rue-Cyrl-001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rue-Cyrl-001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Как уменьшить </a:t>
            </a:r>
            <a:r>
              <a:rPr lang="ru-RU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время поиска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 сверхбольших </a:t>
            </a:r>
            <a:r>
              <a:rPr lang="rue-Cyrl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базах данных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  <a:endParaRPr lang="rue-Cyrl-001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Как гарантировать, что </a:t>
            </a:r>
            <a:r>
              <a:rPr lang="ru-RU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найденный контент не утечет из LLM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Мультимодальное расширение</a:t>
            </a:r>
            <a:r>
              <a:rPr lang="rue-Cyrl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rue-Cyrl-001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-355600">
              <a:lnSpc>
                <a:spcPct val="100000"/>
              </a:lnSpc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Как можно распространить развивающиеся технологии и концепции RAG на другие виды данных, такие как изображения, аудио, видео или код?</a:t>
            </a:r>
          </a:p>
        </p:txBody>
      </p:sp>
    </p:spTree>
    <p:extLst>
      <p:ext uri="{BB962C8B-B14F-4D97-AF65-F5344CB8AC3E}">
        <p14:creationId xmlns:p14="http://schemas.microsoft.com/office/powerpoint/2010/main" val="422550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60759ed1a_1_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9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«</a:t>
            </a:r>
            <a:r>
              <a:rPr lang="en-US" sz="2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RAG</a:t>
            </a:r>
            <a:r>
              <a:rPr lang="ru-RU" sz="2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-вселенная»:</a:t>
            </a:r>
            <a:endParaRPr sz="2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" name="Grafik 1" descr="Ein Bild, das Text, Elektronik, Screenshot, Software enthält.&#10;&#10;Automatisch generierte Beschreibung">
            <a:extLst>
              <a:ext uri="{FF2B5EF4-FFF2-40B4-BE49-F238E27FC236}">
                <a16:creationId xmlns:a16="http://schemas.microsoft.com/office/drawing/2014/main" id="{6A060B4D-104E-35D3-9824-9E8B3E1C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938" y="1131734"/>
            <a:ext cx="5674124" cy="350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83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4900"/>
              <a:t>Вопросы?</a:t>
            </a:r>
            <a:endParaRPr/>
          </a:p>
        </p:txBody>
      </p:sp>
      <p:pic>
        <p:nvPicPr>
          <p:cNvPr id="274" name="Google Shape;27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7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6" name="Google Shape;27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7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600" dirty="0"/>
              <a:t>Демонстрация </a:t>
            </a:r>
            <a:r>
              <a:rPr lang="en-US" sz="3600" dirty="0"/>
              <a:t>QA </a:t>
            </a:r>
            <a:r>
              <a:rPr lang="ru-RU" sz="3600" dirty="0"/>
              <a:t>сервиса с </a:t>
            </a:r>
            <a:r>
              <a:rPr lang="en-US" sz="3600" dirty="0"/>
              <a:t>RAG</a:t>
            </a:r>
            <a:endParaRPr sz="3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60759ed1a_1_21"/>
          <p:cNvSpPr txBox="1">
            <a:spLocks noGrp="1"/>
          </p:cNvSpPr>
          <p:nvPr>
            <p:ph type="title"/>
          </p:nvPr>
        </p:nvSpPr>
        <p:spPr>
          <a:xfrm>
            <a:off x="651425" y="396400"/>
            <a:ext cx="7706100" cy="44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Huggingface</a:t>
            </a:r>
            <a:r>
              <a:rPr lang="en-US" sz="1400" dirty="0"/>
              <a:t> RAG</a:t>
            </a:r>
            <a:r>
              <a:rPr lang="ru" sz="1400" dirty="0"/>
              <a:t>: </a:t>
            </a:r>
            <a:endParaRPr sz="1400" dirty="0"/>
          </a:p>
          <a:p>
            <a:r>
              <a:rPr lang="en-GB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https://github.com/huggingface/transformers/tree/main/examples/research_projects/rag</a:t>
            </a:r>
            <a:br>
              <a:rPr lang="en-GB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Huggingface</a:t>
            </a:r>
            <a:r>
              <a:rPr lang="en-US" sz="1400" dirty="0"/>
              <a:t> RAG end2end retriever</a:t>
            </a:r>
            <a:r>
              <a:rPr lang="ru" sz="1400" dirty="0"/>
              <a:t>:</a:t>
            </a:r>
            <a:endParaRPr sz="1400" dirty="0"/>
          </a:p>
          <a:p>
            <a:r>
              <a:rPr lang="en-GB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https://github.com/huggingface/transformers/tree/main/examples/research_projects/rag-end2end-retriever</a:t>
            </a:r>
            <a:br>
              <a:rPr lang="en-GB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n-GB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LLaVA</a:t>
            </a:r>
            <a:r>
              <a:rPr lang="en-GB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vison model:</a:t>
            </a:r>
            <a:br>
              <a:rPr lang="en-GB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5"/>
              </a:rPr>
              <a:t>https://llava-vl.github.io</a:t>
            </a:r>
            <a:br>
              <a:rPr lang="en-GB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n-GB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Langchain</a:t>
            </a:r>
            <a:r>
              <a:rPr lang="en-GB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chain types:</a:t>
            </a:r>
            <a:br>
              <a:rPr lang="en-GB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</a:t>
            </a:r>
            <a:r>
              <a:rPr lang="en-GB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python.langchain.com</a:t>
            </a:r>
            <a:r>
              <a:rPr lang="en-GB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/v0.1/docs/modules/chains/</a:t>
            </a:r>
            <a:endParaRPr sz="23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0c9ad161fa_0_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4900"/>
              <a:t>Вопросы?</a:t>
            </a:r>
            <a:endParaRPr/>
          </a:p>
        </p:txBody>
      </p:sp>
      <p:pic>
        <p:nvPicPr>
          <p:cNvPr id="301" name="Google Shape;301;g20c9ad161fa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20c9ad161fa_0_8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3" name="Google Shape;303;g20c9ad161fa_0_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20c9ad161fa_0_8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0c4e7a356f_0_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315" name="Google Shape;315;g20c4e7a356f_0_6"/>
          <p:cNvGraphicFramePr/>
          <p:nvPr>
            <p:extLst>
              <p:ext uri="{D42A27DB-BD31-4B8C-83A1-F6EECF244321}">
                <p14:modId xmlns:p14="http://schemas.microsoft.com/office/powerpoint/2010/main" val="3317254122"/>
              </p:ext>
            </p:extLst>
          </p:nvPr>
        </p:nvGraphicFramePr>
        <p:xfrm>
          <a:off x="952500" y="1544194"/>
          <a:ext cx="7239000" cy="698608"/>
        </p:xfrm>
        <a:graphic>
          <a:graphicData uri="http://schemas.openxmlformats.org/drawingml/2006/table">
            <a:tbl>
              <a:tblPr>
                <a:noFill/>
                <a:tableStyleId>{509FFE8A-1B3C-434D-B851-A17B9994153B}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b="1" u="none" strike="noStrike" cap="non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u="none" strike="noStrike" cap="non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Объяснить</a:t>
                      </a:r>
                      <a:r>
                        <a:rPr lang="en-US" sz="13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подход </a:t>
                      </a:r>
                      <a:r>
                        <a:rPr lang="en-US" sz="13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RAG</a:t>
                      </a:r>
                      <a:endParaRPr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b="1" u="none" strike="noStrike" cap="non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u="none" strike="noStrike" cap="non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Использовать 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RAG </a:t>
                      </a:r>
                      <a:r>
                        <a:rPr lang="ru-RU" sz="13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улучшения </a:t>
                      </a:r>
                      <a:r>
                        <a:rPr lang="en-US" sz="13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NLP </a:t>
                      </a:r>
                      <a:r>
                        <a:rPr lang="ru-RU" sz="13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систем</a:t>
                      </a:r>
                      <a:endParaRPr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6" name="Google Shape;316;g20c4e7a356f_0_6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rPr lang="ru" sz="1500" b="1" i="0" u="none" strike="noStrike" cap="non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Проверка достижения целей</a:t>
            </a:r>
            <a:endParaRPr sz="1500" b="1" i="0" u="none" strike="noStrike" cap="none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/>
          <p:nvPr/>
        </p:nvSpPr>
        <p:spPr>
          <a:xfrm>
            <a:off x="630000" y="18648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3">
            <a:alphaModFix/>
          </a:blip>
          <a:srcRect l="9249" t="22465" r="9257" b="32232"/>
          <a:stretch/>
        </p:blipFill>
        <p:spPr>
          <a:xfrm>
            <a:off x="1069674" y="2112414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6" name="Google Shape;146;p3"/>
          <p:cNvSpPr txBox="1">
            <a:spLocks noGrp="1"/>
          </p:cNvSpPr>
          <p:nvPr>
            <p:ph type="title"/>
          </p:nvPr>
        </p:nvSpPr>
        <p:spPr>
          <a:xfrm>
            <a:off x="500550" y="821229"/>
            <a:ext cx="8520600" cy="17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RAG</a:t>
            </a:r>
            <a:r>
              <a:rPr lang="en-US" dirty="0"/>
              <a:t> - </a:t>
            </a:r>
            <a:r>
              <a:rPr lang="ru-RU" sz="3200" dirty="0"/>
              <a:t>генерация на основе базы знаний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/>
          </a:p>
        </p:txBody>
      </p:sp>
      <p:sp>
        <p:nvSpPr>
          <p:cNvPr id="147" name="Google Shape;147;p3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148" name="Google Shape;148;p3"/>
          <p:cNvSpPr txBox="1">
            <a:spLocks noGrp="1"/>
          </p:cNvSpPr>
          <p:nvPr>
            <p:ph type="subTitle" idx="2"/>
          </p:nvPr>
        </p:nvSpPr>
        <p:spPr>
          <a:xfrm>
            <a:off x="3082400" y="1864852"/>
            <a:ext cx="58563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"/>
              <a:t>Андрей Коняев</a:t>
            </a:r>
            <a:endParaRPr/>
          </a:p>
        </p:txBody>
      </p:sp>
      <p:sp>
        <p:nvSpPr>
          <p:cNvPr id="149" name="Google Shape;149;p3"/>
          <p:cNvSpPr txBox="1">
            <a:spLocks noGrp="1"/>
          </p:cNvSpPr>
          <p:nvPr>
            <p:ph type="subTitle" idx="3"/>
          </p:nvPr>
        </p:nvSpPr>
        <p:spPr>
          <a:xfrm>
            <a:off x="3082400" y="2324149"/>
            <a:ext cx="5410200" cy="214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rPr lang="ru" sz="1150" b="1" dirty="0"/>
              <a:t>Consultant GenAI Machine Learning Engineering</a:t>
            </a:r>
            <a:endParaRPr sz="115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 b="1" dirty="0"/>
              <a:t>(Professional Research &amp; Development Engineer I)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rPr lang="ru" sz="1150" dirty="0"/>
              <a:t>@ T-Systems Internatinal GmbH</a:t>
            </a:r>
            <a:r>
              <a:rPr lang="en-US" sz="1150" dirty="0"/>
              <a:t> (Deutsche Telekom)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endParaRPr sz="11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 b="1" dirty="0"/>
              <a:t>(Ex) Data Scientist / NLP Engineer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rPr lang="ru" sz="1150" dirty="0"/>
              <a:t>@</a:t>
            </a:r>
            <a:r>
              <a:rPr lang="en-US" sz="1150" dirty="0"/>
              <a:t> </a:t>
            </a:r>
            <a:r>
              <a:rPr lang="ru" sz="1150" dirty="0"/>
              <a:t>text2knowledge GmbH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rPr lang="ru" sz="1150" b="1" dirty="0"/>
              <a:t>Телеграм:</a:t>
            </a:r>
            <a:endParaRPr sz="1183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rPr lang="ru" sz="1183" dirty="0"/>
              <a:t>@KONIANKO</a:t>
            </a:r>
            <a:endParaRPr sz="1183" dirty="0"/>
          </a:p>
        </p:txBody>
      </p:sp>
      <p:pic>
        <p:nvPicPr>
          <p:cNvPr id="3" name="Grafik 2" descr="Ein Bild, das Logo, Symbol, Grafiken, Schrift enthält.&#10;&#10;Automatisch generierte Beschreibung">
            <a:extLst>
              <a:ext uri="{FF2B5EF4-FFF2-40B4-BE49-F238E27FC236}">
                <a16:creationId xmlns:a16="http://schemas.microsoft.com/office/drawing/2014/main" id="{1DB5D63A-63F5-E4A3-608D-E13B5E65C0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456" b="14060"/>
          <a:stretch/>
        </p:blipFill>
        <p:spPr>
          <a:xfrm>
            <a:off x="7083001" y="2353696"/>
            <a:ext cx="804313" cy="622877"/>
          </a:xfrm>
          <a:prstGeom prst="rect">
            <a:avLst/>
          </a:prstGeom>
        </p:spPr>
      </p:pic>
      <p:pic>
        <p:nvPicPr>
          <p:cNvPr id="5" name="Grafik 4" descr="Ein Bild, das Schrift, Logo, Symbol, Grafiken enthält.&#10;&#10;Automatisch generierte Beschreibung">
            <a:extLst>
              <a:ext uri="{FF2B5EF4-FFF2-40B4-BE49-F238E27FC236}">
                <a16:creationId xmlns:a16="http://schemas.microsoft.com/office/drawing/2014/main" id="{B1B9C038-0D93-CE92-ECEB-E1CF8A5FF0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419" b="12536"/>
          <a:stretch/>
        </p:blipFill>
        <p:spPr>
          <a:xfrm>
            <a:off x="7083002" y="3039534"/>
            <a:ext cx="804312" cy="603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Рефлексия</a:t>
            </a:r>
            <a:endParaRPr/>
          </a:p>
        </p:txBody>
      </p:sp>
      <p:pic>
        <p:nvPicPr>
          <p:cNvPr id="322" name="Google Shape;32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2"/>
          <p:cNvSpPr txBox="1"/>
          <p:nvPr/>
        </p:nvSpPr>
        <p:spPr>
          <a:xfrm>
            <a:off x="1700240" y="2059329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32"/>
          <p:cNvSpPr txBox="1"/>
          <p:nvPr/>
        </p:nvSpPr>
        <p:spPr>
          <a:xfrm>
            <a:off x="1700240" y="3414189"/>
            <a:ext cx="4996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Хотите </a:t>
            </a: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дальше разбираться с </a:t>
            </a: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RAG</a:t>
            </a: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и с NLP в целом?</a:t>
            </a:r>
            <a:endParaRPr sz="15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5" name="Google Shape;32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 sz="3200" b="1"/>
              <a:t>Правила вебинара</a:t>
            </a:r>
            <a:endParaRPr sz="3200" b="1"/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7650" y="2171509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чат или голосом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1654525" y="2049300"/>
            <a:ext cx="24753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sz="15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dirty="0">
                <a:latin typeface="Roboto"/>
                <a:ea typeface="Roboto"/>
                <a:cs typeface="Roboto"/>
                <a:sym typeface="Roboto"/>
              </a:rPr>
              <a:t>в телеграмм чате группы</a:t>
            </a:r>
            <a:endParaRPr sz="15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sz="20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sz="20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sz="11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sz="11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sz="11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sz="11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38593" y="38324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82" name="Google Shape;182;p7"/>
          <p:cNvSpPr/>
          <p:nvPr/>
        </p:nvSpPr>
        <p:spPr>
          <a:xfrm>
            <a:off x="786524" y="1053125"/>
            <a:ext cx="4588477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 Знакомство</a:t>
            </a:r>
            <a:endParaRPr sz="13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787725" y="1558850"/>
            <a:ext cx="459569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Что такое 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RAG</a:t>
            </a: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3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786525" y="2037850"/>
            <a:ext cx="459689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Зачем нужен 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RAG</a:t>
            </a:r>
            <a:r>
              <a:rPr lang="ru-RU" sz="13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r>
              <a:rPr lang="ru-RU" sz="13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сервисах?</a:t>
            </a:r>
            <a:endParaRPr sz="13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786525" y="2537100"/>
            <a:ext cx="459929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Области применения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RAG</a:t>
            </a:r>
            <a:endParaRPr sz="13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786524" y="3015350"/>
            <a:ext cx="4599291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</a:t>
            </a: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</a:t>
            </a: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пы 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RAG </a:t>
            </a:r>
            <a:r>
              <a:rPr lang="ru-RU" sz="13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ru" sz="13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</a:t>
            </a: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ример архитектуры сервиса с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RAG</a:t>
            </a:r>
            <a:endParaRPr sz="13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7" name="Google Shape;187;p7"/>
          <p:cNvCxnSpPr>
            <a:cxnSpLocks/>
            <a:stCxn id="182" idx="1"/>
            <a:endCxn id="183" idx="1"/>
          </p:cNvCxnSpPr>
          <p:nvPr/>
        </p:nvCxnSpPr>
        <p:spPr>
          <a:xfrm rot="10800000" flipH="1" flipV="1">
            <a:off x="786523" y="1241224"/>
            <a:ext cx="1201" cy="505725"/>
          </a:xfrm>
          <a:prstGeom prst="curvedConnector3">
            <a:avLst>
              <a:gd name="adj1" fmla="val -19034138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8" name="Google Shape;188;p7"/>
          <p:cNvCxnSpPr>
            <a:cxnSpLocks/>
            <a:stCxn id="183" idx="1"/>
            <a:endCxn id="184" idx="1"/>
          </p:cNvCxnSpPr>
          <p:nvPr/>
        </p:nvCxnSpPr>
        <p:spPr>
          <a:xfrm rot="10800000" flipV="1">
            <a:off x="786525" y="1746950"/>
            <a:ext cx="1200" cy="479000"/>
          </a:xfrm>
          <a:prstGeom prst="curvedConnector3">
            <a:avLst>
              <a:gd name="adj1" fmla="val 191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9" name="Google Shape;189;p7"/>
          <p:cNvCxnSpPr>
            <a:cxnSpLocks/>
            <a:stCxn id="184" idx="1"/>
          </p:cNvCxnSpPr>
          <p:nvPr/>
        </p:nvCxnSpPr>
        <p:spPr>
          <a:xfrm rot="10800000" flipH="1" flipV="1">
            <a:off x="786525" y="2225950"/>
            <a:ext cx="1200" cy="500700"/>
          </a:xfrm>
          <a:prstGeom prst="curvedConnector4">
            <a:avLst>
              <a:gd name="adj1" fmla="val -19050000"/>
              <a:gd name="adj2" fmla="val 68784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90" name="Google Shape;190;p7"/>
          <p:cNvCxnSpPr>
            <a:cxnSpLocks/>
            <a:stCxn id="185" idx="1"/>
            <a:endCxn id="186" idx="1"/>
          </p:cNvCxnSpPr>
          <p:nvPr/>
        </p:nvCxnSpPr>
        <p:spPr>
          <a:xfrm rot="10800000" flipV="1">
            <a:off x="786525" y="2725200"/>
            <a:ext cx="1" cy="478250"/>
          </a:xfrm>
          <a:prstGeom prst="curvedConnector3">
            <a:avLst>
              <a:gd name="adj1" fmla="val 228601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1" name="Google Shape;191;p7"/>
          <p:cNvSpPr/>
          <p:nvPr/>
        </p:nvSpPr>
        <p:spPr>
          <a:xfrm>
            <a:off x="786525" y="3493600"/>
            <a:ext cx="458667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RAG vs Fine-Tuning</a:t>
            </a:r>
            <a:endParaRPr sz="13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2" name="Google Shape;192;p7"/>
          <p:cNvCxnSpPr>
            <a:cxnSpLocks/>
            <a:stCxn id="191" idx="1"/>
            <a:endCxn id="193" idx="1"/>
          </p:cNvCxnSpPr>
          <p:nvPr/>
        </p:nvCxnSpPr>
        <p:spPr>
          <a:xfrm rot="10800000" flipH="1" flipV="1">
            <a:off x="786525" y="3681700"/>
            <a:ext cx="1200" cy="478250"/>
          </a:xfrm>
          <a:prstGeom prst="curvedConnector3">
            <a:avLst>
              <a:gd name="adj1" fmla="val -190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3" name="Google Shape;193;p7"/>
          <p:cNvSpPr/>
          <p:nvPr/>
        </p:nvSpPr>
        <p:spPr>
          <a:xfrm>
            <a:off x="787725" y="3971850"/>
            <a:ext cx="458547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 </a:t>
            </a: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Оценка работы сервиса с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RAG</a:t>
            </a:r>
            <a:endParaRPr sz="13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4" name="Google Shape;194;p7"/>
          <p:cNvCxnSpPr>
            <a:cxnSpLocks/>
            <a:stCxn id="186" idx="1"/>
            <a:endCxn id="191" idx="1"/>
          </p:cNvCxnSpPr>
          <p:nvPr/>
        </p:nvCxnSpPr>
        <p:spPr>
          <a:xfrm rot="10800000" flipH="1" flipV="1">
            <a:off x="786523" y="3203450"/>
            <a:ext cx="1" cy="478250"/>
          </a:xfrm>
          <a:prstGeom prst="curvedConnector3">
            <a:avLst>
              <a:gd name="adj1" fmla="val -228600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95" name="Google Shape;195;p7"/>
          <p:cNvCxnSpPr>
            <a:cxnSpLocks/>
            <a:stCxn id="193" idx="1"/>
            <a:endCxn id="196" idx="1"/>
          </p:cNvCxnSpPr>
          <p:nvPr/>
        </p:nvCxnSpPr>
        <p:spPr>
          <a:xfrm rot="10800000" flipV="1">
            <a:off x="787125" y="4159949"/>
            <a:ext cx="600" cy="447975"/>
          </a:xfrm>
          <a:prstGeom prst="curvedConnector3">
            <a:avLst>
              <a:gd name="adj1" fmla="val 382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6" name="Google Shape;196;p7"/>
          <p:cNvSpPr/>
          <p:nvPr/>
        </p:nvSpPr>
        <p:spPr>
          <a:xfrm>
            <a:off x="787125" y="4419825"/>
            <a:ext cx="458787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ru" sz="13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Демонстрация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QA </a:t>
            </a: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системы с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RAG</a:t>
            </a:r>
            <a:endParaRPr sz="13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02" name="Google Shape;202;p8"/>
          <p:cNvGraphicFramePr/>
          <p:nvPr>
            <p:extLst>
              <p:ext uri="{D42A27DB-BD31-4B8C-83A1-F6EECF244321}">
                <p14:modId xmlns:p14="http://schemas.microsoft.com/office/powerpoint/2010/main" val="1267985025"/>
              </p:ext>
            </p:extLst>
          </p:nvPr>
        </p:nvGraphicFramePr>
        <p:xfrm>
          <a:off x="952500" y="1544194"/>
          <a:ext cx="7239000" cy="698608"/>
        </p:xfrm>
        <a:graphic>
          <a:graphicData uri="http://schemas.openxmlformats.org/drawingml/2006/table">
            <a:tbl>
              <a:tblPr>
                <a:noFill/>
                <a:tableStyleId>{509FFE8A-1B3C-434D-B851-A17B9994153B}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88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b="1" u="none" strike="noStrike" cap="non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u="none" strike="noStrike" cap="non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Объяснить </a:t>
                      </a:r>
                      <a:r>
                        <a:rPr lang="rue-Cyrl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подход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RAG</a:t>
                      </a:r>
                      <a:endParaRPr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88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b="1" u="none" strike="noStrike" cap="non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u="none" strike="noStrike" cap="non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Использовать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RAG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для </a:t>
                      </a:r>
                      <a:r>
                        <a:rPr lang="rue-Cyrl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улучшения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NLP </a:t>
                      </a:r>
                      <a:r>
                        <a:rPr lang="rue-Cyrl-001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систем</a:t>
                      </a:r>
                      <a:endParaRPr lang="ru-RU"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3" name="Google Shape;203;p8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rPr lang="ru" sz="1500" b="1" i="0" u="none" strike="noStrike" cap="non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К концу занятия вы сможете</a:t>
            </a:r>
            <a:endParaRPr sz="1500" b="1" i="0" u="none" strike="noStrike" cap="none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>
            <a:spLocks noGrp="1"/>
          </p:cNvSpPr>
          <p:nvPr>
            <p:ph type="subTitle" idx="4294967295"/>
          </p:nvPr>
        </p:nvSpPr>
        <p:spPr>
          <a:xfrm>
            <a:off x="2630075" y="1432925"/>
            <a:ext cx="6125700" cy="21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rPr lang="ru" sz="15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Кратко представьтесь и ответьте на следующие вопросы:</a:t>
            </a:r>
            <a:endParaRPr sz="15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endParaRPr sz="1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lang="ru" sz="13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какой области вы обучаетесь/работаете?</a:t>
            </a:r>
            <a:endParaRPr sz="13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lang="ru" sz="1300" dirty="0"/>
              <a:t>Слышали ли вы о </a:t>
            </a:r>
            <a:r>
              <a:rPr lang="en-US" sz="1300" dirty="0"/>
              <a:t>RAG</a:t>
            </a:r>
            <a:r>
              <a:rPr lang="ru" sz="1300" dirty="0"/>
              <a:t>?</a:t>
            </a:r>
            <a:endParaRPr sz="13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endParaRPr sz="13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490" y="1426613"/>
            <a:ext cx="1414775" cy="14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" sz="3200"/>
              <a:t>Знакомство с аудиторией</a:t>
            </a:r>
            <a:endParaRPr sz="32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" sz="4900" dirty="0"/>
              <a:t>Теория</a:t>
            </a:r>
            <a:endParaRPr sz="49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US" sz="1400" dirty="0"/>
              <a:t>IBM: </a:t>
            </a:r>
            <a:r>
              <a:rPr lang="en-GB" sz="1400" dirty="0"/>
              <a:t>What is Retrieval-Augmented Generation (RAG)?</a:t>
            </a:r>
            <a:br>
              <a:rPr lang="en-US" sz="1400" dirty="0"/>
            </a:br>
            <a:r>
              <a:rPr lang="en-US" sz="1400" u="sng" dirty="0">
                <a:solidFill>
                  <a:schemeClr val="hlink"/>
                </a:solidFill>
              </a:rPr>
              <a:t>https://www.youtube.com/watch?v=T-D1OfcDW1M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dirty="0"/>
              <a:t>Что такое </a:t>
            </a:r>
            <a:r>
              <a:rPr lang="en-GB" dirty="0"/>
              <a:t>RAG</a:t>
            </a:r>
            <a:r>
              <a:rPr lang="ru" dirty="0"/>
              <a:t>?</a:t>
            </a:r>
            <a:endParaRPr dirty="0"/>
          </a:p>
        </p:txBody>
      </p:sp>
      <p:sp>
        <p:nvSpPr>
          <p:cNvPr id="221" name="Google Shape;221;p12"/>
          <p:cNvSpPr txBox="1">
            <a:spLocks noGrp="1"/>
          </p:cNvSpPr>
          <p:nvPr>
            <p:ph type="body" idx="1"/>
          </p:nvPr>
        </p:nvSpPr>
        <p:spPr>
          <a:xfrm>
            <a:off x="500549" y="959550"/>
            <a:ext cx="5976451" cy="3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200" b="1" dirty="0"/>
              <a:t>Retrieval-Augmented Generation (RAG) - </a:t>
            </a:r>
            <a:r>
              <a:rPr lang="ru-RU" sz="1200" dirty="0"/>
              <a:t>это </a:t>
            </a:r>
            <a:endParaRPr lang="rue-Cyrl-001" sz="1200" dirty="0"/>
          </a:p>
          <a:p>
            <a:pPr lvl="1" indent="-317500">
              <a:lnSpc>
                <a:spcPct val="100000"/>
              </a:lnSpc>
              <a:spcBef>
                <a:spcPts val="0"/>
              </a:spcBef>
              <a:buSzPts val="1400"/>
              <a:buFont typeface="Courier New" panose="02070309020205020404" pitchFamily="49" charset="0"/>
              <a:buChar char="o"/>
            </a:pPr>
            <a:r>
              <a:rPr lang="rue-Cyrl-001" sz="1200" b="1" dirty="0">
                <a:solidFill>
                  <a:srgbClr val="FF0000"/>
                </a:solidFill>
              </a:rPr>
              <a:t>МЕТОД</a:t>
            </a:r>
            <a:r>
              <a:rPr lang="ru-RU" sz="1200" b="1" dirty="0">
                <a:solidFill>
                  <a:srgbClr val="FF0000"/>
                </a:solidFill>
              </a:rPr>
              <a:t> оптимизации</a:t>
            </a:r>
            <a:r>
              <a:rPr lang="ru-RU" sz="1200" dirty="0"/>
              <a:t> </a:t>
            </a:r>
            <a:r>
              <a:rPr lang="rue-Cyrl" sz="1200" b="1" dirty="0">
                <a:solidFill>
                  <a:srgbClr val="FF0000"/>
                </a:solidFill>
              </a:rPr>
              <a:t>ответа</a:t>
            </a:r>
            <a:r>
              <a:rPr lang="ru-RU" sz="1200" dirty="0"/>
              <a:t> большой языковой модели</a:t>
            </a:r>
            <a:r>
              <a:rPr lang="rue-Cyrl-001" sz="1200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(LLM)</a:t>
            </a:r>
            <a:r>
              <a:rPr lang="ru-RU" sz="1200" dirty="0"/>
              <a:t>, </a:t>
            </a:r>
            <a:endParaRPr lang="rue-Cyrl-001" sz="1200" dirty="0"/>
          </a:p>
          <a:p>
            <a:pPr lvl="1" indent="-317500">
              <a:lnSpc>
                <a:spcPct val="100000"/>
              </a:lnSpc>
              <a:spcBef>
                <a:spcPts val="0"/>
              </a:spcBef>
              <a:buSzPts val="1400"/>
              <a:buFont typeface="Courier New" panose="02070309020205020404" pitchFamily="49" charset="0"/>
              <a:buChar char="o"/>
            </a:pPr>
            <a:r>
              <a:rPr lang="rue-Cyrl-001" sz="1200" dirty="0"/>
              <a:t>КОТОРЫЙ</a:t>
            </a:r>
            <a:r>
              <a:rPr lang="ru-RU" sz="1200" dirty="0"/>
              <a:t> </a:t>
            </a:r>
            <a:r>
              <a:rPr lang="ru-RU" sz="1200" b="1" dirty="0">
                <a:solidFill>
                  <a:srgbClr val="FF0000"/>
                </a:solidFill>
              </a:rPr>
              <a:t>комбинирует генерацию</a:t>
            </a:r>
            <a:r>
              <a:rPr lang="ru-RU" sz="1200" dirty="0"/>
              <a:t> текста </a:t>
            </a:r>
            <a:r>
              <a:rPr lang="ru-RU" sz="1200" b="1" dirty="0">
                <a:solidFill>
                  <a:srgbClr val="FF0000"/>
                </a:solidFill>
              </a:rPr>
              <a:t>с поиском информации</a:t>
            </a:r>
            <a:r>
              <a:rPr lang="ru-RU" sz="1200" dirty="0"/>
              <a:t> </a:t>
            </a:r>
            <a:br>
              <a:rPr lang="rue-Cyrl-001" sz="1200" dirty="0"/>
            </a:br>
            <a:r>
              <a:rPr lang="ru-RU" sz="1200" dirty="0"/>
              <a:t>в базе знаний</a:t>
            </a:r>
            <a:endParaRPr lang="rue-Cyrl-001" sz="1200" dirty="0"/>
          </a:p>
          <a:p>
            <a:pPr lvl="1" indent="-317500">
              <a:lnSpc>
                <a:spcPct val="100000"/>
              </a:lnSpc>
              <a:spcBef>
                <a:spcPts val="0"/>
              </a:spcBef>
              <a:buSzPts val="1400"/>
              <a:buFont typeface="Courier New" panose="02070309020205020404" pitchFamily="49" charset="0"/>
              <a:buChar char="o"/>
            </a:pPr>
            <a:r>
              <a:rPr lang="rue-Cyrl-001" sz="1200" b="1" dirty="0">
                <a:solidFill>
                  <a:srgbClr val="FF0000"/>
                </a:solidFill>
              </a:rPr>
              <a:t>ДЛЯ</a:t>
            </a:r>
            <a:r>
              <a:rPr lang="ru-RU" sz="1200" dirty="0"/>
              <a:t> создания </a:t>
            </a:r>
            <a:r>
              <a:rPr lang="ru-RU" sz="1200" b="1" dirty="0">
                <a:solidFill>
                  <a:srgbClr val="FF0000"/>
                </a:solidFill>
              </a:rPr>
              <a:t>более информативных ответов</a:t>
            </a:r>
            <a:r>
              <a:rPr lang="ru-RU" sz="1200" dirty="0"/>
              <a:t> или текстов.</a:t>
            </a:r>
            <a:endParaRPr lang="en-US" sz="1200" dirty="0"/>
          </a:p>
        </p:txBody>
      </p:sp>
      <p:pic>
        <p:nvPicPr>
          <p:cNvPr id="3" name="Grafik 2" descr="Ein Bild, das Text, Screenshot, Schrift, Brief enthält.&#10;&#10;Automatisch generierte Beschreibung">
            <a:extLst>
              <a:ext uri="{FF2B5EF4-FFF2-40B4-BE49-F238E27FC236}">
                <a16:creationId xmlns:a16="http://schemas.microsoft.com/office/drawing/2014/main" id="{CCE8ECAB-B952-D882-62CD-4640337E7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775" y="810308"/>
            <a:ext cx="2341065" cy="337364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4F5E2D9-AF89-0586-01F9-27634B7741A4}"/>
              </a:ext>
            </a:extLst>
          </p:cNvPr>
          <p:cNvSpPr txBox="1"/>
          <p:nvPr/>
        </p:nvSpPr>
        <p:spPr>
          <a:xfrm>
            <a:off x="6779454" y="4185584"/>
            <a:ext cx="17139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e-Cyrl-001" sz="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Источник: </a:t>
            </a:r>
            <a:r>
              <a:rPr lang="en-GB" sz="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https://arxiv.org/pdf/2005.11401</a:t>
            </a:r>
            <a:endParaRPr lang="rue-Cyrl-001" sz="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887508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1329</Words>
  <Application>Microsoft Macintosh PowerPoint</Application>
  <PresentationFormat>Bildschirmpräsentation (16:9)</PresentationFormat>
  <Paragraphs>204</Paragraphs>
  <Slides>30</Slides>
  <Notes>29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Roboto</vt:lpstr>
      <vt:lpstr>Courier New</vt:lpstr>
      <vt:lpstr>Arial</vt:lpstr>
      <vt:lpstr>Светлая тема</vt:lpstr>
      <vt:lpstr>Светлая тема</vt:lpstr>
      <vt:lpstr>RAG генерация на основе базы знаний</vt:lpstr>
      <vt:lpstr>Проверить, идет ли запись</vt:lpstr>
      <vt:lpstr>RAG - генерация на основе базы знаний </vt:lpstr>
      <vt:lpstr>Правила вебинара</vt:lpstr>
      <vt:lpstr>Маршрут вебинара</vt:lpstr>
      <vt:lpstr>Цели вебинара</vt:lpstr>
      <vt:lpstr>Знакомство с аудиторией</vt:lpstr>
      <vt:lpstr>Теория  IBM: What is Retrieval-Augmented Generation (RAG)? https://www.youtube.com/watch?v=T-D1OfcDW1M</vt:lpstr>
      <vt:lpstr>Что такое RAG?</vt:lpstr>
      <vt:lpstr>Зачем нужен RAG в NLP сервисах?</vt:lpstr>
      <vt:lpstr>Зачем нужен RAG в NLP сервисах?</vt:lpstr>
      <vt:lpstr>Области применения RAG</vt:lpstr>
      <vt:lpstr>Типы RAG</vt:lpstr>
      <vt:lpstr>Типы RAG</vt:lpstr>
      <vt:lpstr>Типы RAG</vt:lpstr>
      <vt:lpstr>Пример архитектуры сервиса с RAG</vt:lpstr>
      <vt:lpstr>RAG vs Fine-Tuning</vt:lpstr>
      <vt:lpstr>RAG vs Fine-Tuning</vt:lpstr>
      <vt:lpstr>Методы и инструменты для оценки системы RAG</vt:lpstr>
      <vt:lpstr>Мониторинг RAG в production</vt:lpstr>
      <vt:lpstr>Текущие проблемы в RAG:</vt:lpstr>
      <vt:lpstr>Текущие проблемы в RAG:</vt:lpstr>
      <vt:lpstr>«RAG-вселенная»:</vt:lpstr>
      <vt:lpstr>Вопросы?</vt:lpstr>
      <vt:lpstr>Демонстрация QA сервиса с RAG</vt:lpstr>
      <vt:lpstr>Huggingface RAG:  https://github.com/huggingface/transformers/tree/main/examples/research_projects/rag  Huggingface RAG end2end retriever: https://github.com/huggingface/transformers/tree/main/examples/research_projects/rag-end2end-retriever  LLaVA vison model: https://llava-vl.github.io  Langchain chain types: https://python.langchain.com/v0.1/docs/modules/chains/</vt:lpstr>
      <vt:lpstr>Вопросы?</vt:lpstr>
      <vt:lpstr>Рефлексия</vt:lpstr>
      <vt:lpstr>Цели вебинара</vt:lpstr>
      <vt:lpstr>Рефлексия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 генерация на основе базы знаний</dc:title>
  <cp:lastModifiedBy>Koniaev, Andrei</cp:lastModifiedBy>
  <cp:revision>1</cp:revision>
  <dcterms:modified xsi:type="dcterms:W3CDTF">2024-05-14T19:45:01Z</dcterms:modified>
</cp:coreProperties>
</file>