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_rels/drawing1.xml.rels" ContentType="application/vnd.openxmlformats-package.relationships+xml"/>
  <Override PartName="/ppt/diagrams/_rels/data1.xml.rels" ContentType="application/vnd.openxmlformats-package.relationships+xml"/>
  <Override PartName="/ppt/diagrams/drawing1.xml" ContentType="application/vnd.ms-office.drawingml.diagramDrawing+xml"/>
  <Override PartName="/ppt/_rels/presentation.xml.rels" ContentType="application/vnd.openxmlformats-package.relationships+xml"/>
  <Override PartName="/ppt/media/image1.png" ContentType="image/png"/>
  <Override PartName="/ppt/media/OOXDiagramDataRels1_0.png" ContentType="image/png"/>
  <Override PartName="/ppt/media/OOXDiagramDataRels1_1.png" ContentType="image/png"/>
  <Override PartName="/ppt/media/OOXDiagramDataRels1_2.png" ContentType="image/png"/>
  <Override PartName="/ppt/media/OOXDiagramDataRels1_3.png" ContentType="image/png"/>
  <Override PartName="/ppt/media/OOXDiagramDataRels1_4.png" ContentType="image/png"/>
  <Override PartName="/ppt/media/OOXDiagramDrawingRels1_0.png" ContentType="image/png"/>
  <Override PartName="/ppt/media/OOXDiagramDrawingRels1_1.png" ContentType="image/png"/>
  <Override PartName="/ppt/media/OOXDiagramDrawingRels1_2.png" ContentType="image/png"/>
  <Override PartName="/ppt/media/OOXDiagramDrawingRels1_3.png" ContentType="image/png"/>
  <Override PartName="/ppt/media/OOXDiagramDrawingRels1_4.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presProps" Target="presProps.xml"/>
</Relationships>
</file>

<file path=ppt/diagrams/_rels/data1.xml.rels><?xml version="1.0" encoding="UTF-8"?>
<Relationships xmlns="http://schemas.openxmlformats.org/package/2006/relationships"><Relationship Id="rId1" Type="http://schemas.openxmlformats.org/officeDocument/2006/relationships/image" Target="../media/OOXDiagramDataRels1_0.png"/><Relationship Id="rId2" Type="http://schemas.openxmlformats.org/officeDocument/2006/relationships/image" Target="../media/OOXDiagramDataRels1_1.png"/><Relationship Id="rId3" Type="http://schemas.openxmlformats.org/officeDocument/2006/relationships/image" Target="../media/OOXDiagramDataRels1_2.png"/><Relationship Id="rId4" Type="http://schemas.openxmlformats.org/officeDocument/2006/relationships/image" Target="../media/OOXDiagramDataRels1_3.png"/><Relationship Id="rId5" Type="http://schemas.openxmlformats.org/officeDocument/2006/relationships/image" Target="../media/OOXDiagramDataRels1_4.png"/>
</Relationships>
</file>

<file path=ppt/diagrams/_rels/drawing1.xml.rels><?xml version="1.0" encoding="UTF-8"?>
<Relationships xmlns="http://schemas.openxmlformats.org/package/2006/relationships"><Relationship Id="rId1" Type="http://schemas.openxmlformats.org/officeDocument/2006/relationships/image" Target="../media/OOXDiagramDrawingRels1_0.png"/><Relationship Id="rId2" Type="http://schemas.openxmlformats.org/officeDocument/2006/relationships/image" Target="../media/OOXDiagramDrawingRels1_1.png"/><Relationship Id="rId3" Type="http://schemas.openxmlformats.org/officeDocument/2006/relationships/image" Target="../media/OOXDiagramDrawingRels1_2.png"/><Relationship Id="rId4" Type="http://schemas.openxmlformats.org/officeDocument/2006/relationships/image" Target="../media/OOXDiagramDrawingRels1_3.png"/><Relationship Id="rId5" Type="http://schemas.openxmlformats.org/officeDocument/2006/relationships/image" Target="../media/OOXDiagramDrawingRels1_4.pn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pt>
    <dgm:pt modelId="{8FB99CD4-C03C-4F1E-943A-6F07C3E95426}" type="pres">
      <dgm:prSet presAssocID="{1E2FA46F-6162-4FB9-A2FE-9337A7FA19D6}" presName="node" presStyleLbl="node1" presStyleIdx="0" presStyleCnt="5">
        <dgm:presLayoutVars>
          <dgm:bulletEnabled val="1"/>
        </dgm:presLayoutVars>
      </dgm:prSet>
      <dgm:spPr/>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pt>
  </dgm:ptLst>
  <dgm:cxnLst>
    <dgm:cxn modelId="{A6F0E435-8FAE-4FF0-B964-F8ED5B5000FB}" type="presOf" srcId="{1E2FA46F-6162-4FB9-A2FE-9337A7FA19D6}" destId="{8FB99CD4-C03C-4F1E-943A-6F07C3E95426}" srcOrd="0" destOrd="0" presId="urn:microsoft.com/office/officeart/2005/8/layout/default"/>
    <dgm:cxn modelId="{4E08CF38-A842-4FE2-BFEF-5B31DE6C8D07}" srcId="{2BCCBBA5-C2AC-4391-90F3-2DDDF9DE5143}" destId="{F86620F2-F45E-4B02-8473-9DCF88A75894}" srcOrd="1" destOrd="0" parTransId="{3FEEEDA4-FBF7-4782-B1D1-D1114290445D}" sibTransId="{D8C5F390-309E-47CD-8F8A-1D6022E8B156}"/>
    <dgm:cxn modelId="{88589C77-1553-4CD1-97A1-4A7009CA0BD3}" type="presOf" srcId="{F86620F2-F45E-4B02-8473-9DCF88A75894}" destId="{17502DD5-8E3A-457F-9466-F59A656A1233}" srcOrd="0" destOrd="0" presId="urn:microsoft.com/office/officeart/2005/8/layout/default"/>
    <dgm:cxn modelId="{B3EFCA8A-98DF-4D82-B06C-FB4F8DA53F5B}" type="presOf" srcId="{13825AE6-240E-446E-9D61-6D0234F484F9}" destId="{AA8330D6-4A4C-4FE3-9441-C1775AEF1F98}" srcOrd="0" destOrd="0" presId="urn:microsoft.com/office/officeart/2005/8/layout/default"/>
    <dgm:cxn modelId="{B43C1294-9504-4013-9139-04710F7B09AB}" type="presOf" srcId="{447C6A2B-C1B5-48B4-A843-EBF9C69C1258}" destId="{38BD75D5-6C2F-4496-ADE0-4FF13E634494}"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7881EA3-C32E-49C4-B13D-5914662553B1}" type="presOf" srcId="{3B6013F5-4577-415E-BE87-FD41D00F24FD}" destId="{F940DCC5-CEC1-4675-83F6-9C258102F6BE}"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4128FCBC-D400-4FBE-B819-25E20A09F707}" srcId="{2BCCBBA5-C2AC-4391-90F3-2DDDF9DE5143}" destId="{3B6013F5-4577-415E-BE87-FD41D00F24FD}" srcOrd="2" destOrd="0" parTransId="{3663F64F-D1FC-4A48-8487-5E55684E7146}" sibTransId="{0C266DB4-AE90-4A63-8A19-AC3105CF7AE2}"/>
    <dgm:cxn modelId="{9415FDD8-9C05-4A49-91A9-EFFEDBE00D1E}" srcId="{2BCCBBA5-C2AC-4391-90F3-2DDDF9DE5143}" destId="{13825AE6-240E-446E-9D61-6D0234F484F9}" srcOrd="3" destOrd="0" parTransId="{B196D0CD-FDFF-4847-A7A3-7772A137AD15}" sibTransId="{71B275CB-2223-47E3-BE11-673664D23C40}"/>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99CD4-C03C-4F1E-943A-6F07C3E95426}">
      <dsp:nvSpPr>
        <dsp:cNvPr id="0" name=""/>
        <dsp:cNvSpPr/>
      </dsp:nvSpPr>
      <dsp:spPr>
        <a:xfrm>
          <a:off x="0" y="96341"/>
          <a:ext cx="3446859" cy="2068115"/>
        </a:xfrm>
        <a:prstGeom prst="rect">
          <a:avLst/>
        </a:prstGeom>
        <a:blipFill rotWithShape="0">
          <a:blip xmlns:r="http://schemas.openxmlformats.org/officeDocument/2006/relationships" r:embed="rId1"/>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0" y="96341"/>
        <a:ext cx="3446859" cy="2068115"/>
      </dsp:txXfrm>
    </dsp:sp>
    <dsp:sp modelId="{17502DD5-8E3A-457F-9466-F59A656A1233}">
      <dsp:nvSpPr>
        <dsp:cNvPr id="0" name=""/>
        <dsp:cNvSpPr/>
      </dsp:nvSpPr>
      <dsp:spPr>
        <a:xfrm>
          <a:off x="3791545" y="96341"/>
          <a:ext cx="3446859" cy="2068115"/>
        </a:xfrm>
        <a:prstGeom prst="rect">
          <a:avLst/>
        </a:prstGeom>
        <a:blipFill rotWithShape="0">
          <a:blip xmlns:r="http://schemas.openxmlformats.org/officeDocument/2006/relationships" r:embed="rId2"/>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791545" y="96341"/>
        <a:ext cx="3446859" cy="2068115"/>
      </dsp:txXfrm>
    </dsp:sp>
    <dsp:sp modelId="{F940DCC5-CEC1-4675-83F6-9C258102F6BE}">
      <dsp:nvSpPr>
        <dsp:cNvPr id="0" name=""/>
        <dsp:cNvSpPr/>
      </dsp:nvSpPr>
      <dsp:spPr>
        <a:xfrm>
          <a:off x="7471136" y="124343"/>
          <a:ext cx="3446859" cy="2068115"/>
        </a:xfrm>
        <a:prstGeom prst="rect">
          <a:avLst/>
        </a:prstGeom>
        <a:blipFill rotWithShape="0">
          <a:blip xmlns:r="http://schemas.openxmlformats.org/officeDocument/2006/relationships" r:embed="rId3"/>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7471136" y="124343"/>
        <a:ext cx="3446859" cy="2068115"/>
      </dsp:txXfrm>
    </dsp:sp>
    <dsp:sp modelId="{AA8330D6-4A4C-4FE3-9441-C1775AEF1F98}">
      <dsp:nvSpPr>
        <dsp:cNvPr id="0" name=""/>
        <dsp:cNvSpPr/>
      </dsp:nvSpPr>
      <dsp:spPr>
        <a:xfrm>
          <a:off x="1895772" y="2509142"/>
          <a:ext cx="3446859" cy="2068115"/>
        </a:xfrm>
        <a:prstGeom prst="rect">
          <a:avLst/>
        </a:prstGeom>
        <a:blipFill rotWithShape="0">
          <a:blip xmlns:r="http://schemas.openxmlformats.org/officeDocument/2006/relationships" r:embed="rId4"/>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895772" y="2509142"/>
        <a:ext cx="3446859" cy="2068115"/>
      </dsp:txXfrm>
    </dsp:sp>
    <dsp:sp modelId="{38BD75D5-6C2F-4496-ADE0-4FF13E634494}">
      <dsp:nvSpPr>
        <dsp:cNvPr id="0" name=""/>
        <dsp:cNvSpPr/>
      </dsp:nvSpPr>
      <dsp:spPr>
        <a:xfrm>
          <a:off x="5687317" y="2509142"/>
          <a:ext cx="3446859" cy="2068115"/>
        </a:xfrm>
        <a:prstGeom prst="rect">
          <a:avLst/>
        </a:prstGeom>
        <a:blipFill rotWithShape="0">
          <a:blip xmlns:r="http://schemas.openxmlformats.org/officeDocument/2006/relationships" r:embed="rId5"/>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87317" y="2509142"/>
        <a:ext cx="3446859" cy="20681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4BE4516F-232F-4DA2-9C68-BD70BFA220FD}"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60991E0-F83B-46A0-A897-921995336486}"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62D58403-B563-4E1C-A06B-B0C5DEF16224}"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E7041EB9-6E88-431C-9AE0-D82C6C4D35BC}"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4" name="PlaceHolder 3"/>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3" name="PlaceHolder 2"/>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1492BD6-7A91-4A94-9DEC-AF66FDF915AF}"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7" name="PlaceHolder 6"/>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9" name="PlaceHolder 8"/>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sldNum" idx="7"/>
          </p:nvPr>
        </p:nvSpPr>
        <p:spPr/>
        <p:txBody>
          <a:bodyPr/>
          <a:p>
            <a:fld id="{9FD52550-0A54-4ECD-98E8-73D20154D5E6}" type="slidenum">
              <a:t>&lt;#&gt;</a:t>
            </a:fld>
          </a:p>
        </p:txBody>
      </p:sp>
      <p:sp>
        <p:nvSpPr>
          <p:cNvPr id="4" name="PlaceHolder 3"/>
          <p:cNvSpPr>
            <a:spLocks noGrp="1"/>
          </p:cNvSpPr>
          <p:nvPr>
            <p:ph type="dt" idx="5"/>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F48EB131-5C42-48A7-80D7-1FDF53125CAD}"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0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2D75605B-1F95-486F-97DF-C573FF171FAF}"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0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063E2A27-59D7-4E7B-A464-DFBC813116CC}"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EE842ECF-AB7A-48EB-A4E5-6F9434D45193}"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E2A039B-FF28-4E08-8DF0-AB913DF503E7}"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5E45C1D7-2C9E-4752-A0CF-4AE475BD3C99}"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0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1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49F56873-88F4-4BFC-983D-1C75409C0029}"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1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FD33E7F6-F769-486B-AAEE-39A1B649C74B}"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1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49324944-4CD5-46DE-81BB-741A1473A584}"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2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2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9C55FF56-069D-4467-A5BB-5FE7413E7C09}"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2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2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7" name="PlaceHolder 6"/>
          <p:cNvSpPr>
            <a:spLocks noGrp="1"/>
          </p:cNvSpPr>
          <p:nvPr>
            <p:ph type="ftr" idx="6"/>
          </p:nvPr>
        </p:nvSpPr>
        <p:spPr/>
        <p:txBody>
          <a:bodyPr/>
          <a:p>
            <a:r>
              <a:t>Footer</a:t>
            </a:r>
          </a:p>
        </p:txBody>
      </p:sp>
      <p:sp>
        <p:nvSpPr>
          <p:cNvPr id="8" name="PlaceHolder 7"/>
          <p:cNvSpPr>
            <a:spLocks noGrp="1"/>
          </p:cNvSpPr>
          <p:nvPr>
            <p:ph type="sldNum" idx="7"/>
          </p:nvPr>
        </p:nvSpPr>
        <p:spPr/>
        <p:txBody>
          <a:bodyPr/>
          <a:p>
            <a:fld id="{30FB9C1D-F856-4EC9-902A-61F845900F7E}" type="slidenum">
              <a:t>&lt;#&gt;</a:t>
            </a:fld>
          </a:p>
        </p:txBody>
      </p:sp>
      <p:sp>
        <p:nvSpPr>
          <p:cNvPr id="9" name="PlaceHolder 8"/>
          <p:cNvSpPr>
            <a:spLocks noGrp="1"/>
          </p:cNvSpPr>
          <p:nvPr>
            <p:ph type="dt" idx="5"/>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2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2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3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3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3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3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9" name="PlaceHolder 8"/>
          <p:cNvSpPr>
            <a:spLocks noGrp="1"/>
          </p:cNvSpPr>
          <p:nvPr>
            <p:ph type="ftr" idx="6"/>
          </p:nvPr>
        </p:nvSpPr>
        <p:spPr/>
        <p:txBody>
          <a:bodyPr/>
          <a:p>
            <a:r>
              <a:t>Footer</a:t>
            </a:r>
          </a:p>
        </p:txBody>
      </p:sp>
      <p:sp>
        <p:nvSpPr>
          <p:cNvPr id="10" name="PlaceHolder 9"/>
          <p:cNvSpPr>
            <a:spLocks noGrp="1"/>
          </p:cNvSpPr>
          <p:nvPr>
            <p:ph type="sldNum" idx="7"/>
          </p:nvPr>
        </p:nvSpPr>
        <p:spPr/>
        <p:txBody>
          <a:bodyPr/>
          <a:p>
            <a:fld id="{5DFE4433-0C62-4782-9F50-F5D4D8411B48}" type="slidenum">
              <a:t>&lt;#&gt;</a:t>
            </a:fld>
          </a:p>
        </p:txBody>
      </p:sp>
      <p:sp>
        <p:nvSpPr>
          <p:cNvPr id="11" name="PlaceHolder 10"/>
          <p:cNvSpPr>
            <a:spLocks noGrp="1"/>
          </p:cNvSpPr>
          <p:nvPr>
            <p:ph type="dt" idx="5"/>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04D6E5A-AF1C-42CF-9333-8D9D8328A204}"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143AB016-2D7F-41CE-885A-BE1C0D3F550F}"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A6851D0-D974-456A-95C9-1B80C8CEE6B9}"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CF3D27E-AEE8-4D64-8604-AC4E4FC569FC}"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2BB25C9-1BF6-44E3-8AAF-02901AAFBAF4}"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85832E2-9CBF-4859-B513-3A840101B5FC}"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2"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3"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4" name="Rectangle 6"/>
          <p:cNvSpPr/>
          <p:nvPr/>
        </p:nvSpPr>
        <p:spPr>
          <a:xfrm>
            <a:off x="446400" y="3085920"/>
            <a:ext cx="11298600" cy="33379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5" name="PlaceHolder 1"/>
          <p:cNvSpPr>
            <a:spLocks noGrp="1"/>
          </p:cNvSpPr>
          <p:nvPr>
            <p:ph type="title"/>
          </p:nvPr>
        </p:nvSpPr>
        <p:spPr>
          <a:xfrm>
            <a:off x="581040" y="1020600"/>
            <a:ext cx="10993320" cy="1474560"/>
          </a:xfrm>
          <a:prstGeom prst="rect">
            <a:avLst/>
          </a:prstGeom>
          <a:noFill/>
          <a:ln w="0">
            <a:noFill/>
          </a:ln>
        </p:spPr>
        <p:txBody>
          <a:bodyPr anchor="b">
            <a:normAutofit/>
          </a:bodyPr>
          <a:p>
            <a:pPr indent="0">
              <a:lnSpc>
                <a:spcPct val="100000"/>
              </a:lnSpc>
              <a:buNone/>
            </a:pPr>
            <a:r>
              <a:rPr b="0" lang="en-US" sz="3600" spc="-1" strike="noStrike" cap="all">
                <a:solidFill>
                  <a:srgbClr val="404040"/>
                </a:solidFill>
                <a:latin typeface="Franklin Gothic Demi"/>
              </a:rPr>
              <a:t>Click to edit Master title style</a:t>
            </a:r>
            <a:endParaRPr b="0" lang="en-US" sz="3600" spc="-1" strike="noStrike">
              <a:solidFill>
                <a:srgbClr val="000000"/>
              </a:solidFill>
              <a:latin typeface="Franklin Gothic Book"/>
            </a:endParaRPr>
          </a:p>
        </p:txBody>
      </p:sp>
      <p:sp>
        <p:nvSpPr>
          <p:cNvPr id="6" name="PlaceHolder 2"/>
          <p:cNvSpPr>
            <a:spLocks noGrp="1"/>
          </p:cNvSpPr>
          <p:nvPr>
            <p:ph type="dt" idx="1"/>
          </p:nvPr>
        </p:nvSpPr>
        <p:spPr>
          <a:xfrm>
            <a:off x="7606080" y="6423840"/>
            <a:ext cx="2844360" cy="364680"/>
          </a:xfrm>
          <a:prstGeom prst="rect">
            <a:avLst/>
          </a:prstGeom>
          <a:noFill/>
          <a:ln w="0">
            <a:noFill/>
          </a:ln>
        </p:spPr>
        <p:txBody>
          <a:bodyPr anchor="ctr">
            <a:noAutofit/>
          </a:bodyPr>
          <a:lstStyle>
            <a:lvl1pPr indent="0" algn="r">
              <a:lnSpc>
                <a:spcPct val="100000"/>
              </a:lnSpc>
              <a:buNone/>
              <a:defRPr b="0" lang="en-US" sz="900" spc="-1" strike="noStrike">
                <a:solidFill>
                  <a:srgbClr val="404040"/>
                </a:solidFill>
                <a:latin typeface="Franklin Gothic Book"/>
              </a:defRPr>
            </a:lvl1pPr>
          </a:lstStyle>
          <a:p>
            <a:pPr indent="0" algn="r">
              <a:lnSpc>
                <a:spcPct val="100000"/>
              </a:lnSpc>
              <a:buNone/>
            </a:pPr>
            <a:r>
              <a:rPr b="0" lang="en-US" sz="900" spc="-1" strike="noStrike">
                <a:solidFill>
                  <a:srgbClr val="404040"/>
                </a:solidFill>
                <a:latin typeface="Franklin Gothic Book"/>
              </a:rPr>
              <a:t>&lt;date/time&gt;</a:t>
            </a:r>
            <a:endParaRPr b="0" lang="en-IN" sz="900" spc="-1" strike="noStrike">
              <a:solidFill>
                <a:srgbClr val="000000"/>
              </a:solidFill>
              <a:latin typeface="Times New Roman"/>
            </a:endParaRPr>
          </a:p>
        </p:txBody>
      </p:sp>
      <p:sp>
        <p:nvSpPr>
          <p:cNvPr id="7" name="PlaceHolder 3"/>
          <p:cNvSpPr>
            <a:spLocks noGrp="1"/>
          </p:cNvSpPr>
          <p:nvPr>
            <p:ph type="ftr" idx="2"/>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8" name="PlaceHolder 4"/>
          <p:cNvSpPr>
            <a:spLocks noGrp="1"/>
          </p:cNvSpPr>
          <p:nvPr>
            <p:ph type="sldNum" idx="3"/>
          </p:nvPr>
        </p:nvSpPr>
        <p:spPr>
          <a:xfrm>
            <a:off x="10558440" y="6423840"/>
            <a:ext cx="1052280" cy="364680"/>
          </a:xfrm>
          <a:prstGeom prst="rect">
            <a:avLst/>
          </a:prstGeom>
          <a:noFill/>
          <a:ln w="0">
            <a:noFill/>
          </a:ln>
        </p:spPr>
        <p:txBody>
          <a:bodyPr anchor="ctr">
            <a:noAutofit/>
          </a:bodyPr>
          <a:lstStyle>
            <a:lvl1pPr indent="0" algn="r">
              <a:lnSpc>
                <a:spcPct val="100000"/>
              </a:lnSpc>
              <a:buNone/>
              <a:defRPr b="0" lang="en-US" sz="900" spc="-1" strike="noStrike">
                <a:solidFill>
                  <a:srgbClr val="404040"/>
                </a:solidFill>
                <a:latin typeface="Franklin Gothic Book"/>
              </a:defRPr>
            </a:lvl1pPr>
          </a:lstStyle>
          <a:p>
            <a:pPr indent="0" algn="r">
              <a:lnSpc>
                <a:spcPct val="100000"/>
              </a:lnSpc>
              <a:buNone/>
            </a:pPr>
            <a:fld id="{A2567467-B459-413A-87D9-5BBE4EBFFC04}" type="slidenum">
              <a:rPr b="0" lang="en-US" sz="900" spc="-1" strike="noStrike">
                <a:solidFill>
                  <a:srgbClr val="404040"/>
                </a:solidFill>
                <a:latin typeface="Franklin Gothic Book"/>
              </a:rPr>
              <a:t>&lt;number&gt;</a:t>
            </a:fld>
            <a:endParaRPr b="0" lang="en-IN" sz="900" spc="-1" strike="noStrike">
              <a:solidFill>
                <a:srgbClr val="000000"/>
              </a:solidFill>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47"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48"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49"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50" name="PlaceHolder 1"/>
          <p:cNvSpPr>
            <a:spLocks noGrp="1"/>
          </p:cNvSpPr>
          <p:nvPr>
            <p:ph type="title"/>
          </p:nvPr>
        </p:nvSpPr>
        <p:spPr>
          <a:xfrm>
            <a:off x="581040" y="702000"/>
            <a:ext cx="11029320" cy="529920"/>
          </a:xfrm>
          <a:prstGeom prst="rect">
            <a:avLst/>
          </a:prstGeom>
          <a:noFill/>
          <a:ln w="0">
            <a:noFill/>
          </a:ln>
        </p:spPr>
        <p:txBody>
          <a:bodyPr anchor="b">
            <a:noAutofit/>
          </a:bodyPr>
          <a:p>
            <a:pPr indent="0">
              <a:lnSpc>
                <a:spcPct val="100000"/>
              </a:lnSpc>
              <a:buNone/>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51" name="PlaceHolder 2"/>
          <p:cNvSpPr>
            <a:spLocks noGrp="1"/>
          </p:cNvSpPr>
          <p:nvPr>
            <p:ph type="body"/>
          </p:nvPr>
        </p:nvSpPr>
        <p:spPr>
          <a:xfrm>
            <a:off x="581040" y="1302120"/>
            <a:ext cx="11029320" cy="4672800"/>
          </a:xfrm>
          <a:prstGeom prst="rect">
            <a:avLst/>
          </a:prstGeom>
          <a:noFill/>
          <a:ln w="0">
            <a:noFill/>
          </a:ln>
        </p:spPr>
        <p:txBody>
          <a:bodyPr anchor="ctr">
            <a:noAutofit/>
          </a:bodyPr>
          <a:p>
            <a:pPr marL="306000" indent="-30600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rPr>
              <a:t>Click to edit Master text styles</a:t>
            </a:r>
            <a:endParaRPr b="0" lang="en-US" sz="1700" spc="-1" strike="noStrike">
              <a:solidFill>
                <a:srgbClr val="404040"/>
              </a:solidFill>
              <a:latin typeface="Franklin Gothic Book"/>
            </a:endParaRPr>
          </a:p>
          <a:p>
            <a:pPr lvl="1" marL="630000" indent="-306000">
              <a:lnSpc>
                <a:spcPct val="100000"/>
              </a:lnSpc>
              <a:spcBef>
                <a:spcPts val="281"/>
              </a:spcBef>
              <a:spcAft>
                <a:spcPts val="601"/>
              </a:spcAft>
              <a:buClr>
                <a:srgbClr val="1cade4"/>
              </a:buClr>
              <a:buSzPct val="92000"/>
              <a:buFont typeface="Wingdings 2" charset="2"/>
              <a:buChar char=""/>
            </a:pPr>
            <a:r>
              <a:rPr b="0" lang="en-US" sz="1400" spc="-1" strike="noStrike">
                <a:solidFill>
                  <a:srgbClr val="404040"/>
                </a:solidFill>
                <a:latin typeface="Franklin Gothic Book"/>
              </a:rPr>
              <a:t>Second level</a:t>
            </a:r>
            <a:endParaRPr b="0" lang="en-US" sz="1400" spc="-1" strike="noStrike">
              <a:solidFill>
                <a:srgbClr val="404040"/>
              </a:solidFill>
              <a:latin typeface="Franklin Gothic Book"/>
            </a:endParaRPr>
          </a:p>
          <a:p>
            <a:pPr lvl="2" marL="900000" indent="-270000">
              <a:lnSpc>
                <a:spcPct val="100000"/>
              </a:lnSpc>
              <a:spcBef>
                <a:spcPts val="261"/>
              </a:spcBef>
              <a:spcAft>
                <a:spcPts val="601"/>
              </a:spcAft>
              <a:buClr>
                <a:srgbClr val="1cade4"/>
              </a:buClr>
              <a:buSzPct val="92000"/>
              <a:buFont typeface="Wingdings 2" charset="2"/>
              <a:buChar char=""/>
            </a:pPr>
            <a:r>
              <a:rPr b="0" lang="en-US" sz="1300" spc="-1" strike="noStrike">
                <a:solidFill>
                  <a:srgbClr val="404040"/>
                </a:solidFill>
                <a:latin typeface="Franklin Gothic Book"/>
              </a:rPr>
              <a:t>Third level</a:t>
            </a:r>
            <a:endParaRPr b="0" lang="en-US" sz="1300" spc="-1" strike="noStrike">
              <a:solidFill>
                <a:srgbClr val="404040"/>
              </a:solidFill>
              <a:latin typeface="Franklin Gothic Book"/>
            </a:endParaRPr>
          </a:p>
          <a:p>
            <a:pPr lvl="3" marL="1242000" indent="-23400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Fourth level</a:t>
            </a:r>
            <a:endParaRPr b="0" lang="en-US" sz="1100" spc="-1" strike="noStrike">
              <a:solidFill>
                <a:srgbClr val="404040"/>
              </a:solidFill>
              <a:latin typeface="Franklin Gothic Book"/>
            </a:endParaRPr>
          </a:p>
          <a:p>
            <a:pPr lvl="4" marL="1602000" indent="-23400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Fifth level</a:t>
            </a:r>
            <a:endParaRPr b="0" lang="en-US" sz="1100" spc="-1" strike="noStrike">
              <a:solidFill>
                <a:srgbClr val="404040"/>
              </a:solidFill>
              <a:latin typeface="Franklin Gothic Book"/>
            </a:endParaRPr>
          </a:p>
        </p:txBody>
      </p:sp>
      <p:sp>
        <p:nvSpPr>
          <p:cNvPr id="52" name="PlaceHolder 3"/>
          <p:cNvSpPr>
            <a:spLocks noGrp="1"/>
          </p:cNvSpPr>
          <p:nvPr>
            <p:ph type="dt" idx="4"/>
          </p:nvPr>
        </p:nvSpPr>
        <p:spPr>
          <a:xfrm>
            <a:off x="7606080" y="6423840"/>
            <a:ext cx="2844360" cy="364680"/>
          </a:xfrm>
          <a:prstGeom prst="rect">
            <a:avLst/>
          </a:prstGeom>
          <a:noFill/>
          <a:ln w="0">
            <a:noFill/>
          </a:ln>
        </p:spPr>
        <p:txBody>
          <a:bodyPr anchor="ctr">
            <a:noAutofit/>
          </a:bodyPr>
          <a:lstStyle>
            <a:lvl1pPr indent="0" algn="r">
              <a:lnSpc>
                <a:spcPct val="100000"/>
              </a:lnSpc>
              <a:buNone/>
              <a:defRPr b="0" lang="en-US" sz="900" spc="-1" strike="noStrike">
                <a:solidFill>
                  <a:srgbClr val="404040"/>
                </a:solidFill>
                <a:latin typeface="Franklin Gothic Book"/>
              </a:defRPr>
            </a:lvl1pPr>
          </a:lstStyle>
          <a:p>
            <a:pPr indent="0" algn="r">
              <a:lnSpc>
                <a:spcPct val="100000"/>
              </a:lnSpc>
              <a:buNone/>
            </a:pPr>
            <a:r>
              <a:rPr b="0" lang="en-US" sz="900" spc="-1" strike="noStrike">
                <a:solidFill>
                  <a:srgbClr val="404040"/>
                </a:solidFill>
                <a:latin typeface="Franklin Gothic Book"/>
              </a:rPr>
              <a:t>&lt;date/time&gt;</a:t>
            </a:r>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90"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91"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92"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93" name="PlaceHolder 1"/>
          <p:cNvSpPr>
            <a:spLocks noGrp="1"/>
          </p:cNvSpPr>
          <p:nvPr>
            <p:ph type="title"/>
          </p:nvPr>
        </p:nvSpPr>
        <p:spPr>
          <a:xfrm>
            <a:off x="576000" y="729720"/>
            <a:ext cx="11029320" cy="591840"/>
          </a:xfrm>
          <a:prstGeom prst="rect">
            <a:avLst/>
          </a:prstGeom>
          <a:noFill/>
          <a:ln w="0">
            <a:noFill/>
          </a:ln>
        </p:spPr>
        <p:txBody>
          <a:bodyPr anchor="b">
            <a:noAutofit/>
          </a:bodyPr>
          <a:p>
            <a:pPr indent="0">
              <a:lnSpc>
                <a:spcPct val="100000"/>
              </a:lnSpc>
              <a:buNone/>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94" name="PlaceHolder 2"/>
          <p:cNvSpPr>
            <a:spLocks noGrp="1"/>
          </p:cNvSpPr>
          <p:nvPr>
            <p:ph type="dt" idx="5"/>
          </p:nvPr>
        </p:nvSpPr>
        <p:spPr>
          <a:xfrm>
            <a:off x="7606080" y="6423840"/>
            <a:ext cx="2844360" cy="364680"/>
          </a:xfrm>
          <a:prstGeom prst="rect">
            <a:avLst/>
          </a:prstGeom>
          <a:noFill/>
          <a:ln w="0">
            <a:noFill/>
          </a:ln>
        </p:spPr>
        <p:txBody>
          <a:bodyPr anchor="ctr">
            <a:noAutofit/>
          </a:bodyPr>
          <a:lstStyle>
            <a:lvl1pPr indent="0" algn="r">
              <a:lnSpc>
                <a:spcPct val="100000"/>
              </a:lnSpc>
              <a:buNone/>
              <a:defRPr b="0" lang="en-US" sz="900" spc="-1" strike="noStrike">
                <a:solidFill>
                  <a:srgbClr val="404040"/>
                </a:solidFill>
                <a:latin typeface="Franklin Gothic Book"/>
              </a:defRPr>
            </a:lvl1pPr>
          </a:lstStyle>
          <a:p>
            <a:pPr indent="0" algn="r">
              <a:lnSpc>
                <a:spcPct val="100000"/>
              </a:lnSpc>
              <a:buNone/>
            </a:pPr>
            <a:r>
              <a:rPr b="0" lang="en-US" sz="900" spc="-1" strike="noStrike">
                <a:solidFill>
                  <a:srgbClr val="404040"/>
                </a:solidFill>
                <a:latin typeface="Franklin Gothic Book"/>
              </a:rPr>
              <a:t>&lt;date/time&gt;</a:t>
            </a:r>
            <a:endParaRPr b="0" lang="en-IN" sz="900" spc="-1" strike="noStrike">
              <a:solidFill>
                <a:srgbClr val="000000"/>
              </a:solidFill>
              <a:latin typeface="Times New Roman"/>
            </a:endParaRPr>
          </a:p>
        </p:txBody>
      </p:sp>
      <p:sp>
        <p:nvSpPr>
          <p:cNvPr id="95" name="PlaceHolder 3"/>
          <p:cNvSpPr>
            <a:spLocks noGrp="1"/>
          </p:cNvSpPr>
          <p:nvPr>
            <p:ph type="ftr" idx="6"/>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96" name="PlaceHolder 4"/>
          <p:cNvSpPr>
            <a:spLocks noGrp="1"/>
          </p:cNvSpPr>
          <p:nvPr>
            <p:ph type="sldNum" idx="7"/>
          </p:nvPr>
        </p:nvSpPr>
        <p:spPr>
          <a:xfrm>
            <a:off x="10558440" y="6423840"/>
            <a:ext cx="1052280" cy="364680"/>
          </a:xfrm>
          <a:prstGeom prst="rect">
            <a:avLst/>
          </a:prstGeom>
          <a:noFill/>
          <a:ln w="0">
            <a:noFill/>
          </a:ln>
        </p:spPr>
        <p:txBody>
          <a:bodyPr anchor="ctr">
            <a:noAutofit/>
          </a:bodyPr>
          <a:lstStyle>
            <a:lvl1pPr indent="0" algn="r">
              <a:lnSpc>
                <a:spcPct val="100000"/>
              </a:lnSpc>
              <a:buNone/>
              <a:defRPr b="0" lang="en-US" sz="900" spc="-1" strike="noStrike">
                <a:solidFill>
                  <a:srgbClr val="404040"/>
                </a:solidFill>
                <a:latin typeface="Franklin Gothic Book"/>
              </a:defRPr>
            </a:lvl1pPr>
          </a:lstStyle>
          <a:p>
            <a:pPr indent="0" algn="r">
              <a:lnSpc>
                <a:spcPct val="100000"/>
              </a:lnSpc>
              <a:buNone/>
            </a:pPr>
            <a:fld id="{6EF201A6-86F6-4098-A823-1AFAC47E82DF}" type="slidenum">
              <a:rPr b="0" lang="en-US" sz="900" spc="-1" strike="noStrike">
                <a:solidFill>
                  <a:srgbClr val="404040"/>
                </a:solidFill>
                <a:latin typeface="Franklin Gothic Book"/>
              </a:rPr>
              <a:t>&lt;number&gt;</a:t>
            </a:fld>
            <a:endParaRPr b="0" lang="en-IN" sz="900" spc="-1" strike="noStrike">
              <a:solidFill>
                <a:srgbClr val="000000"/>
              </a:solidFill>
              <a:latin typeface="Times New Roman"/>
            </a:endParaRPr>
          </a:p>
        </p:txBody>
      </p:sp>
      <p:sp>
        <p:nvSpPr>
          <p:cNvPr id="9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359000" y="1821600"/>
            <a:ext cx="9143640" cy="977400"/>
          </a:xfrm>
          <a:prstGeom prst="rect">
            <a:avLst/>
          </a:prstGeom>
          <a:noFill/>
          <a:ln w="0">
            <a:noFill/>
          </a:ln>
        </p:spPr>
        <p:txBody>
          <a:bodyPr anchor="b">
            <a:noAutofit/>
          </a:bodyPr>
          <a:p>
            <a:pPr indent="0" algn="ctr">
              <a:lnSpc>
                <a:spcPct val="100000"/>
              </a:lnSpc>
              <a:buNone/>
            </a:pPr>
            <a:r>
              <a:rPr b="1" lang="en-US" sz="3600" spc="-1" strike="noStrike" cap="all">
                <a:solidFill>
                  <a:schemeClr val="accent1"/>
                </a:solidFill>
                <a:latin typeface="Arial"/>
              </a:rPr>
              <a:t>Fandango movie ratings analysis</a:t>
            </a:r>
            <a:endParaRPr b="0" lang="en-US" sz="3600" spc="-1" strike="noStrike">
              <a:solidFill>
                <a:srgbClr val="000000"/>
              </a:solidFill>
              <a:latin typeface="Franklin Gothic Book"/>
            </a:endParaRPr>
          </a:p>
        </p:txBody>
      </p:sp>
      <p:sp>
        <p:nvSpPr>
          <p:cNvPr id="135" name="TextBox 2"/>
          <p:cNvSpPr/>
          <p:nvPr/>
        </p:nvSpPr>
        <p:spPr>
          <a:xfrm>
            <a:off x="-329760" y="1034280"/>
            <a:ext cx="12726360" cy="578520"/>
          </a:xfrm>
          <a:prstGeom prst="rect">
            <a:avLst/>
          </a:prstGeom>
          <a:noFill/>
          <a:ln w="0">
            <a:noFill/>
          </a:ln>
        </p:spPr>
        <p:style>
          <a:lnRef idx="0"/>
          <a:fillRef idx="0"/>
          <a:effectRef idx="0"/>
          <a:fontRef idx="minor"/>
        </p:style>
        <p:txBody>
          <a:bodyPr anchor="t">
            <a:spAutoFit/>
          </a:bodyPr>
          <a:p>
            <a:pPr algn="ctr">
              <a:lnSpc>
                <a:spcPct val="100000"/>
              </a:lnSpc>
            </a:pPr>
            <a:r>
              <a:rPr b="1" lang="en-US" sz="3200" spc="-1" strike="noStrike">
                <a:solidFill>
                  <a:schemeClr val="accent1">
                    <a:lumMod val="75000"/>
                  </a:schemeClr>
                </a:solidFill>
                <a:latin typeface="Arial"/>
              </a:rPr>
              <a:t>CAPSTONE PROJECT</a:t>
            </a:r>
            <a:endParaRPr b="0" lang="en-IN" sz="3200" spc="-1" strike="noStrike">
              <a:solidFill>
                <a:srgbClr val="000000"/>
              </a:solidFill>
              <a:latin typeface="Arial"/>
            </a:endParaRPr>
          </a:p>
        </p:txBody>
      </p:sp>
      <p:sp>
        <p:nvSpPr>
          <p:cNvPr id="136" name="TextBox 3"/>
          <p:cNvSpPr/>
          <p:nvPr/>
        </p:nvSpPr>
        <p:spPr>
          <a:xfrm>
            <a:off x="3117600" y="4586400"/>
            <a:ext cx="7979760" cy="1615680"/>
          </a:xfrm>
          <a:prstGeom prst="rect">
            <a:avLst/>
          </a:prstGeom>
          <a:noFill/>
          <a:ln w="0">
            <a:noFill/>
          </a:ln>
        </p:spPr>
        <p:style>
          <a:lnRef idx="0"/>
          <a:fillRef idx="0"/>
          <a:effectRef idx="0"/>
          <a:fontRef idx="minor"/>
        </p:style>
        <p:txBody>
          <a:bodyPr anchor="t">
            <a:spAutoFit/>
          </a:bodyPr>
          <a:p>
            <a:pPr>
              <a:lnSpc>
                <a:spcPct val="100000"/>
              </a:lnSpc>
            </a:pPr>
            <a:r>
              <a:rPr b="1" lang="en-US" sz="2000" spc="-1" strike="noStrike">
                <a:solidFill>
                  <a:schemeClr val="accent1">
                    <a:lumMod val="20000"/>
                    <a:lumOff val="80000"/>
                  </a:schemeClr>
                </a:solidFill>
                <a:latin typeface="Arial"/>
              </a:rPr>
              <a:t>Presented By:</a:t>
            </a:r>
            <a:endParaRPr b="0" lang="en-IN" sz="2000" spc="-1" strike="noStrike">
              <a:solidFill>
                <a:srgbClr val="000000"/>
              </a:solidFill>
              <a:latin typeface="Arial"/>
            </a:endParaRPr>
          </a:p>
          <a:p>
            <a:pPr marL="457200" indent="-457200">
              <a:lnSpc>
                <a:spcPct val="100000"/>
              </a:lnSpc>
              <a:buClr>
                <a:srgbClr val="d2effa"/>
              </a:buClr>
              <a:buFont typeface="StarSymbol"/>
              <a:buAutoNum type="arabicPeriod"/>
            </a:pPr>
            <a:r>
              <a:rPr b="1" lang="en-US" sz="2000" spc="-1" strike="noStrike">
                <a:solidFill>
                  <a:schemeClr val="accent1">
                    <a:lumMod val="20000"/>
                    <a:lumOff val="80000"/>
                  </a:schemeClr>
                </a:solidFill>
                <a:latin typeface="Arial"/>
              </a:rPr>
              <a:t>Student name – R.Konisha </a:t>
            </a:r>
            <a:endParaRPr b="0" lang="en-IN" sz="2000" spc="-1" strike="noStrike">
              <a:solidFill>
                <a:srgbClr val="000000"/>
              </a:solidFill>
              <a:latin typeface="Arial"/>
            </a:endParaRPr>
          </a:p>
          <a:p>
            <a:pPr marL="457200" indent="-457200">
              <a:lnSpc>
                <a:spcPct val="100000"/>
              </a:lnSpc>
              <a:buClr>
                <a:srgbClr val="d2effa"/>
              </a:buClr>
              <a:buFont typeface="StarSymbol"/>
              <a:buAutoNum type="arabicPeriod"/>
            </a:pPr>
            <a:r>
              <a:rPr b="1" lang="en-US" sz="2000" spc="-1" strike="noStrike">
                <a:solidFill>
                  <a:schemeClr val="accent1">
                    <a:lumMod val="20000"/>
                    <a:lumOff val="80000"/>
                  </a:schemeClr>
                </a:solidFill>
                <a:latin typeface="Arial"/>
              </a:rPr>
              <a:t>College name - JP College of Engineering</a:t>
            </a:r>
            <a:endParaRPr b="0" lang="en-IN" sz="2000" spc="-1" strike="noStrike">
              <a:solidFill>
                <a:srgbClr val="000000"/>
              </a:solidFill>
              <a:latin typeface="Arial"/>
            </a:endParaRPr>
          </a:p>
          <a:p>
            <a:pPr marL="457200" indent="-457200">
              <a:lnSpc>
                <a:spcPct val="100000"/>
              </a:lnSpc>
              <a:buClr>
                <a:srgbClr val="d2effa"/>
              </a:buClr>
              <a:buFont typeface="StarSymbol"/>
              <a:buAutoNum type="arabicPeriod"/>
            </a:pPr>
            <a:r>
              <a:rPr b="1" lang="en-US" sz="2000" spc="-1" strike="noStrike">
                <a:solidFill>
                  <a:schemeClr val="accent1">
                    <a:lumMod val="20000"/>
                    <a:lumOff val="80000"/>
                  </a:schemeClr>
                </a:solidFill>
                <a:latin typeface="Arial"/>
              </a:rPr>
              <a:t>Department    -  Electrical and Electronics Engineering</a:t>
            </a:r>
            <a:endParaRPr b="0" lang="en-IN" sz="2000" spc="-1" strike="noStrike">
              <a:solidFill>
                <a:srgbClr val="000000"/>
              </a:solidFill>
              <a:latin typeface="Arial"/>
            </a:endParaRPr>
          </a:p>
          <a:p>
            <a:pPr marL="457200" indent="-457200">
              <a:lnSpc>
                <a:spcPct val="100000"/>
              </a:lnSpc>
              <a:buClr>
                <a:srgbClr val="d2effa"/>
              </a:buClr>
              <a:buFont typeface="StarSymbol"/>
              <a:buAutoNum type="arabicPeriod"/>
            </a:pPr>
            <a:r>
              <a:rPr b="1" lang="en-US" sz="2000" spc="-1" strike="noStrike">
                <a:solidFill>
                  <a:schemeClr val="accent1">
                    <a:lumMod val="20000"/>
                    <a:lumOff val="80000"/>
                  </a:schemeClr>
                </a:solidFill>
                <a:latin typeface="Arial"/>
              </a:rPr>
              <a:t>Reg no            -  951221105009</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581040" y="702000"/>
            <a:ext cx="11029320" cy="529920"/>
          </a:xfrm>
          <a:prstGeom prst="rect">
            <a:avLst/>
          </a:prstGeom>
          <a:noFill/>
          <a:ln w="0">
            <a:noFill/>
          </a:ln>
        </p:spPr>
        <p:txBody>
          <a:bodyPr anchor="b">
            <a:noAutofit/>
          </a:bodyPr>
          <a:p>
            <a:pPr indent="0">
              <a:lnSpc>
                <a:spcPct val="100000"/>
              </a:lnSpc>
              <a:buNone/>
            </a:pPr>
            <a:r>
              <a:rPr b="1" lang="en-US" sz="2800" spc="-1" strike="noStrike" cap="all">
                <a:solidFill>
                  <a:schemeClr val="accent1"/>
                </a:solidFill>
                <a:latin typeface="Arial"/>
                <a:ea typeface="Franklin Gothic Demi"/>
              </a:rPr>
              <a:t>Algorithm &amp; Deployment</a:t>
            </a:r>
            <a:endParaRPr b="0" lang="en-US" sz="2800" spc="-1" strike="noStrike">
              <a:solidFill>
                <a:srgbClr val="000000"/>
              </a:solidFill>
              <a:latin typeface="Franklin Gothic Book"/>
            </a:endParaRPr>
          </a:p>
        </p:txBody>
      </p:sp>
      <p:sp>
        <p:nvSpPr>
          <p:cNvPr id="154" name="PlaceHolder 2"/>
          <p:cNvSpPr>
            <a:spLocks noGrp="1"/>
          </p:cNvSpPr>
          <p:nvPr>
            <p:ph/>
          </p:nvPr>
        </p:nvSpPr>
        <p:spPr>
          <a:xfrm>
            <a:off x="581040" y="1302120"/>
            <a:ext cx="11029320" cy="4672800"/>
          </a:xfrm>
          <a:prstGeom prst="rect">
            <a:avLst/>
          </a:prstGeom>
          <a:noFill/>
          <a:ln w="0">
            <a:noFill/>
          </a:ln>
        </p:spPr>
        <p:txBody>
          <a:bodyPr anchor="t">
            <a:noAutofit/>
          </a:bodyPr>
          <a:p>
            <a:pPr marL="306000" indent="0">
              <a:lnSpc>
                <a:spcPct val="110000"/>
              </a:lnSpc>
              <a:spcBef>
                <a:spcPts val="340"/>
              </a:spcBef>
              <a:spcAft>
                <a:spcPts val="601"/>
              </a:spcAft>
              <a:buNone/>
              <a:tabLst>
                <a:tab algn="l" pos="0"/>
              </a:tabLst>
            </a:pPr>
            <a:r>
              <a:rPr b="0" lang="en-US" sz="1700" spc="-1" strike="noStrike">
                <a:solidFill>
                  <a:srgbClr val="404040"/>
                </a:solidFill>
                <a:latin typeface="Franklin Gothic Book"/>
              </a:rPr>
              <a:t>                                                                      </a:t>
            </a:r>
            <a:r>
              <a:rPr b="1" lang="en-US" sz="1700" spc="-1" strike="noStrike">
                <a:solidFill>
                  <a:srgbClr val="404040"/>
                </a:solidFill>
                <a:latin typeface="Times New Roman"/>
              </a:rPr>
              <a:t>Prediction Process</a:t>
            </a:r>
            <a:endParaRPr b="0" lang="en-US" sz="1700" spc="-1" strike="noStrike">
              <a:solidFill>
                <a:srgbClr val="404040"/>
              </a:solidFill>
              <a:latin typeface="Franklin Gothic Book"/>
            </a:endParaRPr>
          </a:p>
          <a:p>
            <a:pPr marL="306000" indent="0">
              <a:lnSpc>
                <a:spcPct val="110000"/>
              </a:lnSpc>
              <a:spcBef>
                <a:spcPts val="340"/>
              </a:spcBef>
              <a:spcAft>
                <a:spcPts val="601"/>
              </a:spcAft>
              <a:buNone/>
              <a:tabLst>
                <a:tab algn="l" pos="0"/>
              </a:tabLst>
            </a:pPr>
            <a:r>
              <a:rPr b="1" lang="en-US" sz="1700" spc="-1" strike="noStrike">
                <a:solidFill>
                  <a:srgbClr val="404040"/>
                </a:solidFill>
                <a:latin typeface="Times New Roman"/>
              </a:rPr>
              <a:t>New Data Input:</a:t>
            </a:r>
            <a:endParaRPr b="0" lang="en-US" sz="1700" spc="-1" strike="noStrike">
              <a:solidFill>
                <a:srgbClr val="404040"/>
              </a:solidFill>
              <a:latin typeface="Franklin Gothic Book"/>
            </a:endParaRPr>
          </a:p>
          <a:p>
            <a:pPr marL="306000" indent="0">
              <a:lnSpc>
                <a:spcPct val="110000"/>
              </a:lnSpc>
              <a:spcBef>
                <a:spcPts val="340"/>
              </a:spcBef>
              <a:spcAft>
                <a:spcPts val="601"/>
              </a:spcAft>
              <a:buNone/>
              <a:tabLst>
                <a:tab algn="l" pos="0"/>
              </a:tabLst>
            </a:pPr>
            <a:r>
              <a:rPr b="0" lang="en-US" sz="1700" spc="-1" strike="noStrike">
                <a:solidFill>
                  <a:srgbClr val="404040"/>
                </a:solidFill>
                <a:latin typeface="Times New Roman"/>
              </a:rPr>
              <a:t>          </a:t>
            </a:r>
            <a:r>
              <a:rPr b="0" lang="en-US" sz="1700" spc="-1" strike="noStrike">
                <a:solidFill>
                  <a:srgbClr val="404040"/>
                </a:solidFill>
                <a:latin typeface="Times New Roman"/>
              </a:rPr>
              <a:t>Collect new data or use existing data to make predictions.</a:t>
            </a:r>
            <a:endParaRPr b="0" lang="en-US" sz="1700" spc="-1" strike="noStrike">
              <a:solidFill>
                <a:srgbClr val="404040"/>
              </a:solidFill>
              <a:latin typeface="Franklin Gothic Book"/>
            </a:endParaRPr>
          </a:p>
          <a:p>
            <a:pPr marL="306000" indent="0">
              <a:lnSpc>
                <a:spcPct val="110000"/>
              </a:lnSpc>
              <a:spcBef>
                <a:spcPts val="340"/>
              </a:spcBef>
              <a:spcAft>
                <a:spcPts val="601"/>
              </a:spcAft>
              <a:buNone/>
              <a:tabLst>
                <a:tab algn="l" pos="0"/>
              </a:tabLst>
            </a:pPr>
            <a:r>
              <a:rPr b="1" lang="en-US" sz="1700" spc="-1" strike="noStrike">
                <a:solidFill>
                  <a:srgbClr val="404040"/>
                </a:solidFill>
                <a:latin typeface="Times New Roman"/>
              </a:rPr>
              <a:t>Preprocessing:</a:t>
            </a:r>
            <a:endParaRPr b="0" lang="en-US" sz="1700" spc="-1" strike="noStrike">
              <a:solidFill>
                <a:srgbClr val="404040"/>
              </a:solidFill>
              <a:latin typeface="Franklin Gothic Book"/>
            </a:endParaRPr>
          </a:p>
          <a:p>
            <a:pPr marL="306000" indent="0">
              <a:lnSpc>
                <a:spcPct val="110000"/>
              </a:lnSpc>
              <a:spcBef>
                <a:spcPts val="340"/>
              </a:spcBef>
              <a:spcAft>
                <a:spcPts val="601"/>
              </a:spcAft>
              <a:buNone/>
              <a:tabLst>
                <a:tab algn="l" pos="0"/>
              </a:tabLst>
            </a:pPr>
            <a:r>
              <a:rPr b="0" lang="en-US" sz="1700" spc="-1" strike="noStrike">
                <a:solidFill>
                  <a:srgbClr val="404040"/>
                </a:solidFill>
                <a:latin typeface="Times New Roman"/>
              </a:rPr>
              <a:t>           </a:t>
            </a:r>
            <a:r>
              <a:rPr b="0" lang="en-US" sz="1700" spc="-1" strike="noStrike">
                <a:solidFill>
                  <a:srgbClr val="404040"/>
                </a:solidFill>
                <a:latin typeface="Times New Roman"/>
              </a:rPr>
              <a:t>Apply the same data preprocessing steps to the new data.</a:t>
            </a:r>
            <a:endParaRPr b="0" lang="en-US" sz="1700" spc="-1" strike="noStrike">
              <a:solidFill>
                <a:srgbClr val="404040"/>
              </a:solidFill>
              <a:latin typeface="Franklin Gothic Book"/>
            </a:endParaRPr>
          </a:p>
          <a:p>
            <a:pPr marL="306000" indent="0">
              <a:lnSpc>
                <a:spcPct val="110000"/>
              </a:lnSpc>
              <a:spcBef>
                <a:spcPts val="340"/>
              </a:spcBef>
              <a:spcAft>
                <a:spcPts val="601"/>
              </a:spcAft>
              <a:buNone/>
              <a:tabLst>
                <a:tab algn="l" pos="0"/>
              </a:tabLst>
            </a:pPr>
            <a:r>
              <a:rPr b="1" lang="en-US" sz="1700" spc="-1" strike="noStrike">
                <a:solidFill>
                  <a:srgbClr val="404040"/>
                </a:solidFill>
                <a:latin typeface="Times New Roman"/>
              </a:rPr>
              <a:t>Model Inference:</a:t>
            </a:r>
            <a:endParaRPr b="0" lang="en-US" sz="1700" spc="-1" strike="noStrike">
              <a:solidFill>
                <a:srgbClr val="404040"/>
              </a:solidFill>
              <a:latin typeface="Franklin Gothic Book"/>
            </a:endParaRPr>
          </a:p>
          <a:p>
            <a:pPr marL="306000" indent="0">
              <a:lnSpc>
                <a:spcPct val="110000"/>
              </a:lnSpc>
              <a:spcBef>
                <a:spcPts val="340"/>
              </a:spcBef>
              <a:spcAft>
                <a:spcPts val="601"/>
              </a:spcAft>
              <a:buNone/>
              <a:tabLst>
                <a:tab algn="l" pos="0"/>
              </a:tabLst>
            </a:pPr>
            <a:r>
              <a:rPr b="0" lang="en-US" sz="1700" spc="-1" strike="noStrike">
                <a:solidFill>
                  <a:srgbClr val="404040"/>
                </a:solidFill>
                <a:latin typeface="Times New Roman"/>
              </a:rPr>
              <a:t>          </a:t>
            </a:r>
            <a:r>
              <a:rPr b="0" lang="en-US" sz="1700" spc="-1" strike="noStrike">
                <a:solidFill>
                  <a:srgbClr val="404040"/>
                </a:solidFill>
                <a:latin typeface="Times New Roman"/>
              </a:rPr>
              <a:t>Use the trained model to make predictions on the new data.</a:t>
            </a:r>
            <a:endParaRPr b="0" lang="en-US" sz="1700" spc="-1" strike="noStrike">
              <a:solidFill>
                <a:srgbClr val="404040"/>
              </a:solidFill>
              <a:latin typeface="Franklin Gothic Book"/>
            </a:endParaRPr>
          </a:p>
          <a:p>
            <a:pPr marL="306000" indent="0">
              <a:lnSpc>
                <a:spcPct val="110000"/>
              </a:lnSpc>
              <a:spcBef>
                <a:spcPts val="340"/>
              </a:spcBef>
              <a:spcAft>
                <a:spcPts val="601"/>
              </a:spcAft>
              <a:buNone/>
              <a:tabLst>
                <a:tab algn="l" pos="0"/>
              </a:tabLst>
            </a:pPr>
            <a:r>
              <a:rPr b="1" lang="en-US" sz="1700" spc="-1" strike="noStrike">
                <a:solidFill>
                  <a:srgbClr val="404040"/>
                </a:solidFill>
                <a:latin typeface="Times New Roman"/>
              </a:rPr>
              <a:t>Results Interpretation:</a:t>
            </a:r>
            <a:endParaRPr b="0" lang="en-US" sz="1700" spc="-1" strike="noStrike">
              <a:solidFill>
                <a:srgbClr val="404040"/>
              </a:solidFill>
              <a:latin typeface="Franklin Gothic Book"/>
            </a:endParaRPr>
          </a:p>
          <a:p>
            <a:pPr marL="306000" indent="0">
              <a:lnSpc>
                <a:spcPct val="110000"/>
              </a:lnSpc>
              <a:spcBef>
                <a:spcPts val="340"/>
              </a:spcBef>
              <a:spcAft>
                <a:spcPts val="601"/>
              </a:spcAft>
              <a:buNone/>
              <a:tabLst>
                <a:tab algn="l" pos="0"/>
              </a:tabLst>
            </a:pPr>
            <a:r>
              <a:rPr b="0" lang="en-US" sz="1700" spc="-1" strike="noStrike">
                <a:solidFill>
                  <a:srgbClr val="404040"/>
                </a:solidFill>
                <a:latin typeface="Times New Roman"/>
              </a:rPr>
              <a:t>           </a:t>
            </a:r>
            <a:r>
              <a:rPr b="0" lang="en-US" sz="1700" spc="-1" strike="noStrike">
                <a:solidFill>
                  <a:srgbClr val="404040"/>
                </a:solidFill>
                <a:latin typeface="Times New Roman"/>
              </a:rPr>
              <a:t>Interpret the model’s predictions in the context of the problem at hand.</a:t>
            </a:r>
            <a:endParaRPr b="0" lang="en-US" sz="1700" spc="-1" strike="noStrike">
              <a:solidFill>
                <a:srgbClr val="404040"/>
              </a:solidFill>
              <a:latin typeface="Franklin Gothic Book"/>
            </a:endParaRPr>
          </a:p>
          <a:p>
            <a:pPr marL="306000" indent="0">
              <a:lnSpc>
                <a:spcPct val="110000"/>
              </a:lnSpc>
              <a:spcBef>
                <a:spcPts val="340"/>
              </a:spcBef>
              <a:spcAft>
                <a:spcPts val="601"/>
              </a:spcAft>
              <a:buNone/>
              <a:tabLst>
                <a:tab algn="l" pos="0"/>
              </a:tabLst>
            </a:pPr>
            <a:endParaRPr b="0" lang="en-US" sz="17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p>
            <a:pPr indent="0">
              <a:lnSpc>
                <a:spcPct val="100000"/>
              </a:lnSpc>
              <a:buNone/>
            </a:pPr>
            <a:r>
              <a:rPr b="1" lang="en-US" sz="4400" spc="-1" strike="noStrike" cap="all">
                <a:solidFill>
                  <a:schemeClr val="accent1"/>
                </a:solidFill>
                <a:latin typeface="Arial"/>
                <a:ea typeface="Franklin Gothic Demi"/>
              </a:rPr>
              <a:t>Result</a:t>
            </a:r>
            <a:endParaRPr b="0" lang="en-US" sz="4400" spc="-1" strike="noStrike">
              <a:solidFill>
                <a:srgbClr val="000000"/>
              </a:solidFill>
              <a:latin typeface="Franklin Gothic Book"/>
            </a:endParaRPr>
          </a:p>
        </p:txBody>
      </p:sp>
      <p:graphicFrame>
        <p:nvGraphicFramePr>
          <p:cNvPr id="1" name="Diagram1"/>
          <p:cNvGraphicFramePr/>
          <p:nvPr>
            <p:extLst>
              <p:ext uri="{D42A27DB-BD31-4B8C-83A1-F6EECF244321}">
                <p14:modId xmlns:p14="http://schemas.microsoft.com/office/powerpoint/2010/main" val="2541780705"/>
              </p:ext>
            </p:extLst>
          </p:nvPr>
        </p:nvGraphicFramePr>
        <p:xfrm>
          <a:off x="581040" y="1301760"/>
          <a:ext cx="11029680" cy="46731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p>
            <a:pPr indent="0">
              <a:lnSpc>
                <a:spcPct val="100000"/>
              </a:lnSpc>
              <a:buNone/>
            </a:pPr>
            <a:r>
              <a:rPr b="1" lang="en-US" sz="4400" spc="-1" strike="noStrike" cap="all">
                <a:solidFill>
                  <a:schemeClr val="accent1"/>
                </a:solidFill>
                <a:latin typeface="Arial"/>
                <a:ea typeface="Franklin Gothic Demi"/>
              </a:rPr>
              <a:t>Conclusion</a:t>
            </a:r>
            <a:endParaRPr b="0" lang="en-US" sz="4400" spc="-1" strike="noStrike">
              <a:solidFill>
                <a:srgbClr val="000000"/>
              </a:solidFill>
              <a:latin typeface="Franklin Gothic Book"/>
            </a:endParaRPr>
          </a:p>
        </p:txBody>
      </p:sp>
      <p:sp>
        <p:nvSpPr>
          <p:cNvPr id="157" name="PlaceHolder 2"/>
          <p:cNvSpPr>
            <a:spLocks noGrp="1"/>
          </p:cNvSpPr>
          <p:nvPr>
            <p:ph/>
          </p:nvPr>
        </p:nvSpPr>
        <p:spPr>
          <a:xfrm>
            <a:off x="581040" y="1302120"/>
            <a:ext cx="11029320" cy="4672800"/>
          </a:xfrm>
          <a:prstGeom prst="rect">
            <a:avLst/>
          </a:prstGeom>
          <a:noFill/>
          <a:ln w="0">
            <a:noFill/>
          </a:ln>
        </p:spPr>
        <p:txBody>
          <a:bodyPr anchor="ctr">
            <a:normAutofit/>
          </a:bodyPr>
          <a:p>
            <a:pPr marL="305280" indent="-305280">
              <a:lnSpc>
                <a:spcPct val="110000"/>
              </a:lnSpc>
              <a:spcBef>
                <a:spcPts val="320"/>
              </a:spcBef>
              <a:spcAft>
                <a:spcPts val="601"/>
              </a:spcAft>
              <a:buClr>
                <a:srgbClr val="1cade4"/>
              </a:buClr>
              <a:buSzPct val="92000"/>
              <a:buFont typeface="Wingdings 2" charset="2"/>
              <a:buChar char=""/>
            </a:pPr>
            <a:r>
              <a:rPr b="0" lang="en-IN" sz="1600" spc="-1" strike="noStrike">
                <a:solidFill>
                  <a:srgbClr val="404040"/>
                </a:solidFill>
                <a:latin typeface="Times New Roman"/>
              </a:rPr>
              <a:t>In conclusion, our proposed solution harnesses the power of advanced machine learning algorithms to transform the movie rating process into a dynamic and optimized experience. By metriculously analysing extensive historical movie rating data, we unlock patterns and correlations that are pivotal in addressing key challenges faced by people. </a:t>
            </a:r>
            <a:endParaRPr b="0" lang="en-US" sz="16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p:nvPr>
        </p:nvSpPr>
        <p:spPr>
          <a:xfrm>
            <a:off x="581040" y="1302120"/>
            <a:ext cx="11029320" cy="4672800"/>
          </a:xfrm>
          <a:prstGeom prst="rect">
            <a:avLst/>
          </a:prstGeom>
          <a:noFill/>
          <a:ln w="0">
            <a:noFill/>
          </a:ln>
        </p:spPr>
        <p:txBody>
          <a:bodyPr anchor="t">
            <a:noAutofit/>
          </a:bodyPr>
          <a:p>
            <a:pPr indent="0" algn="just">
              <a:lnSpc>
                <a:spcPct val="110000"/>
              </a:lnSpc>
              <a:spcBef>
                <a:spcPts val="400"/>
              </a:spcBef>
              <a:spcAft>
                <a:spcPts val="601"/>
              </a:spcAft>
              <a:buNone/>
              <a:tabLst>
                <a:tab algn="l" pos="0"/>
              </a:tabLst>
            </a:pPr>
            <a:r>
              <a:rPr b="1" lang="en-US" sz="2000" spc="-1" strike="noStrike">
                <a:solidFill>
                  <a:srgbClr val="404040"/>
                </a:solidFill>
                <a:latin typeface="Franklin Gothic Book"/>
              </a:rPr>
              <a:t>    </a:t>
            </a:r>
            <a:r>
              <a:rPr b="0" lang="en-US" sz="1600" spc="-1" strike="noStrike">
                <a:solidFill>
                  <a:srgbClr val="404040"/>
                </a:solidFill>
                <a:latin typeface="Times New Roman"/>
              </a:rPr>
              <a:t>The proposed solution lays the foundation for ongoing advancements in the realm of movie rating optimization. Here are key areas for future exploration and enhancement.</a:t>
            </a:r>
            <a:endParaRPr b="0" lang="en-US" sz="1600" spc="-1" strike="noStrike">
              <a:solidFill>
                <a:srgbClr val="404040"/>
              </a:solidFill>
              <a:latin typeface="Franklin Gothic Book"/>
            </a:endParaRPr>
          </a:p>
          <a:p>
            <a:pPr indent="0" algn="just">
              <a:lnSpc>
                <a:spcPct val="110000"/>
              </a:lnSpc>
              <a:spcBef>
                <a:spcPts val="320"/>
              </a:spcBef>
              <a:spcAft>
                <a:spcPts val="601"/>
              </a:spcAft>
              <a:buNone/>
              <a:tabLst>
                <a:tab algn="l" pos="0"/>
              </a:tabLst>
            </a:pPr>
            <a:r>
              <a:rPr b="1" lang="en-US" sz="1600" spc="-1" strike="noStrike">
                <a:solidFill>
                  <a:srgbClr val="404040"/>
                </a:solidFill>
                <a:latin typeface="Times New Roman"/>
              </a:rPr>
              <a:t>Real-time Prediction:</a:t>
            </a:r>
            <a:endParaRPr b="0" lang="en-US" sz="1600" spc="-1" strike="noStrike">
              <a:solidFill>
                <a:srgbClr val="404040"/>
              </a:solidFill>
              <a:latin typeface="Franklin Gothic Book"/>
            </a:endParaRPr>
          </a:p>
          <a:p>
            <a:pPr indent="0" algn="just">
              <a:lnSpc>
                <a:spcPct val="110000"/>
              </a:lnSpc>
              <a:spcBef>
                <a:spcPts val="320"/>
              </a:spcBef>
              <a:spcAft>
                <a:spcPts val="601"/>
              </a:spcAft>
              <a:buNone/>
              <a:tabLst>
                <a:tab algn="l" pos="0"/>
              </a:tabLst>
            </a:pPr>
            <a:r>
              <a:rPr b="1" lang="en-US" sz="1600" spc="-1" strike="noStrike">
                <a:solidFill>
                  <a:srgbClr val="404040"/>
                </a:solidFill>
                <a:latin typeface="Times New Roman"/>
              </a:rPr>
              <a:t>       </a:t>
            </a:r>
            <a:r>
              <a:rPr b="0" lang="en-US" sz="1600" spc="-1" strike="noStrike">
                <a:solidFill>
                  <a:srgbClr val="404040"/>
                </a:solidFill>
                <a:latin typeface="Times New Roman"/>
              </a:rPr>
              <a:t>Move towards real-time predictive models that account for instant changes in demand, external events, and other dynamic factors to provide users with up-to-the-minute insights for movie rating decisions.</a:t>
            </a:r>
            <a:endParaRPr b="0" lang="en-US" sz="1600" spc="-1" strike="noStrike">
              <a:solidFill>
                <a:srgbClr val="404040"/>
              </a:solidFill>
              <a:latin typeface="Franklin Gothic Book"/>
            </a:endParaRPr>
          </a:p>
          <a:p>
            <a:pPr indent="0" algn="just">
              <a:lnSpc>
                <a:spcPct val="110000"/>
              </a:lnSpc>
              <a:spcBef>
                <a:spcPts val="320"/>
              </a:spcBef>
              <a:spcAft>
                <a:spcPts val="601"/>
              </a:spcAft>
              <a:buNone/>
              <a:tabLst>
                <a:tab algn="l" pos="0"/>
              </a:tabLst>
            </a:pPr>
            <a:r>
              <a:rPr b="1" lang="en-US" sz="1600" spc="-1" strike="noStrike">
                <a:solidFill>
                  <a:srgbClr val="404040"/>
                </a:solidFill>
                <a:latin typeface="Times New Roman"/>
              </a:rPr>
              <a:t>Personalization and Customization:</a:t>
            </a:r>
            <a:endParaRPr b="0" lang="en-US" sz="1600" spc="-1" strike="noStrike">
              <a:solidFill>
                <a:srgbClr val="404040"/>
              </a:solidFill>
              <a:latin typeface="Franklin Gothic Book"/>
            </a:endParaRPr>
          </a:p>
          <a:p>
            <a:pPr indent="0" algn="just">
              <a:lnSpc>
                <a:spcPct val="110000"/>
              </a:lnSpc>
              <a:spcBef>
                <a:spcPts val="320"/>
              </a:spcBef>
              <a:spcAft>
                <a:spcPts val="601"/>
              </a:spcAft>
              <a:buNone/>
              <a:tabLst>
                <a:tab algn="l" pos="0"/>
              </a:tabLst>
            </a:pPr>
            <a:r>
              <a:rPr b="1" lang="en-US" sz="1600" spc="-1" strike="noStrike">
                <a:solidFill>
                  <a:srgbClr val="404040"/>
                </a:solidFill>
                <a:latin typeface="Times New Roman"/>
              </a:rPr>
              <a:t>        </a:t>
            </a:r>
            <a:r>
              <a:rPr b="0" lang="en-US" sz="1600" spc="-1" strike="noStrike">
                <a:solidFill>
                  <a:srgbClr val="404040"/>
                </a:solidFill>
                <a:latin typeface="Times New Roman"/>
              </a:rPr>
              <a:t>Enhance the predictive models to offer more personalized recommendations by considering individual guest preferences, loyalty history, and user-specific requirements, providing a tailored experience for each reviewer.</a:t>
            </a:r>
            <a:endParaRPr b="0" lang="en-US" sz="1600"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lang="en-US" sz="1700" spc="-1" strike="noStrike">
              <a:solidFill>
                <a:srgbClr val="404040"/>
              </a:solidFill>
              <a:latin typeface="Franklin Gothic Book"/>
            </a:endParaRPr>
          </a:p>
        </p:txBody>
      </p:sp>
      <p:sp>
        <p:nvSpPr>
          <p:cNvPr id="159" name="Title 4"/>
          <p:cNvSpPr/>
          <p:nvPr/>
        </p:nvSpPr>
        <p:spPr>
          <a:xfrm>
            <a:off x="535680" y="844560"/>
            <a:ext cx="11029320" cy="529920"/>
          </a:xfrm>
          <a:prstGeom prst="rect">
            <a:avLst/>
          </a:prstGeom>
          <a:noFill/>
          <a:ln w="0">
            <a:noFill/>
          </a:ln>
        </p:spPr>
        <p:style>
          <a:lnRef idx="0"/>
          <a:fillRef idx="0"/>
          <a:effectRef idx="0"/>
          <a:fontRef idx="minor"/>
        </p:style>
        <p:txBody>
          <a:bodyPr anchor="b">
            <a:normAutofit fontScale="65000"/>
          </a:bodyPr>
          <a:p>
            <a:pPr>
              <a:lnSpc>
                <a:spcPct val="100000"/>
              </a:lnSpc>
            </a:pPr>
            <a:r>
              <a:rPr b="1" lang="en-US" sz="4400" spc="-1" strike="noStrike" cap="all">
                <a:solidFill>
                  <a:schemeClr val="accent1"/>
                </a:solidFill>
                <a:latin typeface="Arial"/>
              </a:rPr>
              <a:t>Future scope</a:t>
            </a:r>
            <a:endParaRPr b="0" lang="en-IN"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p>
            <a:pPr indent="0">
              <a:lnSpc>
                <a:spcPct val="100000"/>
              </a:lnSpc>
              <a:buNone/>
            </a:pPr>
            <a:r>
              <a:rPr b="1" lang="en-US" sz="4400" spc="-1" strike="noStrike" cap="all">
                <a:solidFill>
                  <a:schemeClr val="accent1"/>
                </a:solidFill>
                <a:latin typeface="Arial"/>
                <a:ea typeface="Franklin Gothic Demi"/>
              </a:rPr>
              <a:t>References</a:t>
            </a:r>
            <a:endParaRPr b="0" lang="en-US" sz="4400" spc="-1" strike="noStrike">
              <a:solidFill>
                <a:srgbClr val="000000"/>
              </a:solidFill>
              <a:latin typeface="Franklin Gothic Book"/>
            </a:endParaRPr>
          </a:p>
        </p:txBody>
      </p:sp>
      <p:sp>
        <p:nvSpPr>
          <p:cNvPr id="161" name="PlaceHolder 2"/>
          <p:cNvSpPr>
            <a:spLocks noGrp="1"/>
          </p:cNvSpPr>
          <p:nvPr>
            <p:ph/>
          </p:nvPr>
        </p:nvSpPr>
        <p:spPr>
          <a:xfrm>
            <a:off x="581040" y="1302120"/>
            <a:ext cx="11029320" cy="4672800"/>
          </a:xfrm>
          <a:prstGeom prst="rect">
            <a:avLst/>
          </a:prstGeom>
          <a:noFill/>
          <a:ln w="0">
            <a:noFill/>
          </a:ln>
        </p:spPr>
        <p:txBody>
          <a:bodyPr anchor="ctr">
            <a:normAutofit/>
          </a:bodyPr>
          <a:p>
            <a:pPr marL="305280" indent="-305280">
              <a:lnSpc>
                <a:spcPct val="110000"/>
              </a:lnSpc>
              <a:spcBef>
                <a:spcPts val="320"/>
              </a:spcBef>
              <a:spcAft>
                <a:spcPts val="601"/>
              </a:spcAft>
              <a:buClr>
                <a:srgbClr val="1cade4"/>
              </a:buClr>
              <a:buSzPct val="92000"/>
              <a:buFont typeface="Arial"/>
              <a:buChar char="•"/>
            </a:pPr>
            <a:r>
              <a:rPr b="0" lang="en-IN" sz="1600" spc="-1" strike="noStrike" u="sng">
                <a:solidFill>
                  <a:srgbClr val="96de37"/>
                </a:solidFill>
                <a:uFillTx/>
                <a:latin typeface="Times New Roman"/>
                <a:hlinkClick r:id="rId1"/>
              </a:rPr>
              <a:t>https://www.kaggle.com/datasets</a:t>
            </a:r>
            <a:endParaRPr b="0" lang="en-US" sz="1600" spc="-1" strike="noStrike">
              <a:solidFill>
                <a:srgbClr val="404040"/>
              </a:solidFill>
              <a:latin typeface="Franklin Gothic Book"/>
            </a:endParaRPr>
          </a:p>
          <a:p>
            <a:pPr marL="305280" indent="-305280">
              <a:lnSpc>
                <a:spcPct val="110000"/>
              </a:lnSpc>
              <a:spcBef>
                <a:spcPts val="320"/>
              </a:spcBef>
              <a:spcAft>
                <a:spcPts val="601"/>
              </a:spcAft>
              <a:buClr>
                <a:srgbClr val="1cade4"/>
              </a:buClr>
              <a:buSzPct val="92000"/>
              <a:buFont typeface="Arial"/>
              <a:buChar char="•"/>
            </a:pPr>
            <a:r>
              <a:rPr b="0" lang="en-IN" sz="1600" spc="-1" strike="noStrike" u="sng">
                <a:solidFill>
                  <a:srgbClr val="96de37"/>
                </a:solidFill>
                <a:uFillTx/>
                <a:latin typeface="Times New Roman"/>
                <a:hlinkClick r:id="rId2"/>
              </a:rPr>
              <a:t>https://pandas.pydata.org/pandas-docs/stable/user guide/index.html</a:t>
            </a:r>
            <a:endParaRPr b="0" lang="en-US" sz="1600" spc="-1" strike="noStrike">
              <a:solidFill>
                <a:srgbClr val="404040"/>
              </a:solidFill>
              <a:latin typeface="Franklin Gothic Book"/>
            </a:endParaRPr>
          </a:p>
          <a:p>
            <a:pPr marL="305280" indent="-305280">
              <a:lnSpc>
                <a:spcPct val="110000"/>
              </a:lnSpc>
              <a:spcBef>
                <a:spcPts val="320"/>
              </a:spcBef>
              <a:spcAft>
                <a:spcPts val="601"/>
              </a:spcAft>
              <a:buClr>
                <a:srgbClr val="1cade4"/>
              </a:buClr>
              <a:buSzPct val="92000"/>
              <a:buFont typeface="Arial"/>
              <a:buChar char="•"/>
            </a:pPr>
            <a:r>
              <a:rPr b="0" lang="en-IN" sz="1600" spc="-1" strike="noStrike" u="sng">
                <a:solidFill>
                  <a:srgbClr val="96de37"/>
                </a:solidFill>
                <a:uFillTx/>
                <a:latin typeface="Times New Roman"/>
                <a:hlinkClick r:id="rId3"/>
              </a:rPr>
              <a:t>https://seaborn.pydata.org/</a:t>
            </a:r>
            <a:endParaRPr b="0" lang="en-US" sz="1600" spc="-1" strike="noStrike">
              <a:solidFill>
                <a:srgbClr val="404040"/>
              </a:solidFill>
              <a:latin typeface="Franklin Gothic Book"/>
            </a:endParaRPr>
          </a:p>
          <a:p>
            <a:pPr marL="305280" indent="-305280">
              <a:lnSpc>
                <a:spcPct val="110000"/>
              </a:lnSpc>
              <a:spcBef>
                <a:spcPts val="320"/>
              </a:spcBef>
              <a:spcAft>
                <a:spcPts val="601"/>
              </a:spcAft>
              <a:buClr>
                <a:srgbClr val="1cade4"/>
              </a:buClr>
              <a:buSzPct val="92000"/>
              <a:buFont typeface="Arial"/>
              <a:buChar char="•"/>
            </a:pPr>
            <a:r>
              <a:rPr b="0" lang="en-IN" sz="1600" spc="-1" strike="noStrike" u="sng">
                <a:solidFill>
                  <a:srgbClr val="96de37"/>
                </a:solidFill>
                <a:uFillTx/>
                <a:latin typeface="Times New Roman"/>
                <a:hlinkClick r:id="rId4"/>
              </a:rPr>
              <a:t>https://matplotlib.org/stable/contents.html</a:t>
            </a:r>
            <a:endParaRPr b="0" lang="en-US" sz="1600" spc="-1" strike="noStrike">
              <a:solidFill>
                <a:srgbClr val="404040"/>
              </a:solidFill>
              <a:latin typeface="Franklin Gothic Book"/>
            </a:endParaRPr>
          </a:p>
          <a:p>
            <a:pPr marL="305280" indent="0">
              <a:lnSpc>
                <a:spcPct val="110000"/>
              </a:lnSpc>
              <a:spcBef>
                <a:spcPts val="320"/>
              </a:spcBef>
              <a:spcAft>
                <a:spcPts val="601"/>
              </a:spcAft>
              <a:buNone/>
              <a:tabLst>
                <a:tab algn="l" pos="0"/>
              </a:tabLst>
            </a:pPr>
            <a:endParaRPr b="0" lang="en-US" sz="1600"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lang="en-US" sz="16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1463040" y="2766240"/>
            <a:ext cx="9298440" cy="1325160"/>
          </a:xfrm>
          <a:prstGeom prst="rect">
            <a:avLst/>
          </a:prstGeom>
          <a:noFill/>
          <a:ln w="0">
            <a:noFill/>
          </a:ln>
        </p:spPr>
        <p:txBody>
          <a:bodyPr anchor="b">
            <a:noAutofit/>
          </a:bodyPr>
          <a:p>
            <a:pPr indent="0" algn="ctr">
              <a:lnSpc>
                <a:spcPct val="100000"/>
              </a:lnSpc>
              <a:buNone/>
            </a:pPr>
            <a:r>
              <a:rPr b="1" lang="en-US" sz="2800" spc="-1" strike="noStrike" cap="all">
                <a:solidFill>
                  <a:srgbClr val="002060"/>
                </a:solidFill>
                <a:latin typeface="Arial"/>
              </a:rPr>
              <a:t>THANK YOU</a:t>
            </a:r>
            <a:endParaRPr b="0" lang="en-US" sz="28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49600" y="558360"/>
            <a:ext cx="10515240" cy="1325160"/>
          </a:xfrm>
          <a:prstGeom prst="rect">
            <a:avLst/>
          </a:prstGeom>
          <a:noFill/>
          <a:ln w="0">
            <a:noFill/>
          </a:ln>
        </p:spPr>
        <p:txBody>
          <a:bodyPr anchor="b">
            <a:noAutofit/>
          </a:bodyPr>
          <a:p>
            <a:pPr indent="0">
              <a:lnSpc>
                <a:spcPct val="100000"/>
              </a:lnSpc>
              <a:buNone/>
            </a:pPr>
            <a:r>
              <a:rPr b="1" lang="en-US" sz="2800" spc="-1" strike="noStrike" cap="all">
                <a:solidFill>
                  <a:srgbClr val="002060"/>
                </a:solidFill>
                <a:latin typeface="Arial"/>
              </a:rPr>
              <a:t>OUTLINE</a:t>
            </a:r>
            <a:endParaRPr b="0" lang="en-US" sz="2800" spc="-1" strike="noStrike">
              <a:solidFill>
                <a:srgbClr val="000000"/>
              </a:solidFill>
              <a:latin typeface="Franklin Gothic Book"/>
            </a:endParaRPr>
          </a:p>
        </p:txBody>
      </p:sp>
      <p:sp>
        <p:nvSpPr>
          <p:cNvPr id="138" name="PlaceHolder 2"/>
          <p:cNvSpPr>
            <a:spLocks noGrp="1"/>
          </p:cNvSpPr>
          <p:nvPr>
            <p:ph/>
          </p:nvPr>
        </p:nvSpPr>
        <p:spPr>
          <a:xfrm>
            <a:off x="838080" y="1618920"/>
            <a:ext cx="11018520" cy="5238720"/>
          </a:xfrm>
          <a:prstGeom prst="rect">
            <a:avLst/>
          </a:prstGeom>
          <a:noFill/>
          <a:ln w="0">
            <a:noFill/>
          </a:ln>
        </p:spPr>
        <p:txBody>
          <a:bodyPr anchor="t">
            <a:noAutofit/>
          </a:bodyPr>
          <a:p>
            <a:pPr indent="0">
              <a:lnSpc>
                <a:spcPct val="110000"/>
              </a:lnSpc>
              <a:spcBef>
                <a:spcPts val="400"/>
              </a:spcBef>
              <a:spcAft>
                <a:spcPts val="601"/>
              </a:spcAft>
              <a:buNone/>
              <a:tabLst>
                <a:tab algn="l" pos="0"/>
              </a:tabLst>
            </a:pPr>
            <a:r>
              <a:rPr b="1" lang="en-US" sz="2000" spc="-1" strike="noStrike">
                <a:solidFill>
                  <a:srgbClr val="404040"/>
                </a:solidFill>
                <a:latin typeface="Arial"/>
                <a:ea typeface="Franklin Gothic Book"/>
              </a:rPr>
              <a:t>  </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 </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a:t>
            </a:r>
            <a:r>
              <a:rPr b="1" lang="en-US" sz="2000" spc="-1" strike="noStrike">
                <a:solidFill>
                  <a:srgbClr val="404040"/>
                </a:solidFill>
                <a:latin typeface="Arial"/>
                <a:ea typeface="Franklin Gothic Book"/>
              </a:rPr>
              <a:t>Development Approach</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US" sz="2000"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lang="en-US" sz="17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p>
            <a:pPr indent="0">
              <a:lnSpc>
                <a:spcPct val="100000"/>
              </a:lnSpc>
              <a:buNone/>
            </a:pPr>
            <a:r>
              <a:rPr b="1" lang="en-US" sz="4400" spc="-1" strike="noStrike" cap="all">
                <a:solidFill>
                  <a:schemeClr val="accent1"/>
                </a:solidFill>
                <a:latin typeface="Arial"/>
              </a:rPr>
              <a:t>Problem Statement</a:t>
            </a:r>
            <a:endParaRPr b="0" lang="en-US" sz="4400" spc="-1" strike="noStrike">
              <a:solidFill>
                <a:srgbClr val="000000"/>
              </a:solidFill>
              <a:latin typeface="Franklin Gothic Book"/>
            </a:endParaRPr>
          </a:p>
        </p:txBody>
      </p:sp>
      <p:sp>
        <p:nvSpPr>
          <p:cNvPr id="140" name="PlaceHolder 2"/>
          <p:cNvSpPr>
            <a:spLocks noGrp="1"/>
          </p:cNvSpPr>
          <p:nvPr>
            <p:ph/>
          </p:nvPr>
        </p:nvSpPr>
        <p:spPr>
          <a:xfrm>
            <a:off x="452520" y="1237680"/>
            <a:ext cx="11029320" cy="4672800"/>
          </a:xfrm>
          <a:prstGeom prst="rect">
            <a:avLst/>
          </a:prstGeom>
          <a:noFill/>
          <a:ln w="0">
            <a:noFill/>
          </a:ln>
        </p:spPr>
        <p:txBody>
          <a:bodyPr anchor="ctr">
            <a:normAutofit/>
          </a:bodyPr>
          <a:p>
            <a:pPr marL="305280" indent="-305280" algn="just">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Times New Roman"/>
              </a:rPr>
              <a:t>        </a:t>
            </a:r>
            <a:r>
              <a:rPr b="1" lang="en-US" sz="2000" spc="-1" strike="noStrike">
                <a:solidFill>
                  <a:srgbClr val="404040"/>
                </a:solidFill>
                <a:latin typeface="Times New Roman"/>
              </a:rPr>
              <a:t>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b="0" lang="en-US" sz="20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p>
            <a:pPr indent="0">
              <a:lnSpc>
                <a:spcPct val="100000"/>
              </a:lnSpc>
              <a:buNone/>
            </a:pPr>
            <a:r>
              <a:rPr b="1" lang="en-US" sz="4400" spc="-1" strike="noStrike" cap="all">
                <a:solidFill>
                  <a:schemeClr val="accent1"/>
                </a:solidFill>
                <a:latin typeface="Arial"/>
              </a:rPr>
              <a:t>Proposed Solution</a:t>
            </a:r>
            <a:endParaRPr b="0" lang="en-US" sz="4400" spc="-1" strike="noStrike">
              <a:solidFill>
                <a:srgbClr val="000000"/>
              </a:solidFill>
              <a:latin typeface="Franklin Gothic Book"/>
            </a:endParaRPr>
          </a:p>
        </p:txBody>
      </p:sp>
      <p:sp>
        <p:nvSpPr>
          <p:cNvPr id="142" name="Rectangle 3"/>
          <p:cNvSpPr/>
          <p:nvPr/>
        </p:nvSpPr>
        <p:spPr>
          <a:xfrm>
            <a:off x="718560" y="1166760"/>
            <a:ext cx="11215080" cy="5027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IN" sz="1800" spc="-1" strike="noStrike">
              <a:solidFill>
                <a:srgbClr val="000000"/>
              </a:solidFill>
              <a:latin typeface="Arial"/>
            </a:endParaRPr>
          </a:p>
          <a:p>
            <a:pPr algn="just">
              <a:lnSpc>
                <a:spcPct val="100000"/>
              </a:lnSpc>
            </a:pPr>
            <a:endParaRPr b="0" lang="en-IN" sz="1800" spc="-1" strike="noStrike">
              <a:solidFill>
                <a:srgbClr val="000000"/>
              </a:solidFill>
              <a:latin typeface="Arial"/>
            </a:endParaRPr>
          </a:p>
          <a:p>
            <a:pPr marL="343080" indent="-343080" algn="just">
              <a:lnSpc>
                <a:spcPct val="100000"/>
              </a:lnSpc>
              <a:buClr>
                <a:srgbClr val="000000"/>
              </a:buClr>
              <a:buFont typeface="Franklin Gothic Demi"/>
              <a:buAutoNum type="arabicPeriod"/>
            </a:pPr>
            <a:r>
              <a:rPr b="1" lang="en-US" sz="1800" spc="-1" strike="noStrike">
                <a:solidFill>
                  <a:srgbClr val="000000"/>
                </a:solidFill>
                <a:latin typeface="Times New Roman"/>
              </a:rPr>
              <a:t>Perform exploratory data analysis to understand the distribution of ratings.</a:t>
            </a:r>
            <a:endParaRPr b="0" lang="en-IN" sz="1800" spc="-1" strike="noStrike">
              <a:solidFill>
                <a:srgbClr val="000000"/>
              </a:solidFill>
              <a:latin typeface="Arial"/>
            </a:endParaRPr>
          </a:p>
          <a:p>
            <a:pPr algn="just">
              <a:lnSpc>
                <a:spcPct val="100000"/>
              </a:lnSpc>
            </a:pPr>
            <a:endParaRPr b="0" lang="en-IN" sz="1800" spc="-1" strike="noStrike">
              <a:solidFill>
                <a:srgbClr val="000000"/>
              </a:solidFill>
              <a:latin typeface="Arial"/>
            </a:endParaRPr>
          </a:p>
          <a:p>
            <a:pPr marL="343080" indent="-343080" algn="just">
              <a:lnSpc>
                <a:spcPct val="100000"/>
              </a:lnSpc>
              <a:buClr>
                <a:srgbClr val="000000"/>
              </a:buClr>
              <a:buFont typeface="Franklin Gothic Demi"/>
              <a:buAutoNum type="arabicPeriod"/>
            </a:pPr>
            <a:r>
              <a:rPr b="1" lang="en-US" sz="1800" spc="-1" strike="noStrike">
                <a:solidFill>
                  <a:srgbClr val="000000"/>
                </a:solidFill>
                <a:latin typeface="Times New Roman"/>
              </a:rPr>
              <a:t>Use statistical tests to identify any significant deviations from a normal distribution, which could indicate bias.</a:t>
            </a:r>
            <a:endParaRPr b="0" lang="en-IN" sz="1800" spc="-1" strike="noStrike">
              <a:solidFill>
                <a:srgbClr val="000000"/>
              </a:solidFill>
              <a:latin typeface="Arial"/>
            </a:endParaRPr>
          </a:p>
          <a:p>
            <a:pPr algn="just">
              <a:lnSpc>
                <a:spcPct val="100000"/>
              </a:lnSpc>
            </a:pPr>
            <a:endParaRPr b="0" lang="en-IN" sz="1800" spc="-1" strike="noStrike">
              <a:solidFill>
                <a:srgbClr val="000000"/>
              </a:solidFill>
              <a:latin typeface="Arial"/>
            </a:endParaRPr>
          </a:p>
          <a:p>
            <a:pPr marL="343080" indent="-343080" algn="just">
              <a:lnSpc>
                <a:spcPct val="100000"/>
              </a:lnSpc>
              <a:buClr>
                <a:srgbClr val="000000"/>
              </a:buClr>
              <a:buFont typeface="Franklin Gothic Demi"/>
              <a:buAutoNum type="arabicPeriod"/>
            </a:pPr>
            <a:r>
              <a:rPr b="1" lang="en-US" sz="1800" spc="-1" strike="noStrike">
                <a:solidFill>
                  <a:srgbClr val="000000"/>
                </a:solidFill>
                <a:latin typeface="Times New Roman"/>
              </a:rPr>
              <a:t>Reverse-engineer the rating algorithm, if possible, to understand how the ratings are calculated.</a:t>
            </a:r>
            <a:endParaRPr b="0" lang="en-IN" sz="1800" spc="-1" strike="noStrike">
              <a:solidFill>
                <a:srgbClr val="000000"/>
              </a:solidFill>
              <a:latin typeface="Arial"/>
            </a:endParaRPr>
          </a:p>
          <a:p>
            <a:pPr algn="just">
              <a:lnSpc>
                <a:spcPct val="100000"/>
              </a:lnSpc>
            </a:pPr>
            <a:endParaRPr b="0" lang="en-IN" sz="1800" spc="-1" strike="noStrike">
              <a:solidFill>
                <a:srgbClr val="000000"/>
              </a:solidFill>
              <a:latin typeface="Arial"/>
            </a:endParaRPr>
          </a:p>
          <a:p>
            <a:pPr marL="343080" indent="-343080" algn="just">
              <a:lnSpc>
                <a:spcPct val="100000"/>
              </a:lnSpc>
              <a:buClr>
                <a:srgbClr val="000000"/>
              </a:buClr>
              <a:buFont typeface="Franklin Gothic Demi"/>
              <a:buAutoNum type="arabicPeriod"/>
            </a:pPr>
            <a:r>
              <a:rPr b="1" lang="en-US" sz="1800" spc="-1" strike="noStrike">
                <a:solidFill>
                  <a:srgbClr val="000000"/>
                </a:solidFill>
                <a:latin typeface="Times New Roman"/>
              </a:rPr>
              <a:t>Compare the actual user-submitted ratings with the displayed ratings to check for rounding up practices.</a:t>
            </a:r>
            <a:endParaRPr b="0" lang="en-IN" sz="1800" spc="-1" strike="noStrike">
              <a:solidFill>
                <a:srgbClr val="000000"/>
              </a:solidFill>
              <a:latin typeface="Arial"/>
            </a:endParaRPr>
          </a:p>
          <a:p>
            <a:pPr algn="just">
              <a:lnSpc>
                <a:spcPct val="100000"/>
              </a:lnSpc>
            </a:pPr>
            <a:endParaRPr b="0" lang="en-IN" sz="1800" spc="-1" strike="noStrike">
              <a:solidFill>
                <a:srgbClr val="000000"/>
              </a:solidFill>
              <a:latin typeface="Arial"/>
            </a:endParaRPr>
          </a:p>
          <a:p>
            <a:pPr marL="343080" indent="-343080" algn="just">
              <a:lnSpc>
                <a:spcPct val="100000"/>
              </a:lnSpc>
              <a:buClr>
                <a:srgbClr val="000000"/>
              </a:buClr>
              <a:buFont typeface="Franklin Gothic Demi"/>
              <a:buAutoNum type="arabicPeriod"/>
            </a:pPr>
            <a:r>
              <a:rPr b="1" lang="en-US" sz="1800" spc="-1" strike="noStrike">
                <a:solidFill>
                  <a:srgbClr val="000000"/>
                </a:solidFill>
                <a:latin typeface="Times New Roman"/>
              </a:rPr>
              <a:t>Implement machine learning models to predict unbiased ratings based on user reviews and other metadata.Apply fairness-aware algorithms that can detect and correct for biases.</a:t>
            </a:r>
            <a:endParaRPr b="0" lang="en-IN" sz="1800" spc="-1" strike="noStrike">
              <a:solidFill>
                <a:srgbClr val="000000"/>
              </a:solidFill>
              <a:latin typeface="Arial"/>
            </a:endParaRPr>
          </a:p>
          <a:p>
            <a:pPr algn="just">
              <a:lnSpc>
                <a:spcPct val="100000"/>
              </a:lnSpc>
            </a:pPr>
            <a:endParaRPr b="0" lang="en-IN" sz="1800" spc="-1" strike="noStrike">
              <a:solidFill>
                <a:srgbClr val="000000"/>
              </a:solidFill>
              <a:latin typeface="Arial"/>
            </a:endParaRPr>
          </a:p>
          <a:p>
            <a:pPr marL="343080" indent="-343080" algn="just">
              <a:lnSpc>
                <a:spcPct val="100000"/>
              </a:lnSpc>
              <a:tabLst>
                <a:tab algn="l" pos="0"/>
              </a:tabLst>
            </a:pPr>
            <a:r>
              <a:rPr b="0" lang="en-US" sz="1800" spc="-1" strike="noStrike">
                <a:solidFill>
                  <a:srgbClr val="000000"/>
                </a:solidFill>
                <a:latin typeface="Franklin Gothic Book"/>
              </a:rPr>
              <a:t>      </a:t>
            </a:r>
            <a:r>
              <a:rPr b="1" lang="en-US" sz="1800" spc="-1" strike="noStrike">
                <a:solidFill>
                  <a:srgbClr val="000000"/>
                </a:solidFill>
                <a:latin typeface="Times New Roman"/>
              </a:rPr>
              <a:t>This solution aims to ensure that Fandango’s movie ratings are fair, accurate, and trustworthy, ultimately leading to a more reliable platform for both consumers and filmmakers</a:t>
            </a:r>
            <a:endParaRPr b="0" lang="en-IN" sz="1800" spc="-1" strike="noStrike">
              <a:solidFill>
                <a:srgbClr val="000000"/>
              </a:solidFill>
              <a:latin typeface="Arial"/>
            </a:endParaRPr>
          </a:p>
          <a:p>
            <a:pPr algn="just">
              <a:lnSpc>
                <a:spcPct val="100000"/>
              </a:lnSpc>
              <a:tabLst>
                <a:tab algn="l" pos="0"/>
              </a:tabLst>
            </a:pPr>
            <a:endParaRPr b="0" lang="en-IN" sz="1800" spc="-1" strike="noStrike">
              <a:solidFill>
                <a:srgbClr val="000000"/>
              </a:solidFill>
              <a:latin typeface="Arial"/>
            </a:endParaRPr>
          </a:p>
          <a:p>
            <a:pPr algn="just">
              <a:lnSpc>
                <a:spcPct val="100000"/>
              </a:lnSpc>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81040" y="662400"/>
            <a:ext cx="11029320" cy="529920"/>
          </a:xfrm>
          <a:prstGeom prst="rect">
            <a:avLst/>
          </a:prstGeom>
          <a:noFill/>
          <a:ln w="0">
            <a:noFill/>
          </a:ln>
        </p:spPr>
        <p:txBody>
          <a:bodyPr anchor="b">
            <a:normAutofit fontScale="65000"/>
          </a:bodyPr>
          <a:p>
            <a:pPr indent="0">
              <a:lnSpc>
                <a:spcPct val="100000"/>
              </a:lnSpc>
              <a:buNone/>
            </a:pPr>
            <a:r>
              <a:rPr b="1" lang="en-US" sz="4400" spc="-1" strike="noStrike" cap="all">
                <a:solidFill>
                  <a:schemeClr val="accent1"/>
                </a:solidFill>
                <a:latin typeface="Arial"/>
                <a:ea typeface="Franklin Gothic Demi"/>
              </a:rPr>
              <a:t>System  Approach</a:t>
            </a:r>
            <a:endParaRPr b="0" lang="en-US" sz="4400" spc="-1" strike="noStrike">
              <a:solidFill>
                <a:srgbClr val="000000"/>
              </a:solidFill>
              <a:latin typeface="Franklin Gothic Book"/>
            </a:endParaRPr>
          </a:p>
        </p:txBody>
      </p:sp>
      <p:sp>
        <p:nvSpPr>
          <p:cNvPr id="144" name="PlaceHolder 2"/>
          <p:cNvSpPr>
            <a:spLocks noGrp="1"/>
          </p:cNvSpPr>
          <p:nvPr>
            <p:ph/>
          </p:nvPr>
        </p:nvSpPr>
        <p:spPr>
          <a:xfrm>
            <a:off x="581040" y="1302120"/>
            <a:ext cx="11029320" cy="4672800"/>
          </a:xfrm>
          <a:prstGeom prst="rect">
            <a:avLst/>
          </a:prstGeom>
          <a:noFill/>
          <a:ln w="0">
            <a:noFill/>
          </a:ln>
        </p:spPr>
        <p:txBody>
          <a:bodyPr anchor="t">
            <a:normAutofit fontScale="98000"/>
          </a:bodyPr>
          <a:p>
            <a:pPr marL="299880" indent="0" algn="just">
              <a:lnSpc>
                <a:spcPct val="110000"/>
              </a:lnSpc>
              <a:spcBef>
                <a:spcPts val="320"/>
              </a:spcBef>
              <a:spcAft>
                <a:spcPts val="601"/>
              </a:spcAft>
              <a:buNone/>
              <a:tabLst>
                <a:tab algn="l" pos="0"/>
              </a:tabLst>
            </a:pPr>
            <a:r>
              <a:rPr b="0" lang="en-IN" sz="1600" spc="-1" strike="noStrike">
                <a:solidFill>
                  <a:srgbClr val="0f0f0f"/>
                </a:solidFill>
                <a:latin typeface="Times New Roman"/>
              </a:rPr>
              <a:t>      </a:t>
            </a:r>
            <a:r>
              <a:rPr b="0" lang="en-IN" sz="1600" spc="-1" strike="noStrike">
                <a:solidFill>
                  <a:srgbClr val="0f0f0f"/>
                </a:solidFill>
                <a:latin typeface="Times New Roman"/>
              </a:rPr>
              <a:t>Building the proposed solution would involve a combination of  data processing, feature engineering, and machine learning.Here are the key system and library requirements:</a:t>
            </a:r>
            <a:endParaRPr b="0" lang="en-US" sz="1600" spc="-1" strike="noStrike">
              <a:solidFill>
                <a:srgbClr val="404040"/>
              </a:solidFill>
              <a:latin typeface="Franklin Gothic Book"/>
            </a:endParaRPr>
          </a:p>
          <a:p>
            <a:pPr marL="299880" indent="0" algn="just">
              <a:lnSpc>
                <a:spcPct val="110000"/>
              </a:lnSpc>
              <a:spcBef>
                <a:spcPts val="320"/>
              </a:spcBef>
              <a:spcAft>
                <a:spcPts val="601"/>
              </a:spcAft>
              <a:buNone/>
              <a:tabLst>
                <a:tab algn="l" pos="0"/>
              </a:tabLst>
            </a:pPr>
            <a:r>
              <a:rPr b="1" lang="en-IN" sz="1600" spc="-1" strike="noStrike">
                <a:solidFill>
                  <a:srgbClr val="0f0f0f"/>
                </a:solidFill>
                <a:latin typeface="Times New Roman"/>
              </a:rPr>
              <a:t>System requirement:</a:t>
            </a:r>
            <a:endParaRPr b="0" lang="en-US" sz="1600" spc="-1" strike="noStrike">
              <a:solidFill>
                <a:srgbClr val="404040"/>
              </a:solidFill>
              <a:latin typeface="Franklin Gothic Book"/>
            </a:endParaRPr>
          </a:p>
          <a:p>
            <a:pPr marL="299880" indent="0" algn="just">
              <a:lnSpc>
                <a:spcPct val="110000"/>
              </a:lnSpc>
              <a:spcBef>
                <a:spcPts val="320"/>
              </a:spcBef>
              <a:spcAft>
                <a:spcPts val="601"/>
              </a:spcAft>
              <a:buNone/>
              <a:tabLst>
                <a:tab algn="l" pos="0"/>
              </a:tabLst>
            </a:pPr>
            <a:r>
              <a:rPr b="1" lang="en-IN" sz="1600" spc="-1" strike="noStrike">
                <a:solidFill>
                  <a:srgbClr val="0f0f0f"/>
                </a:solidFill>
                <a:latin typeface="Times New Roman"/>
              </a:rPr>
              <a:t>1.Hardware:</a:t>
            </a:r>
            <a:endParaRPr b="0" lang="en-US" sz="1600" spc="-1" strike="noStrike">
              <a:solidFill>
                <a:srgbClr val="404040"/>
              </a:solidFill>
              <a:latin typeface="Franklin Gothic Book"/>
            </a:endParaRPr>
          </a:p>
          <a:p>
            <a:pPr marL="299880" indent="-299880" algn="just">
              <a:lnSpc>
                <a:spcPct val="110000"/>
              </a:lnSpc>
              <a:spcBef>
                <a:spcPts val="320"/>
              </a:spcBef>
              <a:spcAft>
                <a:spcPts val="601"/>
              </a:spcAft>
              <a:buClr>
                <a:srgbClr val="1cade4"/>
              </a:buClr>
              <a:buSzPct val="92000"/>
              <a:buFont typeface="Arial"/>
              <a:buChar char="•"/>
              <a:tabLst>
                <a:tab algn="l" pos="0"/>
              </a:tabLst>
            </a:pPr>
            <a:r>
              <a:rPr b="0" lang="en-IN" sz="1600" spc="-1" strike="noStrike">
                <a:solidFill>
                  <a:srgbClr val="0f0f0f"/>
                </a:solidFill>
                <a:latin typeface="Times New Roman"/>
              </a:rPr>
              <a:t>A computer with sufficient processing power, preferably with multiple cores or a GPU for a faster training of machine  learning models.</a:t>
            </a:r>
            <a:endParaRPr b="0" lang="en-US" sz="1600" spc="-1" strike="noStrike">
              <a:solidFill>
                <a:srgbClr val="404040"/>
              </a:solidFill>
              <a:latin typeface="Franklin Gothic Book"/>
            </a:endParaRPr>
          </a:p>
          <a:p>
            <a:pPr marL="299880" indent="-299880" algn="just">
              <a:lnSpc>
                <a:spcPct val="110000"/>
              </a:lnSpc>
              <a:spcBef>
                <a:spcPts val="320"/>
              </a:spcBef>
              <a:spcAft>
                <a:spcPts val="601"/>
              </a:spcAft>
              <a:buClr>
                <a:srgbClr val="1cade4"/>
              </a:buClr>
              <a:buSzPct val="92000"/>
              <a:buFont typeface="Arial"/>
              <a:buChar char="•"/>
              <a:tabLst>
                <a:tab algn="l" pos="0"/>
              </a:tabLst>
            </a:pPr>
            <a:r>
              <a:rPr b="0" lang="en-IN" sz="1600" spc="-1" strike="noStrike">
                <a:solidFill>
                  <a:srgbClr val="0f0f0f"/>
                </a:solidFill>
                <a:latin typeface="Times New Roman"/>
              </a:rPr>
              <a:t>Adequate RAM to handle the size of the dataset and computational requirements.</a:t>
            </a:r>
            <a:endParaRPr b="0" lang="en-US" sz="1600" spc="-1" strike="noStrike">
              <a:solidFill>
                <a:srgbClr val="404040"/>
              </a:solidFill>
              <a:latin typeface="Franklin Gothic Book"/>
            </a:endParaRPr>
          </a:p>
          <a:p>
            <a:pPr marL="299880" indent="0" algn="just">
              <a:lnSpc>
                <a:spcPct val="110000"/>
              </a:lnSpc>
              <a:spcBef>
                <a:spcPts val="320"/>
              </a:spcBef>
              <a:spcAft>
                <a:spcPts val="601"/>
              </a:spcAft>
              <a:buNone/>
              <a:tabLst>
                <a:tab algn="l" pos="0"/>
              </a:tabLst>
            </a:pPr>
            <a:r>
              <a:rPr b="1" lang="en-IN" sz="1600" spc="-1" strike="noStrike">
                <a:solidFill>
                  <a:srgbClr val="0f0f0f"/>
                </a:solidFill>
                <a:latin typeface="Times New Roman"/>
              </a:rPr>
              <a:t>2.Software:</a:t>
            </a:r>
            <a:endParaRPr b="0" lang="en-US" sz="1600" spc="-1" strike="noStrike">
              <a:solidFill>
                <a:srgbClr val="404040"/>
              </a:solidFill>
              <a:latin typeface="Franklin Gothic Book"/>
            </a:endParaRPr>
          </a:p>
          <a:p>
            <a:pPr marL="299880" indent="-299880" algn="just">
              <a:lnSpc>
                <a:spcPct val="110000"/>
              </a:lnSpc>
              <a:spcBef>
                <a:spcPts val="320"/>
              </a:spcBef>
              <a:spcAft>
                <a:spcPts val="601"/>
              </a:spcAft>
              <a:buClr>
                <a:srgbClr val="1cade4"/>
              </a:buClr>
              <a:buSzPct val="92000"/>
              <a:buFont typeface="Arial"/>
              <a:buChar char="•"/>
              <a:tabLst>
                <a:tab algn="l" pos="0"/>
              </a:tabLst>
            </a:pPr>
            <a:r>
              <a:rPr b="0" lang="en-IN" sz="1600" spc="-1" strike="noStrike">
                <a:solidFill>
                  <a:srgbClr val="0f0f0f"/>
                </a:solidFill>
                <a:latin typeface="Times New Roman"/>
              </a:rPr>
              <a:t>An operating system compatible with the required machine learning libraries(eg.Windows, Linux, maacOS).</a:t>
            </a:r>
            <a:endParaRPr b="0" lang="en-US" sz="1600" spc="-1" strike="noStrike">
              <a:solidFill>
                <a:srgbClr val="404040"/>
              </a:solidFill>
              <a:latin typeface="Franklin Gothic Book"/>
            </a:endParaRPr>
          </a:p>
          <a:p>
            <a:pPr marL="299880" indent="0" algn="just">
              <a:lnSpc>
                <a:spcPct val="110000"/>
              </a:lnSpc>
              <a:spcBef>
                <a:spcPts val="320"/>
              </a:spcBef>
              <a:spcAft>
                <a:spcPts val="601"/>
              </a:spcAft>
              <a:buNone/>
              <a:tabLst>
                <a:tab algn="l" pos="0"/>
              </a:tabLst>
            </a:pPr>
            <a:r>
              <a:rPr b="1" lang="en-IN" sz="1600" spc="-1" strike="noStrike">
                <a:solidFill>
                  <a:srgbClr val="0f0f0f"/>
                </a:solidFill>
                <a:latin typeface="Times New Roman"/>
              </a:rPr>
              <a:t>Library Requirements:</a:t>
            </a:r>
            <a:endParaRPr b="0" lang="en-US" sz="1600" spc="-1" strike="noStrike">
              <a:solidFill>
                <a:srgbClr val="404040"/>
              </a:solidFill>
              <a:latin typeface="Franklin Gothic Book"/>
            </a:endParaRPr>
          </a:p>
          <a:p>
            <a:pPr marL="299880" indent="0" algn="just">
              <a:lnSpc>
                <a:spcPct val="110000"/>
              </a:lnSpc>
              <a:spcBef>
                <a:spcPts val="320"/>
              </a:spcBef>
              <a:spcAft>
                <a:spcPts val="601"/>
              </a:spcAft>
              <a:buNone/>
              <a:tabLst>
                <a:tab algn="l" pos="0"/>
              </a:tabLst>
            </a:pPr>
            <a:r>
              <a:rPr b="1" lang="en-IN" sz="1600" spc="-1" strike="noStrike">
                <a:solidFill>
                  <a:srgbClr val="0f0f0f"/>
                </a:solidFill>
                <a:latin typeface="Times New Roman"/>
              </a:rPr>
              <a:t>1.Data Processing and Analysis:</a:t>
            </a:r>
            <a:endParaRPr b="0" lang="en-US" sz="1600" spc="-1" strike="noStrike">
              <a:solidFill>
                <a:srgbClr val="404040"/>
              </a:solidFill>
              <a:latin typeface="Franklin Gothic Book"/>
            </a:endParaRPr>
          </a:p>
          <a:p>
            <a:pPr marL="335880" indent="-335880" algn="just">
              <a:lnSpc>
                <a:spcPct val="110000"/>
              </a:lnSpc>
              <a:spcBef>
                <a:spcPts val="320"/>
              </a:spcBef>
              <a:spcAft>
                <a:spcPts val="601"/>
              </a:spcAft>
              <a:buClr>
                <a:srgbClr val="1cade4"/>
              </a:buClr>
              <a:buSzPct val="92000"/>
              <a:buFont typeface="Arial"/>
              <a:buChar char="•"/>
              <a:tabLst>
                <a:tab algn="l" pos="0"/>
              </a:tabLst>
            </a:pPr>
            <a:r>
              <a:rPr b="0" lang="en-IN" sz="1600" spc="-1" strike="noStrike">
                <a:solidFill>
                  <a:srgbClr val="0f0f0f"/>
                </a:solidFill>
                <a:latin typeface="Times New Roman"/>
              </a:rPr>
              <a:t>Pandas: For data manipulation and analysis.</a:t>
            </a:r>
            <a:endParaRPr b="0" lang="en-US" sz="1600" spc="-1" strike="noStrike">
              <a:solidFill>
                <a:srgbClr val="404040"/>
              </a:solidFill>
              <a:latin typeface="Franklin Gothic Book"/>
            </a:endParaRPr>
          </a:p>
          <a:p>
            <a:pPr marL="335880" indent="-335880" algn="just">
              <a:lnSpc>
                <a:spcPct val="110000"/>
              </a:lnSpc>
              <a:spcBef>
                <a:spcPts val="320"/>
              </a:spcBef>
              <a:spcAft>
                <a:spcPts val="601"/>
              </a:spcAft>
              <a:buClr>
                <a:srgbClr val="1cade4"/>
              </a:buClr>
              <a:buSzPct val="92000"/>
              <a:buFont typeface="Arial"/>
              <a:buChar char="•"/>
              <a:tabLst>
                <a:tab algn="l" pos="0"/>
              </a:tabLst>
            </a:pPr>
            <a:r>
              <a:rPr b="0" lang="en-IN" sz="1600" spc="-1" strike="noStrike">
                <a:solidFill>
                  <a:srgbClr val="0f0f0f"/>
                </a:solidFill>
                <a:latin typeface="Times New Roman"/>
              </a:rPr>
              <a:t>Numpy: For numerical operations on data.</a:t>
            </a:r>
            <a:endParaRPr b="0" lang="en-US" sz="1600"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lang="en-US" sz="1600"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lang="en-US" sz="1600"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lang="en-US" sz="1600" spc="-1" strike="noStrike">
              <a:solidFill>
                <a:srgbClr val="404040"/>
              </a:solidFill>
              <a:latin typeface="Franklin Gothic Book"/>
            </a:endParaRPr>
          </a:p>
          <a:p>
            <a:pPr marL="299880" indent="0">
              <a:lnSpc>
                <a:spcPct val="110000"/>
              </a:lnSpc>
              <a:spcBef>
                <a:spcPts val="340"/>
              </a:spcBef>
              <a:spcAft>
                <a:spcPts val="601"/>
              </a:spcAft>
              <a:buNone/>
              <a:tabLst>
                <a:tab algn="l" pos="0"/>
              </a:tabLst>
            </a:pPr>
            <a:endParaRPr b="0" lang="en-US" sz="17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81040" y="702000"/>
            <a:ext cx="11029320" cy="529920"/>
          </a:xfrm>
          <a:prstGeom prst="rect">
            <a:avLst/>
          </a:prstGeom>
          <a:noFill/>
          <a:ln w="0">
            <a:noFill/>
          </a:ln>
        </p:spPr>
        <p:txBody>
          <a:bodyPr anchor="b">
            <a:noAutofit/>
          </a:bodyPr>
          <a:p>
            <a:pPr indent="0">
              <a:lnSpc>
                <a:spcPct val="100000"/>
              </a:lnSpc>
              <a:buNone/>
            </a:pPr>
            <a:r>
              <a:rPr b="1" lang="en-US" sz="2800" spc="-1" strike="noStrike" cap="all">
                <a:solidFill>
                  <a:schemeClr val="accent1"/>
                </a:solidFill>
                <a:latin typeface="Arial"/>
                <a:ea typeface="Franklin Gothic Demi"/>
              </a:rPr>
              <a:t>System  Approach - cont</a:t>
            </a:r>
            <a:endParaRPr b="0" lang="en-US" sz="2800" spc="-1" strike="noStrike">
              <a:solidFill>
                <a:srgbClr val="000000"/>
              </a:solidFill>
              <a:latin typeface="Franklin Gothic Book"/>
            </a:endParaRPr>
          </a:p>
        </p:txBody>
      </p:sp>
      <p:sp>
        <p:nvSpPr>
          <p:cNvPr id="146" name="PlaceHolder 2"/>
          <p:cNvSpPr>
            <a:spLocks noGrp="1"/>
          </p:cNvSpPr>
          <p:nvPr>
            <p:ph/>
          </p:nvPr>
        </p:nvSpPr>
        <p:spPr>
          <a:xfrm>
            <a:off x="581040" y="1302120"/>
            <a:ext cx="11029320" cy="4672800"/>
          </a:xfrm>
          <a:prstGeom prst="rect">
            <a:avLst/>
          </a:prstGeom>
          <a:noFill/>
          <a:ln w="0">
            <a:noFill/>
          </a:ln>
        </p:spPr>
        <p:txBody>
          <a:bodyPr anchor="t">
            <a:normAutofit/>
          </a:bodyPr>
          <a:p>
            <a:pPr marL="306000" indent="0">
              <a:lnSpc>
                <a:spcPct val="110000"/>
              </a:lnSpc>
              <a:spcBef>
                <a:spcPts val="400"/>
              </a:spcBef>
              <a:spcAft>
                <a:spcPts val="601"/>
              </a:spcAft>
              <a:buNone/>
              <a:tabLst>
                <a:tab algn="l" pos="0"/>
              </a:tabLst>
            </a:pPr>
            <a:r>
              <a:rPr b="1" lang="en-US" sz="2000" spc="-1" strike="noStrike">
                <a:solidFill>
                  <a:srgbClr val="404040"/>
                </a:solidFill>
                <a:latin typeface="Times New Roman"/>
              </a:rPr>
              <a:t>2.Data Visualization:</a:t>
            </a:r>
            <a:endParaRPr b="0" lang="en-US" sz="2000" spc="-1" strike="noStrike">
              <a:solidFill>
                <a:srgbClr val="404040"/>
              </a:solidFill>
              <a:latin typeface="Franklin Gothic Book"/>
            </a:endParaRPr>
          </a:p>
          <a:p>
            <a:pPr marL="306000" indent="-306000">
              <a:lnSpc>
                <a:spcPct val="110000"/>
              </a:lnSpc>
              <a:spcBef>
                <a:spcPts val="320"/>
              </a:spcBef>
              <a:spcAft>
                <a:spcPts val="601"/>
              </a:spcAft>
              <a:buClr>
                <a:srgbClr val="1cade4"/>
              </a:buClr>
              <a:buSzPct val="92000"/>
              <a:buFont typeface="Arial"/>
              <a:buChar char="•"/>
              <a:tabLst>
                <a:tab algn="l" pos="0"/>
              </a:tabLst>
            </a:pPr>
            <a:r>
              <a:rPr b="0" lang="en-US" sz="1600" spc="-1" strike="noStrike">
                <a:solidFill>
                  <a:srgbClr val="404040"/>
                </a:solidFill>
                <a:latin typeface="Times New Roman"/>
              </a:rPr>
              <a:t>Matplotlib and Seaborn: For creating visualizations to understand patterns.</a:t>
            </a:r>
            <a:endParaRPr b="0" lang="en-US" sz="1600" spc="-1" strike="noStrike">
              <a:solidFill>
                <a:srgbClr val="404040"/>
              </a:solidFill>
              <a:latin typeface="Franklin Gothic Book"/>
            </a:endParaRPr>
          </a:p>
          <a:p>
            <a:pPr marL="306000" indent="-306000">
              <a:lnSpc>
                <a:spcPct val="110000"/>
              </a:lnSpc>
              <a:spcBef>
                <a:spcPts val="320"/>
              </a:spcBef>
              <a:spcAft>
                <a:spcPts val="601"/>
              </a:spcAft>
              <a:buClr>
                <a:srgbClr val="1cade4"/>
              </a:buClr>
              <a:buSzPct val="92000"/>
              <a:buFont typeface="Arial"/>
              <a:buChar char="•"/>
              <a:tabLst>
                <a:tab algn="l" pos="0"/>
              </a:tabLst>
            </a:pPr>
            <a:r>
              <a:rPr b="0" lang="en-US" sz="1600" spc="-1" strike="noStrike">
                <a:solidFill>
                  <a:srgbClr val="404040"/>
                </a:solidFill>
                <a:latin typeface="Times New Roman"/>
              </a:rPr>
              <a:t>Plotly or Bokeh: Interactive visualization libraries for more complex visualization.  </a:t>
            </a:r>
            <a:endParaRPr b="0" lang="en-US" sz="16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p>
            <a:pPr indent="0">
              <a:lnSpc>
                <a:spcPct val="100000"/>
              </a:lnSpc>
              <a:buNone/>
            </a:pPr>
            <a:r>
              <a:rPr b="1" lang="en-US" sz="4400" spc="-1" strike="noStrike" cap="all">
                <a:solidFill>
                  <a:schemeClr val="accent1"/>
                </a:solidFill>
                <a:latin typeface="Arial"/>
                <a:ea typeface="Franklin Gothic Demi"/>
              </a:rPr>
              <a:t>Algorithm &amp; Deployment</a:t>
            </a:r>
            <a:endParaRPr b="0" lang="en-US" sz="4400" spc="-1" strike="noStrike">
              <a:solidFill>
                <a:srgbClr val="000000"/>
              </a:solidFill>
              <a:latin typeface="Franklin Gothic Book"/>
            </a:endParaRPr>
          </a:p>
        </p:txBody>
      </p:sp>
      <p:sp>
        <p:nvSpPr>
          <p:cNvPr id="148" name="PlaceHolder 2"/>
          <p:cNvSpPr>
            <a:spLocks noGrp="1"/>
          </p:cNvSpPr>
          <p:nvPr>
            <p:ph/>
          </p:nvPr>
        </p:nvSpPr>
        <p:spPr>
          <a:xfrm>
            <a:off x="581040" y="1302120"/>
            <a:ext cx="11029320" cy="4771800"/>
          </a:xfrm>
          <a:prstGeom prst="rect">
            <a:avLst/>
          </a:prstGeom>
          <a:noFill/>
          <a:ln w="0">
            <a:noFill/>
          </a:ln>
        </p:spPr>
        <p:txBody>
          <a:bodyPr anchor="t">
            <a:normAutofit/>
          </a:bodyPr>
          <a:p>
            <a:pPr marL="305280" indent="0">
              <a:lnSpc>
                <a:spcPct val="110000"/>
              </a:lnSpc>
              <a:spcBef>
                <a:spcPts val="340"/>
              </a:spcBef>
              <a:spcAft>
                <a:spcPts val="601"/>
              </a:spcAft>
              <a:buNone/>
              <a:tabLst>
                <a:tab algn="l" pos="0"/>
              </a:tabLst>
            </a:pPr>
            <a:r>
              <a:rPr b="0" lang="en-IN" sz="1700" spc="-1" strike="noStrike">
                <a:solidFill>
                  <a:srgbClr val="404040"/>
                </a:solidFill>
                <a:latin typeface="Franklin Gothic Book"/>
              </a:rPr>
              <a:t>                                                                      </a:t>
            </a:r>
            <a:r>
              <a:rPr b="1" lang="en-IN" sz="1700" spc="-1" strike="noStrike">
                <a:solidFill>
                  <a:srgbClr val="404040"/>
                </a:solidFill>
                <a:latin typeface="Times New Roman"/>
              </a:rPr>
              <a:t>Algorithm Selection</a:t>
            </a:r>
            <a:endParaRPr b="0" lang="en-US" sz="1700" spc="-1" strike="noStrike">
              <a:solidFill>
                <a:srgbClr val="404040"/>
              </a:solidFill>
              <a:latin typeface="Franklin Gothic Book"/>
            </a:endParaRPr>
          </a:p>
          <a:p>
            <a:pPr marL="305280" indent="0">
              <a:lnSpc>
                <a:spcPct val="110000"/>
              </a:lnSpc>
              <a:spcBef>
                <a:spcPts val="340"/>
              </a:spcBef>
              <a:spcAft>
                <a:spcPts val="601"/>
              </a:spcAft>
              <a:buNone/>
              <a:tabLst>
                <a:tab algn="l" pos="0"/>
              </a:tabLst>
            </a:pPr>
            <a:r>
              <a:rPr b="1" lang="en-IN" sz="1700" spc="-1" strike="noStrike">
                <a:solidFill>
                  <a:srgbClr val="404040"/>
                </a:solidFill>
                <a:latin typeface="Times New Roman"/>
              </a:rPr>
              <a:t>Data Exploration:</a:t>
            </a:r>
            <a:endParaRPr b="0" lang="en-US" sz="1700" spc="-1" strike="noStrike">
              <a:solidFill>
                <a:srgbClr val="404040"/>
              </a:solidFill>
              <a:latin typeface="Franklin Gothic Book"/>
            </a:endParaRPr>
          </a:p>
          <a:p>
            <a:pPr marL="305280" indent="-305280">
              <a:lnSpc>
                <a:spcPct val="110000"/>
              </a:lnSpc>
              <a:spcBef>
                <a:spcPts val="340"/>
              </a:spcBef>
              <a:spcAft>
                <a:spcPts val="601"/>
              </a:spcAft>
              <a:buClr>
                <a:srgbClr val="1cade4"/>
              </a:buClr>
              <a:buSzPct val="92000"/>
              <a:buFont typeface="Arial"/>
              <a:buChar char="•"/>
              <a:tabLst>
                <a:tab algn="l" pos="0"/>
              </a:tabLst>
            </a:pPr>
            <a:r>
              <a:rPr b="0" lang="en-IN" sz="1700" spc="-1" strike="noStrike">
                <a:solidFill>
                  <a:srgbClr val="404040"/>
                </a:solidFill>
                <a:latin typeface="Times New Roman"/>
              </a:rPr>
              <a:t>Explore  the fandango movie rating dataset’s structure, features, and target variable(s).</a:t>
            </a:r>
            <a:endParaRPr b="0" lang="en-US" sz="1700" spc="-1" strike="noStrike">
              <a:solidFill>
                <a:srgbClr val="404040"/>
              </a:solidFill>
              <a:latin typeface="Franklin Gothic Book"/>
            </a:endParaRPr>
          </a:p>
          <a:p>
            <a:pPr marL="305280" indent="-305280">
              <a:lnSpc>
                <a:spcPct val="110000"/>
              </a:lnSpc>
              <a:spcBef>
                <a:spcPts val="340"/>
              </a:spcBef>
              <a:spcAft>
                <a:spcPts val="601"/>
              </a:spcAft>
              <a:buClr>
                <a:srgbClr val="1cade4"/>
              </a:buClr>
              <a:buSzPct val="92000"/>
              <a:buFont typeface="Arial"/>
              <a:buChar char="•"/>
              <a:tabLst>
                <a:tab algn="l" pos="0"/>
              </a:tabLst>
            </a:pPr>
            <a:r>
              <a:rPr b="0" lang="en-IN" sz="1700" spc="-1" strike="noStrike">
                <a:solidFill>
                  <a:srgbClr val="404040"/>
                </a:solidFill>
                <a:latin typeface="Times New Roman"/>
              </a:rPr>
              <a:t>Identify potential patterns, correlations, and outliers</a:t>
            </a:r>
            <a:endParaRPr b="0" lang="en-US" sz="1700" spc="-1" strike="noStrike">
              <a:solidFill>
                <a:srgbClr val="404040"/>
              </a:solidFill>
              <a:latin typeface="Franklin Gothic Book"/>
            </a:endParaRPr>
          </a:p>
          <a:p>
            <a:pPr marL="305280" indent="0">
              <a:lnSpc>
                <a:spcPct val="110000"/>
              </a:lnSpc>
              <a:spcBef>
                <a:spcPts val="340"/>
              </a:spcBef>
              <a:spcAft>
                <a:spcPts val="601"/>
              </a:spcAft>
              <a:buNone/>
              <a:tabLst>
                <a:tab algn="l" pos="0"/>
              </a:tabLst>
            </a:pPr>
            <a:r>
              <a:rPr b="1" lang="en-IN" sz="1700" spc="-1" strike="noStrike">
                <a:solidFill>
                  <a:srgbClr val="404040"/>
                </a:solidFill>
                <a:latin typeface="Times New Roman"/>
              </a:rPr>
              <a:t>Problem Formulation:</a:t>
            </a:r>
            <a:endParaRPr b="0" lang="en-US" sz="1700" spc="-1" strike="noStrike">
              <a:solidFill>
                <a:srgbClr val="404040"/>
              </a:solidFill>
              <a:latin typeface="Franklin Gothic Book"/>
            </a:endParaRPr>
          </a:p>
          <a:p>
            <a:pPr marL="305280" indent="-305280">
              <a:lnSpc>
                <a:spcPct val="110000"/>
              </a:lnSpc>
              <a:spcBef>
                <a:spcPts val="340"/>
              </a:spcBef>
              <a:spcAft>
                <a:spcPts val="601"/>
              </a:spcAft>
              <a:buClr>
                <a:srgbClr val="1cade4"/>
              </a:buClr>
              <a:buSzPct val="92000"/>
              <a:buFont typeface="Arial"/>
              <a:buChar char="•"/>
              <a:tabLst>
                <a:tab algn="l" pos="0"/>
              </a:tabLst>
            </a:pPr>
            <a:r>
              <a:rPr b="0" lang="en-IN" sz="1700" spc="-1" strike="noStrike">
                <a:solidFill>
                  <a:srgbClr val="404040"/>
                </a:solidFill>
                <a:latin typeface="Times New Roman"/>
              </a:rPr>
              <a:t>Define the problem:Predicting the </a:t>
            </a:r>
            <a:r>
              <a:rPr b="0" lang="en-US" sz="1700" spc="-1" strike="noStrike">
                <a:solidFill>
                  <a:srgbClr val="404040"/>
                </a:solidFill>
                <a:latin typeface="Times New Roman"/>
              </a:rPr>
              <a:t>consumers in making informed choices about which movies to watch by providing ratings and reviews.</a:t>
            </a:r>
            <a:r>
              <a:rPr b="0" lang="en-IN" sz="1700" spc="-1" strike="noStrike">
                <a:solidFill>
                  <a:srgbClr val="404040"/>
                </a:solidFill>
                <a:latin typeface="Times New Roman"/>
              </a:rPr>
              <a:t> </a:t>
            </a:r>
            <a:endParaRPr b="0" lang="en-US" sz="1700" spc="-1" strike="noStrike">
              <a:solidFill>
                <a:srgbClr val="404040"/>
              </a:solidFill>
              <a:latin typeface="Franklin Gothic Book"/>
            </a:endParaRPr>
          </a:p>
          <a:p>
            <a:pPr marL="305280" indent="0">
              <a:lnSpc>
                <a:spcPct val="110000"/>
              </a:lnSpc>
              <a:spcBef>
                <a:spcPts val="340"/>
              </a:spcBef>
              <a:spcAft>
                <a:spcPts val="601"/>
              </a:spcAft>
              <a:buNone/>
              <a:tabLst>
                <a:tab algn="l" pos="0"/>
              </a:tabLst>
            </a:pPr>
            <a:r>
              <a:rPr b="1" lang="en-IN" sz="1700" spc="-1" strike="noStrike">
                <a:solidFill>
                  <a:srgbClr val="404040"/>
                </a:solidFill>
                <a:latin typeface="Times New Roman"/>
              </a:rPr>
              <a:t>Algorithm Selection</a:t>
            </a:r>
            <a:endParaRPr b="0" lang="en-US" sz="1700" spc="-1" strike="noStrike">
              <a:solidFill>
                <a:srgbClr val="404040"/>
              </a:solidFill>
              <a:latin typeface="Franklin Gothic Book"/>
            </a:endParaRPr>
          </a:p>
          <a:p>
            <a:pPr marL="305280" indent="-305280">
              <a:lnSpc>
                <a:spcPct val="110000"/>
              </a:lnSpc>
              <a:spcBef>
                <a:spcPts val="340"/>
              </a:spcBef>
              <a:spcAft>
                <a:spcPts val="601"/>
              </a:spcAft>
              <a:buClr>
                <a:srgbClr val="1cade4"/>
              </a:buClr>
              <a:buSzPct val="92000"/>
              <a:buFont typeface="Arial"/>
              <a:buChar char="•"/>
              <a:tabLst>
                <a:tab algn="l" pos="0"/>
              </a:tabLst>
            </a:pPr>
            <a:r>
              <a:rPr b="0" lang="en-IN" sz="1700" spc="-1" strike="noStrike">
                <a:solidFill>
                  <a:srgbClr val="404040"/>
                </a:solidFill>
                <a:latin typeface="Times New Roman"/>
              </a:rPr>
              <a:t>Regression tasks (eg. Predicting daily rates)</a:t>
            </a:r>
            <a:endParaRPr b="0" lang="en-US" sz="1700" spc="-1" strike="noStrike">
              <a:solidFill>
                <a:srgbClr val="404040"/>
              </a:solidFill>
              <a:latin typeface="Franklin Gothic Book"/>
            </a:endParaRPr>
          </a:p>
          <a:p>
            <a:pPr marL="399960" indent="-399960">
              <a:lnSpc>
                <a:spcPct val="110000"/>
              </a:lnSpc>
              <a:spcBef>
                <a:spcPts val="340"/>
              </a:spcBef>
              <a:spcAft>
                <a:spcPts val="601"/>
              </a:spcAft>
              <a:buClr>
                <a:srgbClr val="1cade4"/>
              </a:buClr>
              <a:buSzPct val="92000"/>
              <a:buFont typeface="Franklin Gothic Demi"/>
              <a:buAutoNum type="romanLcPeriod"/>
              <a:tabLst>
                <a:tab algn="l" pos="0"/>
              </a:tabLst>
            </a:pPr>
            <a:r>
              <a:rPr b="0" lang="en-IN" sz="1700" spc="-1" strike="noStrike">
                <a:solidFill>
                  <a:srgbClr val="404040"/>
                </a:solidFill>
                <a:latin typeface="Times New Roman"/>
              </a:rPr>
              <a:t>  </a:t>
            </a:r>
            <a:r>
              <a:rPr b="0" lang="en-IN" sz="1700" spc="-1" strike="noStrike">
                <a:solidFill>
                  <a:srgbClr val="404040"/>
                </a:solidFill>
                <a:latin typeface="Times New Roman"/>
              </a:rPr>
              <a:t>consider linear regression, decision trees, or ensemble methods (XGBoost, LightGBM).</a:t>
            </a:r>
            <a:endParaRPr b="0" lang="en-US" sz="1700" spc="-1" strike="noStrike">
              <a:solidFill>
                <a:srgbClr val="404040"/>
              </a:solidFill>
              <a:latin typeface="Franklin Gothic Book"/>
            </a:endParaRPr>
          </a:p>
          <a:p>
            <a:pPr marL="399960" indent="-399960">
              <a:lnSpc>
                <a:spcPct val="110000"/>
              </a:lnSpc>
              <a:spcBef>
                <a:spcPts val="340"/>
              </a:spcBef>
              <a:spcAft>
                <a:spcPts val="601"/>
              </a:spcAft>
              <a:buClr>
                <a:srgbClr val="1cade4"/>
              </a:buClr>
              <a:buSzPct val="92000"/>
              <a:buFont typeface="Arial"/>
              <a:buChar char="•"/>
              <a:tabLst>
                <a:tab algn="l" pos="0"/>
              </a:tabLst>
            </a:pPr>
            <a:r>
              <a:rPr b="0" lang="en-IN" sz="1700" spc="-1" strike="noStrike">
                <a:solidFill>
                  <a:srgbClr val="404040"/>
                </a:solidFill>
                <a:latin typeface="Times New Roman"/>
              </a:rPr>
              <a:t>Classification tasks (eg, predicting special  tasks)</a:t>
            </a:r>
            <a:endParaRPr b="0" lang="en-US" sz="1700" spc="-1" strike="noStrike">
              <a:solidFill>
                <a:srgbClr val="404040"/>
              </a:solidFill>
              <a:latin typeface="Franklin Gothic Book"/>
            </a:endParaRPr>
          </a:p>
          <a:p>
            <a:pPr marL="399960" indent="-399960">
              <a:lnSpc>
                <a:spcPct val="110000"/>
              </a:lnSpc>
              <a:spcBef>
                <a:spcPts val="340"/>
              </a:spcBef>
              <a:spcAft>
                <a:spcPts val="601"/>
              </a:spcAft>
              <a:buClr>
                <a:srgbClr val="1cade4"/>
              </a:buClr>
              <a:buSzPct val="92000"/>
              <a:buFont typeface="Franklin Gothic Demi"/>
              <a:buAutoNum type="romanLcPeriod"/>
              <a:tabLst>
                <a:tab algn="l" pos="0"/>
              </a:tabLst>
            </a:pPr>
            <a:r>
              <a:rPr b="0" lang="en-IN" sz="1700" spc="-1" strike="noStrike">
                <a:solidFill>
                  <a:srgbClr val="404040"/>
                </a:solidFill>
                <a:latin typeface="Times New Roman"/>
              </a:rPr>
              <a:t>Consider logistic regression,decision trees, or random forests.</a:t>
            </a:r>
            <a:endParaRPr b="0" lang="en-US" sz="1700"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lang="en-US" sz="17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581040" y="702000"/>
            <a:ext cx="11029320" cy="529920"/>
          </a:xfrm>
          <a:prstGeom prst="rect">
            <a:avLst/>
          </a:prstGeom>
          <a:noFill/>
          <a:ln w="0">
            <a:noFill/>
          </a:ln>
        </p:spPr>
        <p:txBody>
          <a:bodyPr anchor="b">
            <a:noAutofit/>
          </a:bodyPr>
          <a:p>
            <a:pPr indent="0">
              <a:lnSpc>
                <a:spcPct val="100000"/>
              </a:lnSpc>
              <a:buNone/>
            </a:pPr>
            <a:r>
              <a:rPr b="1" lang="en-US" sz="2800" spc="-1" strike="noStrike" cap="all">
                <a:solidFill>
                  <a:schemeClr val="accent1"/>
                </a:solidFill>
                <a:latin typeface="Arial"/>
                <a:ea typeface="Franklin Gothic Demi"/>
              </a:rPr>
              <a:t>Algorithm &amp; Deployment</a:t>
            </a:r>
            <a:endParaRPr b="0" lang="en-US" sz="2800" spc="-1" strike="noStrike">
              <a:solidFill>
                <a:srgbClr val="000000"/>
              </a:solidFill>
              <a:latin typeface="Franklin Gothic Book"/>
            </a:endParaRPr>
          </a:p>
        </p:txBody>
      </p:sp>
      <p:sp>
        <p:nvSpPr>
          <p:cNvPr id="150" name="PlaceHolder 2"/>
          <p:cNvSpPr>
            <a:spLocks noGrp="1"/>
          </p:cNvSpPr>
          <p:nvPr>
            <p:ph/>
          </p:nvPr>
        </p:nvSpPr>
        <p:spPr>
          <a:xfrm>
            <a:off x="581040" y="1302120"/>
            <a:ext cx="11029320" cy="4672800"/>
          </a:xfrm>
          <a:prstGeom prst="rect">
            <a:avLst/>
          </a:prstGeom>
          <a:noFill/>
          <a:ln w="0">
            <a:noFill/>
          </a:ln>
        </p:spPr>
        <p:txBody>
          <a:bodyPr anchor="t">
            <a:noAutofit/>
          </a:bodyPr>
          <a:p>
            <a:pPr marL="306000" indent="0">
              <a:lnSpc>
                <a:spcPct val="110000"/>
              </a:lnSpc>
              <a:spcBef>
                <a:spcPts val="340"/>
              </a:spcBef>
              <a:spcAft>
                <a:spcPts val="601"/>
              </a:spcAft>
              <a:buNone/>
              <a:tabLst>
                <a:tab algn="l" pos="0"/>
              </a:tabLst>
            </a:pPr>
            <a:r>
              <a:rPr b="1" lang="en-IN" sz="1700" spc="-1" strike="noStrike">
                <a:solidFill>
                  <a:srgbClr val="404040"/>
                </a:solidFill>
                <a:latin typeface="Times New Roman"/>
              </a:rPr>
              <a:t>                                                                   </a:t>
            </a:r>
            <a:r>
              <a:rPr b="1" lang="en-IN" sz="1700" spc="-1" strike="noStrike">
                <a:solidFill>
                  <a:srgbClr val="404040"/>
                </a:solidFill>
                <a:latin typeface="Times New Roman"/>
              </a:rPr>
              <a:t>Data Input</a:t>
            </a:r>
            <a:endParaRPr b="0" lang="en-US" sz="1700" spc="-1" strike="noStrike">
              <a:solidFill>
                <a:srgbClr val="404040"/>
              </a:solidFill>
              <a:latin typeface="Franklin Gothic Book"/>
            </a:endParaRPr>
          </a:p>
          <a:p>
            <a:pPr marL="306000" indent="0">
              <a:lnSpc>
                <a:spcPct val="110000"/>
              </a:lnSpc>
              <a:spcBef>
                <a:spcPts val="340"/>
              </a:spcBef>
              <a:spcAft>
                <a:spcPts val="601"/>
              </a:spcAft>
              <a:buNone/>
              <a:tabLst>
                <a:tab algn="l" pos="0"/>
              </a:tabLst>
            </a:pPr>
            <a:r>
              <a:rPr b="1" lang="en-IN" sz="1700" spc="-1" strike="noStrike">
                <a:solidFill>
                  <a:srgbClr val="404040"/>
                </a:solidFill>
                <a:latin typeface="Times New Roman"/>
              </a:rPr>
              <a:t>Data Collection:</a:t>
            </a:r>
            <a:endParaRPr b="0" lang="en-US" sz="1700" spc="-1" strike="noStrike">
              <a:solidFill>
                <a:srgbClr val="404040"/>
              </a:solidFill>
              <a:latin typeface="Franklin Gothic Book"/>
            </a:endParaRPr>
          </a:p>
          <a:p>
            <a:pPr marL="306000" indent="0">
              <a:lnSpc>
                <a:spcPct val="110000"/>
              </a:lnSpc>
              <a:spcBef>
                <a:spcPts val="340"/>
              </a:spcBef>
              <a:spcAft>
                <a:spcPts val="601"/>
              </a:spcAft>
              <a:buNone/>
              <a:tabLst>
                <a:tab algn="l" pos="0"/>
              </a:tabLst>
            </a:pPr>
            <a:r>
              <a:rPr b="0" lang="en-US" sz="1700" spc="-1" strike="noStrike">
                <a:solidFill>
                  <a:srgbClr val="404040"/>
                </a:solidFill>
                <a:latin typeface="Times New Roman"/>
              </a:rPr>
              <a:t>Collect a comprehensive dataset of movie ratings from Fandango’s website.</a:t>
            </a:r>
            <a:endParaRPr b="0" lang="en-US" sz="1700" spc="-1" strike="noStrike">
              <a:solidFill>
                <a:srgbClr val="404040"/>
              </a:solidFill>
              <a:latin typeface="Franklin Gothic Book"/>
            </a:endParaRPr>
          </a:p>
          <a:p>
            <a:pPr marL="306000" indent="0">
              <a:lnSpc>
                <a:spcPct val="110000"/>
              </a:lnSpc>
              <a:spcBef>
                <a:spcPts val="340"/>
              </a:spcBef>
              <a:spcAft>
                <a:spcPts val="601"/>
              </a:spcAft>
              <a:buNone/>
              <a:tabLst>
                <a:tab algn="l" pos="0"/>
              </a:tabLst>
            </a:pPr>
            <a:r>
              <a:rPr b="1" lang="en-IN" sz="1700" spc="-1" strike="noStrike">
                <a:solidFill>
                  <a:srgbClr val="404040"/>
                </a:solidFill>
                <a:latin typeface="Times New Roman"/>
              </a:rPr>
              <a:t>Data Cleaning:</a:t>
            </a:r>
            <a:endParaRPr b="0" lang="en-US" sz="1700" spc="-1" strike="noStrike">
              <a:solidFill>
                <a:srgbClr val="404040"/>
              </a:solidFill>
              <a:latin typeface="Franklin Gothic Book"/>
            </a:endParaRPr>
          </a:p>
          <a:p>
            <a:pPr marL="306000" indent="0" algn="just">
              <a:lnSpc>
                <a:spcPct val="110000"/>
              </a:lnSpc>
              <a:spcBef>
                <a:spcPts val="340"/>
              </a:spcBef>
              <a:spcAft>
                <a:spcPts val="601"/>
              </a:spcAft>
              <a:buNone/>
              <a:tabLst>
                <a:tab algn="l" pos="0"/>
              </a:tabLst>
            </a:pPr>
            <a:r>
              <a:rPr b="0" lang="en-US" sz="1700" spc="-1" strike="noStrike">
                <a:solidFill>
                  <a:srgbClr val="404040"/>
                </a:solidFill>
                <a:latin typeface="Times New Roman"/>
              </a:rPr>
              <a:t>      </a:t>
            </a:r>
            <a:r>
              <a:rPr b="0" lang="en-US" sz="1700" spc="-1" strike="noStrike">
                <a:solidFill>
                  <a:srgbClr val="404040"/>
                </a:solidFill>
                <a:latin typeface="Times New Roman"/>
              </a:rPr>
              <a:t>Clean the data to remove any duplicates or inconsistencies. Normalize the data to ensure comparability across different movies and time periods</a:t>
            </a:r>
            <a:r>
              <a:rPr b="1" lang="en-US" sz="1700" spc="-1" strike="noStrike">
                <a:solidFill>
                  <a:srgbClr val="404040"/>
                </a:solidFill>
                <a:latin typeface="Times New Roman"/>
              </a:rPr>
              <a:t>.</a:t>
            </a:r>
            <a:endParaRPr b="0" lang="en-US" sz="1700" spc="-1" strike="noStrike">
              <a:solidFill>
                <a:srgbClr val="404040"/>
              </a:solidFill>
              <a:latin typeface="Franklin Gothic Book"/>
            </a:endParaRPr>
          </a:p>
          <a:p>
            <a:pPr marL="306000" indent="0" algn="just">
              <a:lnSpc>
                <a:spcPct val="110000"/>
              </a:lnSpc>
              <a:spcBef>
                <a:spcPts val="340"/>
              </a:spcBef>
              <a:spcAft>
                <a:spcPts val="601"/>
              </a:spcAft>
              <a:buNone/>
              <a:tabLst>
                <a:tab algn="l" pos="0"/>
              </a:tabLst>
            </a:pPr>
            <a:r>
              <a:rPr b="1" lang="en-IN" sz="1700" spc="-1" strike="noStrike">
                <a:solidFill>
                  <a:srgbClr val="404040"/>
                </a:solidFill>
                <a:latin typeface="Times New Roman"/>
              </a:rPr>
              <a:t>Feature Engineering:</a:t>
            </a:r>
            <a:endParaRPr b="0" lang="en-US" sz="1700" spc="-1" strike="noStrike">
              <a:solidFill>
                <a:srgbClr val="404040"/>
              </a:solidFill>
              <a:latin typeface="Franklin Gothic Book"/>
            </a:endParaRPr>
          </a:p>
          <a:p>
            <a:pPr marL="306000" indent="-306000" algn="just">
              <a:lnSpc>
                <a:spcPct val="110000"/>
              </a:lnSpc>
              <a:spcBef>
                <a:spcPts val="340"/>
              </a:spcBef>
              <a:spcAft>
                <a:spcPts val="601"/>
              </a:spcAft>
              <a:buClr>
                <a:srgbClr val="1cade4"/>
              </a:buClr>
              <a:buSzPct val="92000"/>
              <a:buFont typeface="Arial"/>
              <a:buChar char="•"/>
              <a:tabLst>
                <a:tab algn="l" pos="0"/>
              </a:tabLst>
            </a:pPr>
            <a:r>
              <a:rPr b="0" lang="en-IN" sz="1700" spc="-1" strike="noStrike">
                <a:solidFill>
                  <a:srgbClr val="404040"/>
                </a:solidFill>
                <a:latin typeface="Times New Roman"/>
              </a:rPr>
              <a:t>Create new features or modify existing ones  based on domain knowledge.</a:t>
            </a:r>
            <a:endParaRPr b="0" lang="en-US" sz="1700" spc="-1" strike="noStrike">
              <a:solidFill>
                <a:srgbClr val="404040"/>
              </a:solidFill>
              <a:latin typeface="Franklin Gothic Book"/>
            </a:endParaRPr>
          </a:p>
          <a:p>
            <a:pPr marL="306000" indent="0" algn="just">
              <a:lnSpc>
                <a:spcPct val="110000"/>
              </a:lnSpc>
              <a:spcBef>
                <a:spcPts val="340"/>
              </a:spcBef>
              <a:spcAft>
                <a:spcPts val="601"/>
              </a:spcAft>
              <a:buNone/>
              <a:tabLst>
                <a:tab algn="l" pos="0"/>
              </a:tabLst>
            </a:pPr>
            <a:endParaRPr b="0" lang="en-US" sz="17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581040" y="702000"/>
            <a:ext cx="11029320" cy="529920"/>
          </a:xfrm>
          <a:prstGeom prst="rect">
            <a:avLst/>
          </a:prstGeom>
          <a:noFill/>
          <a:ln w="0">
            <a:noFill/>
          </a:ln>
        </p:spPr>
        <p:txBody>
          <a:bodyPr anchor="b">
            <a:noAutofit/>
          </a:bodyPr>
          <a:p>
            <a:pPr indent="0">
              <a:lnSpc>
                <a:spcPct val="100000"/>
              </a:lnSpc>
              <a:buNone/>
            </a:pPr>
            <a:r>
              <a:rPr b="1" lang="en-US" sz="2800" spc="-1" strike="noStrike" cap="all">
                <a:solidFill>
                  <a:schemeClr val="accent1"/>
                </a:solidFill>
                <a:latin typeface="Arial"/>
                <a:ea typeface="Franklin Gothic Demi"/>
              </a:rPr>
              <a:t>Algorithm &amp; Deployment</a:t>
            </a:r>
            <a:endParaRPr b="0" lang="en-US" sz="2800" spc="-1" strike="noStrike">
              <a:solidFill>
                <a:srgbClr val="000000"/>
              </a:solidFill>
              <a:latin typeface="Franklin Gothic Book"/>
            </a:endParaRPr>
          </a:p>
        </p:txBody>
      </p:sp>
      <p:sp>
        <p:nvSpPr>
          <p:cNvPr id="152" name="PlaceHolder 2"/>
          <p:cNvSpPr>
            <a:spLocks noGrp="1"/>
          </p:cNvSpPr>
          <p:nvPr>
            <p:ph/>
          </p:nvPr>
        </p:nvSpPr>
        <p:spPr>
          <a:xfrm>
            <a:off x="581040" y="1302120"/>
            <a:ext cx="11029320" cy="4672800"/>
          </a:xfrm>
          <a:prstGeom prst="rect">
            <a:avLst/>
          </a:prstGeom>
          <a:noFill/>
          <a:ln w="0">
            <a:noFill/>
          </a:ln>
        </p:spPr>
        <p:txBody>
          <a:bodyPr anchor="t">
            <a:noAutofit/>
          </a:bodyPr>
          <a:p>
            <a:pPr marL="306000" indent="0" algn="just">
              <a:lnSpc>
                <a:spcPct val="110000"/>
              </a:lnSpc>
              <a:spcBef>
                <a:spcPts val="340"/>
              </a:spcBef>
              <a:spcAft>
                <a:spcPts val="601"/>
              </a:spcAft>
              <a:buNone/>
              <a:tabLst>
                <a:tab algn="l" pos="0"/>
              </a:tabLst>
            </a:pPr>
            <a:r>
              <a:rPr b="1" lang="en-IN" sz="1700" spc="-1" strike="noStrike">
                <a:solidFill>
                  <a:srgbClr val="404040"/>
                </a:solidFill>
                <a:latin typeface="Times New Roman"/>
              </a:rPr>
              <a:t>                                                                       </a:t>
            </a:r>
            <a:r>
              <a:rPr b="1" lang="en-IN" sz="1700" spc="-1" strike="noStrike">
                <a:solidFill>
                  <a:srgbClr val="404040"/>
                </a:solidFill>
                <a:latin typeface="Times New Roman"/>
              </a:rPr>
              <a:t>Training Process</a:t>
            </a:r>
            <a:endParaRPr b="0" lang="en-US" sz="1700" spc="-1" strike="noStrike">
              <a:solidFill>
                <a:srgbClr val="404040"/>
              </a:solidFill>
              <a:latin typeface="Franklin Gothic Book"/>
            </a:endParaRPr>
          </a:p>
          <a:p>
            <a:pPr marL="306000" indent="0" algn="just">
              <a:lnSpc>
                <a:spcPct val="110000"/>
              </a:lnSpc>
              <a:spcBef>
                <a:spcPts val="340"/>
              </a:spcBef>
              <a:spcAft>
                <a:spcPts val="601"/>
              </a:spcAft>
              <a:buNone/>
              <a:tabLst>
                <a:tab algn="l" pos="0"/>
              </a:tabLst>
            </a:pPr>
            <a:r>
              <a:rPr b="1" lang="en-IN" sz="1700" spc="-1" strike="noStrike">
                <a:solidFill>
                  <a:srgbClr val="404040"/>
                </a:solidFill>
                <a:latin typeface="Times New Roman"/>
              </a:rPr>
              <a:t>Data Splitting:</a:t>
            </a:r>
            <a:endParaRPr b="0" lang="en-US" sz="1700" spc="-1" strike="noStrike">
              <a:solidFill>
                <a:srgbClr val="404040"/>
              </a:solidFill>
              <a:latin typeface="Franklin Gothic Book"/>
            </a:endParaRPr>
          </a:p>
          <a:p>
            <a:pPr marL="306000" indent="0" algn="just">
              <a:lnSpc>
                <a:spcPct val="110000"/>
              </a:lnSpc>
              <a:spcBef>
                <a:spcPts val="340"/>
              </a:spcBef>
              <a:spcAft>
                <a:spcPts val="601"/>
              </a:spcAft>
              <a:buNone/>
              <a:tabLst>
                <a:tab algn="l" pos="0"/>
              </a:tabLst>
            </a:pPr>
            <a:r>
              <a:rPr b="1" lang="en-IN" sz="1700" spc="-1" strike="noStrike">
                <a:solidFill>
                  <a:srgbClr val="404040"/>
                </a:solidFill>
                <a:latin typeface="Times New Roman"/>
              </a:rPr>
              <a:t>       </a:t>
            </a:r>
            <a:r>
              <a:rPr b="0" lang="en-IN" sz="1700" spc="-1" strike="noStrike">
                <a:solidFill>
                  <a:srgbClr val="404040"/>
                </a:solidFill>
                <a:latin typeface="Times New Roman"/>
              </a:rPr>
              <a:t>Divide the dataset into training and testing sets to evaluate the model’s performance.</a:t>
            </a:r>
            <a:endParaRPr b="0" lang="en-US" sz="1700" spc="-1" strike="noStrike">
              <a:solidFill>
                <a:srgbClr val="404040"/>
              </a:solidFill>
              <a:latin typeface="Franklin Gothic Book"/>
            </a:endParaRPr>
          </a:p>
          <a:p>
            <a:pPr marL="306000" indent="0" algn="just">
              <a:lnSpc>
                <a:spcPct val="110000"/>
              </a:lnSpc>
              <a:spcBef>
                <a:spcPts val="340"/>
              </a:spcBef>
              <a:spcAft>
                <a:spcPts val="601"/>
              </a:spcAft>
              <a:buNone/>
              <a:tabLst>
                <a:tab algn="l" pos="0"/>
              </a:tabLst>
            </a:pPr>
            <a:r>
              <a:rPr b="1" lang="en-IN" sz="1700" spc="-1" strike="noStrike">
                <a:solidFill>
                  <a:srgbClr val="404040"/>
                </a:solidFill>
                <a:latin typeface="Times New Roman"/>
              </a:rPr>
              <a:t>Feature Scaling:           </a:t>
            </a:r>
            <a:endParaRPr b="0" lang="en-US" sz="1700" spc="-1" strike="noStrike">
              <a:solidFill>
                <a:srgbClr val="404040"/>
              </a:solidFill>
              <a:latin typeface="Franklin Gothic Book"/>
            </a:endParaRPr>
          </a:p>
          <a:p>
            <a:pPr marL="306000" indent="0" algn="just">
              <a:lnSpc>
                <a:spcPct val="110000"/>
              </a:lnSpc>
              <a:spcBef>
                <a:spcPts val="340"/>
              </a:spcBef>
              <a:spcAft>
                <a:spcPts val="601"/>
              </a:spcAft>
              <a:buNone/>
              <a:tabLst>
                <a:tab algn="l" pos="0"/>
              </a:tabLst>
            </a:pPr>
            <a:r>
              <a:rPr b="0" lang="en-IN" sz="1700" spc="-1" strike="noStrike">
                <a:solidFill>
                  <a:srgbClr val="404040"/>
                </a:solidFill>
                <a:latin typeface="Times New Roman"/>
              </a:rPr>
              <a:t>        </a:t>
            </a:r>
            <a:r>
              <a:rPr b="0" lang="en-IN" sz="1700" spc="-1" strike="noStrike">
                <a:solidFill>
                  <a:srgbClr val="404040"/>
                </a:solidFill>
                <a:latin typeface="Times New Roman"/>
              </a:rPr>
              <a:t>Standardize or normalize numerical features to ensure they have a consistent scale.</a:t>
            </a:r>
            <a:endParaRPr b="0" lang="en-US" sz="1700" spc="-1" strike="noStrike">
              <a:solidFill>
                <a:srgbClr val="404040"/>
              </a:solidFill>
              <a:latin typeface="Franklin Gothic Book"/>
            </a:endParaRPr>
          </a:p>
          <a:p>
            <a:pPr marL="306000" indent="0" algn="just">
              <a:lnSpc>
                <a:spcPct val="110000"/>
              </a:lnSpc>
              <a:spcBef>
                <a:spcPts val="340"/>
              </a:spcBef>
              <a:spcAft>
                <a:spcPts val="601"/>
              </a:spcAft>
              <a:buNone/>
              <a:tabLst>
                <a:tab algn="l" pos="0"/>
              </a:tabLst>
            </a:pPr>
            <a:r>
              <a:rPr b="1" lang="en-IN" sz="1700" spc="-1" strike="noStrike">
                <a:solidFill>
                  <a:srgbClr val="404040"/>
                </a:solidFill>
                <a:latin typeface="Times New Roman"/>
              </a:rPr>
              <a:t>Model Training:</a:t>
            </a:r>
            <a:endParaRPr b="0" lang="en-US" sz="1700" spc="-1" strike="noStrike">
              <a:solidFill>
                <a:srgbClr val="404040"/>
              </a:solidFill>
              <a:latin typeface="Franklin Gothic Book"/>
            </a:endParaRPr>
          </a:p>
          <a:p>
            <a:pPr marL="306000" indent="-306000" algn="just">
              <a:lnSpc>
                <a:spcPct val="110000"/>
              </a:lnSpc>
              <a:spcBef>
                <a:spcPts val="340"/>
              </a:spcBef>
              <a:spcAft>
                <a:spcPts val="601"/>
              </a:spcAft>
              <a:buClr>
                <a:srgbClr val="1cade4"/>
              </a:buClr>
              <a:buSzPct val="92000"/>
              <a:buFont typeface="Wingdings 2" charset="2"/>
              <a:buChar char=""/>
              <a:tabLst>
                <a:tab algn="l" pos="0"/>
              </a:tabLst>
            </a:pPr>
            <a:r>
              <a:rPr b="1" lang="en-IN" sz="1700" spc="-1" strike="noStrike">
                <a:solidFill>
                  <a:srgbClr val="404040"/>
                </a:solidFill>
                <a:latin typeface="Times New Roman"/>
              </a:rPr>
              <a:t>   </a:t>
            </a:r>
            <a:r>
              <a:rPr b="0" lang="en-IN" sz="1700" spc="-1" strike="noStrike">
                <a:solidFill>
                  <a:srgbClr val="404040"/>
                </a:solidFill>
                <a:latin typeface="Times New Roman"/>
              </a:rPr>
              <a:t>Use the selected algorithm to train the model on the training dataset.</a:t>
            </a:r>
            <a:endParaRPr b="0" lang="en-US" sz="1700" spc="-1" strike="noStrike">
              <a:solidFill>
                <a:srgbClr val="404040"/>
              </a:solidFill>
              <a:latin typeface="Franklin Gothic Book"/>
            </a:endParaRPr>
          </a:p>
          <a:p>
            <a:pPr marL="306000" indent="-306000" algn="just">
              <a:lnSpc>
                <a:spcPct val="110000"/>
              </a:lnSpc>
              <a:spcBef>
                <a:spcPts val="340"/>
              </a:spcBef>
              <a:spcAft>
                <a:spcPts val="601"/>
              </a:spcAft>
              <a:buClr>
                <a:srgbClr val="1cade4"/>
              </a:buClr>
              <a:buSzPct val="92000"/>
              <a:buFont typeface="Wingdings 2" charset="2"/>
              <a:buChar char=""/>
              <a:tabLst>
                <a:tab algn="l" pos="0"/>
              </a:tabLst>
            </a:pPr>
            <a:r>
              <a:rPr b="1" lang="en-IN" sz="1700" spc="-1" strike="noStrike">
                <a:solidFill>
                  <a:srgbClr val="404040"/>
                </a:solidFill>
                <a:latin typeface="Times New Roman"/>
              </a:rPr>
              <a:t>   </a:t>
            </a:r>
            <a:r>
              <a:rPr b="0" lang="en-IN" sz="1700" spc="-1" strike="noStrike">
                <a:solidFill>
                  <a:srgbClr val="404040"/>
                </a:solidFill>
                <a:latin typeface="Times New Roman"/>
              </a:rPr>
              <a:t>Adjust the hyperparameters to optimize model performance.</a:t>
            </a:r>
            <a:r>
              <a:rPr b="1" lang="en-IN" sz="1700" spc="-1" strike="noStrike">
                <a:solidFill>
                  <a:srgbClr val="404040"/>
                </a:solidFill>
                <a:latin typeface="Times New Roman"/>
              </a:rPr>
              <a:t>       </a:t>
            </a:r>
            <a:endParaRPr b="0" lang="en-US" sz="1700" spc="-1" strike="noStrike">
              <a:solidFill>
                <a:srgbClr val="404040"/>
              </a:solidFill>
              <a:latin typeface="Franklin Gothic Book"/>
            </a:endParaRPr>
          </a:p>
          <a:p>
            <a:pPr marL="306000" indent="0" algn="just">
              <a:lnSpc>
                <a:spcPct val="110000"/>
              </a:lnSpc>
              <a:spcBef>
                <a:spcPts val="340"/>
              </a:spcBef>
              <a:spcAft>
                <a:spcPts val="601"/>
              </a:spcAft>
              <a:buNone/>
              <a:tabLst>
                <a:tab algn="l" pos="0"/>
              </a:tabLst>
            </a:pPr>
            <a:r>
              <a:rPr b="1" lang="en-IN" sz="1700" spc="-1" strike="noStrike">
                <a:solidFill>
                  <a:srgbClr val="404040"/>
                </a:solidFill>
                <a:latin typeface="Times New Roman"/>
              </a:rPr>
              <a:t>Model Evaluation:</a:t>
            </a:r>
            <a:endParaRPr b="0" lang="en-US" sz="1700" spc="-1" strike="noStrike">
              <a:solidFill>
                <a:srgbClr val="404040"/>
              </a:solidFill>
              <a:latin typeface="Franklin Gothic Book"/>
            </a:endParaRPr>
          </a:p>
          <a:p>
            <a:pPr marL="306000" indent="0" algn="just">
              <a:lnSpc>
                <a:spcPct val="110000"/>
              </a:lnSpc>
              <a:spcBef>
                <a:spcPts val="340"/>
              </a:spcBef>
              <a:spcAft>
                <a:spcPts val="601"/>
              </a:spcAft>
              <a:buNone/>
              <a:tabLst>
                <a:tab algn="l" pos="0"/>
              </a:tabLst>
            </a:pPr>
            <a:r>
              <a:rPr b="1" lang="en-IN" sz="1700" spc="-1" strike="noStrike">
                <a:solidFill>
                  <a:srgbClr val="404040"/>
                </a:solidFill>
                <a:latin typeface="Times New Roman"/>
              </a:rPr>
              <a:t>        </a:t>
            </a:r>
            <a:r>
              <a:rPr b="0" lang="en-IN" sz="1700" spc="-1" strike="noStrike">
                <a:solidFill>
                  <a:srgbClr val="404040"/>
                </a:solidFill>
                <a:latin typeface="Times New Roman"/>
              </a:rPr>
              <a:t>Evaluate the model on the testing dataset using appropriate metics (eg, Mean Squared Error for regression, accuracy, precision, recall for classification).                                </a:t>
            </a:r>
            <a:endParaRPr b="0" lang="en-US" sz="17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243</TotalTime>
  <Application>LibreOffice/7.4.7.2$Linux_X86_64 LibreOffice_project/40$Build-2</Application>
  <AppVersion>15.0000</AppVersion>
  <Words>885</Words>
  <Paragraphs>107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2024-04-07T13:09:12Z</dcterms:modified>
  <cp:revision>47</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15</vt:i4>
  </property>
</Properties>
</file>