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5765800" cy="32448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E663F6-8C87-4F5C-BF50-DADBF6D282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2760" y="56880"/>
            <a:ext cx="552024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1800" spc="-1" strike="noStrike"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53160" y="841680"/>
            <a:ext cx="505944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53160" y="1682280"/>
            <a:ext cx="505944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0EF96C-945B-4E2B-B839-CAF29A2FF2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2760" y="56880"/>
            <a:ext cx="552024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1800" spc="-1" strike="noStrike"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53160" y="841680"/>
            <a:ext cx="246888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2945880" y="841680"/>
            <a:ext cx="246888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353160" y="1682280"/>
            <a:ext cx="246888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2945880" y="1682280"/>
            <a:ext cx="246888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CD6487-9F32-4388-9F32-84582B019D3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22760" y="56880"/>
            <a:ext cx="552024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1800" spc="-1" strike="noStrike"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353160" y="841680"/>
            <a:ext cx="162900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2063880" y="841680"/>
            <a:ext cx="162900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3774960" y="841680"/>
            <a:ext cx="162900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353160" y="1682280"/>
            <a:ext cx="162900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2063880" y="1682280"/>
            <a:ext cx="162900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3774960" y="1682280"/>
            <a:ext cx="162900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0D240B-7560-46F2-ACBF-EDC5BCF0F3C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C8F2F5-4A9E-48D5-94B2-BEC92FB29AA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2760" y="56880"/>
            <a:ext cx="552024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1800" spc="-1" strike="noStrike"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53160" y="841680"/>
            <a:ext cx="50594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57BCBF9-F5D2-41CC-B2A8-1F9F20CF4F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22760" y="56880"/>
            <a:ext cx="552024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1800" spc="-1" strike="noStrike"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353160" y="841680"/>
            <a:ext cx="50594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6180338-7FF2-4A14-A6EF-8DB2E4B6F8C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2760" y="56880"/>
            <a:ext cx="552024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1800" spc="-1" strike="noStrike"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353160" y="841680"/>
            <a:ext cx="246888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2945880" y="841680"/>
            <a:ext cx="246888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4E76BF4-331A-4303-8CDF-03C174A39C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2760" y="56880"/>
            <a:ext cx="552024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1800" spc="-1" strike="noStrike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94DDA4F-0734-48F8-AB15-DF830FA523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22760" y="41400"/>
            <a:ext cx="552024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F4C5CEE-1F9D-4670-B0B4-C932635E5C5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22760" y="56880"/>
            <a:ext cx="552024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1800" spc="-1" strike="noStrike"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53160" y="841680"/>
            <a:ext cx="246888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2945880" y="841680"/>
            <a:ext cx="246888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53160" y="1682280"/>
            <a:ext cx="246888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B555FEF-6160-4BD9-85D9-6A9D39D5C9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2760" y="56880"/>
            <a:ext cx="552024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1800" spc="-1" strike="noStrike"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53160" y="841680"/>
            <a:ext cx="50594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DD139C-2EA5-49FE-84FA-625851C72AE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22760" y="56880"/>
            <a:ext cx="552024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1800" spc="-1" strike="noStrike"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53160" y="841680"/>
            <a:ext cx="246888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2945880" y="841680"/>
            <a:ext cx="246888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2945880" y="1682280"/>
            <a:ext cx="246888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6F90BC3-1B99-4D54-A6AC-2681B1509E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22760" y="56880"/>
            <a:ext cx="552024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1800" spc="-1" strike="noStrike"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53160" y="841680"/>
            <a:ext cx="246888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2945880" y="841680"/>
            <a:ext cx="246888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353160" y="1682280"/>
            <a:ext cx="505944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13135F7-E26C-4E6F-908B-78B8385CA5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2760" y="56880"/>
            <a:ext cx="552024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1800" spc="-1" strike="noStrike"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53160" y="841680"/>
            <a:ext cx="505944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53160" y="1682280"/>
            <a:ext cx="505944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5E9E4DB-39A1-43D6-B92B-E4C16F6856D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22760" y="56880"/>
            <a:ext cx="552024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1800" spc="-1" strike="noStrike"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353160" y="841680"/>
            <a:ext cx="246888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2945880" y="841680"/>
            <a:ext cx="246888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353160" y="1682280"/>
            <a:ext cx="246888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2945880" y="1682280"/>
            <a:ext cx="246888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BA80168-CC5F-44ED-9895-EE57C91F4CB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2760" y="56880"/>
            <a:ext cx="552024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1800" spc="-1" strike="noStrike"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353160" y="841680"/>
            <a:ext cx="162900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2063880" y="841680"/>
            <a:ext cx="162900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3774960" y="841680"/>
            <a:ext cx="162900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353160" y="1682280"/>
            <a:ext cx="162900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2063880" y="1682280"/>
            <a:ext cx="162900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3774960" y="1682280"/>
            <a:ext cx="162900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A2CEB2C-EF30-47EF-AAF7-DB60FA7BAEC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CF70D32-4639-4C83-8A06-ABBFC2E6BAD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22760" y="56880"/>
            <a:ext cx="552024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1800" spc="-1" strike="noStrike"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353160" y="841680"/>
            <a:ext cx="50594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B32F583-FCC1-4075-A9BD-B23A4EB309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2760" y="56880"/>
            <a:ext cx="552024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1800" spc="-1" strike="noStrike"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53160" y="841680"/>
            <a:ext cx="50594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5DEB03C-5FD4-41B7-8E7E-68BA5C2E16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22760" y="56880"/>
            <a:ext cx="552024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1800" spc="-1" strike="noStrike"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53160" y="841680"/>
            <a:ext cx="246888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2945880" y="841680"/>
            <a:ext cx="246888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2092B76-720A-4DAC-A5A9-54C301DAB7C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22760" y="56880"/>
            <a:ext cx="552024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1800" spc="-1" strike="noStrike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1D58E77-7284-461F-8CA0-A917F0F2B59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2760" y="56880"/>
            <a:ext cx="552024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1800" spc="-1" strike="noStrike"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53160" y="841680"/>
            <a:ext cx="50594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BA9053-1A7A-45D0-9BBA-B38C413A68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122760" y="41400"/>
            <a:ext cx="552024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F8ADCC1-AB69-4DE2-85C5-B83CC149B43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22760" y="56880"/>
            <a:ext cx="552024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1800" spc="-1" strike="noStrike"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53160" y="841680"/>
            <a:ext cx="246888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2945880" y="841680"/>
            <a:ext cx="246888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353160" y="1682280"/>
            <a:ext cx="246888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8E1B54D-5D78-478D-AD2B-090BF601F1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22760" y="56880"/>
            <a:ext cx="552024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1800" spc="-1" strike="noStrike"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53160" y="841680"/>
            <a:ext cx="246888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2945880" y="841680"/>
            <a:ext cx="246888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2945880" y="1682280"/>
            <a:ext cx="246888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B82832E-96E1-4884-80A3-922A42EAA2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22760" y="56880"/>
            <a:ext cx="552024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1800" spc="-1" strike="noStrike"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53160" y="841680"/>
            <a:ext cx="246888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2945880" y="841680"/>
            <a:ext cx="246888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353160" y="1682280"/>
            <a:ext cx="505944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F1A33BE-13E9-4EA4-B674-7EDB65FE03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22760" y="56880"/>
            <a:ext cx="552024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1800" spc="-1" strike="noStrike"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53160" y="841680"/>
            <a:ext cx="505944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53160" y="1682280"/>
            <a:ext cx="505944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055D668-7235-444A-B1DB-4449EA90689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22760" y="56880"/>
            <a:ext cx="552024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1800" spc="-1" strike="noStrike"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53160" y="841680"/>
            <a:ext cx="246888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2945880" y="841680"/>
            <a:ext cx="246888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353160" y="1682280"/>
            <a:ext cx="246888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2945880" y="1682280"/>
            <a:ext cx="246888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A5CD094-3E26-4667-94BE-DE778159634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22760" y="56880"/>
            <a:ext cx="552024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1800" spc="-1" strike="noStrike"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53160" y="841680"/>
            <a:ext cx="162900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2063880" y="841680"/>
            <a:ext cx="162900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3774960" y="841680"/>
            <a:ext cx="162900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353160" y="1682280"/>
            <a:ext cx="162900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2063880" y="1682280"/>
            <a:ext cx="162900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3774960" y="1682280"/>
            <a:ext cx="162900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B51D3C9-3D4D-4FBB-873B-408C502551A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2760" y="56880"/>
            <a:ext cx="552024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1800" spc="-1" strike="noStrike"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53160" y="841680"/>
            <a:ext cx="246888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2945880" y="841680"/>
            <a:ext cx="246888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9DA0DC-4546-4591-A812-9FE33E03DD8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2760" y="56880"/>
            <a:ext cx="552024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1800" spc="-1" strike="noStrike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D2A4D6-0C8E-496C-AE67-1A4EA4409F8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22760" y="41400"/>
            <a:ext cx="552024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969FD0-DD2A-4DC3-B049-860F89813B6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22760" y="56880"/>
            <a:ext cx="552024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1800" spc="-1" strike="noStrike"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53160" y="841680"/>
            <a:ext cx="246888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2945880" y="841680"/>
            <a:ext cx="246888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353160" y="1682280"/>
            <a:ext cx="246888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FDDAC5-D7B9-4AFE-A137-F359DFB040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2760" y="56880"/>
            <a:ext cx="552024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1800" spc="-1" strike="noStrike"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53160" y="841680"/>
            <a:ext cx="246888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2945880" y="841680"/>
            <a:ext cx="246888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2945880" y="1682280"/>
            <a:ext cx="246888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2792C9-9460-4938-991A-584DB3DD9B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2760" y="56880"/>
            <a:ext cx="5520240" cy="2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1800" spc="-1" strike="noStrike"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53160" y="841680"/>
            <a:ext cx="246888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2945880" y="841680"/>
            <a:ext cx="246888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353160" y="1682280"/>
            <a:ext cx="505944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A6C09F-8FE5-4964-AC16-3BCF6821BB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 hidden="1"/>
          <p:cNvSpPr/>
          <p:nvPr/>
        </p:nvSpPr>
        <p:spPr>
          <a:xfrm>
            <a:off x="0" y="0"/>
            <a:ext cx="5759640" cy="3240000"/>
          </a:xfrm>
          <a:custGeom>
            <a:avLst/>
            <a:gdLst/>
            <a:ah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bg object 16"/>
          <p:cNvSpPr/>
          <p:nvPr/>
        </p:nvSpPr>
        <p:spPr>
          <a:xfrm>
            <a:off x="0" y="0"/>
            <a:ext cx="5759640" cy="3240000"/>
          </a:xfrm>
          <a:custGeom>
            <a:avLst/>
            <a:gdLst/>
            <a:ah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bg object 17"/>
          <p:cNvSpPr/>
          <p:nvPr/>
        </p:nvSpPr>
        <p:spPr>
          <a:xfrm>
            <a:off x="0" y="0"/>
            <a:ext cx="5759640" cy="358920"/>
          </a:xfrm>
          <a:custGeom>
            <a:avLst/>
            <a:gdLst/>
            <a:ah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22760" y="82800"/>
            <a:ext cx="5520240" cy="1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1000" spc="-1" strike="noStrike">
                <a:latin typeface="Calibri"/>
              </a:rPr>
              <a:t>Для правки текста заглавия щёлкните мышью</a:t>
            </a:r>
            <a:endParaRPr b="0" lang="ru-RU" sz="1000" spc="-1" strike="noStrike"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353160" y="841680"/>
            <a:ext cx="50594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900" spc="-1" strike="noStrike">
                <a:latin typeface="Calibri"/>
              </a:rPr>
              <a:t>Для правки структуры щёлкните мышью</a:t>
            </a:r>
            <a:endParaRPr b="0" lang="ru-RU" sz="9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900" spc="-1" strike="noStrike">
                <a:latin typeface="Calibri"/>
              </a:rPr>
              <a:t>Второй уровень структуры</a:t>
            </a:r>
            <a:endParaRPr b="0" lang="ru-RU" sz="9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900" spc="-1" strike="noStrike">
                <a:latin typeface="Calibri"/>
              </a:rPr>
              <a:t>Третий уровень структуры</a:t>
            </a:r>
            <a:endParaRPr b="0" lang="ru-RU" sz="9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900" spc="-1" strike="noStrike">
                <a:latin typeface="Calibri"/>
              </a:rPr>
              <a:t>Четвёртый уровень структуры</a:t>
            </a:r>
            <a:endParaRPr b="0" lang="ru-RU" sz="9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900" spc="-1" strike="noStrike">
                <a:latin typeface="Calibri"/>
              </a:rPr>
              <a:t>Пятый уровень структуры</a:t>
            </a:r>
            <a:endParaRPr b="0" lang="ru-RU" sz="9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900" spc="-1" strike="noStrike">
                <a:latin typeface="Calibri"/>
              </a:rPr>
              <a:t>Шестой уровень структуры</a:t>
            </a:r>
            <a:endParaRPr b="0" lang="ru-RU" sz="9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900" spc="-1" strike="noStrike">
                <a:latin typeface="Calibri"/>
              </a:rPr>
              <a:t>Седьмой уровень структуры</a:t>
            </a:r>
            <a:endParaRPr b="0" lang="ru-RU" sz="900" spc="-1" strike="noStrike">
              <a:latin typeface="Calibri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ftr" idx="1"/>
          </p:nvPr>
        </p:nvSpPr>
        <p:spPr>
          <a:xfrm>
            <a:off x="1960200" y="3017880"/>
            <a:ext cx="1844640" cy="16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dt" idx="2"/>
          </p:nvPr>
        </p:nvSpPr>
        <p:spPr>
          <a:xfrm>
            <a:off x="288360" y="3017880"/>
            <a:ext cx="1325880" cy="16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sldNum" idx="3"/>
          </p:nvPr>
        </p:nvSpPr>
        <p:spPr>
          <a:xfrm>
            <a:off x="5414400" y="2992680"/>
            <a:ext cx="295560" cy="14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77400">
              <a:lnSpc>
                <a:spcPct val="100000"/>
              </a:lnSpc>
              <a:spcBef>
                <a:spcPts val="164"/>
              </a:spcBef>
              <a:buNone/>
              <a:defRPr b="0" lang="ru-RU" sz="650" spc="-1" strike="noStrike">
                <a:solidFill>
                  <a:srgbClr val="22373a"/>
                </a:solidFill>
                <a:latin typeface="Tahoma"/>
              </a:defRPr>
            </a:lvl1pPr>
          </a:lstStyle>
          <a:p>
            <a:pPr marL="77400">
              <a:lnSpc>
                <a:spcPct val="100000"/>
              </a:lnSpc>
              <a:spcBef>
                <a:spcPts val="164"/>
              </a:spcBef>
              <a:buNone/>
            </a:pPr>
            <a:fld id="{13FDBD48-D032-4617-A0BA-0A60A6FFA78D}" type="slidenum">
              <a:rPr b="0" lang="ru-RU" sz="650" spc="-1" strike="noStrike">
                <a:solidFill>
                  <a:srgbClr val="22373a"/>
                </a:solidFill>
                <a:latin typeface="Tahoma"/>
              </a:rPr>
              <a:t>&lt;номер&gt;</a:t>
            </a:fld>
            <a:r>
              <a:rPr b="0" lang="ru-RU" sz="650" spc="-1" strike="noStrike">
                <a:solidFill>
                  <a:srgbClr val="22373a"/>
                </a:solidFill>
                <a:latin typeface="Tahoma"/>
              </a:rPr>
              <a:t>/23</a:t>
            </a:r>
            <a:endParaRPr b="0" lang="ru-RU" sz="6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g object 16"/>
          <p:cNvSpPr/>
          <p:nvPr/>
        </p:nvSpPr>
        <p:spPr>
          <a:xfrm>
            <a:off x="0" y="0"/>
            <a:ext cx="5759640" cy="3240000"/>
          </a:xfrm>
          <a:custGeom>
            <a:avLst/>
            <a:gdLst/>
            <a:ah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1"/>
          <p:cNvSpPr>
            <a:spLocks noGrp="1"/>
          </p:cNvSpPr>
          <p:nvPr>
            <p:ph type="ftr" idx="4"/>
          </p:nvPr>
        </p:nvSpPr>
        <p:spPr>
          <a:xfrm>
            <a:off x="1960200" y="3017880"/>
            <a:ext cx="1844640" cy="16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5"/>
          </p:nvPr>
        </p:nvSpPr>
        <p:spPr>
          <a:xfrm>
            <a:off x="288360" y="3017880"/>
            <a:ext cx="1325880" cy="16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sldNum" idx="6"/>
          </p:nvPr>
        </p:nvSpPr>
        <p:spPr>
          <a:xfrm>
            <a:off x="5414400" y="2992680"/>
            <a:ext cx="295560" cy="14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77400">
              <a:lnSpc>
                <a:spcPct val="100000"/>
              </a:lnSpc>
              <a:spcBef>
                <a:spcPts val="164"/>
              </a:spcBef>
              <a:buNone/>
              <a:defRPr b="0" lang="ru-RU" sz="650" spc="-1" strike="noStrike">
                <a:solidFill>
                  <a:srgbClr val="22373a"/>
                </a:solidFill>
                <a:latin typeface="Tahoma"/>
              </a:defRPr>
            </a:lvl1pPr>
          </a:lstStyle>
          <a:p>
            <a:pPr marL="77400">
              <a:lnSpc>
                <a:spcPct val="100000"/>
              </a:lnSpc>
              <a:spcBef>
                <a:spcPts val="164"/>
              </a:spcBef>
              <a:buNone/>
            </a:pPr>
            <a:fld id="{694FF894-D0AA-4901-94C1-703F66D4DE61}" type="slidenum">
              <a:rPr b="0" lang="ru-RU" sz="650" spc="-1" strike="noStrike">
                <a:solidFill>
                  <a:srgbClr val="22373a"/>
                </a:solidFill>
                <a:latin typeface="Tahoma"/>
              </a:rPr>
              <a:t>&lt;номер&gt;</a:t>
            </a:fld>
            <a:r>
              <a:rPr b="0" lang="ru-RU" sz="650" spc="-1" strike="noStrike">
                <a:solidFill>
                  <a:srgbClr val="22373a"/>
                </a:solidFill>
                <a:latin typeface="Tahoma"/>
              </a:rPr>
              <a:t>/23</a:t>
            </a:r>
            <a:endParaRPr b="0" lang="ru-RU" sz="65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288000" y="129240"/>
            <a:ext cx="5188680" cy="54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Calibri"/>
              </a:rPr>
              <a:t>Для правки текста заглавия щёлкните мышью</a:t>
            </a:r>
            <a:endParaRPr b="0" lang="ru-RU" sz="1800" spc="-1" strike="noStrike">
              <a:latin typeface="Calibri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288000" y="759240"/>
            <a:ext cx="518868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Calibri"/>
              </a:rPr>
              <a:t>Для правки структуры щёлкните мышью</a:t>
            </a:r>
            <a:endParaRPr b="0" lang="ru-RU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Calibri"/>
              </a:rPr>
              <a:t>Второй уровень структуры</a:t>
            </a:r>
            <a:endParaRPr b="0" lang="ru-RU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Calibri"/>
              </a:rPr>
              <a:t>Третий уровень структуры</a:t>
            </a:r>
            <a:endParaRPr b="0" lang="ru-RU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Calibri"/>
              </a:rPr>
              <a:t>Четвёртый уровень структуры</a:t>
            </a:r>
            <a:endParaRPr b="0" lang="ru-RU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Calibri"/>
              </a:rPr>
              <a:t>Пятый уровень структуры</a:t>
            </a:r>
            <a:endParaRPr b="0" lang="ru-RU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Calibri"/>
              </a:rPr>
              <a:t>Шестой уровень структуры</a:t>
            </a:r>
            <a:endParaRPr b="0" lang="ru-RU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Calibri"/>
              </a:rPr>
              <a:t>Седьмой уровень структуры</a:t>
            </a:r>
            <a:endParaRPr b="0" lang="ru-RU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bg object 16" hidden="1"/>
          <p:cNvSpPr/>
          <p:nvPr/>
        </p:nvSpPr>
        <p:spPr>
          <a:xfrm>
            <a:off x="0" y="0"/>
            <a:ext cx="5759640" cy="3240000"/>
          </a:xfrm>
          <a:custGeom>
            <a:avLst/>
            <a:gdLst/>
            <a:ah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bg object 16"/>
          <p:cNvSpPr/>
          <p:nvPr/>
        </p:nvSpPr>
        <p:spPr>
          <a:xfrm>
            <a:off x="0" y="0"/>
            <a:ext cx="5759640" cy="3240000"/>
          </a:xfrm>
          <a:custGeom>
            <a:avLst/>
            <a:gdLst/>
            <a:ah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bg object 17"/>
          <p:cNvSpPr/>
          <p:nvPr/>
        </p:nvSpPr>
        <p:spPr>
          <a:xfrm>
            <a:off x="0" y="0"/>
            <a:ext cx="5759640" cy="358920"/>
          </a:xfrm>
          <a:custGeom>
            <a:avLst/>
            <a:gdLst/>
            <a:ah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22760" y="82800"/>
            <a:ext cx="5520240" cy="1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1000" spc="-1" strike="noStrike">
                <a:latin typeface="Calibri"/>
              </a:rPr>
              <a:t>Для правки текста заглавия щёлкните мышью</a:t>
            </a:r>
            <a:endParaRPr b="0" lang="ru-RU" sz="1000" spc="-1" strike="noStrike"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ftr" idx="7"/>
          </p:nvPr>
        </p:nvSpPr>
        <p:spPr>
          <a:xfrm>
            <a:off x="1960200" y="3017880"/>
            <a:ext cx="1844640" cy="16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 idx="8"/>
          </p:nvPr>
        </p:nvSpPr>
        <p:spPr>
          <a:xfrm>
            <a:off x="288360" y="3017880"/>
            <a:ext cx="1325880" cy="16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sldNum" idx="9"/>
          </p:nvPr>
        </p:nvSpPr>
        <p:spPr>
          <a:xfrm>
            <a:off x="5414400" y="2992680"/>
            <a:ext cx="295560" cy="14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77400">
              <a:lnSpc>
                <a:spcPct val="100000"/>
              </a:lnSpc>
              <a:spcBef>
                <a:spcPts val="164"/>
              </a:spcBef>
              <a:buNone/>
              <a:defRPr b="0" lang="ru-RU" sz="650" spc="-1" strike="noStrike">
                <a:solidFill>
                  <a:srgbClr val="22373a"/>
                </a:solidFill>
                <a:latin typeface="Tahoma"/>
              </a:defRPr>
            </a:lvl1pPr>
          </a:lstStyle>
          <a:p>
            <a:pPr marL="77400">
              <a:lnSpc>
                <a:spcPct val="100000"/>
              </a:lnSpc>
              <a:spcBef>
                <a:spcPts val="164"/>
              </a:spcBef>
              <a:buNone/>
            </a:pPr>
            <a:fld id="{7C6EC753-3D32-4023-8BEF-FA813D9CE975}" type="slidenum">
              <a:rPr b="0" lang="ru-RU" sz="650" spc="-1" strike="noStrike">
                <a:solidFill>
                  <a:srgbClr val="22373a"/>
                </a:solidFill>
                <a:latin typeface="Tahoma"/>
              </a:rPr>
              <a:t>&lt;номер&gt;</a:t>
            </a:fld>
            <a:r>
              <a:rPr b="0" lang="ru-RU" sz="650" spc="-1" strike="noStrike">
                <a:solidFill>
                  <a:srgbClr val="22373a"/>
                </a:solidFill>
                <a:latin typeface="Tahoma"/>
              </a:rPr>
              <a:t>/23</a:t>
            </a:r>
            <a:endParaRPr b="0" lang="ru-RU" sz="650" spc="-1" strike="noStrike"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288000" y="759240"/>
            <a:ext cx="518868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Calibri"/>
              </a:rPr>
              <a:t>Для правки структуры щёлкните мышью</a:t>
            </a:r>
            <a:endParaRPr b="0" lang="ru-RU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Calibri"/>
              </a:rPr>
              <a:t>Второй уровень структуры</a:t>
            </a:r>
            <a:endParaRPr b="0" lang="ru-RU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Calibri"/>
              </a:rPr>
              <a:t>Третий уровень структуры</a:t>
            </a:r>
            <a:endParaRPr b="0" lang="ru-RU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Calibri"/>
              </a:rPr>
              <a:t>Четвёртый уровень структуры</a:t>
            </a:r>
            <a:endParaRPr b="0" lang="ru-RU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Calibri"/>
              </a:rPr>
              <a:t>Пятый уровень структуры</a:t>
            </a:r>
            <a:endParaRPr b="0" lang="ru-RU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Calibri"/>
              </a:rPr>
              <a:t>Шестой уровень структуры</a:t>
            </a:r>
            <a:endParaRPr b="0" lang="ru-RU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Calibri"/>
              </a:rPr>
              <a:t>Седьмой уровень структуры</a:t>
            </a:r>
            <a:endParaRPr b="0" lang="ru-RU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" Target="slide2.xml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" Target="slide4.xml"/><Relationship Id="rId2" Type="http://schemas.openxmlformats.org/officeDocument/2006/relationships/slide" Target="slide4.xml"/><Relationship Id="rId3" Type="http://schemas.openxmlformats.org/officeDocument/2006/relationships/slide" Target="slide4.xml"/><Relationship Id="rId4" Type="http://schemas.openxmlformats.org/officeDocument/2006/relationships/slide" Target="slide4.xml"/><Relationship Id="rId5" Type="http://schemas.openxmlformats.org/officeDocument/2006/relationships/slide" Target="slide4.xml"/><Relationship Id="rId6" Type="http://schemas.openxmlformats.org/officeDocument/2006/relationships/slide" Target="slide4.xml"/><Relationship Id="rId7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object 2"/>
          <p:cNvSpPr/>
          <p:nvPr/>
        </p:nvSpPr>
        <p:spPr>
          <a:xfrm>
            <a:off x="0" y="0"/>
            <a:ext cx="5759640" cy="3240000"/>
          </a:xfrm>
          <a:custGeom>
            <a:avLst/>
            <a:gdLst/>
            <a:ah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object 5"/>
          <p:cNvSpPr/>
          <p:nvPr/>
        </p:nvSpPr>
        <p:spPr>
          <a:xfrm>
            <a:off x="360000" y="1400760"/>
            <a:ext cx="5040360" cy="4680"/>
          </a:xfrm>
          <a:custGeom>
            <a:avLst/>
            <a:gdLst/>
            <a:ahLst/>
            <a:rect l="l" t="t" r="r" b="b"/>
            <a:pathLst>
              <a:path w="5040630" h="5080">
                <a:moveTo>
                  <a:pt x="0" y="5060"/>
                </a:moveTo>
                <a:lnTo>
                  <a:pt x="0" y="0"/>
                </a:lnTo>
                <a:lnTo>
                  <a:pt x="5040064" y="0"/>
                </a:lnTo>
                <a:lnTo>
                  <a:pt x="5040064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object 7"/>
          <p:cNvSpPr/>
          <p:nvPr/>
        </p:nvSpPr>
        <p:spPr>
          <a:xfrm>
            <a:off x="5487120" y="2998080"/>
            <a:ext cx="18432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  <a:buNone/>
            </a:pPr>
            <a:r>
              <a:rPr b="0" lang="ru-RU" sz="650" spc="12" strike="noStrike">
                <a:solidFill>
                  <a:srgbClr val="22373a"/>
                </a:solidFill>
                <a:latin typeface="Tahoma"/>
              </a:rPr>
              <a:t>1</a:t>
            </a:r>
            <a:r>
              <a:rPr b="0" lang="ru-RU" sz="650" spc="-21" strike="noStrike">
                <a:solidFill>
                  <a:srgbClr val="22373a"/>
                </a:solidFill>
                <a:latin typeface="Tahoma"/>
              </a:rPr>
              <a:t>/</a:t>
            </a:r>
            <a:r>
              <a:rPr b="0" lang="ru-RU" sz="650" spc="-41" strike="noStrike">
                <a:solidFill>
                  <a:srgbClr val="22373a"/>
                </a:solidFill>
                <a:latin typeface="Tahoma"/>
              </a:rPr>
              <a:t>2</a:t>
            </a:r>
            <a:r>
              <a:rPr b="0" lang="ru-RU" sz="650" spc="-32" strike="noStrike">
                <a:solidFill>
                  <a:srgbClr val="22373a"/>
                </a:solidFill>
                <a:latin typeface="Tahoma"/>
              </a:rPr>
              <a:t>3</a:t>
            </a:r>
            <a:endParaRPr b="0" lang="ru-RU" sz="650" spc="-1" strike="noStrike">
              <a:latin typeface="Arial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1260000" y="655200"/>
            <a:ext cx="334152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Презентация по </a:t>
            </a:r>
            <a:r>
              <a:rPr b="0" lang="ru-RU" sz="1800" spc="-1" strike="noStrike">
                <a:latin typeface="Arial"/>
              </a:rPr>
              <a:t>отчету 1 этап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360000" y="1329480"/>
            <a:ext cx="6217920" cy="8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400" spc="-1" strike="noStrike">
                <a:latin typeface="Arial"/>
              </a:rPr>
              <a:t>- Коннова Татьяна Алексеевна</a:t>
            </a:r>
            <a:endParaRPr b="0" lang="ru-RU" sz="1400" spc="-1" strike="noStrike">
              <a:latin typeface="Arial"/>
            </a:endParaRPr>
          </a:p>
          <a:p>
            <a:r>
              <a:rPr b="0" lang="ru-RU" sz="1400" spc="-1" strike="noStrike">
                <a:latin typeface="Arial"/>
              </a:rPr>
              <a:t>institute:</a:t>
            </a:r>
            <a:endParaRPr b="0" lang="ru-RU" sz="1400" spc="-1" strike="noStrike">
              <a:latin typeface="Arial"/>
            </a:endParaRPr>
          </a:p>
          <a:p>
            <a:r>
              <a:rPr b="0" lang="ru-RU" sz="1400" spc="-1" strike="noStrike">
                <a:latin typeface="Arial"/>
              </a:rPr>
              <a:t>  </a:t>
            </a:r>
            <a:r>
              <a:rPr b="0" lang="ru-RU" sz="1400" spc="-1" strike="noStrike">
                <a:latin typeface="Arial"/>
              </a:rPr>
              <a:t>- Российский университет </a:t>
            </a:r>
            <a:r>
              <a:rPr b="0" lang="ru-RU" sz="1400" spc="-1" strike="noStrike">
                <a:latin typeface="Arial"/>
              </a:rPr>
              <a:t>дружбы</a:t>
            </a:r>
            <a:r>
              <a:rPr b="0" lang="ru-RU" sz="1400" spc="-1" strike="noStrike">
                <a:latin typeface="Arial"/>
              </a:rPr>
              <a:t> народов, Москва, Россия</a:t>
            </a:r>
            <a:endParaRPr b="0" lang="ru-RU" sz="1400" spc="-1" strike="noStrike">
              <a:latin typeface="Arial"/>
            </a:endParaRPr>
          </a:p>
          <a:p>
            <a:r>
              <a:rPr b="0" lang="ru-RU" sz="1400" spc="-1" strike="noStrike">
                <a:latin typeface="Arial"/>
              </a:rPr>
              <a:t>date: 25 февраля 2023</a:t>
            </a:r>
            <a:endParaRPr b="0" lang="ru-RU" sz="1400" spc="-1" strike="noStrike"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object 15"/>
          <p:cNvGrpSpPr/>
          <p:nvPr/>
        </p:nvGrpSpPr>
        <p:grpSpPr>
          <a:xfrm>
            <a:off x="0" y="358920"/>
            <a:ext cx="5759640" cy="4680"/>
            <a:chOff x="0" y="358920"/>
            <a:chExt cx="5759640" cy="4680"/>
          </a:xfrm>
        </p:grpSpPr>
        <p:sp>
          <p:nvSpPr>
            <p:cNvPr id="186" name="object 16"/>
            <p:cNvSpPr/>
            <p:nvPr/>
          </p:nvSpPr>
          <p:spPr>
            <a:xfrm>
              <a:off x="0" y="361440"/>
              <a:ext cx="5759640" cy="360"/>
            </a:xfrm>
            <a:custGeom>
              <a:avLst/>
              <a:gdLst/>
              <a:ah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noFill/>
            <a:ln w="5054">
              <a:solidFill>
                <a:srgbClr val="d5c5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object 17"/>
            <p:cNvSpPr/>
            <p:nvPr/>
          </p:nvSpPr>
          <p:spPr>
            <a:xfrm>
              <a:off x="0" y="358920"/>
              <a:ext cx="5759640" cy="4680"/>
            </a:xfrm>
            <a:custGeom>
              <a:avLst/>
              <a:gdLst/>
              <a:ah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object 18"/>
            <p:cNvSpPr/>
            <p:nvPr/>
          </p:nvSpPr>
          <p:spPr>
            <a:xfrm>
              <a:off x="0" y="358920"/>
              <a:ext cx="1752840" cy="4680"/>
            </a:xfrm>
            <a:custGeom>
              <a:avLst/>
              <a:gdLst/>
              <a:ahLst/>
              <a:rect l="l" t="t" r="r" b="b"/>
              <a:pathLst>
                <a:path w="1753235" h="5079">
                  <a:moveTo>
                    <a:pt x="0" y="5060"/>
                  </a:moveTo>
                  <a:lnTo>
                    <a:pt x="0" y="0"/>
                  </a:lnTo>
                  <a:lnTo>
                    <a:pt x="1753088" y="0"/>
                  </a:lnTo>
                  <a:lnTo>
                    <a:pt x="175308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9" name="object 19"/>
          <p:cNvSpPr/>
          <p:nvPr/>
        </p:nvSpPr>
        <p:spPr>
          <a:xfrm>
            <a:off x="521280" y="790920"/>
            <a:ext cx="4878720" cy="262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360" bIns="0" anchor="t">
            <a:spAutoFit/>
          </a:bodyPr>
          <a:p>
            <a:pPr>
              <a:lnSpc>
                <a:spcPct val="100000"/>
              </a:lnSpc>
              <a:spcBef>
                <a:spcPts val="570"/>
              </a:spcBef>
              <a:buNone/>
              <a:tabLst>
                <a:tab algn="l" pos="116280"/>
              </a:tabLst>
            </a:pPr>
            <a:r>
              <a:rPr b="0" lang="ru-RU" sz="1800" spc="-1" strike="noStrike">
                <a:solidFill>
                  <a:srgbClr val="22373a"/>
                </a:solidFill>
                <a:latin typeface="Tahoma"/>
              </a:rPr>
              <a:t>Так как данный файл нам пока не нужен, мы удаляем его и еще раз делаем данную команду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0"/>
              </a:spcBef>
              <a:buNone/>
              <a:tabLst>
                <a:tab algn="l" pos="11628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0"/>
              </a:spcBef>
              <a:buNone/>
              <a:tabLst>
                <a:tab algn="l" pos="11628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0"/>
              </a:spcBef>
              <a:buNone/>
              <a:tabLst>
                <a:tab algn="l" pos="11628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0"/>
              </a:spcBef>
              <a:buNone/>
              <a:tabLst>
                <a:tab algn="l" pos="116280"/>
              </a:tabLst>
            </a:pPr>
            <a:r>
              <a:rPr b="0" lang="ru-RU" sz="1800" spc="-1" strike="noStrike">
                <a:solidFill>
                  <a:srgbClr val="22373a"/>
                </a:solidFill>
                <a:latin typeface="Tahoma"/>
              </a:rPr>
              <a:t>~/bin/hugo server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0"/>
              </a:spcBef>
              <a:buNone/>
              <a:tabLst>
                <a:tab algn="l" pos="11628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sldNum" idx="15"/>
          </p:nvPr>
        </p:nvSpPr>
        <p:spPr>
          <a:xfrm>
            <a:off x="5414400" y="2992680"/>
            <a:ext cx="295560" cy="1902600"/>
          </a:xfrm>
          <a:prstGeom prst="rect">
            <a:avLst/>
          </a:prstGeom>
          <a:noFill/>
          <a:ln w="0">
            <a:noFill/>
          </a:ln>
        </p:spPr>
        <p:txBody>
          <a:bodyPr lIns="0" rIns="0" tIns="20880" bIns="0" anchor="t">
            <a:noAutofit/>
          </a:bodyPr>
          <a:lstStyle>
            <a:lvl1pPr marL="38160">
              <a:lnSpc>
                <a:spcPct val="100000"/>
              </a:lnSpc>
              <a:spcBef>
                <a:spcPts val="164"/>
              </a:spcBef>
              <a:buNone/>
              <a:defRPr b="0" lang="ru-RU" sz="650" spc="-12" strike="noStrike">
                <a:solidFill>
                  <a:srgbClr val="22373a"/>
                </a:solidFill>
                <a:latin typeface="Tahoma"/>
              </a:defRPr>
            </a:lvl1pPr>
          </a:lstStyle>
          <a:p>
            <a:pPr marL="38160">
              <a:lnSpc>
                <a:spcPct val="100000"/>
              </a:lnSpc>
              <a:spcBef>
                <a:spcPts val="164"/>
              </a:spcBef>
              <a:buNone/>
            </a:pPr>
            <a:r>
              <a:rPr b="0" lang="ru-RU" sz="650" spc="-12" strike="noStrike">
                <a:solidFill>
                  <a:srgbClr val="22373a"/>
                </a:solidFill>
                <a:latin typeface="Tahoma"/>
              </a:rPr>
              <a:t>7/23</a:t>
            </a:r>
            <a:endParaRPr b="0" lang="ru-RU" sz="650" spc="-1" strike="noStrike">
              <a:latin typeface="Times New Roman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object 27"/>
          <p:cNvGrpSpPr/>
          <p:nvPr/>
        </p:nvGrpSpPr>
        <p:grpSpPr>
          <a:xfrm>
            <a:off x="0" y="358920"/>
            <a:ext cx="5759640" cy="4680"/>
            <a:chOff x="0" y="358920"/>
            <a:chExt cx="5759640" cy="4680"/>
          </a:xfrm>
        </p:grpSpPr>
        <p:sp>
          <p:nvSpPr>
            <p:cNvPr id="192" name="object 28"/>
            <p:cNvSpPr/>
            <p:nvPr/>
          </p:nvSpPr>
          <p:spPr>
            <a:xfrm>
              <a:off x="0" y="361440"/>
              <a:ext cx="5759640" cy="360"/>
            </a:xfrm>
            <a:custGeom>
              <a:avLst/>
              <a:gdLst/>
              <a:ah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noFill/>
            <a:ln w="5054">
              <a:solidFill>
                <a:srgbClr val="d5c5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object 29"/>
            <p:cNvSpPr/>
            <p:nvPr/>
          </p:nvSpPr>
          <p:spPr>
            <a:xfrm>
              <a:off x="0" y="358920"/>
              <a:ext cx="5759640" cy="4680"/>
            </a:xfrm>
            <a:custGeom>
              <a:avLst/>
              <a:gdLst/>
              <a:ah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object 30"/>
            <p:cNvSpPr/>
            <p:nvPr/>
          </p:nvSpPr>
          <p:spPr>
            <a:xfrm>
              <a:off x="0" y="358920"/>
              <a:ext cx="1752840" cy="4680"/>
            </a:xfrm>
            <a:custGeom>
              <a:avLst/>
              <a:gdLst/>
              <a:ahLst/>
              <a:rect l="l" t="t" r="r" b="b"/>
              <a:pathLst>
                <a:path w="1753235" h="5079">
                  <a:moveTo>
                    <a:pt x="0" y="5060"/>
                  </a:moveTo>
                  <a:lnTo>
                    <a:pt x="0" y="0"/>
                  </a:lnTo>
                  <a:lnTo>
                    <a:pt x="1753088" y="0"/>
                  </a:lnTo>
                  <a:lnTo>
                    <a:pt x="175308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5" name="PlaceHolder 1"/>
          <p:cNvSpPr>
            <a:spLocks noGrp="1"/>
          </p:cNvSpPr>
          <p:nvPr>
            <p:ph type="sldNum" idx="16"/>
          </p:nvPr>
        </p:nvSpPr>
        <p:spPr>
          <a:xfrm>
            <a:off x="5414400" y="2992680"/>
            <a:ext cx="295560" cy="1902600"/>
          </a:xfrm>
          <a:prstGeom prst="rect">
            <a:avLst/>
          </a:prstGeom>
          <a:noFill/>
          <a:ln w="0">
            <a:noFill/>
          </a:ln>
        </p:spPr>
        <p:txBody>
          <a:bodyPr lIns="0" rIns="0" tIns="20880" bIns="0" anchor="t">
            <a:noAutofit/>
          </a:bodyPr>
          <a:lstStyle>
            <a:lvl1pPr marL="38160">
              <a:lnSpc>
                <a:spcPct val="100000"/>
              </a:lnSpc>
              <a:spcBef>
                <a:spcPts val="164"/>
              </a:spcBef>
              <a:buNone/>
              <a:defRPr b="0" lang="ru-RU" sz="650" spc="-12" strike="noStrike">
                <a:solidFill>
                  <a:srgbClr val="22373a"/>
                </a:solidFill>
                <a:latin typeface="Tahoma"/>
              </a:defRPr>
            </a:lvl1pPr>
          </a:lstStyle>
          <a:p>
            <a:pPr marL="38160">
              <a:lnSpc>
                <a:spcPct val="100000"/>
              </a:lnSpc>
              <a:spcBef>
                <a:spcPts val="164"/>
              </a:spcBef>
              <a:buNone/>
            </a:pPr>
            <a:r>
              <a:rPr b="0" lang="ru-RU" sz="650" spc="-12" strike="noStrike">
                <a:solidFill>
                  <a:srgbClr val="22373a"/>
                </a:solidFill>
                <a:latin typeface="Tahoma"/>
              </a:rPr>
              <a:t>7/23</a:t>
            </a:r>
            <a:endParaRPr b="0" lang="ru-RU" sz="650" spc="-1" strike="noStrike">
              <a:latin typeface="Times New Roman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1178640" y="-3240"/>
            <a:ext cx="3452400" cy="3244320"/>
          </a:xfrm>
          <a:prstGeom prst="rect">
            <a:avLst/>
          </a:prstGeom>
          <a:ln w="0"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object 1"/>
          <p:cNvGrpSpPr/>
          <p:nvPr/>
        </p:nvGrpSpPr>
        <p:grpSpPr>
          <a:xfrm>
            <a:off x="0" y="358920"/>
            <a:ext cx="5759640" cy="4680"/>
            <a:chOff x="0" y="358920"/>
            <a:chExt cx="5759640" cy="4680"/>
          </a:xfrm>
        </p:grpSpPr>
        <p:sp>
          <p:nvSpPr>
            <p:cNvPr id="198" name="object 10"/>
            <p:cNvSpPr/>
            <p:nvPr/>
          </p:nvSpPr>
          <p:spPr>
            <a:xfrm>
              <a:off x="0" y="361440"/>
              <a:ext cx="5759640" cy="360"/>
            </a:xfrm>
            <a:custGeom>
              <a:avLst/>
              <a:gdLst/>
              <a:ah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noFill/>
            <a:ln w="5054">
              <a:solidFill>
                <a:srgbClr val="d5c5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object 11"/>
            <p:cNvSpPr/>
            <p:nvPr/>
          </p:nvSpPr>
          <p:spPr>
            <a:xfrm>
              <a:off x="0" y="358920"/>
              <a:ext cx="5759640" cy="4680"/>
            </a:xfrm>
            <a:custGeom>
              <a:avLst/>
              <a:gdLst/>
              <a:ah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object 12"/>
            <p:cNvSpPr/>
            <p:nvPr/>
          </p:nvSpPr>
          <p:spPr>
            <a:xfrm>
              <a:off x="0" y="358920"/>
              <a:ext cx="1752840" cy="4680"/>
            </a:xfrm>
            <a:custGeom>
              <a:avLst/>
              <a:gdLst/>
              <a:ahLst/>
              <a:rect l="l" t="t" r="r" b="b"/>
              <a:pathLst>
                <a:path w="1753235" h="5079">
                  <a:moveTo>
                    <a:pt x="0" y="5060"/>
                  </a:moveTo>
                  <a:lnTo>
                    <a:pt x="0" y="0"/>
                  </a:lnTo>
                  <a:lnTo>
                    <a:pt x="1753088" y="0"/>
                  </a:lnTo>
                  <a:lnTo>
                    <a:pt x="175308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1" name="PlaceHolder 1"/>
          <p:cNvSpPr>
            <a:spLocks noGrp="1"/>
          </p:cNvSpPr>
          <p:nvPr>
            <p:ph type="sldNum" idx="17"/>
          </p:nvPr>
        </p:nvSpPr>
        <p:spPr>
          <a:xfrm>
            <a:off x="5414400" y="2992680"/>
            <a:ext cx="295560" cy="1902600"/>
          </a:xfrm>
          <a:prstGeom prst="rect">
            <a:avLst/>
          </a:prstGeom>
          <a:noFill/>
          <a:ln w="0">
            <a:noFill/>
          </a:ln>
        </p:spPr>
        <p:txBody>
          <a:bodyPr lIns="0" rIns="0" tIns="20880" bIns="0" anchor="t">
            <a:noAutofit/>
          </a:bodyPr>
          <a:lstStyle>
            <a:lvl1pPr marL="38160">
              <a:lnSpc>
                <a:spcPct val="100000"/>
              </a:lnSpc>
              <a:spcBef>
                <a:spcPts val="164"/>
              </a:spcBef>
              <a:buNone/>
              <a:defRPr b="0" lang="ru-RU" sz="650" spc="-12" strike="noStrike">
                <a:solidFill>
                  <a:srgbClr val="22373a"/>
                </a:solidFill>
                <a:latin typeface="Tahoma"/>
              </a:defRPr>
            </a:lvl1pPr>
          </a:lstStyle>
          <a:p>
            <a:pPr marL="38160">
              <a:lnSpc>
                <a:spcPct val="100000"/>
              </a:lnSpc>
              <a:spcBef>
                <a:spcPts val="164"/>
              </a:spcBef>
              <a:buNone/>
            </a:pPr>
            <a:r>
              <a:rPr b="0" lang="ru-RU" sz="650" spc="-12" strike="noStrike">
                <a:solidFill>
                  <a:srgbClr val="22373a"/>
                </a:solidFill>
                <a:latin typeface="Tahoma"/>
              </a:rPr>
              <a:t>7/23</a:t>
            </a:r>
            <a:endParaRPr b="0" lang="ru-RU" sz="650" spc="-1" strike="noStrike">
              <a:latin typeface="Times New Roman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948600" y="-3240"/>
            <a:ext cx="3912480" cy="3244320"/>
          </a:xfrm>
          <a:prstGeom prst="rect">
            <a:avLst/>
          </a:prstGeom>
          <a:ln w="0"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object 14"/>
          <p:cNvGrpSpPr/>
          <p:nvPr/>
        </p:nvGrpSpPr>
        <p:grpSpPr>
          <a:xfrm>
            <a:off x="0" y="358920"/>
            <a:ext cx="5759640" cy="4680"/>
            <a:chOff x="0" y="358920"/>
            <a:chExt cx="5759640" cy="4680"/>
          </a:xfrm>
        </p:grpSpPr>
        <p:sp>
          <p:nvSpPr>
            <p:cNvPr id="204" name="object 31"/>
            <p:cNvSpPr/>
            <p:nvPr/>
          </p:nvSpPr>
          <p:spPr>
            <a:xfrm>
              <a:off x="0" y="361440"/>
              <a:ext cx="5759640" cy="360"/>
            </a:xfrm>
            <a:custGeom>
              <a:avLst/>
              <a:gdLst/>
              <a:ah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noFill/>
            <a:ln w="5054">
              <a:solidFill>
                <a:srgbClr val="d5c5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object 33"/>
            <p:cNvSpPr/>
            <p:nvPr/>
          </p:nvSpPr>
          <p:spPr>
            <a:xfrm>
              <a:off x="0" y="358920"/>
              <a:ext cx="5759640" cy="4680"/>
            </a:xfrm>
            <a:custGeom>
              <a:avLst/>
              <a:gdLst/>
              <a:ah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object 34"/>
            <p:cNvSpPr/>
            <p:nvPr/>
          </p:nvSpPr>
          <p:spPr>
            <a:xfrm>
              <a:off x="0" y="358920"/>
              <a:ext cx="1752840" cy="4680"/>
            </a:xfrm>
            <a:custGeom>
              <a:avLst/>
              <a:gdLst/>
              <a:ahLst/>
              <a:rect l="l" t="t" r="r" b="b"/>
              <a:pathLst>
                <a:path w="1753235" h="5079">
                  <a:moveTo>
                    <a:pt x="0" y="5060"/>
                  </a:moveTo>
                  <a:lnTo>
                    <a:pt x="0" y="0"/>
                  </a:lnTo>
                  <a:lnTo>
                    <a:pt x="1753088" y="0"/>
                  </a:lnTo>
                  <a:lnTo>
                    <a:pt x="175308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7" name="PlaceHolder 1"/>
          <p:cNvSpPr>
            <a:spLocks noGrp="1"/>
          </p:cNvSpPr>
          <p:nvPr>
            <p:ph type="sldNum" idx="18"/>
          </p:nvPr>
        </p:nvSpPr>
        <p:spPr>
          <a:xfrm>
            <a:off x="5414400" y="2992680"/>
            <a:ext cx="295560" cy="1902600"/>
          </a:xfrm>
          <a:prstGeom prst="rect">
            <a:avLst/>
          </a:prstGeom>
          <a:noFill/>
          <a:ln w="0">
            <a:noFill/>
          </a:ln>
        </p:spPr>
        <p:txBody>
          <a:bodyPr lIns="0" rIns="0" tIns="20880" bIns="0" anchor="t">
            <a:noAutofit/>
          </a:bodyPr>
          <a:lstStyle>
            <a:lvl1pPr marL="38160">
              <a:lnSpc>
                <a:spcPct val="100000"/>
              </a:lnSpc>
              <a:spcBef>
                <a:spcPts val="164"/>
              </a:spcBef>
              <a:buNone/>
              <a:defRPr b="0" lang="ru-RU" sz="650" spc="-12" strike="noStrike">
                <a:solidFill>
                  <a:srgbClr val="22373a"/>
                </a:solidFill>
                <a:latin typeface="Tahoma"/>
              </a:defRPr>
            </a:lvl1pPr>
          </a:lstStyle>
          <a:p>
            <a:pPr marL="38160">
              <a:lnSpc>
                <a:spcPct val="100000"/>
              </a:lnSpc>
              <a:spcBef>
                <a:spcPts val="164"/>
              </a:spcBef>
              <a:buNone/>
            </a:pPr>
            <a:r>
              <a:rPr b="0" lang="ru-RU" sz="650" spc="-12" strike="noStrike">
                <a:solidFill>
                  <a:srgbClr val="22373a"/>
                </a:solidFill>
                <a:latin typeface="Tahoma"/>
              </a:rPr>
              <a:t>7/23</a:t>
            </a:r>
            <a:endParaRPr b="0" lang="ru-RU" sz="650" spc="-1" strike="noStrike">
              <a:latin typeface="Times New Roman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21960" y="362520"/>
            <a:ext cx="5765400" cy="2512440"/>
          </a:xfrm>
          <a:prstGeom prst="rect">
            <a:avLst/>
          </a:prstGeom>
          <a:ln w="0"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object 36"/>
          <p:cNvGrpSpPr/>
          <p:nvPr/>
        </p:nvGrpSpPr>
        <p:grpSpPr>
          <a:xfrm>
            <a:off x="0" y="358920"/>
            <a:ext cx="5759640" cy="4680"/>
            <a:chOff x="0" y="358920"/>
            <a:chExt cx="5759640" cy="4680"/>
          </a:xfrm>
        </p:grpSpPr>
        <p:sp>
          <p:nvSpPr>
            <p:cNvPr id="210" name="object 37"/>
            <p:cNvSpPr/>
            <p:nvPr/>
          </p:nvSpPr>
          <p:spPr>
            <a:xfrm>
              <a:off x="0" y="361440"/>
              <a:ext cx="5759640" cy="360"/>
            </a:xfrm>
            <a:custGeom>
              <a:avLst/>
              <a:gdLst/>
              <a:ah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noFill/>
            <a:ln w="5054">
              <a:solidFill>
                <a:srgbClr val="d5c5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object 38"/>
            <p:cNvSpPr/>
            <p:nvPr/>
          </p:nvSpPr>
          <p:spPr>
            <a:xfrm>
              <a:off x="0" y="358920"/>
              <a:ext cx="5759640" cy="4680"/>
            </a:xfrm>
            <a:custGeom>
              <a:avLst/>
              <a:gdLst/>
              <a:ah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object 39"/>
            <p:cNvSpPr/>
            <p:nvPr/>
          </p:nvSpPr>
          <p:spPr>
            <a:xfrm>
              <a:off x="0" y="358920"/>
              <a:ext cx="1752840" cy="4680"/>
            </a:xfrm>
            <a:custGeom>
              <a:avLst/>
              <a:gdLst/>
              <a:ahLst/>
              <a:rect l="l" t="t" r="r" b="b"/>
              <a:pathLst>
                <a:path w="1753235" h="5079">
                  <a:moveTo>
                    <a:pt x="0" y="5060"/>
                  </a:moveTo>
                  <a:lnTo>
                    <a:pt x="0" y="0"/>
                  </a:lnTo>
                  <a:lnTo>
                    <a:pt x="1753088" y="0"/>
                  </a:lnTo>
                  <a:lnTo>
                    <a:pt x="175308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3" name="PlaceHolder 1"/>
          <p:cNvSpPr>
            <a:spLocks noGrp="1"/>
          </p:cNvSpPr>
          <p:nvPr>
            <p:ph type="sldNum" idx="19"/>
          </p:nvPr>
        </p:nvSpPr>
        <p:spPr>
          <a:xfrm>
            <a:off x="5414400" y="2992680"/>
            <a:ext cx="295560" cy="1902600"/>
          </a:xfrm>
          <a:prstGeom prst="rect">
            <a:avLst/>
          </a:prstGeom>
          <a:noFill/>
          <a:ln w="0">
            <a:noFill/>
          </a:ln>
        </p:spPr>
        <p:txBody>
          <a:bodyPr lIns="0" rIns="0" tIns="20880" bIns="0" anchor="t">
            <a:noAutofit/>
          </a:bodyPr>
          <a:lstStyle>
            <a:lvl1pPr marL="38160">
              <a:lnSpc>
                <a:spcPct val="100000"/>
              </a:lnSpc>
              <a:spcBef>
                <a:spcPts val="164"/>
              </a:spcBef>
              <a:buNone/>
              <a:defRPr b="0" lang="ru-RU" sz="650" spc="-12" strike="noStrike">
                <a:solidFill>
                  <a:srgbClr val="22373a"/>
                </a:solidFill>
                <a:latin typeface="Tahoma"/>
              </a:defRPr>
            </a:lvl1pPr>
          </a:lstStyle>
          <a:p>
            <a:pPr marL="38160">
              <a:lnSpc>
                <a:spcPct val="100000"/>
              </a:lnSpc>
              <a:spcBef>
                <a:spcPts val="164"/>
              </a:spcBef>
              <a:buNone/>
            </a:pPr>
            <a:r>
              <a:rPr b="0" lang="ru-RU" sz="650" spc="-12" strike="noStrike">
                <a:solidFill>
                  <a:srgbClr val="22373a"/>
                </a:solidFill>
                <a:latin typeface="Tahoma"/>
              </a:rPr>
              <a:t>7/23</a:t>
            </a:r>
            <a:endParaRPr b="0" lang="ru-RU" sz="650" spc="-1" strike="noStrike">
              <a:latin typeface="Times New Roman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448200" y="-3240"/>
            <a:ext cx="4912920" cy="3244320"/>
          </a:xfrm>
          <a:prstGeom prst="rect">
            <a:avLst/>
          </a:prstGeom>
          <a:ln w="0"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object 41"/>
          <p:cNvGrpSpPr/>
          <p:nvPr/>
        </p:nvGrpSpPr>
        <p:grpSpPr>
          <a:xfrm>
            <a:off x="0" y="358920"/>
            <a:ext cx="5759640" cy="4680"/>
            <a:chOff x="0" y="358920"/>
            <a:chExt cx="5759640" cy="4680"/>
          </a:xfrm>
        </p:grpSpPr>
        <p:sp>
          <p:nvSpPr>
            <p:cNvPr id="216" name="object 42"/>
            <p:cNvSpPr/>
            <p:nvPr/>
          </p:nvSpPr>
          <p:spPr>
            <a:xfrm>
              <a:off x="0" y="361440"/>
              <a:ext cx="5759640" cy="360"/>
            </a:xfrm>
            <a:custGeom>
              <a:avLst/>
              <a:gdLst/>
              <a:ah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noFill/>
            <a:ln w="5054">
              <a:solidFill>
                <a:srgbClr val="d5c5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object 43"/>
            <p:cNvSpPr/>
            <p:nvPr/>
          </p:nvSpPr>
          <p:spPr>
            <a:xfrm>
              <a:off x="0" y="358920"/>
              <a:ext cx="5759640" cy="4680"/>
            </a:xfrm>
            <a:custGeom>
              <a:avLst/>
              <a:gdLst/>
              <a:ah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object 44"/>
            <p:cNvSpPr/>
            <p:nvPr/>
          </p:nvSpPr>
          <p:spPr>
            <a:xfrm>
              <a:off x="0" y="358920"/>
              <a:ext cx="1752840" cy="4680"/>
            </a:xfrm>
            <a:custGeom>
              <a:avLst/>
              <a:gdLst/>
              <a:ahLst/>
              <a:rect l="l" t="t" r="r" b="b"/>
              <a:pathLst>
                <a:path w="1753235" h="5079">
                  <a:moveTo>
                    <a:pt x="0" y="5060"/>
                  </a:moveTo>
                  <a:lnTo>
                    <a:pt x="0" y="0"/>
                  </a:lnTo>
                  <a:lnTo>
                    <a:pt x="1753088" y="0"/>
                  </a:lnTo>
                  <a:lnTo>
                    <a:pt x="175308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9" name="PlaceHolder 1"/>
          <p:cNvSpPr>
            <a:spLocks noGrp="1"/>
          </p:cNvSpPr>
          <p:nvPr>
            <p:ph type="sldNum" idx="20"/>
          </p:nvPr>
        </p:nvSpPr>
        <p:spPr>
          <a:xfrm>
            <a:off x="5414400" y="2992680"/>
            <a:ext cx="295560" cy="1902600"/>
          </a:xfrm>
          <a:prstGeom prst="rect">
            <a:avLst/>
          </a:prstGeom>
          <a:noFill/>
          <a:ln w="0">
            <a:noFill/>
          </a:ln>
        </p:spPr>
        <p:txBody>
          <a:bodyPr lIns="0" rIns="0" tIns="20880" bIns="0" anchor="t">
            <a:noAutofit/>
          </a:bodyPr>
          <a:lstStyle>
            <a:lvl1pPr marL="38160">
              <a:lnSpc>
                <a:spcPct val="100000"/>
              </a:lnSpc>
              <a:spcBef>
                <a:spcPts val="164"/>
              </a:spcBef>
              <a:buNone/>
              <a:defRPr b="0" lang="ru-RU" sz="650" spc="-12" strike="noStrike">
                <a:solidFill>
                  <a:srgbClr val="22373a"/>
                </a:solidFill>
                <a:latin typeface="Tahoma"/>
              </a:defRPr>
            </a:lvl1pPr>
          </a:lstStyle>
          <a:p>
            <a:pPr marL="38160">
              <a:lnSpc>
                <a:spcPct val="100000"/>
              </a:lnSpc>
              <a:spcBef>
                <a:spcPts val="164"/>
              </a:spcBef>
              <a:buNone/>
            </a:pPr>
            <a:r>
              <a:rPr b="0" lang="ru-RU" sz="650" spc="-12" strike="noStrike">
                <a:solidFill>
                  <a:srgbClr val="22373a"/>
                </a:solidFill>
                <a:latin typeface="Tahoma"/>
              </a:rPr>
              <a:t>7/23</a:t>
            </a:r>
            <a:endParaRPr b="0" lang="ru-RU" sz="650" spc="-1" strike="noStrike">
              <a:latin typeface="Times New Roman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669600" y="-3240"/>
            <a:ext cx="4470120" cy="3244320"/>
          </a:xfrm>
          <a:prstGeom prst="rect">
            <a:avLst/>
          </a:prstGeom>
          <a:ln w="0"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object 3"/>
          <p:cNvGrpSpPr/>
          <p:nvPr/>
        </p:nvGrpSpPr>
        <p:grpSpPr>
          <a:xfrm>
            <a:off x="1586160" y="1660320"/>
            <a:ext cx="2588040" cy="4680"/>
            <a:chOff x="1586160" y="1660320"/>
            <a:chExt cx="2588040" cy="4680"/>
          </a:xfrm>
        </p:grpSpPr>
        <p:sp>
          <p:nvSpPr>
            <p:cNvPr id="222" name="object 4"/>
            <p:cNvSpPr/>
            <p:nvPr/>
          </p:nvSpPr>
          <p:spPr>
            <a:xfrm>
              <a:off x="1586160" y="1660320"/>
              <a:ext cx="2588040" cy="4680"/>
            </a:xfrm>
            <a:custGeom>
              <a:avLst/>
              <a:gdLst/>
              <a:ah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object 5"/>
            <p:cNvSpPr/>
            <p:nvPr/>
          </p:nvSpPr>
          <p:spPr>
            <a:xfrm>
              <a:off x="1586160" y="1660320"/>
              <a:ext cx="675360" cy="4680"/>
            </a:xfrm>
            <a:custGeom>
              <a:avLst/>
              <a:gdLst/>
              <a:ahLst/>
              <a:rect l="l" t="t" r="r" b="b"/>
              <a:pathLst>
                <a:path w="675639" h="5080">
                  <a:moveTo>
                    <a:pt x="0" y="5060"/>
                  </a:moveTo>
                  <a:lnTo>
                    <a:pt x="0" y="0"/>
                  </a:lnTo>
                  <a:lnTo>
                    <a:pt x="675022" y="0"/>
                  </a:lnTo>
                  <a:lnTo>
                    <a:pt x="67502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4" name=""/>
          <p:cNvSpPr txBox="1"/>
          <p:nvPr/>
        </p:nvSpPr>
        <p:spPr>
          <a:xfrm>
            <a:off x="1938240" y="1445760"/>
            <a:ext cx="193356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Удаление public</a:t>
            </a:r>
            <a:endParaRPr b="0" lang="ru-RU" sz="1800" spc="-1" strike="noStrike"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object 3"/>
          <p:cNvGrpSpPr/>
          <p:nvPr/>
        </p:nvGrpSpPr>
        <p:grpSpPr>
          <a:xfrm>
            <a:off x="0" y="358920"/>
            <a:ext cx="5759640" cy="4680"/>
            <a:chOff x="0" y="358920"/>
            <a:chExt cx="5759640" cy="4680"/>
          </a:xfrm>
        </p:grpSpPr>
        <p:sp>
          <p:nvSpPr>
            <p:cNvPr id="226" name="object 4"/>
            <p:cNvSpPr/>
            <p:nvPr/>
          </p:nvSpPr>
          <p:spPr>
            <a:xfrm>
              <a:off x="0" y="361440"/>
              <a:ext cx="5759640" cy="360"/>
            </a:xfrm>
            <a:custGeom>
              <a:avLst/>
              <a:gdLst/>
              <a:ah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noFill/>
            <a:ln w="5054">
              <a:solidFill>
                <a:srgbClr val="d5c5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object 5"/>
            <p:cNvSpPr/>
            <p:nvPr/>
          </p:nvSpPr>
          <p:spPr>
            <a:xfrm>
              <a:off x="0" y="358920"/>
              <a:ext cx="5759640" cy="4680"/>
            </a:xfrm>
            <a:custGeom>
              <a:avLst/>
              <a:gdLst/>
              <a:ah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object 6"/>
            <p:cNvSpPr/>
            <p:nvPr/>
          </p:nvSpPr>
          <p:spPr>
            <a:xfrm>
              <a:off x="0" y="358920"/>
              <a:ext cx="1752840" cy="4680"/>
            </a:xfrm>
            <a:custGeom>
              <a:avLst/>
              <a:gdLst/>
              <a:ahLst/>
              <a:rect l="l" t="t" r="r" b="b"/>
              <a:pathLst>
                <a:path w="1753235" h="5079">
                  <a:moveTo>
                    <a:pt x="0" y="5060"/>
                  </a:moveTo>
                  <a:lnTo>
                    <a:pt x="0" y="0"/>
                  </a:lnTo>
                  <a:lnTo>
                    <a:pt x="1753088" y="0"/>
                  </a:lnTo>
                  <a:lnTo>
                    <a:pt x="175308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9" name="object 7"/>
          <p:cNvSpPr/>
          <p:nvPr/>
        </p:nvSpPr>
        <p:spPr>
          <a:xfrm>
            <a:off x="521280" y="790920"/>
            <a:ext cx="4878720" cy="262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360" bIns="0" anchor="t">
            <a:spAutoFit/>
          </a:bodyPr>
          <a:p>
            <a:pPr>
              <a:lnSpc>
                <a:spcPct val="100000"/>
              </a:lnSpc>
              <a:spcBef>
                <a:spcPts val="570"/>
              </a:spcBef>
              <a:buNone/>
              <a:tabLst>
                <a:tab algn="l" pos="116280"/>
              </a:tabLst>
            </a:pPr>
            <a:r>
              <a:rPr b="0" lang="ru-RU" sz="1800" spc="-1" strike="noStrike">
                <a:solidFill>
                  <a:srgbClr val="22373a"/>
                </a:solidFill>
                <a:latin typeface="Tahoma"/>
              </a:rPr>
              <a:t>Так как данный файл нам пока не нужен, мы удаляем его и еще раз делаем данную команду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0"/>
              </a:spcBef>
              <a:buNone/>
              <a:tabLst>
                <a:tab algn="l" pos="11628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0"/>
              </a:spcBef>
              <a:buNone/>
              <a:tabLst>
                <a:tab algn="l" pos="11628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0"/>
              </a:spcBef>
              <a:buNone/>
              <a:tabLst>
                <a:tab algn="l" pos="11628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0"/>
              </a:spcBef>
              <a:buNone/>
              <a:tabLst>
                <a:tab algn="l" pos="116280"/>
              </a:tabLst>
            </a:pPr>
            <a:r>
              <a:rPr b="0" lang="ru-RU" sz="1800" spc="-1" strike="noStrike">
                <a:solidFill>
                  <a:srgbClr val="22373a"/>
                </a:solidFill>
                <a:latin typeface="Tahoma"/>
              </a:rPr>
              <a:t>~/bin/hugo server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70"/>
              </a:spcBef>
              <a:buNone/>
              <a:tabLst>
                <a:tab algn="l" pos="11628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30" name="PlaceHolder 1"/>
          <p:cNvSpPr>
            <a:spLocks noGrp="1"/>
          </p:cNvSpPr>
          <p:nvPr>
            <p:ph type="sldNum" idx="21"/>
          </p:nvPr>
        </p:nvSpPr>
        <p:spPr>
          <a:xfrm>
            <a:off x="5414400" y="2992680"/>
            <a:ext cx="295560" cy="1902600"/>
          </a:xfrm>
          <a:prstGeom prst="rect">
            <a:avLst/>
          </a:prstGeom>
          <a:noFill/>
          <a:ln w="0">
            <a:noFill/>
          </a:ln>
        </p:spPr>
        <p:txBody>
          <a:bodyPr lIns="0" rIns="0" tIns="20880" bIns="0" anchor="t">
            <a:noAutofit/>
          </a:bodyPr>
          <a:lstStyle>
            <a:lvl1pPr marL="38160">
              <a:lnSpc>
                <a:spcPct val="100000"/>
              </a:lnSpc>
              <a:spcBef>
                <a:spcPts val="164"/>
              </a:spcBef>
              <a:buNone/>
              <a:defRPr b="0" lang="ru-RU" sz="650" spc="-12" strike="noStrike">
                <a:solidFill>
                  <a:srgbClr val="22373a"/>
                </a:solidFill>
                <a:latin typeface="Tahoma"/>
              </a:defRPr>
            </a:lvl1pPr>
          </a:lstStyle>
          <a:p>
            <a:pPr marL="38160">
              <a:lnSpc>
                <a:spcPct val="100000"/>
              </a:lnSpc>
              <a:spcBef>
                <a:spcPts val="164"/>
              </a:spcBef>
              <a:buNone/>
            </a:pPr>
            <a:r>
              <a:rPr b="0" lang="ru-RU" sz="650" spc="-12" strike="noStrike">
                <a:solidFill>
                  <a:srgbClr val="22373a"/>
                </a:solidFill>
                <a:latin typeface="Tahoma"/>
              </a:rPr>
              <a:t>7/23</a:t>
            </a:r>
            <a:endParaRPr b="0" lang="ru-RU" sz="650" spc="-1" strike="noStrike">
              <a:latin typeface="Times New Roman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Num" idx="22"/>
          </p:nvPr>
        </p:nvSpPr>
        <p:spPr>
          <a:xfrm>
            <a:off x="5414400" y="2992680"/>
            <a:ext cx="295560" cy="1902600"/>
          </a:xfrm>
          <a:prstGeom prst="rect">
            <a:avLst/>
          </a:prstGeom>
          <a:noFill/>
          <a:ln w="0">
            <a:noFill/>
          </a:ln>
        </p:spPr>
        <p:txBody>
          <a:bodyPr lIns="0" rIns="0" tIns="20880" bIns="0" anchor="t">
            <a:noAutofit/>
          </a:bodyPr>
          <a:lstStyle>
            <a:lvl1pPr marL="38160">
              <a:lnSpc>
                <a:spcPct val="100000"/>
              </a:lnSpc>
              <a:spcBef>
                <a:spcPts val="164"/>
              </a:spcBef>
              <a:buNone/>
              <a:defRPr b="0" lang="ru-RU" sz="650" spc="-12" strike="noStrike">
                <a:solidFill>
                  <a:srgbClr val="22373a"/>
                </a:solidFill>
                <a:latin typeface="Tahoma"/>
              </a:defRPr>
            </a:lvl1pPr>
          </a:lstStyle>
          <a:p>
            <a:pPr marL="38160">
              <a:lnSpc>
                <a:spcPct val="100000"/>
              </a:lnSpc>
              <a:spcBef>
                <a:spcPts val="164"/>
              </a:spcBef>
              <a:buNone/>
            </a:pPr>
            <a:r>
              <a:rPr b="0" lang="ru-RU" sz="650" spc="-12" strike="noStrike">
                <a:solidFill>
                  <a:srgbClr val="22373a"/>
                </a:solidFill>
                <a:latin typeface="Tahoma"/>
              </a:rPr>
              <a:t>8/23</a:t>
            </a:r>
            <a:endParaRPr b="0" lang="ru-RU" sz="650" spc="-1" strike="noStrike">
              <a:latin typeface="Times New Roman"/>
            </a:endParaRPr>
          </a:p>
        </p:txBody>
      </p:sp>
      <p:sp>
        <p:nvSpPr>
          <p:cNvPr id="232" name=""/>
          <p:cNvSpPr txBox="1"/>
          <p:nvPr/>
        </p:nvSpPr>
        <p:spPr>
          <a:xfrm>
            <a:off x="220680" y="540000"/>
            <a:ext cx="3739320" cy="19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100" spc="-1" strike="noStrike">
                <a:latin typeface="Arial"/>
              </a:rPr>
              <a:t>Открытие сайта и работа с репозиторием </a:t>
            </a:r>
            <a:endParaRPr b="0" lang="ru-RU" sz="1100" spc="-1" strike="noStrike">
              <a:latin typeface="Arial"/>
            </a:endParaRPr>
          </a:p>
          <a:p>
            <a:endParaRPr b="0" lang="ru-RU" sz="1100" spc="-1" strike="noStrike">
              <a:latin typeface="Arial"/>
            </a:endParaRPr>
          </a:p>
          <a:p>
            <a:r>
              <a:rPr b="0" lang="ru-RU" sz="1100" spc="-1" strike="noStrike">
                <a:latin typeface="Arial"/>
              </a:rPr>
              <a:t>Переходим на localhost:1313 </a:t>
            </a:r>
            <a:endParaRPr b="0" lang="ru-RU" sz="1100" spc="-1" strike="noStrike">
              <a:latin typeface="Arial"/>
            </a:endParaRPr>
          </a:p>
          <a:p>
            <a:endParaRPr b="0" lang="ru-RU" sz="1100" spc="-1" strike="noStrike">
              <a:latin typeface="Arial"/>
            </a:endParaRPr>
          </a:p>
          <a:p>
            <a:endParaRPr b="0" lang="ru-RU" sz="1100" spc="-1" strike="noStrike">
              <a:latin typeface="Arial"/>
            </a:endParaRPr>
          </a:p>
          <a:p>
            <a:r>
              <a:rPr b="0" lang="ru-RU" sz="1100" spc="-1" strike="noStrike">
                <a:latin typeface="Arial"/>
              </a:rPr>
              <a:t>Замечу, что синей ошибки у меня не появилось. </a:t>
            </a:r>
            <a:endParaRPr b="0" lang="ru-RU" sz="1100" spc="-1" strike="noStrike">
              <a:latin typeface="Arial"/>
            </a:endParaRPr>
          </a:p>
          <a:p>
            <a:endParaRPr b="0" lang="ru-RU" sz="1100" spc="-1" strike="noStrike">
              <a:latin typeface="Arial"/>
            </a:endParaRPr>
          </a:p>
          <a:p>
            <a:endParaRPr b="0" lang="ru-RU" sz="1100" spc="-1" strike="noStrike">
              <a:latin typeface="Arial"/>
            </a:endParaRPr>
          </a:p>
          <a:p>
            <a:r>
              <a:rPr b="0" lang="ru-RU" sz="1100" spc="-1" strike="noStrike">
                <a:latin typeface="Arial"/>
              </a:rPr>
              <a:t>Создаем новый репозиторий с именем konnovat.github.io</a:t>
            </a:r>
            <a:endParaRPr b="0" lang="ru-RU" sz="11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object 2"/>
          <p:cNvSpPr/>
          <p:nvPr/>
        </p:nvSpPr>
        <p:spPr>
          <a:xfrm>
            <a:off x="0" y="0"/>
            <a:ext cx="5759640" cy="358920"/>
          </a:xfrm>
          <a:custGeom>
            <a:avLst/>
            <a:gdLst/>
            <a:ah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34" name="object 4"/>
          <p:cNvGrpSpPr/>
          <p:nvPr/>
        </p:nvGrpSpPr>
        <p:grpSpPr>
          <a:xfrm>
            <a:off x="0" y="358920"/>
            <a:ext cx="5759640" cy="4680"/>
            <a:chOff x="0" y="358920"/>
            <a:chExt cx="5759640" cy="4680"/>
          </a:xfrm>
        </p:grpSpPr>
        <p:sp>
          <p:nvSpPr>
            <p:cNvPr id="235" name="object 5"/>
            <p:cNvSpPr/>
            <p:nvPr/>
          </p:nvSpPr>
          <p:spPr>
            <a:xfrm>
              <a:off x="0" y="361440"/>
              <a:ext cx="5759640" cy="360"/>
            </a:xfrm>
            <a:custGeom>
              <a:avLst/>
              <a:gdLst/>
              <a:ah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noFill/>
            <a:ln w="5054">
              <a:solidFill>
                <a:srgbClr val="d5c5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object 6"/>
            <p:cNvSpPr/>
            <p:nvPr/>
          </p:nvSpPr>
          <p:spPr>
            <a:xfrm>
              <a:off x="0" y="358920"/>
              <a:ext cx="5759640" cy="4680"/>
            </a:xfrm>
            <a:custGeom>
              <a:avLst/>
              <a:gdLst/>
              <a:ah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object 7"/>
            <p:cNvSpPr/>
            <p:nvPr/>
          </p:nvSpPr>
          <p:spPr>
            <a:xfrm>
              <a:off x="0" y="358920"/>
              <a:ext cx="2253960" cy="4680"/>
            </a:xfrm>
            <a:custGeom>
              <a:avLst/>
              <a:gdLst/>
              <a:ahLst/>
              <a:rect l="l" t="t" r="r" b="b"/>
              <a:pathLst>
                <a:path w="2254250" h="5079">
                  <a:moveTo>
                    <a:pt x="0" y="5060"/>
                  </a:moveTo>
                  <a:lnTo>
                    <a:pt x="0" y="0"/>
                  </a:lnTo>
                  <a:lnTo>
                    <a:pt x="2253895" y="0"/>
                  </a:lnTo>
                  <a:lnTo>
                    <a:pt x="225389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8" name="PlaceHolder 1"/>
          <p:cNvSpPr>
            <a:spLocks noGrp="1"/>
          </p:cNvSpPr>
          <p:nvPr>
            <p:ph type="sldNum" idx="23"/>
          </p:nvPr>
        </p:nvSpPr>
        <p:spPr>
          <a:xfrm>
            <a:off x="5414400" y="2992680"/>
            <a:ext cx="295560" cy="1902600"/>
          </a:xfrm>
          <a:prstGeom prst="rect">
            <a:avLst/>
          </a:prstGeom>
          <a:noFill/>
          <a:ln w="0">
            <a:noFill/>
          </a:ln>
        </p:spPr>
        <p:txBody>
          <a:bodyPr lIns="0" rIns="0" tIns="20880" bIns="0" anchor="t">
            <a:noAutofit/>
          </a:bodyPr>
          <a:lstStyle>
            <a:lvl1pPr marL="38160">
              <a:lnSpc>
                <a:spcPct val="100000"/>
              </a:lnSpc>
              <a:spcBef>
                <a:spcPts val="164"/>
              </a:spcBef>
              <a:buNone/>
              <a:defRPr b="0" lang="ru-RU" sz="650" spc="-12" strike="noStrike">
                <a:solidFill>
                  <a:srgbClr val="22373a"/>
                </a:solidFill>
                <a:latin typeface="Tahoma"/>
              </a:defRPr>
            </a:lvl1pPr>
          </a:lstStyle>
          <a:p>
            <a:pPr marL="38160">
              <a:lnSpc>
                <a:spcPct val="100000"/>
              </a:lnSpc>
              <a:spcBef>
                <a:spcPts val="164"/>
              </a:spcBef>
              <a:buNone/>
            </a:pPr>
            <a:r>
              <a:rPr b="0" lang="ru-RU" sz="650" spc="-12" strike="noStrike">
                <a:solidFill>
                  <a:srgbClr val="22373a"/>
                </a:solidFill>
                <a:latin typeface="Tahoma"/>
              </a:rPr>
              <a:t>9/23</a:t>
            </a:r>
            <a:endParaRPr b="0" lang="ru-RU" sz="650" spc="-1" strike="noStrike">
              <a:latin typeface="Times New Roman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254160" y="677880"/>
            <a:ext cx="5301360" cy="188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git clone --recursive git@github.com:KONNOVAT/konnovat.github.io.git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git checkout -b main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Добавиm README.md</a:t>
            </a:r>
            <a:endParaRPr b="0" lang="ru-RU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object 2"/>
          <p:cNvSpPr/>
          <p:nvPr/>
        </p:nvSpPr>
        <p:spPr>
          <a:xfrm>
            <a:off x="1573560" y="1321920"/>
            <a:ext cx="97452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ru-RU" sz="1200" spc="29" strike="noStrike" u="sng">
                <a:solidFill>
                  <a:srgbClr val="22373a"/>
                </a:solidFill>
                <a:uFillTx/>
                <a:latin typeface="Trebuchet MS"/>
                <a:hlinkClick r:id="rId1" action="ppaction://hlinksldjump"/>
              </a:rPr>
              <a:t>Информация</a:t>
            </a:r>
            <a:endParaRPr b="0" lang="ru-RU" sz="1200" spc="-1" strike="noStrike">
              <a:latin typeface="Arial"/>
            </a:endParaRPr>
          </a:p>
        </p:txBody>
      </p:sp>
      <p:grpSp>
        <p:nvGrpSpPr>
          <p:cNvPr id="136" name="object 3"/>
          <p:cNvGrpSpPr/>
          <p:nvPr/>
        </p:nvGrpSpPr>
        <p:grpSpPr>
          <a:xfrm>
            <a:off x="1586160" y="1663920"/>
            <a:ext cx="2588040" cy="4680"/>
            <a:chOff x="1586160" y="1663920"/>
            <a:chExt cx="2588040" cy="4680"/>
          </a:xfrm>
        </p:grpSpPr>
        <p:sp>
          <p:nvSpPr>
            <p:cNvPr id="137" name="object 4"/>
            <p:cNvSpPr/>
            <p:nvPr/>
          </p:nvSpPr>
          <p:spPr>
            <a:xfrm>
              <a:off x="1586160" y="1663920"/>
              <a:ext cx="2588040" cy="4680"/>
            </a:xfrm>
            <a:custGeom>
              <a:avLst/>
              <a:gdLst/>
              <a:ah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object 5"/>
            <p:cNvSpPr/>
            <p:nvPr/>
          </p:nvSpPr>
          <p:spPr>
            <a:xfrm>
              <a:off x="1586160" y="1663920"/>
              <a:ext cx="112680" cy="4680"/>
            </a:xfrm>
            <a:custGeom>
              <a:avLst/>
              <a:gdLst/>
              <a:ahLst/>
              <a:rect l="l" t="t" r="r" b="b"/>
              <a:pathLst>
                <a:path w="113030" h="5080">
                  <a:moveTo>
                    <a:pt x="0" y="5060"/>
                  </a:moveTo>
                  <a:lnTo>
                    <a:pt x="0" y="0"/>
                  </a:lnTo>
                  <a:lnTo>
                    <a:pt x="112490" y="0"/>
                  </a:lnTo>
                  <a:lnTo>
                    <a:pt x="11249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object 2"/>
          <p:cNvSpPr/>
          <p:nvPr/>
        </p:nvSpPr>
        <p:spPr>
          <a:xfrm>
            <a:off x="0" y="0"/>
            <a:ext cx="5759640" cy="358920"/>
          </a:xfrm>
          <a:custGeom>
            <a:avLst/>
            <a:gdLst/>
            <a:ah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1" name="object 4"/>
          <p:cNvGrpSpPr/>
          <p:nvPr/>
        </p:nvGrpSpPr>
        <p:grpSpPr>
          <a:xfrm>
            <a:off x="0" y="358920"/>
            <a:ext cx="5759640" cy="4680"/>
            <a:chOff x="0" y="358920"/>
            <a:chExt cx="5759640" cy="4680"/>
          </a:xfrm>
        </p:grpSpPr>
        <p:sp>
          <p:nvSpPr>
            <p:cNvPr id="242" name="object 5"/>
            <p:cNvSpPr/>
            <p:nvPr/>
          </p:nvSpPr>
          <p:spPr>
            <a:xfrm>
              <a:off x="0" y="361440"/>
              <a:ext cx="5759640" cy="360"/>
            </a:xfrm>
            <a:custGeom>
              <a:avLst/>
              <a:gdLst/>
              <a:ah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noFill/>
            <a:ln w="5054">
              <a:solidFill>
                <a:srgbClr val="d5c5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object 6"/>
            <p:cNvSpPr/>
            <p:nvPr/>
          </p:nvSpPr>
          <p:spPr>
            <a:xfrm>
              <a:off x="0" y="358920"/>
              <a:ext cx="5759640" cy="4680"/>
            </a:xfrm>
            <a:custGeom>
              <a:avLst/>
              <a:gdLst/>
              <a:ah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object 7"/>
            <p:cNvSpPr/>
            <p:nvPr/>
          </p:nvSpPr>
          <p:spPr>
            <a:xfrm>
              <a:off x="0" y="358920"/>
              <a:ext cx="2504160" cy="4680"/>
            </a:xfrm>
            <a:custGeom>
              <a:avLst/>
              <a:gdLst/>
              <a:ahLst/>
              <a:rect l="l" t="t" r="r" b="b"/>
              <a:pathLst>
                <a:path w="2504440" h="5079">
                  <a:moveTo>
                    <a:pt x="0" y="5060"/>
                  </a:moveTo>
                  <a:lnTo>
                    <a:pt x="0" y="0"/>
                  </a:lnTo>
                  <a:lnTo>
                    <a:pt x="2504387" y="0"/>
                  </a:lnTo>
                  <a:lnTo>
                    <a:pt x="250438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5" name="PlaceHolder 1"/>
          <p:cNvSpPr>
            <a:spLocks noGrp="1"/>
          </p:cNvSpPr>
          <p:nvPr>
            <p:ph type="sldNum" idx="24"/>
          </p:nvPr>
        </p:nvSpPr>
        <p:spPr>
          <a:xfrm>
            <a:off x="5414400" y="2992680"/>
            <a:ext cx="295560" cy="1902600"/>
          </a:xfrm>
          <a:prstGeom prst="rect">
            <a:avLst/>
          </a:prstGeom>
          <a:noFill/>
          <a:ln w="0">
            <a:noFill/>
          </a:ln>
        </p:spPr>
        <p:txBody>
          <a:bodyPr lIns="0" rIns="0" tIns="20880" bIns="0" anchor="t">
            <a:noAutofit/>
          </a:bodyPr>
          <a:lstStyle>
            <a:lvl1pPr marL="38160">
              <a:lnSpc>
                <a:spcPct val="100000"/>
              </a:lnSpc>
              <a:spcBef>
                <a:spcPts val="164"/>
              </a:spcBef>
              <a:buNone/>
              <a:defRPr b="0" lang="ru-RU" sz="650" spc="-12" strike="noStrike">
                <a:solidFill>
                  <a:srgbClr val="22373a"/>
                </a:solidFill>
                <a:latin typeface="Tahoma"/>
              </a:defRPr>
            </a:lvl1pPr>
          </a:lstStyle>
          <a:p>
            <a:pPr marL="38160">
              <a:lnSpc>
                <a:spcPct val="100000"/>
              </a:lnSpc>
              <a:spcBef>
                <a:spcPts val="164"/>
              </a:spcBef>
              <a:buNone/>
            </a:pPr>
            <a:r>
              <a:rPr b="0" lang="ru-RU" sz="650" spc="-12" strike="noStrike">
                <a:solidFill>
                  <a:srgbClr val="22373a"/>
                </a:solidFill>
                <a:latin typeface="Tahoma"/>
              </a:rPr>
              <a:t>10/23</a:t>
            </a:r>
            <a:endParaRPr b="0" lang="ru-RU" sz="650" spc="-1" strike="noStrike">
              <a:latin typeface="Times New Roman"/>
            </a:endParaRPr>
          </a:p>
        </p:txBody>
      </p:sp>
      <p:sp>
        <p:nvSpPr>
          <p:cNvPr id="246" name=""/>
          <p:cNvSpPr txBox="1"/>
          <p:nvPr/>
        </p:nvSpPr>
        <p:spPr>
          <a:xfrm>
            <a:off x="0" y="405000"/>
            <a:ext cx="5600160" cy="3375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050" spc="-1" strike="noStrike">
                <a:latin typeface="Arial"/>
              </a:rPr>
              <a:t>touch README.md</a:t>
            </a:r>
            <a:endParaRPr b="0" lang="ru-RU" sz="1050" spc="-1" strike="noStrike">
              <a:latin typeface="Arial"/>
            </a:endParaRPr>
          </a:p>
          <a:p>
            <a:r>
              <a:rPr b="0" lang="ru-RU" sz="1050" spc="-1" strike="noStrike">
                <a:latin typeface="Arial"/>
              </a:rPr>
              <a:t>git add .</a:t>
            </a:r>
            <a:endParaRPr b="0" lang="ru-RU" sz="1050" spc="-1" strike="noStrike">
              <a:latin typeface="Arial"/>
            </a:endParaRPr>
          </a:p>
          <a:p>
            <a:endParaRPr b="0" lang="ru-RU" sz="1050" spc="-1" strike="noStrike">
              <a:latin typeface="Arial"/>
            </a:endParaRPr>
          </a:p>
          <a:p>
            <a:r>
              <a:rPr b="0" lang="ru-RU" sz="1050" spc="-1" strike="noStrike">
                <a:latin typeface="Arial"/>
              </a:rPr>
              <a:t>git commit -am "Добавили README.md"</a:t>
            </a:r>
            <a:endParaRPr b="0" lang="ru-RU" sz="1050" spc="-1" strike="noStrike">
              <a:latin typeface="Arial"/>
            </a:endParaRPr>
          </a:p>
          <a:p>
            <a:endParaRPr b="0" lang="ru-RU" sz="1050" spc="-1" strike="noStrike">
              <a:latin typeface="Arial"/>
            </a:endParaRPr>
          </a:p>
          <a:p>
            <a:r>
              <a:rPr b="0" lang="ru-RU" sz="1050" spc="-1" strike="noStrike">
                <a:latin typeface="Arial"/>
              </a:rPr>
              <a:t>git push origin</a:t>
            </a:r>
            <a:endParaRPr b="0" lang="ru-RU" sz="1050" spc="-1" strike="noStrike">
              <a:latin typeface="Arial"/>
            </a:endParaRPr>
          </a:p>
          <a:p>
            <a:r>
              <a:rPr b="0" lang="ru-RU" sz="1050" spc="-1" strike="noStrike">
                <a:latin typeface="Arial"/>
              </a:rPr>
              <a:t>git submodule add -b main git@github.com:KONNOVAT/KONNOVAT.github.io.git public</a:t>
            </a:r>
            <a:endParaRPr b="0" lang="ru-RU" sz="1050" spc="-1" strike="noStrike">
              <a:latin typeface="Arial"/>
            </a:endParaRPr>
          </a:p>
          <a:p>
            <a:endParaRPr b="0" lang="ru-RU" sz="1050" spc="-1" strike="noStrike">
              <a:latin typeface="Arial"/>
            </a:endParaRPr>
          </a:p>
          <a:p>
            <a:endParaRPr b="0" lang="ru-RU" sz="1050" spc="-1" strike="noStrike">
              <a:latin typeface="Arial"/>
            </a:endParaRPr>
          </a:p>
          <a:p>
            <a:r>
              <a:rPr b="0" lang="ru-RU" sz="1050" spc="-1" strike="noStrike">
                <a:latin typeface="Arial"/>
              </a:rPr>
              <a:t>~/bin/hugo</a:t>
            </a:r>
            <a:endParaRPr b="0" lang="ru-RU" sz="105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object 2"/>
          <p:cNvSpPr/>
          <p:nvPr/>
        </p:nvSpPr>
        <p:spPr>
          <a:xfrm>
            <a:off x="0" y="0"/>
            <a:ext cx="5759640" cy="358920"/>
          </a:xfrm>
          <a:custGeom>
            <a:avLst/>
            <a:gdLst/>
            <a:ah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8" name="object 4"/>
          <p:cNvGrpSpPr/>
          <p:nvPr/>
        </p:nvGrpSpPr>
        <p:grpSpPr>
          <a:xfrm>
            <a:off x="0" y="358920"/>
            <a:ext cx="5759640" cy="4680"/>
            <a:chOff x="0" y="358920"/>
            <a:chExt cx="5759640" cy="4680"/>
          </a:xfrm>
        </p:grpSpPr>
        <p:sp>
          <p:nvSpPr>
            <p:cNvPr id="249" name="object 5"/>
            <p:cNvSpPr/>
            <p:nvPr/>
          </p:nvSpPr>
          <p:spPr>
            <a:xfrm>
              <a:off x="0" y="361440"/>
              <a:ext cx="5759640" cy="360"/>
            </a:xfrm>
            <a:custGeom>
              <a:avLst/>
              <a:gdLst/>
              <a:ah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noFill/>
            <a:ln w="5054">
              <a:solidFill>
                <a:srgbClr val="d5c5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object 6"/>
            <p:cNvSpPr/>
            <p:nvPr/>
          </p:nvSpPr>
          <p:spPr>
            <a:xfrm>
              <a:off x="0" y="358920"/>
              <a:ext cx="5759640" cy="4680"/>
            </a:xfrm>
            <a:custGeom>
              <a:avLst/>
              <a:gdLst/>
              <a:ah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object 7"/>
            <p:cNvSpPr/>
            <p:nvPr/>
          </p:nvSpPr>
          <p:spPr>
            <a:xfrm>
              <a:off x="0" y="358920"/>
              <a:ext cx="2755080" cy="4680"/>
            </a:xfrm>
            <a:custGeom>
              <a:avLst/>
              <a:gdLst/>
              <a:ahLst/>
              <a:rect l="l" t="t" r="r" b="b"/>
              <a:pathLst>
                <a:path w="2755265" h="5079">
                  <a:moveTo>
                    <a:pt x="0" y="5060"/>
                  </a:moveTo>
                  <a:lnTo>
                    <a:pt x="0" y="0"/>
                  </a:lnTo>
                  <a:lnTo>
                    <a:pt x="2754791" y="0"/>
                  </a:lnTo>
                  <a:lnTo>
                    <a:pt x="275479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2" name="PlaceHolder 1"/>
          <p:cNvSpPr>
            <a:spLocks noGrp="1"/>
          </p:cNvSpPr>
          <p:nvPr>
            <p:ph type="sldNum" idx="25"/>
          </p:nvPr>
        </p:nvSpPr>
        <p:spPr>
          <a:xfrm>
            <a:off x="5414400" y="2992680"/>
            <a:ext cx="295560" cy="1902600"/>
          </a:xfrm>
          <a:prstGeom prst="rect">
            <a:avLst/>
          </a:prstGeom>
          <a:noFill/>
          <a:ln w="0">
            <a:noFill/>
          </a:ln>
        </p:spPr>
        <p:txBody>
          <a:bodyPr lIns="0" rIns="0" tIns="20880" bIns="0" anchor="t">
            <a:noAutofit/>
          </a:bodyPr>
          <a:lstStyle>
            <a:lvl1pPr marL="38160">
              <a:lnSpc>
                <a:spcPct val="100000"/>
              </a:lnSpc>
              <a:spcBef>
                <a:spcPts val="164"/>
              </a:spcBef>
              <a:buNone/>
              <a:defRPr b="0" lang="ru-RU" sz="650" spc="-12" strike="noStrike">
                <a:solidFill>
                  <a:srgbClr val="22373a"/>
                </a:solidFill>
                <a:latin typeface="Tahoma"/>
              </a:defRPr>
            </a:lvl1pPr>
          </a:lstStyle>
          <a:p>
            <a:pPr marL="38160">
              <a:lnSpc>
                <a:spcPct val="100000"/>
              </a:lnSpc>
              <a:spcBef>
                <a:spcPts val="164"/>
              </a:spcBef>
              <a:buNone/>
            </a:pPr>
            <a:r>
              <a:rPr b="0" lang="ru-RU" sz="650" spc="-12" strike="noStrike">
                <a:solidFill>
                  <a:srgbClr val="22373a"/>
                </a:solidFill>
                <a:latin typeface="Tahoma"/>
              </a:rPr>
              <a:t>11/23</a:t>
            </a:r>
            <a:endParaRPr b="0" lang="ru-RU" sz="650" spc="-1" strike="noStrike">
              <a:latin typeface="Times New Roman"/>
            </a:endParaRPr>
          </a:p>
        </p:txBody>
      </p:sp>
      <p:sp>
        <p:nvSpPr>
          <p:cNvPr id="253" name=""/>
          <p:cNvSpPr txBox="1"/>
          <p:nvPr/>
        </p:nvSpPr>
        <p:spPr>
          <a:xfrm>
            <a:off x="109800" y="540000"/>
            <a:ext cx="5600160" cy="367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050" spc="-1" strike="noStrike">
                <a:latin typeface="Arial"/>
              </a:rPr>
              <a:t>Комментируем public в gitignore</a:t>
            </a:r>
            <a:endParaRPr b="0" lang="ru-RU" sz="1050" spc="-1" strike="noStrike">
              <a:latin typeface="Arial"/>
            </a:endParaRPr>
          </a:p>
          <a:p>
            <a:endParaRPr b="0" lang="ru-RU" sz="1050" spc="-1" strike="noStrike">
              <a:latin typeface="Arial"/>
            </a:endParaRPr>
          </a:p>
          <a:p>
            <a:r>
              <a:rPr b="0" lang="ru-RU" sz="1050" spc="-1" strike="noStrike">
                <a:latin typeface="Arial"/>
              </a:rPr>
              <a:t>git submodule add -b main git@github.com:KONNOVAT/KONNOVAT.github.io.git public</a:t>
            </a:r>
            <a:endParaRPr b="0" lang="ru-RU" sz="1050" spc="-1" strike="noStrike">
              <a:latin typeface="Arial"/>
            </a:endParaRPr>
          </a:p>
          <a:p>
            <a:r>
              <a:rPr b="0" lang="ru-RU" sz="1050" spc="-1" strike="noStrike">
                <a:latin typeface="Arial"/>
              </a:rPr>
              <a:t>~/bin/hugo</a:t>
            </a:r>
            <a:endParaRPr b="0" lang="ru-RU" sz="1050" spc="-1" strike="noStrike">
              <a:latin typeface="Arial"/>
            </a:endParaRPr>
          </a:p>
          <a:p>
            <a:r>
              <a:rPr b="0" lang="ru-RU" sz="1050" spc="-1" strike="noStrike">
                <a:latin typeface="Arial"/>
              </a:rPr>
              <a:t>cd public</a:t>
            </a:r>
            <a:endParaRPr b="0" lang="ru-RU" sz="1050" spc="-1" strike="noStrike">
              <a:latin typeface="Arial"/>
            </a:endParaRPr>
          </a:p>
          <a:p>
            <a:r>
              <a:rPr b="0" lang="ru-RU" sz="1050" spc="-1" strike="noStrike">
                <a:latin typeface="Arial"/>
              </a:rPr>
              <a:t>git remote -v</a:t>
            </a:r>
            <a:endParaRPr b="0" lang="ru-RU" sz="105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object 3"/>
          <p:cNvGrpSpPr/>
          <p:nvPr/>
        </p:nvGrpSpPr>
        <p:grpSpPr>
          <a:xfrm>
            <a:off x="1586160" y="1659240"/>
            <a:ext cx="2588040" cy="4680"/>
            <a:chOff x="1586160" y="1659240"/>
            <a:chExt cx="2588040" cy="4680"/>
          </a:xfrm>
        </p:grpSpPr>
        <p:sp>
          <p:nvSpPr>
            <p:cNvPr id="255" name="object 4"/>
            <p:cNvSpPr/>
            <p:nvPr/>
          </p:nvSpPr>
          <p:spPr>
            <a:xfrm>
              <a:off x="1586160" y="1659240"/>
              <a:ext cx="2588040" cy="4680"/>
            </a:xfrm>
            <a:custGeom>
              <a:avLst/>
              <a:gdLst/>
              <a:ah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object 5"/>
            <p:cNvSpPr/>
            <p:nvPr/>
          </p:nvSpPr>
          <p:spPr>
            <a:xfrm>
              <a:off x="1586160" y="1659240"/>
              <a:ext cx="1237320" cy="4680"/>
            </a:xfrm>
            <a:custGeom>
              <a:avLst/>
              <a:gdLst/>
              <a:ahLst/>
              <a:rect l="l" t="t" r="r" b="b"/>
              <a:pathLst>
                <a:path w="1237614" h="5080">
                  <a:moveTo>
                    <a:pt x="0" y="5060"/>
                  </a:moveTo>
                  <a:lnTo>
                    <a:pt x="0" y="0"/>
                  </a:lnTo>
                  <a:lnTo>
                    <a:pt x="1237553" y="0"/>
                  </a:lnTo>
                  <a:lnTo>
                    <a:pt x="123755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7" name=""/>
          <p:cNvSpPr txBox="1"/>
          <p:nvPr/>
        </p:nvSpPr>
        <p:spPr>
          <a:xfrm>
            <a:off x="77760" y="-180000"/>
            <a:ext cx="5862240" cy="250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ru-RU" sz="1000" spc="-1" strike="noStrike">
              <a:latin typeface="Arial"/>
            </a:endParaRPr>
          </a:p>
          <a:p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latin typeface="Arial"/>
              </a:rPr>
              <a:t>git add .</a:t>
            </a:r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latin typeface="Arial"/>
              </a:rPr>
              <a:t>git commit -am "Добавили сайт"</a:t>
            </a:r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latin typeface="Arial"/>
              </a:rPr>
              <a:t>Добавили сайт</a:t>
            </a:r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latin typeface="Arial"/>
              </a:rPr>
              <a:t>git push origin</a:t>
            </a:r>
            <a:endParaRPr b="0" lang="ru-RU" sz="1000" spc="-1" strike="noStrike">
              <a:latin typeface="Arial"/>
            </a:endParaRPr>
          </a:p>
          <a:p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latin typeface="Arial"/>
              </a:rPr>
              <a:t>Окончательно преходим на сайт </a:t>
            </a:r>
            <a:endParaRPr b="0" lang="ru-RU" sz="1000" spc="-1" strike="noStrike">
              <a:latin typeface="Arial"/>
            </a:endParaRPr>
          </a:p>
          <a:p>
            <a:endParaRPr b="0" lang="ru-RU" sz="1000" spc="-1" strike="noStrike">
              <a:latin typeface="Arial"/>
            </a:endParaRPr>
          </a:p>
          <a:p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latin typeface="Arial"/>
              </a:rPr>
              <a:t>KONNOVAT.github.io</a:t>
            </a:r>
            <a:endParaRPr b="0" lang="ru-RU" sz="1000" spc="-1" strike="noStrike">
              <a:latin typeface="Arial"/>
            </a:endParaRPr>
          </a:p>
          <a:p>
            <a:endParaRPr b="0" lang="ru-RU" sz="1000" spc="-1" strike="noStrike">
              <a:latin typeface="Arial"/>
            </a:endParaRPr>
          </a:p>
          <a:p>
            <a:endParaRPr b="0" lang="ru-RU" sz="1000" spc="-1" strike="noStrike">
              <a:latin typeface="Arial"/>
            </a:endParaRPr>
          </a:p>
          <a:p>
            <a:endParaRPr b="0" lang="ru-RU" sz="1000" spc="-1" strike="noStrike">
              <a:latin typeface="Arial"/>
            </a:endParaRPr>
          </a:p>
          <a:p>
            <a:endParaRPr b="0" lang="ru-RU" sz="1000" spc="-1" strike="noStrike">
              <a:latin typeface="Arial"/>
            </a:endParaRPr>
          </a:p>
          <a:p>
            <a:endParaRPr b="0" lang="ru-RU" sz="1000" spc="-1" strike="noStrike">
              <a:latin typeface="Arial"/>
            </a:endParaRPr>
          </a:p>
          <a:p>
            <a:endParaRPr b="0" lang="ru-RU" sz="1000" spc="-1" strike="noStrike"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22760" y="82800"/>
            <a:ext cx="1529280" cy="5551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ru-RU" sz="1000" spc="-1" strike="noStrike">
                <a:solidFill>
                  <a:srgbClr val="f9f9f9"/>
                </a:solidFill>
                <a:latin typeface="Trebuchet MS"/>
              </a:rPr>
              <a:t>Выводы</a:t>
            </a:r>
            <a:endParaRPr b="0" lang="ru-RU" sz="1000" spc="-1" strike="noStrike">
              <a:latin typeface="Calibri"/>
            </a:endParaRPr>
          </a:p>
        </p:txBody>
      </p:sp>
      <p:grpSp>
        <p:nvGrpSpPr>
          <p:cNvPr id="259" name="object 3"/>
          <p:cNvGrpSpPr/>
          <p:nvPr/>
        </p:nvGrpSpPr>
        <p:grpSpPr>
          <a:xfrm>
            <a:off x="0" y="358920"/>
            <a:ext cx="5759640" cy="4680"/>
            <a:chOff x="0" y="358920"/>
            <a:chExt cx="5759640" cy="4680"/>
          </a:xfrm>
        </p:grpSpPr>
        <p:sp>
          <p:nvSpPr>
            <p:cNvPr id="260" name="object 4"/>
            <p:cNvSpPr/>
            <p:nvPr/>
          </p:nvSpPr>
          <p:spPr>
            <a:xfrm>
              <a:off x="0" y="361440"/>
              <a:ext cx="5759640" cy="360"/>
            </a:xfrm>
            <a:custGeom>
              <a:avLst/>
              <a:gdLst/>
              <a:ah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noFill/>
            <a:ln w="5054">
              <a:solidFill>
                <a:srgbClr val="d5c5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object 5"/>
            <p:cNvSpPr/>
            <p:nvPr/>
          </p:nvSpPr>
          <p:spPr>
            <a:xfrm>
              <a:off x="0" y="358920"/>
              <a:ext cx="5759640" cy="4680"/>
            </a:xfrm>
            <a:custGeom>
              <a:avLst/>
              <a:gdLst/>
              <a:ah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object 6"/>
            <p:cNvSpPr/>
            <p:nvPr/>
          </p:nvSpPr>
          <p:spPr>
            <a:xfrm>
              <a:off x="0" y="358920"/>
              <a:ext cx="3004920" cy="4680"/>
            </a:xfrm>
            <a:custGeom>
              <a:avLst/>
              <a:gdLst/>
              <a:ahLst/>
              <a:rect l="l" t="t" r="r" b="b"/>
              <a:pathLst>
                <a:path w="3005455" h="5079">
                  <a:moveTo>
                    <a:pt x="0" y="5060"/>
                  </a:moveTo>
                  <a:lnTo>
                    <a:pt x="0" y="0"/>
                  </a:lnTo>
                  <a:lnTo>
                    <a:pt x="3005282" y="0"/>
                  </a:lnTo>
                  <a:lnTo>
                    <a:pt x="300528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3" name="object 8"/>
          <p:cNvSpPr/>
          <p:nvPr/>
        </p:nvSpPr>
        <p:spPr>
          <a:xfrm>
            <a:off x="5445720" y="2998080"/>
            <a:ext cx="22572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  <a:buNone/>
            </a:pPr>
            <a:r>
              <a:rPr b="0" lang="ru-RU" sz="650" spc="-7" strike="noStrike">
                <a:solidFill>
                  <a:srgbClr val="22373a"/>
                </a:solidFill>
                <a:latin typeface="Tahoma"/>
              </a:rPr>
              <a:t>12</a:t>
            </a:r>
            <a:r>
              <a:rPr b="0" lang="ru-RU" sz="650" spc="-35" strike="noStrike">
                <a:solidFill>
                  <a:srgbClr val="22373a"/>
                </a:solidFill>
                <a:latin typeface="Tahoma"/>
              </a:rPr>
              <a:t>/</a:t>
            </a:r>
            <a:r>
              <a:rPr b="0" lang="ru-RU" sz="650" spc="-41" strike="noStrike">
                <a:solidFill>
                  <a:srgbClr val="22373a"/>
                </a:solidFill>
                <a:latin typeface="Tahoma"/>
              </a:rPr>
              <a:t>2</a:t>
            </a:r>
            <a:r>
              <a:rPr b="0" lang="ru-RU" sz="650" spc="-32" strike="noStrike">
                <a:solidFill>
                  <a:srgbClr val="22373a"/>
                </a:solidFill>
                <a:latin typeface="Tahoma"/>
              </a:rPr>
              <a:t>3</a:t>
            </a:r>
            <a:endParaRPr b="0" lang="ru-RU" sz="650" spc="-1" strike="noStrike">
              <a:latin typeface="Arial"/>
            </a:endParaRPr>
          </a:p>
        </p:txBody>
      </p:sp>
      <p:sp>
        <p:nvSpPr>
          <p:cNvPr id="264" name=""/>
          <p:cNvSpPr txBox="1"/>
          <p:nvPr/>
        </p:nvSpPr>
        <p:spPr>
          <a:xfrm>
            <a:off x="1260000" y="862920"/>
            <a:ext cx="3317040" cy="93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ru-RU" sz="1500" spc="-1" strike="noStrike">
              <a:latin typeface="Arial"/>
            </a:endParaRPr>
          </a:p>
          <a:p>
            <a:endParaRPr b="0" lang="ru-RU" sz="1500" spc="-1" strike="noStrike">
              <a:latin typeface="Arial"/>
            </a:endParaRPr>
          </a:p>
          <a:p>
            <a:r>
              <a:rPr b="0" lang="ru-RU" sz="1500" spc="-1" strike="noStrike">
                <a:latin typeface="Arial"/>
              </a:rPr>
              <a:t>Мы научились работать с индивидуальным проектом</a:t>
            </a:r>
            <a:endParaRPr b="0" lang="ru-RU" sz="15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22760" y="82800"/>
            <a:ext cx="670320" cy="5551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ru-RU" sz="1000" spc="-1" strike="noStrike">
                <a:solidFill>
                  <a:srgbClr val="f9f9f9"/>
                </a:solidFill>
                <a:latin typeface="Trebuchet MS"/>
              </a:rPr>
              <a:t>Докла</a:t>
            </a:r>
            <a:r>
              <a:rPr b="0" lang="ru-RU" sz="1000" spc="-15" strike="noStrike">
                <a:solidFill>
                  <a:srgbClr val="f9f9f9"/>
                </a:solidFill>
                <a:latin typeface="Trebuchet MS"/>
              </a:rPr>
              <a:t>д</a:t>
            </a:r>
            <a:r>
              <a:rPr b="0" lang="ru-RU" sz="1000" spc="12" strike="noStrike">
                <a:solidFill>
                  <a:srgbClr val="f9f9f9"/>
                </a:solidFill>
                <a:latin typeface="Trebuchet MS"/>
              </a:rPr>
              <a:t>чик</a:t>
            </a:r>
            <a:endParaRPr b="0" lang="ru-RU" sz="1000" spc="-1" strike="noStrike">
              <a:latin typeface="Calibri"/>
            </a:endParaRPr>
          </a:p>
        </p:txBody>
      </p:sp>
      <p:grpSp>
        <p:nvGrpSpPr>
          <p:cNvPr id="140" name="object 3"/>
          <p:cNvGrpSpPr/>
          <p:nvPr/>
        </p:nvGrpSpPr>
        <p:grpSpPr>
          <a:xfrm>
            <a:off x="0" y="358920"/>
            <a:ext cx="5759640" cy="4680"/>
            <a:chOff x="0" y="358920"/>
            <a:chExt cx="5759640" cy="4680"/>
          </a:xfrm>
        </p:grpSpPr>
        <p:sp>
          <p:nvSpPr>
            <p:cNvPr id="141" name="object 4"/>
            <p:cNvSpPr/>
            <p:nvPr/>
          </p:nvSpPr>
          <p:spPr>
            <a:xfrm>
              <a:off x="0" y="361440"/>
              <a:ext cx="5759640" cy="360"/>
            </a:xfrm>
            <a:custGeom>
              <a:avLst/>
              <a:gdLst/>
              <a:ah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noFill/>
            <a:ln w="5054">
              <a:solidFill>
                <a:srgbClr val="d5c5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object 5"/>
            <p:cNvSpPr/>
            <p:nvPr/>
          </p:nvSpPr>
          <p:spPr>
            <a:xfrm>
              <a:off x="0" y="358920"/>
              <a:ext cx="5759640" cy="4680"/>
            </a:xfrm>
            <a:custGeom>
              <a:avLst/>
              <a:gdLst/>
              <a:ah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object 6"/>
            <p:cNvSpPr/>
            <p:nvPr/>
          </p:nvSpPr>
          <p:spPr>
            <a:xfrm>
              <a:off x="0" y="358920"/>
              <a:ext cx="500760" cy="4680"/>
            </a:xfrm>
            <a:custGeom>
              <a:avLst/>
              <a:gdLst/>
              <a:ahLst/>
              <a:rect l="l" t="t" r="r" b="b"/>
              <a:pathLst>
                <a:path w="501015" h="5079">
                  <a:moveTo>
                    <a:pt x="0" y="5060"/>
                  </a:moveTo>
                  <a:lnTo>
                    <a:pt x="0" y="0"/>
                  </a:lnTo>
                  <a:lnTo>
                    <a:pt x="500894" y="0"/>
                  </a:lnTo>
                  <a:lnTo>
                    <a:pt x="50089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4" name="object 7"/>
          <p:cNvSpPr/>
          <p:nvPr/>
        </p:nvSpPr>
        <p:spPr>
          <a:xfrm>
            <a:off x="401400" y="897480"/>
            <a:ext cx="3255840" cy="8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360" bIns="0" anchor="t">
            <a:spAutoFit/>
          </a:bodyPr>
          <a:p>
            <a:pPr marL="115560" indent="-103680">
              <a:lnSpc>
                <a:spcPct val="100000"/>
              </a:lnSpc>
              <a:spcBef>
                <a:spcPts val="570"/>
              </a:spcBef>
              <a:buClr>
                <a:srgbClr val="22373a"/>
              </a:buClr>
              <a:buFont typeface="Symbol" charset="2"/>
              <a:buChar char=""/>
              <a:tabLst>
                <a:tab algn="l" pos="116280"/>
              </a:tabLst>
            </a:pPr>
            <a:r>
              <a:rPr b="0" lang="ru-RU" sz="900" spc="24" strike="noStrike">
                <a:solidFill>
                  <a:srgbClr val="22373a"/>
                </a:solidFill>
                <a:latin typeface="Tahoma"/>
              </a:rPr>
              <a:t>Коннова Татьяна Алексеевна</a:t>
            </a:r>
            <a:endParaRPr b="0" lang="ru-RU" sz="900" spc="-1" strike="noStrike">
              <a:latin typeface="Arial"/>
            </a:endParaRPr>
          </a:p>
          <a:p>
            <a:pPr marL="115560" indent="-103680">
              <a:lnSpc>
                <a:spcPct val="100000"/>
              </a:lnSpc>
              <a:spcBef>
                <a:spcPts val="570"/>
              </a:spcBef>
              <a:buClr>
                <a:srgbClr val="22373a"/>
              </a:buClr>
              <a:buFont typeface="Symbol" charset="2"/>
              <a:buChar char=""/>
              <a:tabLst>
                <a:tab algn="l" pos="116280"/>
              </a:tabLst>
            </a:pPr>
            <a:r>
              <a:rPr b="0" lang="ru-RU" sz="900" spc="24" strike="noStrike">
                <a:solidFill>
                  <a:srgbClr val="22373a"/>
                </a:solidFill>
                <a:latin typeface="Tahoma"/>
              </a:rPr>
              <a:t>РУДН 4 марта 2023</a:t>
            </a:r>
            <a:endParaRPr b="0" lang="ru-RU" sz="900" spc="-1" strike="noStrike">
              <a:latin typeface="Arial"/>
            </a:endParaRPr>
          </a:p>
          <a:p>
            <a:pPr marL="115560" indent="-103680">
              <a:lnSpc>
                <a:spcPct val="100000"/>
              </a:lnSpc>
              <a:spcBef>
                <a:spcPts val="570"/>
              </a:spcBef>
              <a:buClr>
                <a:srgbClr val="22373a"/>
              </a:buClr>
              <a:buFont typeface="Symbol" charset="2"/>
              <a:buChar char=""/>
              <a:tabLst>
                <a:tab algn="l" pos="116280"/>
              </a:tabLst>
            </a:pPr>
            <a:r>
              <a:rPr b="0" lang="ru-RU" sz="900" spc="24" strike="noStrike">
                <a:solidFill>
                  <a:srgbClr val="22373a"/>
                </a:solidFill>
                <a:latin typeface="Tahoma"/>
              </a:rPr>
              <a:t>konnovav05@gmail.com</a:t>
            </a:r>
            <a:endParaRPr b="0" lang="ru-RU" sz="900" spc="-1" strike="noStrike">
              <a:latin typeface="Arial"/>
            </a:endParaRPr>
          </a:p>
          <a:p>
            <a:pPr marL="115560" indent="-103680">
              <a:lnSpc>
                <a:spcPct val="100000"/>
              </a:lnSpc>
              <a:spcBef>
                <a:spcPts val="570"/>
              </a:spcBef>
              <a:buClr>
                <a:srgbClr val="22373a"/>
              </a:buClr>
              <a:buFont typeface="Symbol" charset="2"/>
              <a:buChar char=""/>
              <a:tabLst>
                <a:tab algn="l" pos="116280"/>
              </a:tabLst>
            </a:pPr>
            <a:endParaRPr b="0" lang="ru-RU" sz="900" spc="-1" strike="noStrike">
              <a:latin typeface="Arial"/>
            </a:endParaRPr>
          </a:p>
        </p:txBody>
      </p:sp>
      <p:sp>
        <p:nvSpPr>
          <p:cNvPr id="145" name="object 9"/>
          <p:cNvSpPr/>
          <p:nvPr/>
        </p:nvSpPr>
        <p:spPr>
          <a:xfrm>
            <a:off x="5481360" y="2998080"/>
            <a:ext cx="190080" cy="1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  <a:buNone/>
            </a:pPr>
            <a:r>
              <a:rPr b="0" lang="ru-RU" sz="650" spc="38" strike="noStrike">
                <a:solidFill>
                  <a:srgbClr val="22373a"/>
                </a:solidFill>
                <a:latin typeface="Tahoma"/>
              </a:rPr>
              <a:t>2</a:t>
            </a:r>
            <a:r>
              <a:rPr b="0" lang="ru-RU" sz="650" spc="-7" strike="noStrike">
                <a:solidFill>
                  <a:srgbClr val="22373a"/>
                </a:solidFill>
                <a:latin typeface="Tahoma"/>
              </a:rPr>
              <a:t>/</a:t>
            </a:r>
            <a:r>
              <a:rPr b="0" lang="ru-RU" sz="650" spc="-41" strike="noStrike">
                <a:solidFill>
                  <a:srgbClr val="22373a"/>
                </a:solidFill>
                <a:latin typeface="Tahoma"/>
              </a:rPr>
              <a:t>2</a:t>
            </a:r>
            <a:r>
              <a:rPr b="0" lang="ru-RU" sz="650" spc="-32" strike="noStrike">
                <a:solidFill>
                  <a:srgbClr val="22373a"/>
                </a:solidFill>
                <a:latin typeface="Tahoma"/>
              </a:rPr>
              <a:t>3</a:t>
            </a:r>
            <a:endParaRPr b="0" lang="ru-RU" sz="65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object 2"/>
          <p:cNvSpPr/>
          <p:nvPr/>
        </p:nvSpPr>
        <p:spPr>
          <a:xfrm>
            <a:off x="1573560" y="1317240"/>
            <a:ext cx="1063800" cy="42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ru-RU" sz="1200" spc="43" strike="noStrike" u="sng">
                <a:solidFill>
                  <a:srgbClr val="22373a"/>
                </a:solidFill>
                <a:uFillTx/>
                <a:latin typeface="Trebuchet MS"/>
                <a:hlinkClick r:id="rId1" action="ppaction://hlinksldjump"/>
              </a:rPr>
              <a:t>В</a:t>
            </a:r>
            <a:r>
              <a:rPr b="0" lang="ru-RU" sz="1200" spc="43" strike="noStrike" u="sng">
                <a:solidFill>
                  <a:srgbClr val="22373a"/>
                </a:solidFill>
                <a:uFillTx/>
                <a:latin typeface="Trebuchet MS"/>
                <a:hlinkClick r:id="rId2" action="ppaction://hlinksldjump"/>
              </a:rPr>
              <a:t>в</a:t>
            </a:r>
            <a:r>
              <a:rPr b="0" lang="ru-RU" sz="1200" spc="43" strike="noStrike" u="sng">
                <a:solidFill>
                  <a:srgbClr val="22373a"/>
                </a:solidFill>
                <a:uFillTx/>
                <a:latin typeface="Trebuchet MS"/>
                <a:hlinkClick r:id="rId3" action="ppaction://hlinksldjump"/>
              </a:rPr>
              <a:t>о</a:t>
            </a:r>
            <a:r>
              <a:rPr b="0" lang="ru-RU" sz="1200" spc="18" strike="noStrike" u="sng">
                <a:solidFill>
                  <a:srgbClr val="22373a"/>
                </a:solidFill>
                <a:uFillTx/>
                <a:latin typeface="Trebuchet MS"/>
                <a:hlinkClick r:id="rId4" action="ppaction://hlinksldjump"/>
              </a:rPr>
              <a:t>дная</a:t>
            </a:r>
            <a:r>
              <a:rPr b="0" lang="ru-RU" sz="1200" spc="-46" strike="noStrike" u="sng">
                <a:solidFill>
                  <a:srgbClr val="22373a"/>
                </a:solidFill>
                <a:uFillTx/>
                <a:latin typeface="Trebuchet MS"/>
                <a:hlinkClick r:id="rId5" action="ppaction://hlinksldjump"/>
              </a:rPr>
              <a:t> </a:t>
            </a:r>
            <a:r>
              <a:rPr b="0" lang="ru-RU" sz="1200" spc="9" strike="noStrike" u="sng">
                <a:solidFill>
                  <a:srgbClr val="22373a"/>
                </a:solidFill>
                <a:uFillTx/>
                <a:latin typeface="Trebuchet MS"/>
                <a:hlinkClick r:id="rId6" action="ppaction://hlinksldjump"/>
              </a:rPr>
              <a:t>часть</a:t>
            </a:r>
            <a:endParaRPr b="0" lang="ru-RU" sz="1200" spc="-1" strike="noStrike">
              <a:latin typeface="Arial"/>
            </a:endParaRPr>
          </a:p>
        </p:txBody>
      </p:sp>
      <p:grpSp>
        <p:nvGrpSpPr>
          <p:cNvPr id="147" name="object 3"/>
          <p:cNvGrpSpPr/>
          <p:nvPr/>
        </p:nvGrpSpPr>
        <p:grpSpPr>
          <a:xfrm>
            <a:off x="1586160" y="1659240"/>
            <a:ext cx="2588040" cy="4680"/>
            <a:chOff x="1586160" y="1659240"/>
            <a:chExt cx="2588040" cy="4680"/>
          </a:xfrm>
        </p:grpSpPr>
        <p:sp>
          <p:nvSpPr>
            <p:cNvPr id="148" name="object 4"/>
            <p:cNvSpPr/>
            <p:nvPr/>
          </p:nvSpPr>
          <p:spPr>
            <a:xfrm>
              <a:off x="1586160" y="1659240"/>
              <a:ext cx="2588040" cy="4680"/>
            </a:xfrm>
            <a:custGeom>
              <a:avLst/>
              <a:gdLst/>
              <a:ah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object 5"/>
            <p:cNvSpPr/>
            <p:nvPr/>
          </p:nvSpPr>
          <p:spPr>
            <a:xfrm>
              <a:off x="1586160" y="1659240"/>
              <a:ext cx="225000" cy="4680"/>
            </a:xfrm>
            <a:custGeom>
              <a:avLst/>
              <a:gdLst/>
              <a:ahLst/>
              <a:rect l="l" t="t" r="r" b="b"/>
              <a:pathLst>
                <a:path w="225425" h="5080">
                  <a:moveTo>
                    <a:pt x="0" y="5060"/>
                  </a:moveTo>
                  <a:lnTo>
                    <a:pt x="0" y="0"/>
                  </a:lnTo>
                  <a:lnTo>
                    <a:pt x="225020" y="0"/>
                  </a:lnTo>
                  <a:lnTo>
                    <a:pt x="22502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22760" y="82800"/>
            <a:ext cx="827640" cy="5551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ru-RU" sz="1000" spc="-7" strike="noStrike">
                <a:solidFill>
                  <a:srgbClr val="f9f9f9"/>
                </a:solidFill>
                <a:latin typeface="Trebuchet MS"/>
              </a:rPr>
              <a:t>Цель работы</a:t>
            </a:r>
            <a:endParaRPr b="0" lang="ru-RU" sz="1000" spc="-1" strike="noStrike">
              <a:latin typeface="Calibri"/>
            </a:endParaRPr>
          </a:p>
        </p:txBody>
      </p:sp>
      <p:grpSp>
        <p:nvGrpSpPr>
          <p:cNvPr id="151" name="object 3"/>
          <p:cNvGrpSpPr/>
          <p:nvPr/>
        </p:nvGrpSpPr>
        <p:grpSpPr>
          <a:xfrm>
            <a:off x="0" y="358920"/>
            <a:ext cx="5759640" cy="4680"/>
            <a:chOff x="0" y="358920"/>
            <a:chExt cx="5759640" cy="4680"/>
          </a:xfrm>
        </p:grpSpPr>
        <p:sp>
          <p:nvSpPr>
            <p:cNvPr id="152" name="object 4"/>
            <p:cNvSpPr/>
            <p:nvPr/>
          </p:nvSpPr>
          <p:spPr>
            <a:xfrm>
              <a:off x="0" y="361440"/>
              <a:ext cx="5759640" cy="360"/>
            </a:xfrm>
            <a:custGeom>
              <a:avLst/>
              <a:gdLst/>
              <a:ah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noFill/>
            <a:ln w="5054">
              <a:solidFill>
                <a:srgbClr val="d5c5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object 5"/>
            <p:cNvSpPr/>
            <p:nvPr/>
          </p:nvSpPr>
          <p:spPr>
            <a:xfrm>
              <a:off x="0" y="358920"/>
              <a:ext cx="5759640" cy="4680"/>
            </a:xfrm>
            <a:custGeom>
              <a:avLst/>
              <a:gdLst/>
              <a:ah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object 6"/>
            <p:cNvSpPr/>
            <p:nvPr/>
          </p:nvSpPr>
          <p:spPr>
            <a:xfrm>
              <a:off x="0" y="358920"/>
              <a:ext cx="751320" cy="4680"/>
            </a:xfrm>
            <a:custGeom>
              <a:avLst/>
              <a:gdLst/>
              <a:ahLst/>
              <a:rect l="l" t="t" r="r" b="b"/>
              <a:pathLst>
                <a:path w="751840" h="5079">
                  <a:moveTo>
                    <a:pt x="0" y="5060"/>
                  </a:moveTo>
                  <a:lnTo>
                    <a:pt x="0" y="0"/>
                  </a:lnTo>
                  <a:lnTo>
                    <a:pt x="751298" y="0"/>
                  </a:lnTo>
                  <a:lnTo>
                    <a:pt x="75129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5" name="PlaceHolder 2"/>
          <p:cNvSpPr>
            <a:spLocks noGrp="1"/>
          </p:cNvSpPr>
          <p:nvPr>
            <p:ph type="sldNum" idx="10"/>
          </p:nvPr>
        </p:nvSpPr>
        <p:spPr>
          <a:xfrm>
            <a:off x="5414400" y="2992680"/>
            <a:ext cx="295560" cy="1902600"/>
          </a:xfrm>
          <a:prstGeom prst="rect">
            <a:avLst/>
          </a:prstGeom>
          <a:noFill/>
          <a:ln w="0">
            <a:noFill/>
          </a:ln>
        </p:spPr>
        <p:txBody>
          <a:bodyPr lIns="0" rIns="0" tIns="20880" bIns="0" anchor="t">
            <a:noAutofit/>
          </a:bodyPr>
          <a:lstStyle>
            <a:lvl1pPr marL="77400">
              <a:lnSpc>
                <a:spcPct val="100000"/>
              </a:lnSpc>
              <a:spcBef>
                <a:spcPts val="164"/>
              </a:spcBef>
              <a:buNone/>
              <a:defRPr b="0" lang="ru-RU" sz="650" spc="-1" strike="noStrike">
                <a:solidFill>
                  <a:srgbClr val="22373a"/>
                </a:solidFill>
                <a:latin typeface="Tahoma"/>
              </a:defRPr>
            </a:lvl1pPr>
          </a:lstStyle>
          <a:p>
            <a:pPr marL="77400">
              <a:lnSpc>
                <a:spcPct val="100000"/>
              </a:lnSpc>
              <a:spcBef>
                <a:spcPts val="164"/>
              </a:spcBef>
              <a:buNone/>
            </a:pPr>
            <a:r>
              <a:rPr b="0" lang="ru-RU" sz="650" spc="-1" strike="noStrike">
                <a:solidFill>
                  <a:srgbClr val="22373a"/>
                </a:solidFill>
                <a:latin typeface="Tahoma"/>
              </a:rPr>
              <a:t>3/</a:t>
            </a:r>
            <a:r>
              <a:rPr b="0" lang="ru-RU" sz="650" spc="-1" strike="noStrike">
                <a:solidFill>
                  <a:srgbClr val="22373a"/>
                </a:solidFill>
                <a:latin typeface="Tahoma"/>
              </a:rPr>
              <a:t>23</a:t>
            </a:r>
            <a:endParaRPr b="0" lang="ru-RU" sz="650" spc="-1" strike="noStrike">
              <a:latin typeface="Times New Roman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122760" y="540000"/>
            <a:ext cx="5191560" cy="213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000" spc="-1" strike="noStrike">
                <a:latin typeface="Arial"/>
              </a:rPr>
              <a:t> </a:t>
            </a:r>
            <a:r>
              <a:rPr b="0" lang="ru-RU" sz="1000" spc="-1" strike="noStrike">
                <a:latin typeface="Arial"/>
              </a:rPr>
              <a:t>Цель работы</a:t>
            </a:r>
            <a:endParaRPr b="0" lang="ru-RU" sz="1000" spc="-1" strike="noStrike">
              <a:latin typeface="Arial"/>
            </a:endParaRPr>
          </a:p>
          <a:p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latin typeface="Arial"/>
              </a:rPr>
              <a:t>    </a:t>
            </a:r>
            <a:r>
              <a:rPr b="0" lang="ru-RU" sz="1000" spc="-1" strike="noStrike">
                <a:latin typeface="Arial"/>
              </a:rPr>
              <a:t>Установить необходимое программное обеспечение.</a:t>
            </a:r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latin typeface="Arial"/>
              </a:rPr>
              <a:t>    </a:t>
            </a:r>
            <a:r>
              <a:rPr b="0" lang="ru-RU" sz="1000" spc="-1" strike="noStrike">
                <a:latin typeface="Arial"/>
              </a:rPr>
              <a:t>Скачать шаблон темы сайта.</a:t>
            </a:r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latin typeface="Arial"/>
              </a:rPr>
              <a:t>    </a:t>
            </a:r>
            <a:r>
              <a:rPr b="0" lang="ru-RU" sz="1000" spc="-1" strike="noStrike">
                <a:latin typeface="Arial"/>
              </a:rPr>
              <a:t>Разместить его на хостинге git.</a:t>
            </a:r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latin typeface="Arial"/>
              </a:rPr>
              <a:t>    </a:t>
            </a:r>
            <a:r>
              <a:rPr b="0" lang="ru-RU" sz="1000" spc="-1" strike="noStrike">
                <a:latin typeface="Arial"/>
              </a:rPr>
              <a:t>Установить параметр для URLs сайта.</a:t>
            </a:r>
            <a:endParaRPr b="0" lang="ru-RU" sz="1000" spc="-1" strike="noStrike">
              <a:latin typeface="Arial"/>
            </a:endParaRPr>
          </a:p>
          <a:p>
            <a:r>
              <a:rPr b="0" lang="ru-RU" sz="1000" spc="-1" strike="noStrike">
                <a:latin typeface="Arial"/>
              </a:rPr>
              <a:t>    </a:t>
            </a:r>
            <a:r>
              <a:rPr b="0" lang="ru-RU" sz="1000" spc="-1" strike="noStrike">
                <a:latin typeface="Arial"/>
              </a:rPr>
              <a:t>Разместить заготовку сайта на Github pages.</a:t>
            </a:r>
            <a:endParaRPr b="0" lang="ru-RU" sz="10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22760" y="82800"/>
            <a:ext cx="1980720" cy="5551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ru-RU" sz="1000" spc="4" strike="noStrike">
                <a:solidFill>
                  <a:srgbClr val="f9f9f9"/>
                </a:solidFill>
                <a:latin typeface="Trebuchet MS"/>
              </a:rPr>
              <a:t>Задание</a:t>
            </a:r>
            <a:endParaRPr b="0" lang="ru-RU" sz="1000" spc="-1" strike="noStrike">
              <a:latin typeface="Calibri"/>
            </a:endParaRPr>
          </a:p>
        </p:txBody>
      </p:sp>
      <p:grpSp>
        <p:nvGrpSpPr>
          <p:cNvPr id="158" name="object 3"/>
          <p:cNvGrpSpPr/>
          <p:nvPr/>
        </p:nvGrpSpPr>
        <p:grpSpPr>
          <a:xfrm>
            <a:off x="0" y="358920"/>
            <a:ext cx="5759640" cy="4680"/>
            <a:chOff x="0" y="358920"/>
            <a:chExt cx="5759640" cy="4680"/>
          </a:xfrm>
        </p:grpSpPr>
        <p:sp>
          <p:nvSpPr>
            <p:cNvPr id="159" name="object 4"/>
            <p:cNvSpPr/>
            <p:nvPr/>
          </p:nvSpPr>
          <p:spPr>
            <a:xfrm>
              <a:off x="0" y="361440"/>
              <a:ext cx="5759640" cy="360"/>
            </a:xfrm>
            <a:custGeom>
              <a:avLst/>
              <a:gdLst/>
              <a:ah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noFill/>
            <a:ln w="5054">
              <a:solidFill>
                <a:srgbClr val="d5c5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object 5"/>
            <p:cNvSpPr/>
            <p:nvPr/>
          </p:nvSpPr>
          <p:spPr>
            <a:xfrm>
              <a:off x="0" y="358920"/>
              <a:ext cx="5759640" cy="4680"/>
            </a:xfrm>
            <a:custGeom>
              <a:avLst/>
              <a:gdLst/>
              <a:ah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object 6"/>
            <p:cNvSpPr/>
            <p:nvPr/>
          </p:nvSpPr>
          <p:spPr>
            <a:xfrm>
              <a:off x="0" y="358920"/>
              <a:ext cx="1001520" cy="4680"/>
            </a:xfrm>
            <a:custGeom>
              <a:avLst/>
              <a:gdLst/>
              <a:ahLst/>
              <a:rect l="l" t="t" r="r" b="b"/>
              <a:pathLst>
                <a:path w="1002030" h="5079">
                  <a:moveTo>
                    <a:pt x="0" y="5060"/>
                  </a:moveTo>
                  <a:lnTo>
                    <a:pt x="0" y="0"/>
                  </a:lnTo>
                  <a:lnTo>
                    <a:pt x="1001790" y="0"/>
                  </a:lnTo>
                  <a:lnTo>
                    <a:pt x="100179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2" name="PlaceHolder 2"/>
          <p:cNvSpPr>
            <a:spLocks noGrp="1"/>
          </p:cNvSpPr>
          <p:nvPr>
            <p:ph type="sldNum" idx="11"/>
          </p:nvPr>
        </p:nvSpPr>
        <p:spPr>
          <a:xfrm>
            <a:off x="5414400" y="2992680"/>
            <a:ext cx="295560" cy="1902600"/>
          </a:xfrm>
          <a:prstGeom prst="rect">
            <a:avLst/>
          </a:prstGeom>
          <a:noFill/>
          <a:ln w="0">
            <a:noFill/>
          </a:ln>
        </p:spPr>
        <p:txBody>
          <a:bodyPr lIns="0" rIns="0" tIns="20880" bIns="0" anchor="t">
            <a:noAutofit/>
          </a:bodyPr>
          <a:lstStyle>
            <a:lvl1pPr marL="77400">
              <a:lnSpc>
                <a:spcPct val="100000"/>
              </a:lnSpc>
              <a:spcBef>
                <a:spcPts val="164"/>
              </a:spcBef>
              <a:buNone/>
              <a:defRPr b="0" lang="ru-RU" sz="650" spc="-1" strike="noStrike">
                <a:solidFill>
                  <a:srgbClr val="22373a"/>
                </a:solidFill>
                <a:latin typeface="Tahoma"/>
              </a:defRPr>
            </a:lvl1pPr>
          </a:lstStyle>
          <a:p>
            <a:pPr marL="77400">
              <a:lnSpc>
                <a:spcPct val="100000"/>
              </a:lnSpc>
              <a:spcBef>
                <a:spcPts val="164"/>
              </a:spcBef>
              <a:buNone/>
            </a:pPr>
            <a:r>
              <a:rPr b="0" lang="ru-RU" sz="650" spc="-1" strike="noStrike">
                <a:solidFill>
                  <a:srgbClr val="22373a"/>
                </a:solidFill>
                <a:latin typeface="Tahoma"/>
              </a:rPr>
              <a:t>4/23</a:t>
            </a:r>
            <a:endParaRPr b="0" lang="ru-RU" sz="650" spc="-1" strike="noStrike">
              <a:latin typeface="Times New Roman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505080" y="1061640"/>
            <a:ext cx="4799880" cy="111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Задание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Размещение на Github pages заготовки для персонального сайта.</a:t>
            </a:r>
            <a:endParaRPr b="0" lang="ru-RU" sz="18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object 3"/>
          <p:cNvGrpSpPr/>
          <p:nvPr/>
        </p:nvGrpSpPr>
        <p:grpSpPr>
          <a:xfrm>
            <a:off x="0" y="358920"/>
            <a:ext cx="5759640" cy="4680"/>
            <a:chOff x="0" y="358920"/>
            <a:chExt cx="5759640" cy="4680"/>
          </a:xfrm>
        </p:grpSpPr>
        <p:sp>
          <p:nvSpPr>
            <p:cNvPr id="165" name="object 4"/>
            <p:cNvSpPr/>
            <p:nvPr/>
          </p:nvSpPr>
          <p:spPr>
            <a:xfrm>
              <a:off x="0" y="361440"/>
              <a:ext cx="5759640" cy="360"/>
            </a:xfrm>
            <a:custGeom>
              <a:avLst/>
              <a:gdLst/>
              <a:ah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noFill/>
            <a:ln w="5054">
              <a:solidFill>
                <a:srgbClr val="d5c5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object 5"/>
            <p:cNvSpPr/>
            <p:nvPr/>
          </p:nvSpPr>
          <p:spPr>
            <a:xfrm>
              <a:off x="0" y="358920"/>
              <a:ext cx="5759640" cy="4680"/>
            </a:xfrm>
            <a:custGeom>
              <a:avLst/>
              <a:gdLst/>
              <a:ah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object 6"/>
            <p:cNvSpPr/>
            <p:nvPr/>
          </p:nvSpPr>
          <p:spPr>
            <a:xfrm>
              <a:off x="0" y="358920"/>
              <a:ext cx="1251720" cy="4680"/>
            </a:xfrm>
            <a:custGeom>
              <a:avLst/>
              <a:gdLst/>
              <a:ahLst/>
              <a:rect l="l" t="t" r="r" b="b"/>
              <a:pathLst>
                <a:path w="1252220" h="5079">
                  <a:moveTo>
                    <a:pt x="0" y="5060"/>
                  </a:moveTo>
                  <a:lnTo>
                    <a:pt x="0" y="0"/>
                  </a:lnTo>
                  <a:lnTo>
                    <a:pt x="1252193" y="0"/>
                  </a:lnTo>
                  <a:lnTo>
                    <a:pt x="125219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8" name="PlaceHolder 1"/>
          <p:cNvSpPr>
            <a:spLocks noGrp="1"/>
          </p:cNvSpPr>
          <p:nvPr>
            <p:ph type="sldNum" idx="12"/>
          </p:nvPr>
        </p:nvSpPr>
        <p:spPr>
          <a:xfrm>
            <a:off x="5414400" y="2992680"/>
            <a:ext cx="295560" cy="1902600"/>
          </a:xfrm>
          <a:prstGeom prst="rect">
            <a:avLst/>
          </a:prstGeom>
          <a:noFill/>
          <a:ln w="0">
            <a:noFill/>
          </a:ln>
        </p:spPr>
        <p:txBody>
          <a:bodyPr lIns="0" rIns="0" tIns="20880" bIns="0" anchor="t">
            <a:noAutofit/>
          </a:bodyPr>
          <a:lstStyle>
            <a:lvl1pPr marL="77400">
              <a:lnSpc>
                <a:spcPct val="100000"/>
              </a:lnSpc>
              <a:spcBef>
                <a:spcPts val="164"/>
              </a:spcBef>
              <a:buNone/>
              <a:defRPr b="0" lang="ru-RU" sz="650" spc="-1" strike="noStrike">
                <a:solidFill>
                  <a:srgbClr val="22373a"/>
                </a:solidFill>
                <a:latin typeface="Tahoma"/>
              </a:defRPr>
            </a:lvl1pPr>
          </a:lstStyle>
          <a:p>
            <a:pPr marL="77400">
              <a:lnSpc>
                <a:spcPct val="100000"/>
              </a:lnSpc>
              <a:spcBef>
                <a:spcPts val="164"/>
              </a:spcBef>
              <a:buNone/>
            </a:pPr>
            <a:r>
              <a:rPr b="0" lang="ru-RU" sz="650" spc="-1" strike="noStrike">
                <a:solidFill>
                  <a:srgbClr val="22373a"/>
                </a:solidFill>
                <a:latin typeface="Tahoma"/>
              </a:rPr>
              <a:t>5/23</a:t>
            </a:r>
            <a:endParaRPr b="0" lang="ru-RU" sz="650" spc="-1" strike="noStrike">
              <a:latin typeface="Times New Roman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1675440" y="1317600"/>
            <a:ext cx="2459160" cy="60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Выполнение отчета</a:t>
            </a:r>
            <a:endParaRPr b="0" lang="ru-RU" sz="18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22760" y="82800"/>
            <a:ext cx="2577240" cy="5551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ru-RU" sz="1000" spc="-1" strike="noStrike">
                <a:solidFill>
                  <a:srgbClr val="f9f9f9"/>
                </a:solidFill>
                <a:latin typeface="Trebuchet MS"/>
              </a:rPr>
              <a:t>Скачивание и основные этапы</a:t>
            </a:r>
            <a:endParaRPr b="0" lang="ru-RU" sz="1000" spc="-1" strike="noStrike">
              <a:latin typeface="Calibri"/>
            </a:endParaRPr>
          </a:p>
        </p:txBody>
      </p:sp>
      <p:grpSp>
        <p:nvGrpSpPr>
          <p:cNvPr id="171" name="object 3"/>
          <p:cNvGrpSpPr/>
          <p:nvPr/>
        </p:nvGrpSpPr>
        <p:grpSpPr>
          <a:xfrm>
            <a:off x="0" y="358920"/>
            <a:ext cx="5759640" cy="4680"/>
            <a:chOff x="0" y="358920"/>
            <a:chExt cx="5759640" cy="4680"/>
          </a:xfrm>
        </p:grpSpPr>
        <p:sp>
          <p:nvSpPr>
            <p:cNvPr id="172" name="object 4"/>
            <p:cNvSpPr/>
            <p:nvPr/>
          </p:nvSpPr>
          <p:spPr>
            <a:xfrm>
              <a:off x="0" y="361440"/>
              <a:ext cx="5759640" cy="360"/>
            </a:xfrm>
            <a:custGeom>
              <a:avLst/>
              <a:gdLst/>
              <a:ah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noFill/>
            <a:ln w="5054">
              <a:solidFill>
                <a:srgbClr val="d5c5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object 5"/>
            <p:cNvSpPr/>
            <p:nvPr/>
          </p:nvSpPr>
          <p:spPr>
            <a:xfrm>
              <a:off x="0" y="358920"/>
              <a:ext cx="5759640" cy="4680"/>
            </a:xfrm>
            <a:custGeom>
              <a:avLst/>
              <a:gdLst/>
              <a:ah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object 6"/>
            <p:cNvSpPr/>
            <p:nvPr/>
          </p:nvSpPr>
          <p:spPr>
            <a:xfrm>
              <a:off x="0" y="358920"/>
              <a:ext cx="1502640" cy="4680"/>
            </a:xfrm>
            <a:custGeom>
              <a:avLst/>
              <a:gdLst/>
              <a:ahLst/>
              <a:rect l="l" t="t" r="r" b="b"/>
              <a:pathLst>
                <a:path w="1503045" h="5079">
                  <a:moveTo>
                    <a:pt x="0" y="5060"/>
                  </a:moveTo>
                  <a:lnTo>
                    <a:pt x="0" y="0"/>
                  </a:lnTo>
                  <a:lnTo>
                    <a:pt x="1502597" y="0"/>
                  </a:lnTo>
                  <a:lnTo>
                    <a:pt x="150259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5" name="PlaceHolder 2"/>
          <p:cNvSpPr>
            <a:spLocks noGrp="1"/>
          </p:cNvSpPr>
          <p:nvPr>
            <p:ph type="sldNum" idx="13"/>
          </p:nvPr>
        </p:nvSpPr>
        <p:spPr>
          <a:xfrm>
            <a:off x="5414400" y="2992680"/>
            <a:ext cx="295560" cy="1902600"/>
          </a:xfrm>
          <a:prstGeom prst="rect">
            <a:avLst/>
          </a:prstGeom>
          <a:noFill/>
          <a:ln w="0">
            <a:noFill/>
          </a:ln>
        </p:spPr>
        <p:txBody>
          <a:bodyPr lIns="0" rIns="0" tIns="20880" bIns="0" anchor="t">
            <a:noAutofit/>
          </a:bodyPr>
          <a:lstStyle>
            <a:lvl1pPr marL="77400">
              <a:lnSpc>
                <a:spcPct val="100000"/>
              </a:lnSpc>
              <a:spcBef>
                <a:spcPts val="164"/>
              </a:spcBef>
              <a:buNone/>
              <a:defRPr b="0" lang="ru-RU" sz="650" spc="-1" strike="noStrike">
                <a:solidFill>
                  <a:srgbClr val="22373a"/>
                </a:solidFill>
                <a:latin typeface="Tahoma"/>
              </a:defRPr>
            </a:lvl1pPr>
          </a:lstStyle>
          <a:p>
            <a:pPr marL="77400">
              <a:lnSpc>
                <a:spcPct val="100000"/>
              </a:lnSpc>
              <a:spcBef>
                <a:spcPts val="164"/>
              </a:spcBef>
              <a:buNone/>
            </a:pPr>
            <a:r>
              <a:rPr b="0" lang="ru-RU" sz="650" spc="-1" strike="noStrike">
                <a:solidFill>
                  <a:srgbClr val="22373a"/>
                </a:solidFill>
                <a:latin typeface="Tahoma"/>
              </a:rPr>
              <a:t>6/23</a:t>
            </a:r>
            <a:endParaRPr b="0" lang="ru-RU" sz="650" spc="-1" strike="noStrike">
              <a:latin typeface="Times New Roman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-5400" y="493920"/>
            <a:ext cx="5045400" cy="418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400" spc="-1" strike="noStrike">
                <a:latin typeface="Arial"/>
              </a:rPr>
              <a:t>Скачиваем Hugo, вырезаем файл в папку bin </a:t>
            </a:r>
            <a:endParaRPr b="0" lang="ru-RU" sz="1400" spc="-1" strike="noStrike">
              <a:latin typeface="Arial"/>
            </a:endParaRPr>
          </a:p>
          <a:p>
            <a:endParaRPr b="0" lang="ru-RU" sz="1400" spc="-1" strike="noStrike">
              <a:latin typeface="Arial"/>
            </a:endParaRPr>
          </a:p>
          <a:p>
            <a:r>
              <a:rPr b="0" lang="ru-RU" sz="1400" spc="-1" strike="noStrike">
                <a:latin typeface="Arial"/>
              </a:rPr>
              <a:t>- Клонирование репозитория </a:t>
            </a:r>
            <a:endParaRPr b="0" lang="ru-RU" sz="1400" spc="-1" strike="noStrike">
              <a:latin typeface="Arial"/>
            </a:endParaRPr>
          </a:p>
          <a:p>
            <a:endParaRPr b="0" lang="ru-RU" sz="1400" spc="-1" strike="noStrike">
              <a:latin typeface="Arial"/>
            </a:endParaRPr>
          </a:p>
          <a:p>
            <a:r>
              <a:rPr b="0" lang="ru-RU" sz="1400" spc="-1" strike="noStrike">
                <a:latin typeface="Arial"/>
              </a:rPr>
              <a:t>В терминале делаем git clone --recursive git@github.com:KONNOVAT/road.git </a:t>
            </a:r>
            <a:endParaRPr b="0" lang="ru-RU" sz="1400" spc="-1" strike="noStrike">
              <a:latin typeface="Arial"/>
            </a:endParaRPr>
          </a:p>
          <a:p>
            <a:endParaRPr b="0" lang="ru-RU" sz="1400" spc="-1" strike="noStrike">
              <a:latin typeface="Arial"/>
            </a:endParaRPr>
          </a:p>
          <a:p>
            <a:r>
              <a:rPr b="0" lang="ru-RU" sz="1400" spc="-1" strike="noStrike">
                <a:latin typeface="Arial"/>
              </a:rPr>
              <a:t>- Работа с Hugo</a:t>
            </a:r>
            <a:endParaRPr b="0" lang="ru-RU" sz="1400" spc="-1" strike="noStrike">
              <a:latin typeface="Arial"/>
            </a:endParaRPr>
          </a:p>
          <a:p>
            <a:endParaRPr b="0" lang="ru-RU" sz="1400" spc="-1" strike="noStrike">
              <a:latin typeface="Arial"/>
            </a:endParaRPr>
          </a:p>
          <a:p>
            <a:r>
              <a:rPr b="0" lang="ru-RU" sz="1400" spc="-1" strike="noStrike">
                <a:latin typeface="Arial"/>
              </a:rPr>
              <a:t>~/bin/hugo</a:t>
            </a:r>
            <a:endParaRPr b="0" lang="ru-RU" sz="1400" spc="-1" strike="noStrike">
              <a:latin typeface="Arial"/>
            </a:endParaRPr>
          </a:p>
          <a:p>
            <a:endParaRPr b="0" lang="ru-RU" sz="1400" spc="-1" strike="noStrike">
              <a:latin typeface="Arial"/>
            </a:endParaRPr>
          </a:p>
          <a:p>
            <a:endParaRPr b="0" lang="ru-RU" sz="1400" spc="-1" strike="noStrike">
              <a:latin typeface="Arial"/>
            </a:endParaRPr>
          </a:p>
          <a:p>
            <a:r>
              <a:rPr b="0" lang="ru-RU" sz="1400" spc="-1" strike="noStrike">
                <a:latin typeface="Arial"/>
              </a:rPr>
              <a:t>Выгрузили файлы</a:t>
            </a:r>
            <a:endParaRPr b="0" lang="ru-RU" sz="1400" spc="-1" strike="noStrike">
              <a:latin typeface="Arial"/>
            </a:endParaRPr>
          </a:p>
          <a:p>
            <a:endParaRPr b="0" lang="ru-RU" sz="14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3065400" y="900000"/>
            <a:ext cx="2874600" cy="2163240"/>
          </a:xfrm>
          <a:prstGeom prst="rect">
            <a:avLst/>
          </a:prstGeom>
          <a:ln w="0"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22760" y="82800"/>
            <a:ext cx="2577240" cy="5551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ru-RU" sz="1000" spc="-1" strike="noStrike">
                <a:solidFill>
                  <a:srgbClr val="f9f9f9"/>
                </a:solidFill>
                <a:latin typeface="Trebuchet MS"/>
              </a:rPr>
              <a:t>Скачивание и основные этапы</a:t>
            </a:r>
            <a:endParaRPr b="0" lang="ru-RU" sz="1000" spc="-1" strike="noStrike">
              <a:latin typeface="Calibri"/>
            </a:endParaRPr>
          </a:p>
        </p:txBody>
      </p:sp>
      <p:grpSp>
        <p:nvGrpSpPr>
          <p:cNvPr id="179" name="object 22"/>
          <p:cNvGrpSpPr/>
          <p:nvPr/>
        </p:nvGrpSpPr>
        <p:grpSpPr>
          <a:xfrm>
            <a:off x="0" y="358920"/>
            <a:ext cx="5759640" cy="4680"/>
            <a:chOff x="0" y="358920"/>
            <a:chExt cx="5759640" cy="4680"/>
          </a:xfrm>
        </p:grpSpPr>
        <p:sp>
          <p:nvSpPr>
            <p:cNvPr id="180" name="object 23"/>
            <p:cNvSpPr/>
            <p:nvPr/>
          </p:nvSpPr>
          <p:spPr>
            <a:xfrm>
              <a:off x="0" y="361440"/>
              <a:ext cx="5759640" cy="360"/>
            </a:xfrm>
            <a:custGeom>
              <a:avLst/>
              <a:gdLst/>
              <a:ah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noFill/>
            <a:ln w="5054">
              <a:solidFill>
                <a:srgbClr val="d5c5b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object 24"/>
            <p:cNvSpPr/>
            <p:nvPr/>
          </p:nvSpPr>
          <p:spPr>
            <a:xfrm>
              <a:off x="0" y="358920"/>
              <a:ext cx="5759640" cy="4680"/>
            </a:xfrm>
            <a:custGeom>
              <a:avLst/>
              <a:gdLst/>
              <a:ah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object 25"/>
            <p:cNvSpPr/>
            <p:nvPr/>
          </p:nvSpPr>
          <p:spPr>
            <a:xfrm>
              <a:off x="0" y="358920"/>
              <a:ext cx="1502640" cy="4680"/>
            </a:xfrm>
            <a:custGeom>
              <a:avLst/>
              <a:gdLst/>
              <a:ahLst/>
              <a:rect l="l" t="t" r="r" b="b"/>
              <a:pathLst>
                <a:path w="1503045" h="5079">
                  <a:moveTo>
                    <a:pt x="0" y="5060"/>
                  </a:moveTo>
                  <a:lnTo>
                    <a:pt x="0" y="0"/>
                  </a:lnTo>
                  <a:lnTo>
                    <a:pt x="1502597" y="0"/>
                  </a:lnTo>
                  <a:lnTo>
                    <a:pt x="150259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3" name="PlaceHolder 2"/>
          <p:cNvSpPr>
            <a:spLocks noGrp="1"/>
          </p:cNvSpPr>
          <p:nvPr>
            <p:ph type="sldNum" idx="14"/>
          </p:nvPr>
        </p:nvSpPr>
        <p:spPr>
          <a:xfrm>
            <a:off x="5414400" y="2992680"/>
            <a:ext cx="295560" cy="1902600"/>
          </a:xfrm>
          <a:prstGeom prst="rect">
            <a:avLst/>
          </a:prstGeom>
          <a:noFill/>
          <a:ln w="0">
            <a:noFill/>
          </a:ln>
        </p:spPr>
        <p:txBody>
          <a:bodyPr lIns="0" rIns="0" tIns="20880" bIns="0" anchor="t">
            <a:noAutofit/>
          </a:bodyPr>
          <a:lstStyle>
            <a:lvl1pPr marL="77400">
              <a:lnSpc>
                <a:spcPct val="100000"/>
              </a:lnSpc>
              <a:spcBef>
                <a:spcPts val="164"/>
              </a:spcBef>
              <a:buNone/>
              <a:defRPr b="0" lang="ru-RU" sz="650" spc="-1" strike="noStrike">
                <a:solidFill>
                  <a:srgbClr val="22373a"/>
                </a:solidFill>
                <a:latin typeface="Tahoma"/>
              </a:defRPr>
            </a:lvl1pPr>
          </a:lstStyle>
          <a:p>
            <a:pPr marL="77400">
              <a:lnSpc>
                <a:spcPct val="100000"/>
              </a:lnSpc>
              <a:spcBef>
                <a:spcPts val="164"/>
              </a:spcBef>
              <a:buNone/>
            </a:pPr>
            <a:r>
              <a:rPr b="0" lang="ru-RU" sz="650" spc="-1" strike="noStrike">
                <a:solidFill>
                  <a:srgbClr val="22373a"/>
                </a:solidFill>
                <a:latin typeface="Tahoma"/>
              </a:rPr>
              <a:t>6/23</a:t>
            </a:r>
            <a:endParaRPr b="0" lang="ru-RU" sz="650" spc="-1" strike="noStrike">
              <a:latin typeface="Times New Roman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720000" y="540000"/>
            <a:ext cx="3479760" cy="2618640"/>
          </a:xfrm>
          <a:prstGeom prst="rect">
            <a:avLst/>
          </a:prstGeom>
          <a:ln w="0"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2023-03-04T19:48:01Z</dcterms:created>
  <dc:creator>Кулябов Д. С.</dc:creator>
  <dc:description/>
  <dc:language>ru-RU</dc:language>
  <cp:lastModifiedBy/>
  <dcterms:modified xsi:type="dcterms:W3CDTF">2023-03-04T23:15:36Z</dcterms:modified>
  <cp:revision>2</cp:revision>
  <dc:subject/>
  <dc:title>Структура научной презентации - Простейший шаблон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2023-03-04T00:00:00Z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2023-03-04T00:00:00Z</vt:filetime>
  </property>
  <property fmtid="{D5CDD505-2E9C-101B-9397-08002B2CF9AE}" pid="5" name="PresentationFormat">
    <vt:lpwstr>On-screen Show (4:3)</vt:lpwstr>
  </property>
</Properties>
</file>