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slide" Target="slides/slide26.xml"/>
  <Relationship Id="rId29" Type="http://schemas.openxmlformats.org/officeDocument/2006/relationships/slide" Target="slides/slide27.xml"/>
  <Relationship Id="rId30" Type="http://schemas.openxmlformats.org/officeDocument/2006/relationships/slide" Target="slides/slide28.xml"/>
  <Relationship Id="rId31" Type="http://schemas.openxmlformats.org/officeDocument/2006/relationships/slide" Target="slides/slide29.xml"/>
  <Relationship Id="rId32" Type="http://schemas.openxmlformats.org/officeDocument/2006/relationships/slide" Target="slides/slide30.xml"/>
  <Relationship Id="rId33" Type="http://schemas.openxmlformats.org/officeDocument/2006/relationships/slide" Target="slides/slide31.xml"/>
  <Relationship Id="rId34" Type="http://schemas.openxmlformats.org/officeDocument/2006/relationships/slide" Target="slides/slide32.xml"/>
  <Relationship Id="rId35" Type="http://schemas.openxmlformats.org/officeDocument/2006/relationships/slide" Target="slides/slide33.xml"/>
  <Relationship Id="rId36" Type="http://schemas.openxmlformats.org/officeDocument/2006/relationships/slide" Target="slides/slide34.xml"/>
  <Relationship Id="rId37" Type="http://schemas.openxmlformats.org/officeDocument/2006/relationships/slide" Target="slides/slide35.xml"/>
  <Relationship Id="rId38" Type="http://schemas.openxmlformats.org/officeDocument/2006/relationships/slide" Target="slides/slide36.xml"/>
  <Relationship Id="rId39" Type="http://schemas.openxmlformats.org/officeDocument/2006/relationships/slide" Target="slides/slide37.xml"/>
  <Relationship Id="rId40" Type="http://schemas.openxmlformats.org/officeDocument/2006/relationships/slide" Target="slides/slide38.xml"/>
  <Relationship Id="rId41" Type="http://schemas.openxmlformats.org/officeDocument/2006/relationships/slide" Target="slides/slide39.xml"/>
  <Relationship Id="rId42" Type="http://schemas.openxmlformats.org/officeDocument/2006/relationships/presProps" Target="presProps.xml"/>
  <Relationship Id="rId43" Type="http://schemas.openxmlformats.org/officeDocument/2006/relationships/viewProps" Target="viewProps.xml"/>
  <Relationship Id="rId44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697518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11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010.pn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111.pn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212.pn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313.pn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414.pn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515.pn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616.pn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717.pn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818.pn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919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22.pn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2020.pn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2121.pn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2222.pn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2323.png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2424.png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2525.png"/>
</Relationships>

</file>

<file path=ppt/slides/_rels/slide2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2626.png"/>
</Relationships>

</file>

<file path=ppt/slides/_rels/slide2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2727.png"/>
</Relationships>

</file>

<file path=ppt/slides/_rels/slide2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2828.png"/>
</Relationships>

</file>

<file path=ppt/slides/_rels/slide2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2929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33.png"/>
</Relationships>

</file>

<file path=ppt/slides/_rels/slide3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3030.png"/>
</Relationships>

</file>

<file path=ppt/slides/_rels/slide3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3131.png"/>
</Relationships>

</file>

<file path=ppt/slides/_rels/slide3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3232.png"/>
</Relationships>

</file>

<file path=ppt/slides/_rels/slide3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3333.png"/>
</Relationships>

</file>

<file path=ppt/slides/_rels/slide3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3434.png"/>
</Relationships>

</file>

<file path=ppt/slides/_rels/slide3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3535.png"/>
</Relationships>

</file>

<file path=ppt/slides/_rels/slide3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3636.png"/>
</Relationships>

</file>

<file path=ppt/slides/_rels/slide3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3737.png"/>
</Relationships>

</file>

<file path=ppt/slides/_rels/slide3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3838.png"/>
</Relationships>

</file>

<file path=ppt/slides/_rels/slide3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3939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44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55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66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77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88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9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868"/>
          <a:ext cx="9144000" cy="6009368"/>
          <a:chOff x="0" y="865868"/>
          <a:chExt cx="9144000" cy="6009368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56">
  <a:themeElements>
    <a:clrScheme name="Theme5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6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Slides>39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2023-03-04T19:41:54Z</dcterms:created>
  <dcterms:modified xsi:type="dcterms:W3CDTF">2023-03-04T19:41:54Z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