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147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diagrams/layout1.xml" ContentType="application/vnd.openxmlformats-officedocument.drawingml.diagramLayou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s/slide150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55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39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diagrams/data1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43" r:id="rId43"/>
    <p:sldId id="344" r:id="rId44"/>
    <p:sldId id="345" r:id="rId45"/>
    <p:sldId id="346" r:id="rId46"/>
    <p:sldId id="347" r:id="rId47"/>
    <p:sldId id="281" r:id="rId48"/>
    <p:sldId id="282" r:id="rId49"/>
    <p:sldId id="283" r:id="rId50"/>
    <p:sldId id="284" r:id="rId51"/>
    <p:sldId id="285" r:id="rId52"/>
    <p:sldId id="286" r:id="rId53"/>
    <p:sldId id="287" r:id="rId54"/>
    <p:sldId id="288" r:id="rId55"/>
    <p:sldId id="289" r:id="rId56"/>
    <p:sldId id="290" r:id="rId57"/>
    <p:sldId id="291" r:id="rId58"/>
    <p:sldId id="292" r:id="rId59"/>
    <p:sldId id="293" r:id="rId60"/>
    <p:sldId id="294" r:id="rId61"/>
    <p:sldId id="295" r:id="rId62"/>
    <p:sldId id="296" r:id="rId63"/>
    <p:sldId id="297" r:id="rId64"/>
    <p:sldId id="298" r:id="rId65"/>
    <p:sldId id="299" r:id="rId66"/>
    <p:sldId id="300" r:id="rId67"/>
    <p:sldId id="301" r:id="rId68"/>
    <p:sldId id="303" r:id="rId69"/>
    <p:sldId id="304" r:id="rId70"/>
    <p:sldId id="305" r:id="rId71"/>
    <p:sldId id="306" r:id="rId72"/>
    <p:sldId id="307" r:id="rId73"/>
    <p:sldId id="308" r:id="rId74"/>
    <p:sldId id="309" r:id="rId75"/>
    <p:sldId id="310" r:id="rId76"/>
    <p:sldId id="311" r:id="rId77"/>
    <p:sldId id="312" r:id="rId78"/>
    <p:sldId id="313" r:id="rId79"/>
    <p:sldId id="314" r:id="rId80"/>
    <p:sldId id="315" r:id="rId81"/>
    <p:sldId id="316" r:id="rId82"/>
    <p:sldId id="317" r:id="rId83"/>
    <p:sldId id="318" r:id="rId84"/>
    <p:sldId id="319" r:id="rId85"/>
    <p:sldId id="320" r:id="rId86"/>
    <p:sldId id="321" r:id="rId87"/>
    <p:sldId id="322" r:id="rId88"/>
    <p:sldId id="323" r:id="rId89"/>
    <p:sldId id="324" r:id="rId90"/>
    <p:sldId id="414" r:id="rId91"/>
    <p:sldId id="415" r:id="rId92"/>
    <p:sldId id="416" r:id="rId93"/>
    <p:sldId id="417" r:id="rId94"/>
    <p:sldId id="418" r:id="rId95"/>
    <p:sldId id="419" r:id="rId96"/>
    <p:sldId id="420" r:id="rId97"/>
    <p:sldId id="421" r:id="rId98"/>
    <p:sldId id="422" r:id="rId99"/>
    <p:sldId id="423" r:id="rId100"/>
    <p:sldId id="424" r:id="rId101"/>
    <p:sldId id="425" r:id="rId102"/>
    <p:sldId id="426" r:id="rId103"/>
    <p:sldId id="427" r:id="rId104"/>
    <p:sldId id="428" r:id="rId105"/>
    <p:sldId id="429" r:id="rId106"/>
    <p:sldId id="430" r:id="rId107"/>
    <p:sldId id="431" r:id="rId108"/>
    <p:sldId id="432" r:id="rId109"/>
    <p:sldId id="433" r:id="rId110"/>
    <p:sldId id="434" r:id="rId111"/>
    <p:sldId id="435" r:id="rId112"/>
    <p:sldId id="348" r:id="rId113"/>
    <p:sldId id="349" r:id="rId114"/>
    <p:sldId id="350" r:id="rId115"/>
    <p:sldId id="351" r:id="rId116"/>
    <p:sldId id="352" r:id="rId117"/>
    <p:sldId id="353" r:id="rId118"/>
    <p:sldId id="354" r:id="rId119"/>
    <p:sldId id="355" r:id="rId120"/>
    <p:sldId id="356" r:id="rId121"/>
    <p:sldId id="357" r:id="rId122"/>
    <p:sldId id="358" r:id="rId123"/>
    <p:sldId id="359" r:id="rId124"/>
    <p:sldId id="360" r:id="rId125"/>
    <p:sldId id="361" r:id="rId126"/>
    <p:sldId id="362" r:id="rId127"/>
    <p:sldId id="363" r:id="rId128"/>
    <p:sldId id="364" r:id="rId129"/>
    <p:sldId id="365" r:id="rId130"/>
    <p:sldId id="366" r:id="rId131"/>
    <p:sldId id="367" r:id="rId132"/>
    <p:sldId id="368" r:id="rId133"/>
    <p:sldId id="437" r:id="rId134"/>
    <p:sldId id="438" r:id="rId135"/>
    <p:sldId id="439" r:id="rId136"/>
    <p:sldId id="440" r:id="rId137"/>
    <p:sldId id="441" r:id="rId138"/>
    <p:sldId id="442" r:id="rId139"/>
    <p:sldId id="443" r:id="rId140"/>
    <p:sldId id="444" r:id="rId141"/>
    <p:sldId id="459" r:id="rId142"/>
    <p:sldId id="445" r:id="rId143"/>
    <p:sldId id="446" r:id="rId144"/>
    <p:sldId id="447" r:id="rId145"/>
    <p:sldId id="448" r:id="rId146"/>
    <p:sldId id="449" r:id="rId147"/>
    <p:sldId id="450" r:id="rId148"/>
    <p:sldId id="451" r:id="rId149"/>
    <p:sldId id="452" r:id="rId150"/>
    <p:sldId id="453" r:id="rId151"/>
    <p:sldId id="454" r:id="rId152"/>
    <p:sldId id="455" r:id="rId153"/>
    <p:sldId id="456" r:id="rId154"/>
    <p:sldId id="457" r:id="rId155"/>
    <p:sldId id="458" r:id="rId15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161" autoAdjust="0"/>
    <p:restoredTop sz="94660"/>
  </p:normalViewPr>
  <p:slideViewPr>
    <p:cSldViewPr>
      <p:cViewPr varScale="1">
        <p:scale>
          <a:sx n="56" d="100"/>
          <a:sy n="56" d="100"/>
        </p:scale>
        <p:origin x="-96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6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C8761C-86DB-4CD8-B296-CB900492096D}" type="doc">
      <dgm:prSet loTypeId="urn:microsoft.com/office/officeart/2005/8/layout/hierarchy1" loCatId="hierarchy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3C2134F2-2CBE-4E8B-9654-0C650637FA4B}">
      <dgm:prSet phldrT="[文本]"/>
      <dgm:spPr/>
      <dgm:t>
        <a:bodyPr/>
        <a:lstStyle/>
        <a:p>
          <a:pPr algn="ctr"/>
          <a:r>
            <a:rPr lang="zh-CN" altLang="en-US" dirty="0" smtClean="0"/>
            <a:t>模块（端口列表）</a:t>
          </a:r>
          <a:endParaRPr lang="zh-CN" altLang="en-US" dirty="0"/>
        </a:p>
      </dgm:t>
    </dgm:pt>
    <dgm:pt modelId="{064D14E3-5B7C-4903-8DA5-86908F14C565}" type="parTrans" cxnId="{48215C95-DB56-4D5B-84BC-6E0D225D6C1E}">
      <dgm:prSet/>
      <dgm:spPr/>
      <dgm:t>
        <a:bodyPr/>
        <a:lstStyle/>
        <a:p>
          <a:pPr algn="ctr"/>
          <a:endParaRPr lang="zh-CN" altLang="en-US"/>
        </a:p>
      </dgm:t>
    </dgm:pt>
    <dgm:pt modelId="{CFE8B657-4AA1-4B2C-86D6-26DD68395D1B}" type="sibTrans" cxnId="{48215C95-DB56-4D5B-84BC-6E0D225D6C1E}">
      <dgm:prSet/>
      <dgm:spPr/>
      <dgm:t>
        <a:bodyPr/>
        <a:lstStyle/>
        <a:p>
          <a:pPr algn="ctr"/>
          <a:endParaRPr lang="zh-CN" altLang="en-US"/>
        </a:p>
      </dgm:t>
    </dgm:pt>
    <dgm:pt modelId="{7AED4052-BCA9-45D9-9141-49E1225AED8E}">
      <dgm:prSet/>
      <dgm:spPr/>
      <dgm:t>
        <a:bodyPr/>
        <a:lstStyle/>
        <a:p>
          <a:pPr algn="ctr"/>
          <a:r>
            <a:rPr lang="zh-CN" altLang="en-US" dirty="0" smtClean="0"/>
            <a:t>电路功能描述</a:t>
          </a:r>
          <a:endParaRPr lang="zh-CN" altLang="en-US" dirty="0"/>
        </a:p>
      </dgm:t>
    </dgm:pt>
    <dgm:pt modelId="{98E78FB9-38D1-407C-B2A9-5C872C075F52}" type="parTrans" cxnId="{CD0E50D8-2D83-43D7-A51F-CA50EB4D902B}">
      <dgm:prSet/>
      <dgm:spPr/>
      <dgm:t>
        <a:bodyPr/>
        <a:lstStyle/>
        <a:p>
          <a:pPr algn="ctr"/>
          <a:endParaRPr lang="zh-CN" altLang="en-US"/>
        </a:p>
      </dgm:t>
    </dgm:pt>
    <dgm:pt modelId="{F5CEB91B-2800-41E8-B5CB-5020E78D2D82}" type="sibTrans" cxnId="{CD0E50D8-2D83-43D7-A51F-CA50EB4D902B}">
      <dgm:prSet/>
      <dgm:spPr/>
      <dgm:t>
        <a:bodyPr/>
        <a:lstStyle/>
        <a:p>
          <a:pPr algn="ctr"/>
          <a:endParaRPr lang="zh-CN" altLang="en-US"/>
        </a:p>
      </dgm:t>
    </dgm:pt>
    <dgm:pt modelId="{7E5646F8-463F-4CBD-B159-7691E9DE82FF}">
      <dgm:prSet/>
      <dgm:spPr/>
      <dgm:t>
        <a:bodyPr/>
        <a:lstStyle/>
        <a:p>
          <a:pPr algn="ctr"/>
          <a:r>
            <a:rPr lang="zh-CN" altLang="en-US" dirty="0" smtClean="0"/>
            <a:t>端口描述</a:t>
          </a:r>
        </a:p>
      </dgm:t>
    </dgm:pt>
    <dgm:pt modelId="{912FC124-9FBD-4E6D-9A95-5079683C308A}" type="parTrans" cxnId="{086A7E9A-8446-4511-A45B-E71F1E8DFC4C}">
      <dgm:prSet/>
      <dgm:spPr/>
      <dgm:t>
        <a:bodyPr/>
        <a:lstStyle/>
        <a:p>
          <a:pPr algn="ctr"/>
          <a:endParaRPr lang="zh-CN" altLang="en-US"/>
        </a:p>
      </dgm:t>
    </dgm:pt>
    <dgm:pt modelId="{82849EA0-DF94-483C-881E-25105A1F5BD5}" type="sibTrans" cxnId="{086A7E9A-8446-4511-A45B-E71F1E8DFC4C}">
      <dgm:prSet/>
      <dgm:spPr/>
      <dgm:t>
        <a:bodyPr/>
        <a:lstStyle/>
        <a:p>
          <a:pPr algn="ctr"/>
          <a:endParaRPr lang="zh-CN" altLang="en-US"/>
        </a:p>
      </dgm:t>
    </dgm:pt>
    <dgm:pt modelId="{923362BD-E8E8-4C48-9F05-28F60DC49B19}">
      <dgm:prSet/>
      <dgm:spPr/>
      <dgm:t>
        <a:bodyPr/>
        <a:lstStyle/>
        <a:p>
          <a:pPr algn="ctr"/>
          <a:r>
            <a:rPr lang="zh-CN" altLang="en-US" dirty="0" smtClean="0"/>
            <a:t>数据类型声明</a:t>
          </a:r>
        </a:p>
      </dgm:t>
    </dgm:pt>
    <dgm:pt modelId="{FF4821EB-EDFB-430D-9C90-919E6F1203DC}" type="parTrans" cxnId="{EB67737F-51EB-4DC6-BC8C-FB4E8036DE44}">
      <dgm:prSet/>
      <dgm:spPr/>
      <dgm:t>
        <a:bodyPr/>
        <a:lstStyle/>
        <a:p>
          <a:pPr algn="ctr"/>
          <a:endParaRPr lang="zh-CN" altLang="en-US"/>
        </a:p>
      </dgm:t>
    </dgm:pt>
    <dgm:pt modelId="{EC6E5B4C-1CE3-4E6E-AF58-113E815DB292}" type="sibTrans" cxnId="{EB67737F-51EB-4DC6-BC8C-FB4E8036DE44}">
      <dgm:prSet/>
      <dgm:spPr/>
      <dgm:t>
        <a:bodyPr/>
        <a:lstStyle/>
        <a:p>
          <a:pPr algn="ctr"/>
          <a:endParaRPr lang="zh-CN" altLang="en-US"/>
        </a:p>
      </dgm:t>
    </dgm:pt>
    <dgm:pt modelId="{6C9D903C-0581-4F54-8F46-54664A6B8A2E}">
      <dgm:prSet/>
      <dgm:spPr/>
      <dgm:t>
        <a:bodyPr/>
        <a:lstStyle/>
        <a:p>
          <a:pPr algn="ctr"/>
          <a:r>
            <a:rPr lang="zh-CN" altLang="en-US" dirty="0" smtClean="0"/>
            <a:t>输入</a:t>
          </a:r>
        </a:p>
      </dgm:t>
    </dgm:pt>
    <dgm:pt modelId="{59143C86-E120-409F-9969-3EB6F81420F6}" type="parTrans" cxnId="{366606F1-DA5B-45B6-8329-1C370B777BA1}">
      <dgm:prSet/>
      <dgm:spPr/>
      <dgm:t>
        <a:bodyPr/>
        <a:lstStyle/>
        <a:p>
          <a:pPr algn="ctr"/>
          <a:endParaRPr lang="zh-CN" altLang="en-US"/>
        </a:p>
      </dgm:t>
    </dgm:pt>
    <dgm:pt modelId="{2861F2A9-4D06-4CFD-B3DC-563F4ECE7496}" type="sibTrans" cxnId="{366606F1-DA5B-45B6-8329-1C370B777BA1}">
      <dgm:prSet/>
      <dgm:spPr/>
      <dgm:t>
        <a:bodyPr/>
        <a:lstStyle/>
        <a:p>
          <a:pPr algn="ctr"/>
          <a:endParaRPr lang="zh-CN" altLang="en-US"/>
        </a:p>
      </dgm:t>
    </dgm:pt>
    <dgm:pt modelId="{49898023-BCC7-420C-8F9A-52317BF66A5D}">
      <dgm:prSet/>
      <dgm:spPr/>
      <dgm:t>
        <a:bodyPr/>
        <a:lstStyle/>
        <a:p>
          <a:pPr algn="ctr"/>
          <a:r>
            <a:rPr lang="zh-CN" altLang="en-US" dirty="0" smtClean="0"/>
            <a:t>输出</a:t>
          </a:r>
        </a:p>
      </dgm:t>
    </dgm:pt>
    <dgm:pt modelId="{3D4B9D1F-F924-4E09-BE35-53731CA91D11}" type="parTrans" cxnId="{CBD096DC-D002-406B-8841-E8BA44162432}">
      <dgm:prSet/>
      <dgm:spPr/>
      <dgm:t>
        <a:bodyPr/>
        <a:lstStyle/>
        <a:p>
          <a:pPr algn="ctr"/>
          <a:endParaRPr lang="zh-CN" altLang="en-US"/>
        </a:p>
      </dgm:t>
    </dgm:pt>
    <dgm:pt modelId="{AD0D31F7-DEC7-4CDA-9469-6006B72D78DF}" type="sibTrans" cxnId="{CBD096DC-D002-406B-8841-E8BA44162432}">
      <dgm:prSet/>
      <dgm:spPr/>
      <dgm:t>
        <a:bodyPr/>
        <a:lstStyle/>
        <a:p>
          <a:pPr algn="ctr"/>
          <a:endParaRPr lang="zh-CN" altLang="en-US"/>
        </a:p>
      </dgm:t>
    </dgm:pt>
    <dgm:pt modelId="{98F1AA0E-8934-4363-A759-8E52CF8AC264}">
      <dgm:prSet/>
      <dgm:spPr/>
      <dgm:t>
        <a:bodyPr/>
        <a:lstStyle/>
        <a:p>
          <a:pPr algn="ctr"/>
          <a:r>
            <a:rPr lang="zh-CN" altLang="en-US" dirty="0" smtClean="0"/>
            <a:t>双向口</a:t>
          </a:r>
        </a:p>
      </dgm:t>
    </dgm:pt>
    <dgm:pt modelId="{F3E6C5AB-F531-4499-9A11-299EACD5D633}" type="parTrans" cxnId="{218455CF-AC12-4E4C-8780-A818BDA643D9}">
      <dgm:prSet/>
      <dgm:spPr/>
      <dgm:t>
        <a:bodyPr/>
        <a:lstStyle/>
        <a:p>
          <a:pPr algn="ctr"/>
          <a:endParaRPr lang="zh-CN" altLang="en-US"/>
        </a:p>
      </dgm:t>
    </dgm:pt>
    <dgm:pt modelId="{B1DEFAFA-0927-4161-A0F2-FE5FEFE935EC}" type="sibTrans" cxnId="{218455CF-AC12-4E4C-8780-A818BDA643D9}">
      <dgm:prSet/>
      <dgm:spPr/>
      <dgm:t>
        <a:bodyPr/>
        <a:lstStyle/>
        <a:p>
          <a:pPr algn="ctr"/>
          <a:endParaRPr lang="zh-CN" altLang="en-US"/>
        </a:p>
      </dgm:t>
    </dgm:pt>
    <dgm:pt modelId="{E3962D91-D143-4B47-94AB-4AB2679933BE}">
      <dgm:prSet/>
      <dgm:spPr/>
      <dgm:t>
        <a:bodyPr/>
        <a:lstStyle/>
        <a:p>
          <a:pPr algn="ctr"/>
          <a:r>
            <a:rPr lang="zh-CN" altLang="en-US" dirty="0" smtClean="0"/>
            <a:t>网络型</a:t>
          </a:r>
          <a:r>
            <a:rPr lang="en-US" altLang="zh-CN" dirty="0" smtClean="0"/>
            <a:t>(NET)</a:t>
          </a:r>
          <a:endParaRPr lang="zh-CN" altLang="en-US" dirty="0" smtClean="0"/>
        </a:p>
      </dgm:t>
    </dgm:pt>
    <dgm:pt modelId="{EE1258EE-AFE5-483D-B76C-314BBCA0C576}" type="parTrans" cxnId="{69D5B38D-ADAE-4296-9A35-2634CB1F8F5D}">
      <dgm:prSet/>
      <dgm:spPr/>
      <dgm:t>
        <a:bodyPr/>
        <a:lstStyle/>
        <a:p>
          <a:pPr algn="ctr"/>
          <a:endParaRPr lang="zh-CN" altLang="en-US"/>
        </a:p>
      </dgm:t>
    </dgm:pt>
    <dgm:pt modelId="{C6C6C326-32DC-4A82-9296-0081E1DE0313}" type="sibTrans" cxnId="{69D5B38D-ADAE-4296-9A35-2634CB1F8F5D}">
      <dgm:prSet/>
      <dgm:spPr/>
      <dgm:t>
        <a:bodyPr/>
        <a:lstStyle/>
        <a:p>
          <a:pPr algn="ctr"/>
          <a:endParaRPr lang="zh-CN" altLang="en-US"/>
        </a:p>
      </dgm:t>
    </dgm:pt>
    <dgm:pt modelId="{7735325C-D794-40DB-9AEB-552FFCD520A9}">
      <dgm:prSet/>
      <dgm:spPr/>
      <dgm:t>
        <a:bodyPr/>
        <a:lstStyle/>
        <a:p>
          <a:pPr algn="ctr"/>
          <a:r>
            <a:rPr lang="zh-CN" altLang="en-US" dirty="0" smtClean="0"/>
            <a:t>寄存器型</a:t>
          </a:r>
          <a:r>
            <a:rPr lang="en-US" altLang="zh-CN" dirty="0" smtClean="0"/>
            <a:t>(Register)</a:t>
          </a:r>
          <a:endParaRPr lang="zh-CN" altLang="en-US" dirty="0" smtClean="0"/>
        </a:p>
      </dgm:t>
    </dgm:pt>
    <dgm:pt modelId="{1BC32CFA-1D82-479D-B08E-2FAE065620AF}" type="parTrans" cxnId="{0F3277EB-644F-421C-90C9-BCA47769E5A3}">
      <dgm:prSet/>
      <dgm:spPr/>
      <dgm:t>
        <a:bodyPr/>
        <a:lstStyle/>
        <a:p>
          <a:pPr algn="ctr"/>
          <a:endParaRPr lang="zh-CN" altLang="en-US"/>
        </a:p>
      </dgm:t>
    </dgm:pt>
    <dgm:pt modelId="{092EC115-78BF-4E8B-BA36-7119D8EE9A44}" type="sibTrans" cxnId="{0F3277EB-644F-421C-90C9-BCA47769E5A3}">
      <dgm:prSet/>
      <dgm:spPr/>
      <dgm:t>
        <a:bodyPr/>
        <a:lstStyle/>
        <a:p>
          <a:pPr algn="ctr"/>
          <a:endParaRPr lang="zh-CN" altLang="en-US"/>
        </a:p>
      </dgm:t>
    </dgm:pt>
    <dgm:pt modelId="{2457CE35-9764-4FFD-99EF-506E78D19FD9}">
      <dgm:prSet/>
      <dgm:spPr/>
      <dgm:t>
        <a:bodyPr/>
        <a:lstStyle/>
        <a:p>
          <a:pPr algn="ctr"/>
          <a:r>
            <a:rPr lang="zh-CN" altLang="en-US" dirty="0" smtClean="0"/>
            <a:t>参数型</a:t>
          </a:r>
          <a:r>
            <a:rPr lang="en-US" altLang="zh-CN" dirty="0" smtClean="0"/>
            <a:t>(parameter)</a:t>
          </a:r>
          <a:endParaRPr lang="zh-CN" altLang="en-US" dirty="0" smtClean="0"/>
        </a:p>
      </dgm:t>
    </dgm:pt>
    <dgm:pt modelId="{416BB475-8E94-45D6-AEEC-1411B1F312AB}" type="parTrans" cxnId="{566D226C-AE13-4911-8303-01DC188CA2C0}">
      <dgm:prSet/>
      <dgm:spPr/>
      <dgm:t>
        <a:bodyPr/>
        <a:lstStyle/>
        <a:p>
          <a:pPr algn="ctr"/>
          <a:endParaRPr lang="zh-CN" altLang="en-US"/>
        </a:p>
      </dgm:t>
    </dgm:pt>
    <dgm:pt modelId="{B90AE9B7-7215-4A94-8929-2C7BBD99C8DC}" type="sibTrans" cxnId="{566D226C-AE13-4911-8303-01DC188CA2C0}">
      <dgm:prSet/>
      <dgm:spPr/>
      <dgm:t>
        <a:bodyPr/>
        <a:lstStyle/>
        <a:p>
          <a:pPr algn="ctr"/>
          <a:endParaRPr lang="zh-CN" altLang="en-US"/>
        </a:p>
      </dgm:t>
    </dgm:pt>
    <dgm:pt modelId="{D66C4323-9FEC-46F9-AA73-F5AEADEF3DFB}">
      <dgm:prSet/>
      <dgm:spPr/>
      <dgm:t>
        <a:bodyPr/>
        <a:lstStyle/>
        <a:p>
          <a:pPr algn="ctr"/>
          <a:r>
            <a:rPr lang="zh-CN" altLang="en-US" dirty="0" smtClean="0"/>
            <a:t>连续赋值</a:t>
          </a:r>
          <a:endParaRPr lang="zh-CN" altLang="en-US" dirty="0"/>
        </a:p>
      </dgm:t>
    </dgm:pt>
    <dgm:pt modelId="{4EE61CA8-6147-48BA-9350-08A1E0871286}" type="parTrans" cxnId="{2F6900CF-E1EE-4CB2-8210-A86C80B43983}">
      <dgm:prSet/>
      <dgm:spPr/>
      <dgm:t>
        <a:bodyPr/>
        <a:lstStyle/>
        <a:p>
          <a:pPr algn="ctr"/>
          <a:endParaRPr lang="zh-CN" altLang="en-US"/>
        </a:p>
      </dgm:t>
    </dgm:pt>
    <dgm:pt modelId="{92093934-0004-4FD4-9030-42BB3B2608C3}" type="sibTrans" cxnId="{2F6900CF-E1EE-4CB2-8210-A86C80B43983}">
      <dgm:prSet/>
      <dgm:spPr/>
      <dgm:t>
        <a:bodyPr/>
        <a:lstStyle/>
        <a:p>
          <a:pPr algn="ctr"/>
          <a:endParaRPr lang="zh-CN" altLang="en-US"/>
        </a:p>
      </dgm:t>
    </dgm:pt>
    <dgm:pt modelId="{E7E533AB-DCEC-4BA7-BB6C-33E85C8FF164}">
      <dgm:prSet/>
      <dgm:spPr/>
      <dgm:t>
        <a:bodyPr/>
        <a:lstStyle/>
        <a:p>
          <a:pPr algn="ctr"/>
          <a:r>
            <a:rPr lang="zh-CN" altLang="en-US" dirty="0" smtClean="0"/>
            <a:t>赋值</a:t>
          </a:r>
          <a:endParaRPr lang="zh-CN" altLang="en-US" dirty="0"/>
        </a:p>
      </dgm:t>
    </dgm:pt>
    <dgm:pt modelId="{3C88E4AB-3CBA-4FC7-A6F1-D78D006170C1}" type="parTrans" cxnId="{D02D89F0-54F7-4C98-AB71-FFA3D2DCF0C1}">
      <dgm:prSet/>
      <dgm:spPr/>
      <dgm:t>
        <a:bodyPr/>
        <a:lstStyle/>
        <a:p>
          <a:pPr algn="ctr"/>
          <a:endParaRPr lang="zh-CN" altLang="en-US"/>
        </a:p>
      </dgm:t>
    </dgm:pt>
    <dgm:pt modelId="{D8E71CBB-818A-455B-8CCB-0772BDA4CC7B}" type="sibTrans" cxnId="{D02D89F0-54F7-4C98-AB71-FFA3D2DCF0C1}">
      <dgm:prSet/>
      <dgm:spPr/>
      <dgm:t>
        <a:bodyPr/>
        <a:lstStyle/>
        <a:p>
          <a:pPr algn="ctr"/>
          <a:endParaRPr lang="zh-CN" altLang="en-US"/>
        </a:p>
      </dgm:t>
    </dgm:pt>
    <dgm:pt modelId="{12C00A53-5A80-4781-B272-97A0BD61A01E}">
      <dgm:prSet/>
      <dgm:spPr/>
      <dgm:t>
        <a:bodyPr/>
        <a:lstStyle/>
        <a:p>
          <a:pPr algn="ctr"/>
          <a:r>
            <a:rPr lang="zh-CN" altLang="en-US" dirty="0" smtClean="0"/>
            <a:t>过程块</a:t>
          </a:r>
          <a:endParaRPr lang="zh-CN" altLang="en-US" dirty="0"/>
        </a:p>
      </dgm:t>
    </dgm:pt>
    <dgm:pt modelId="{3DA4D548-BEB2-4907-AF9E-C3F29615EB37}" type="parTrans" cxnId="{2DDEEC61-60FE-428C-9B2D-442EAB84513F}">
      <dgm:prSet/>
      <dgm:spPr/>
      <dgm:t>
        <a:bodyPr/>
        <a:lstStyle/>
        <a:p>
          <a:pPr algn="ctr"/>
          <a:endParaRPr lang="zh-CN" altLang="en-US"/>
        </a:p>
      </dgm:t>
    </dgm:pt>
    <dgm:pt modelId="{5ED36FF1-1847-484F-8A0E-E2F8F19B5943}" type="sibTrans" cxnId="{2DDEEC61-60FE-428C-9B2D-442EAB84513F}">
      <dgm:prSet/>
      <dgm:spPr/>
      <dgm:t>
        <a:bodyPr/>
        <a:lstStyle/>
        <a:p>
          <a:pPr algn="ctr"/>
          <a:endParaRPr lang="zh-CN" altLang="en-US"/>
        </a:p>
      </dgm:t>
    </dgm:pt>
    <dgm:pt modelId="{DF9467B7-F83A-4161-BD17-838E3ECFB78D}">
      <dgm:prSet/>
      <dgm:spPr/>
      <dgm:t>
        <a:bodyPr/>
        <a:lstStyle/>
        <a:p>
          <a:pPr algn="ctr"/>
          <a:r>
            <a:rPr lang="en-US" altLang="zh-CN" dirty="0" smtClean="0"/>
            <a:t>Initial</a:t>
          </a:r>
          <a:r>
            <a:rPr lang="zh-CN" altLang="en-US" dirty="0" smtClean="0"/>
            <a:t>块</a:t>
          </a:r>
          <a:endParaRPr lang="zh-CN" altLang="en-US" dirty="0"/>
        </a:p>
      </dgm:t>
    </dgm:pt>
    <dgm:pt modelId="{72D22FDA-1645-4B02-8EB9-57C301F4D925}" type="parTrans" cxnId="{969B5A7E-C6FF-420F-9C4D-1192B69977CF}">
      <dgm:prSet/>
      <dgm:spPr/>
      <dgm:t>
        <a:bodyPr/>
        <a:lstStyle/>
        <a:p>
          <a:pPr algn="ctr"/>
          <a:endParaRPr lang="zh-CN" altLang="en-US"/>
        </a:p>
      </dgm:t>
    </dgm:pt>
    <dgm:pt modelId="{F1B8CF05-10F5-43E5-BA75-2023C60532B0}" type="sibTrans" cxnId="{969B5A7E-C6FF-420F-9C4D-1192B69977CF}">
      <dgm:prSet/>
      <dgm:spPr/>
      <dgm:t>
        <a:bodyPr/>
        <a:lstStyle/>
        <a:p>
          <a:pPr algn="ctr"/>
          <a:endParaRPr lang="zh-CN" altLang="en-US"/>
        </a:p>
      </dgm:t>
    </dgm:pt>
    <dgm:pt modelId="{8C80E0E0-8F27-4F5A-8096-D0D542996230}">
      <dgm:prSet/>
      <dgm:spPr/>
      <dgm:t>
        <a:bodyPr/>
        <a:lstStyle/>
        <a:p>
          <a:pPr algn="ctr"/>
          <a:r>
            <a:rPr lang="en-US" altLang="zh-CN" dirty="0" smtClean="0"/>
            <a:t>Always</a:t>
          </a:r>
          <a:r>
            <a:rPr lang="zh-CN" altLang="en-US" dirty="0" smtClean="0"/>
            <a:t>块</a:t>
          </a:r>
          <a:endParaRPr lang="zh-CN" altLang="en-US" dirty="0"/>
        </a:p>
      </dgm:t>
    </dgm:pt>
    <dgm:pt modelId="{C605583C-799C-475B-86BB-AC6F18C7FF13}" type="parTrans" cxnId="{54C83A10-9F85-43CA-B314-58C7E310AEEC}">
      <dgm:prSet/>
      <dgm:spPr/>
      <dgm:t>
        <a:bodyPr/>
        <a:lstStyle/>
        <a:p>
          <a:pPr algn="ctr"/>
          <a:endParaRPr lang="zh-CN" altLang="en-US"/>
        </a:p>
      </dgm:t>
    </dgm:pt>
    <dgm:pt modelId="{522A893D-7DC7-41E3-9054-1E027B795BDB}" type="sibTrans" cxnId="{54C83A10-9F85-43CA-B314-58C7E310AEEC}">
      <dgm:prSet/>
      <dgm:spPr/>
      <dgm:t>
        <a:bodyPr/>
        <a:lstStyle/>
        <a:p>
          <a:pPr algn="ctr"/>
          <a:endParaRPr lang="zh-CN" altLang="en-US"/>
        </a:p>
      </dgm:t>
    </dgm:pt>
    <dgm:pt modelId="{79C67254-FEAE-4779-BF89-3105B4C82601}">
      <dgm:prSet/>
      <dgm:spPr/>
      <dgm:t>
        <a:bodyPr/>
        <a:lstStyle/>
        <a:p>
          <a:pPr algn="ctr"/>
          <a:r>
            <a:rPr lang="zh-CN" altLang="en-US" dirty="0" smtClean="0"/>
            <a:t>子程序</a:t>
          </a:r>
          <a:endParaRPr lang="zh-CN" altLang="en-US" dirty="0"/>
        </a:p>
      </dgm:t>
    </dgm:pt>
    <dgm:pt modelId="{2A657DE9-A421-4192-9EB6-587A9F81B001}" type="parTrans" cxnId="{8677DEE8-11C1-40DA-8696-68FA1E2746CA}">
      <dgm:prSet/>
      <dgm:spPr/>
      <dgm:t>
        <a:bodyPr/>
        <a:lstStyle/>
        <a:p>
          <a:pPr algn="ctr"/>
          <a:endParaRPr lang="zh-CN" altLang="en-US"/>
        </a:p>
      </dgm:t>
    </dgm:pt>
    <dgm:pt modelId="{497EFD37-DF8A-424E-95F8-FFB52DDE87E5}" type="sibTrans" cxnId="{8677DEE8-11C1-40DA-8696-68FA1E2746CA}">
      <dgm:prSet/>
      <dgm:spPr/>
      <dgm:t>
        <a:bodyPr/>
        <a:lstStyle/>
        <a:p>
          <a:pPr algn="ctr"/>
          <a:endParaRPr lang="zh-CN" altLang="en-US"/>
        </a:p>
      </dgm:t>
    </dgm:pt>
    <dgm:pt modelId="{855FD2C7-7590-4D27-8201-021E369181F8}">
      <dgm:prSet/>
      <dgm:spPr/>
      <dgm:t>
        <a:bodyPr/>
        <a:lstStyle/>
        <a:p>
          <a:pPr algn="ctr"/>
          <a:r>
            <a:rPr lang="zh-CN" altLang="en-US" dirty="0" smtClean="0"/>
            <a:t>任务</a:t>
          </a:r>
          <a:endParaRPr lang="zh-CN" altLang="en-US" dirty="0"/>
        </a:p>
      </dgm:t>
    </dgm:pt>
    <dgm:pt modelId="{A0E34A37-E74B-414E-8E99-FD7ADBA948B9}" type="parTrans" cxnId="{A51D92AE-DC1E-46D0-8C50-A7CB352E91AA}">
      <dgm:prSet/>
      <dgm:spPr/>
      <dgm:t>
        <a:bodyPr/>
        <a:lstStyle/>
        <a:p>
          <a:pPr algn="ctr"/>
          <a:endParaRPr lang="zh-CN" altLang="en-US"/>
        </a:p>
      </dgm:t>
    </dgm:pt>
    <dgm:pt modelId="{0FD0C1A6-521B-4F7D-943D-0AD909397B4A}" type="sibTrans" cxnId="{A51D92AE-DC1E-46D0-8C50-A7CB352E91AA}">
      <dgm:prSet/>
      <dgm:spPr/>
      <dgm:t>
        <a:bodyPr/>
        <a:lstStyle/>
        <a:p>
          <a:pPr algn="ctr"/>
          <a:endParaRPr lang="zh-CN" altLang="en-US"/>
        </a:p>
      </dgm:t>
    </dgm:pt>
    <dgm:pt modelId="{60D306C7-6848-4E15-81AD-172989BCF708}">
      <dgm:prSet/>
      <dgm:spPr/>
      <dgm:t>
        <a:bodyPr/>
        <a:lstStyle/>
        <a:p>
          <a:pPr algn="ctr"/>
          <a:r>
            <a:rPr lang="zh-CN" altLang="en-US" dirty="0" smtClean="0"/>
            <a:t>函数</a:t>
          </a:r>
          <a:endParaRPr lang="zh-CN" altLang="en-US" dirty="0"/>
        </a:p>
      </dgm:t>
    </dgm:pt>
    <dgm:pt modelId="{75001078-6188-410C-A786-E049FF66FC7A}" type="parTrans" cxnId="{C1AD17C8-13D0-423C-8FE5-9750B2E92351}">
      <dgm:prSet/>
      <dgm:spPr/>
      <dgm:t>
        <a:bodyPr/>
        <a:lstStyle/>
        <a:p>
          <a:pPr algn="ctr"/>
          <a:endParaRPr lang="zh-CN" altLang="en-US"/>
        </a:p>
      </dgm:t>
    </dgm:pt>
    <dgm:pt modelId="{985299D9-D09C-4470-85AE-1B5818C65D77}" type="sibTrans" cxnId="{C1AD17C8-13D0-423C-8FE5-9750B2E92351}">
      <dgm:prSet/>
      <dgm:spPr/>
      <dgm:t>
        <a:bodyPr/>
        <a:lstStyle/>
        <a:p>
          <a:pPr algn="ctr"/>
          <a:endParaRPr lang="zh-CN" altLang="en-US"/>
        </a:p>
      </dgm:t>
    </dgm:pt>
    <dgm:pt modelId="{7D28D5CD-DBC2-4065-9474-6B4BA3CA1B98}">
      <dgm:prSet/>
      <dgm:spPr/>
      <dgm:t>
        <a:bodyPr/>
        <a:lstStyle/>
        <a:p>
          <a:pPr algn="ctr"/>
          <a:r>
            <a:rPr lang="zh-CN" altLang="en-US" dirty="0" smtClean="0"/>
            <a:t>系统任务</a:t>
          </a:r>
          <a:endParaRPr lang="zh-CN" altLang="en-US" dirty="0"/>
        </a:p>
      </dgm:t>
    </dgm:pt>
    <dgm:pt modelId="{EDF3C901-CD56-4645-8242-7083A0F6EDF5}" type="parTrans" cxnId="{D211B54B-FB22-4F24-B03E-AC22DB082390}">
      <dgm:prSet/>
      <dgm:spPr/>
      <dgm:t>
        <a:bodyPr/>
        <a:lstStyle/>
        <a:p>
          <a:pPr algn="ctr"/>
          <a:endParaRPr lang="zh-CN" altLang="en-US"/>
        </a:p>
      </dgm:t>
    </dgm:pt>
    <dgm:pt modelId="{261BADFD-7865-4EB0-A8EB-4961610954B4}" type="sibTrans" cxnId="{D211B54B-FB22-4F24-B03E-AC22DB082390}">
      <dgm:prSet/>
      <dgm:spPr/>
      <dgm:t>
        <a:bodyPr/>
        <a:lstStyle/>
        <a:p>
          <a:pPr algn="ctr"/>
          <a:endParaRPr lang="zh-CN" altLang="en-US"/>
        </a:p>
      </dgm:t>
    </dgm:pt>
    <dgm:pt modelId="{3363EE30-AC07-4F2D-BE43-06AA5E7A3C87}">
      <dgm:prSet/>
      <dgm:spPr/>
      <dgm:t>
        <a:bodyPr/>
        <a:lstStyle/>
        <a:p>
          <a:pPr algn="ctr"/>
          <a:r>
            <a:rPr lang="zh-CN" altLang="en-US" dirty="0" smtClean="0"/>
            <a:t>编译器指令</a:t>
          </a:r>
          <a:endParaRPr lang="zh-CN" altLang="en-US" dirty="0"/>
        </a:p>
      </dgm:t>
    </dgm:pt>
    <dgm:pt modelId="{C017C115-1235-4F23-BD7C-56333BD930C3}" type="parTrans" cxnId="{353D79E6-C778-4093-98FC-45DB24F36D41}">
      <dgm:prSet/>
      <dgm:spPr/>
      <dgm:t>
        <a:bodyPr/>
        <a:lstStyle/>
        <a:p>
          <a:pPr algn="ctr"/>
          <a:endParaRPr lang="zh-CN" altLang="en-US"/>
        </a:p>
      </dgm:t>
    </dgm:pt>
    <dgm:pt modelId="{55A8842F-93E0-41A9-8DBE-9E19641A1235}" type="sibTrans" cxnId="{353D79E6-C778-4093-98FC-45DB24F36D41}">
      <dgm:prSet/>
      <dgm:spPr/>
      <dgm:t>
        <a:bodyPr/>
        <a:lstStyle/>
        <a:p>
          <a:pPr algn="ctr"/>
          <a:endParaRPr lang="zh-CN" altLang="en-US"/>
        </a:p>
      </dgm:t>
    </dgm:pt>
    <dgm:pt modelId="{73FF23EE-9C65-4B76-9AFC-F8F8A39D1AA3}">
      <dgm:prSet/>
      <dgm:spPr/>
      <dgm:t>
        <a:bodyPr/>
        <a:lstStyle/>
        <a:p>
          <a:pPr algn="ctr"/>
          <a:r>
            <a:rPr lang="zh-CN" altLang="en-US" dirty="0" smtClean="0"/>
            <a:t>实例化</a:t>
          </a:r>
          <a:endParaRPr lang="zh-CN" altLang="en-US" dirty="0"/>
        </a:p>
      </dgm:t>
    </dgm:pt>
    <dgm:pt modelId="{E1AC4EB4-EA4A-44C9-80D3-6AC6346E5633}" type="parTrans" cxnId="{D435EED7-F14E-405A-88B9-C9613C65EA77}">
      <dgm:prSet/>
      <dgm:spPr/>
      <dgm:t>
        <a:bodyPr/>
        <a:lstStyle/>
        <a:p>
          <a:pPr algn="ctr"/>
          <a:endParaRPr lang="zh-CN" altLang="en-US"/>
        </a:p>
      </dgm:t>
    </dgm:pt>
    <dgm:pt modelId="{D6944CDC-AA60-4A4E-80FF-65797318C0D9}" type="sibTrans" cxnId="{D435EED7-F14E-405A-88B9-C9613C65EA77}">
      <dgm:prSet/>
      <dgm:spPr/>
      <dgm:t>
        <a:bodyPr/>
        <a:lstStyle/>
        <a:p>
          <a:pPr algn="ctr"/>
          <a:endParaRPr lang="zh-CN" altLang="en-US"/>
        </a:p>
      </dgm:t>
    </dgm:pt>
    <dgm:pt modelId="{D1DCF6DA-8781-40DA-90ED-719824FB5DFD}" type="pres">
      <dgm:prSet presAssocID="{CEC8761C-86DB-4CD8-B296-CB900492096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BA43522-DCE9-4A54-955F-6277D221B768}" type="pres">
      <dgm:prSet presAssocID="{3C2134F2-2CBE-4E8B-9654-0C650637FA4B}" presName="hierRoot1" presStyleCnt="0"/>
      <dgm:spPr/>
    </dgm:pt>
    <dgm:pt modelId="{DEEE7B77-94B6-4891-A3E8-AA8E6A3C28C3}" type="pres">
      <dgm:prSet presAssocID="{3C2134F2-2CBE-4E8B-9654-0C650637FA4B}" presName="composite" presStyleCnt="0"/>
      <dgm:spPr/>
    </dgm:pt>
    <dgm:pt modelId="{36E711F8-6765-4B6A-A43A-7987DF23F87F}" type="pres">
      <dgm:prSet presAssocID="{3C2134F2-2CBE-4E8B-9654-0C650637FA4B}" presName="background" presStyleLbl="node0" presStyleIdx="0" presStyleCnt="1"/>
      <dgm:spPr/>
    </dgm:pt>
    <dgm:pt modelId="{777153B1-0BB8-430D-BEED-F248E2A880A9}" type="pres">
      <dgm:prSet presAssocID="{3C2134F2-2CBE-4E8B-9654-0C650637FA4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D09D23-86B2-46A4-A935-95BDC25FBA3B}" type="pres">
      <dgm:prSet presAssocID="{3C2134F2-2CBE-4E8B-9654-0C650637FA4B}" presName="hierChild2" presStyleCnt="0"/>
      <dgm:spPr/>
    </dgm:pt>
    <dgm:pt modelId="{E8141A20-D467-43E5-9B10-226CCD2799A4}" type="pres">
      <dgm:prSet presAssocID="{912FC124-9FBD-4E6D-9A95-5079683C308A}" presName="Name10" presStyleLbl="parChTrans1D2" presStyleIdx="0" presStyleCnt="4"/>
      <dgm:spPr/>
      <dgm:t>
        <a:bodyPr/>
        <a:lstStyle/>
        <a:p>
          <a:endParaRPr lang="zh-CN" altLang="en-US"/>
        </a:p>
      </dgm:t>
    </dgm:pt>
    <dgm:pt modelId="{ACBB817D-8469-4EFD-B282-4759CD212A1E}" type="pres">
      <dgm:prSet presAssocID="{7E5646F8-463F-4CBD-B159-7691E9DE82FF}" presName="hierRoot2" presStyleCnt="0"/>
      <dgm:spPr/>
    </dgm:pt>
    <dgm:pt modelId="{AAF92528-3E30-425C-8743-4685BAAE5DCB}" type="pres">
      <dgm:prSet presAssocID="{7E5646F8-463F-4CBD-B159-7691E9DE82FF}" presName="composite2" presStyleCnt="0"/>
      <dgm:spPr/>
    </dgm:pt>
    <dgm:pt modelId="{86024B9D-4BD6-4CF7-9CFF-305A9255A65B}" type="pres">
      <dgm:prSet presAssocID="{7E5646F8-463F-4CBD-B159-7691E9DE82FF}" presName="background2" presStyleLbl="node2" presStyleIdx="0" presStyleCnt="4"/>
      <dgm:spPr/>
    </dgm:pt>
    <dgm:pt modelId="{E292984A-D666-44AA-8841-452543BF1D91}" type="pres">
      <dgm:prSet presAssocID="{7E5646F8-463F-4CBD-B159-7691E9DE82FF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A93C118-AE78-4F58-B82F-72C4FA654DBD}" type="pres">
      <dgm:prSet presAssocID="{7E5646F8-463F-4CBD-B159-7691E9DE82FF}" presName="hierChild3" presStyleCnt="0"/>
      <dgm:spPr/>
    </dgm:pt>
    <dgm:pt modelId="{EB23A8F2-0411-4AF1-A400-D91DF664CBBC}" type="pres">
      <dgm:prSet presAssocID="{59143C86-E120-409F-9969-3EB6F81420F6}" presName="Name17" presStyleLbl="parChTrans1D3" presStyleIdx="0" presStyleCnt="6"/>
      <dgm:spPr/>
      <dgm:t>
        <a:bodyPr/>
        <a:lstStyle/>
        <a:p>
          <a:endParaRPr lang="zh-CN" altLang="en-US"/>
        </a:p>
      </dgm:t>
    </dgm:pt>
    <dgm:pt modelId="{A9345E9F-7A45-4469-891C-0E48243D6619}" type="pres">
      <dgm:prSet presAssocID="{6C9D903C-0581-4F54-8F46-54664A6B8A2E}" presName="hierRoot3" presStyleCnt="0"/>
      <dgm:spPr/>
    </dgm:pt>
    <dgm:pt modelId="{B23141E1-97EF-48E1-8601-C29C5A88C81E}" type="pres">
      <dgm:prSet presAssocID="{6C9D903C-0581-4F54-8F46-54664A6B8A2E}" presName="composite3" presStyleCnt="0"/>
      <dgm:spPr/>
    </dgm:pt>
    <dgm:pt modelId="{8D31DD7B-8F83-41D6-BE6D-A06131C646FD}" type="pres">
      <dgm:prSet presAssocID="{6C9D903C-0581-4F54-8F46-54664A6B8A2E}" presName="background3" presStyleLbl="node3" presStyleIdx="0" presStyleCnt="6"/>
      <dgm:spPr/>
    </dgm:pt>
    <dgm:pt modelId="{F438A805-34F0-459E-914F-74E773CD7354}" type="pres">
      <dgm:prSet presAssocID="{6C9D903C-0581-4F54-8F46-54664A6B8A2E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0ECC697-FB5C-43AF-BDC5-A0E57930711C}" type="pres">
      <dgm:prSet presAssocID="{6C9D903C-0581-4F54-8F46-54664A6B8A2E}" presName="hierChild4" presStyleCnt="0"/>
      <dgm:spPr/>
    </dgm:pt>
    <dgm:pt modelId="{00B25F31-82F1-4960-AD54-4DE377236B1A}" type="pres">
      <dgm:prSet presAssocID="{3D4B9D1F-F924-4E09-BE35-53731CA91D11}" presName="Name23" presStyleLbl="parChTrans1D4" presStyleIdx="0" presStyleCnt="10"/>
      <dgm:spPr/>
      <dgm:t>
        <a:bodyPr/>
        <a:lstStyle/>
        <a:p>
          <a:endParaRPr lang="zh-CN" altLang="en-US"/>
        </a:p>
      </dgm:t>
    </dgm:pt>
    <dgm:pt modelId="{ED4F9200-1546-48AA-A500-6490AAA7D4E8}" type="pres">
      <dgm:prSet presAssocID="{49898023-BCC7-420C-8F9A-52317BF66A5D}" presName="hierRoot4" presStyleCnt="0"/>
      <dgm:spPr/>
    </dgm:pt>
    <dgm:pt modelId="{0479E8A5-9003-4B95-87C9-5B898EE678C9}" type="pres">
      <dgm:prSet presAssocID="{49898023-BCC7-420C-8F9A-52317BF66A5D}" presName="composite4" presStyleCnt="0"/>
      <dgm:spPr/>
    </dgm:pt>
    <dgm:pt modelId="{729F5C48-DC51-4C61-9D7F-0F4B86165A98}" type="pres">
      <dgm:prSet presAssocID="{49898023-BCC7-420C-8F9A-52317BF66A5D}" presName="background4" presStyleLbl="node4" presStyleIdx="0" presStyleCnt="10"/>
      <dgm:spPr/>
    </dgm:pt>
    <dgm:pt modelId="{7C305D0A-597D-47D9-B65C-6127F9B857B4}" type="pres">
      <dgm:prSet presAssocID="{49898023-BCC7-420C-8F9A-52317BF66A5D}" presName="text4" presStyleLbl="fgAcc4" presStyleIdx="0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1ED44C7-A13E-4A6A-B700-BDC5820125DE}" type="pres">
      <dgm:prSet presAssocID="{49898023-BCC7-420C-8F9A-52317BF66A5D}" presName="hierChild5" presStyleCnt="0"/>
      <dgm:spPr/>
    </dgm:pt>
    <dgm:pt modelId="{BCDD699B-268B-4375-9395-7D342D7790FB}" type="pres">
      <dgm:prSet presAssocID="{F3E6C5AB-F531-4499-9A11-299EACD5D633}" presName="Name23" presStyleLbl="parChTrans1D4" presStyleIdx="1" presStyleCnt="10"/>
      <dgm:spPr/>
      <dgm:t>
        <a:bodyPr/>
        <a:lstStyle/>
        <a:p>
          <a:endParaRPr lang="zh-CN" altLang="en-US"/>
        </a:p>
      </dgm:t>
    </dgm:pt>
    <dgm:pt modelId="{187F2DCD-5C7B-4010-A473-98A83F52C67B}" type="pres">
      <dgm:prSet presAssocID="{98F1AA0E-8934-4363-A759-8E52CF8AC264}" presName="hierRoot4" presStyleCnt="0"/>
      <dgm:spPr/>
    </dgm:pt>
    <dgm:pt modelId="{A2CDB69E-FDF2-4748-A91C-DC2134A74F03}" type="pres">
      <dgm:prSet presAssocID="{98F1AA0E-8934-4363-A759-8E52CF8AC264}" presName="composite4" presStyleCnt="0"/>
      <dgm:spPr/>
    </dgm:pt>
    <dgm:pt modelId="{35479F8B-1AF1-4057-9B8D-406D391F77E8}" type="pres">
      <dgm:prSet presAssocID="{98F1AA0E-8934-4363-A759-8E52CF8AC264}" presName="background4" presStyleLbl="node4" presStyleIdx="1" presStyleCnt="10"/>
      <dgm:spPr/>
    </dgm:pt>
    <dgm:pt modelId="{32506D0B-DC2E-47B2-BD64-EDAA39370D79}" type="pres">
      <dgm:prSet presAssocID="{98F1AA0E-8934-4363-A759-8E52CF8AC264}" presName="text4" presStyleLbl="fgAcc4" presStyleIdx="1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FA175F-9025-4CB6-A8D5-C1599E205C07}" type="pres">
      <dgm:prSet presAssocID="{98F1AA0E-8934-4363-A759-8E52CF8AC264}" presName="hierChild5" presStyleCnt="0"/>
      <dgm:spPr/>
    </dgm:pt>
    <dgm:pt modelId="{622A9AAA-F292-4929-A66B-241E2F190509}" type="pres">
      <dgm:prSet presAssocID="{FF4821EB-EDFB-430D-9C90-919E6F1203DC}" presName="Name10" presStyleLbl="parChTrans1D2" presStyleIdx="1" presStyleCnt="4"/>
      <dgm:spPr/>
      <dgm:t>
        <a:bodyPr/>
        <a:lstStyle/>
        <a:p>
          <a:endParaRPr lang="zh-CN" altLang="en-US"/>
        </a:p>
      </dgm:t>
    </dgm:pt>
    <dgm:pt modelId="{2DD6EFC9-61CE-41E4-BF12-A27654085D37}" type="pres">
      <dgm:prSet presAssocID="{923362BD-E8E8-4C48-9F05-28F60DC49B19}" presName="hierRoot2" presStyleCnt="0"/>
      <dgm:spPr/>
    </dgm:pt>
    <dgm:pt modelId="{706D6BE7-ED2D-4371-8469-FBECEB233FDA}" type="pres">
      <dgm:prSet presAssocID="{923362BD-E8E8-4C48-9F05-28F60DC49B19}" presName="composite2" presStyleCnt="0"/>
      <dgm:spPr/>
    </dgm:pt>
    <dgm:pt modelId="{A871C7CE-3BCA-43AF-8DAB-27ECB0089E7A}" type="pres">
      <dgm:prSet presAssocID="{923362BD-E8E8-4C48-9F05-28F60DC49B19}" presName="background2" presStyleLbl="node2" presStyleIdx="1" presStyleCnt="4"/>
      <dgm:spPr/>
    </dgm:pt>
    <dgm:pt modelId="{BAC0A359-B059-4B7B-9160-08162C8F414A}" type="pres">
      <dgm:prSet presAssocID="{923362BD-E8E8-4C48-9F05-28F60DC49B19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B9AC2CA-5888-4AB9-8605-7D6E6A9E4B93}" type="pres">
      <dgm:prSet presAssocID="{923362BD-E8E8-4C48-9F05-28F60DC49B19}" presName="hierChild3" presStyleCnt="0"/>
      <dgm:spPr/>
    </dgm:pt>
    <dgm:pt modelId="{0106A00F-A7DA-4E54-8997-47E5936C429C}" type="pres">
      <dgm:prSet presAssocID="{EE1258EE-AFE5-483D-B76C-314BBCA0C576}" presName="Name17" presStyleLbl="parChTrans1D3" presStyleIdx="1" presStyleCnt="6"/>
      <dgm:spPr/>
      <dgm:t>
        <a:bodyPr/>
        <a:lstStyle/>
        <a:p>
          <a:endParaRPr lang="zh-CN" altLang="en-US"/>
        </a:p>
      </dgm:t>
    </dgm:pt>
    <dgm:pt modelId="{5F89E7B2-F9FD-49BD-8FBA-78F082CE98B3}" type="pres">
      <dgm:prSet presAssocID="{E3962D91-D143-4B47-94AB-4AB2679933BE}" presName="hierRoot3" presStyleCnt="0"/>
      <dgm:spPr/>
    </dgm:pt>
    <dgm:pt modelId="{9C8B00DF-0A9C-4AE0-8235-B96FCF40C7FF}" type="pres">
      <dgm:prSet presAssocID="{E3962D91-D143-4B47-94AB-4AB2679933BE}" presName="composite3" presStyleCnt="0"/>
      <dgm:spPr/>
    </dgm:pt>
    <dgm:pt modelId="{F1C38EC6-6A83-47A1-AE3C-46ABB1B0B37D}" type="pres">
      <dgm:prSet presAssocID="{E3962D91-D143-4B47-94AB-4AB2679933BE}" presName="background3" presStyleLbl="node3" presStyleIdx="1" presStyleCnt="6"/>
      <dgm:spPr/>
    </dgm:pt>
    <dgm:pt modelId="{8A1DDFB3-169A-4571-8D3A-D7CE6C5A254A}" type="pres">
      <dgm:prSet presAssocID="{E3962D91-D143-4B47-94AB-4AB2679933BE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B66FFA-D8CD-4E58-AFC8-B25543B51E16}" type="pres">
      <dgm:prSet presAssocID="{E3962D91-D143-4B47-94AB-4AB2679933BE}" presName="hierChild4" presStyleCnt="0"/>
      <dgm:spPr/>
    </dgm:pt>
    <dgm:pt modelId="{EE59418F-105C-4C97-B5BF-68C092F774BD}" type="pres">
      <dgm:prSet presAssocID="{1BC32CFA-1D82-479D-B08E-2FAE065620AF}" presName="Name23" presStyleLbl="parChTrans1D4" presStyleIdx="2" presStyleCnt="10"/>
      <dgm:spPr/>
      <dgm:t>
        <a:bodyPr/>
        <a:lstStyle/>
        <a:p>
          <a:endParaRPr lang="zh-CN" altLang="en-US"/>
        </a:p>
      </dgm:t>
    </dgm:pt>
    <dgm:pt modelId="{FA10668F-C7AB-48E7-BF90-31D9C29818F3}" type="pres">
      <dgm:prSet presAssocID="{7735325C-D794-40DB-9AEB-552FFCD520A9}" presName="hierRoot4" presStyleCnt="0"/>
      <dgm:spPr/>
    </dgm:pt>
    <dgm:pt modelId="{E5A51948-357C-4FF3-8866-6882B494C215}" type="pres">
      <dgm:prSet presAssocID="{7735325C-D794-40DB-9AEB-552FFCD520A9}" presName="composite4" presStyleCnt="0"/>
      <dgm:spPr/>
    </dgm:pt>
    <dgm:pt modelId="{A16DB2AE-B9F5-4AED-82B9-BDB55E46E542}" type="pres">
      <dgm:prSet presAssocID="{7735325C-D794-40DB-9AEB-552FFCD520A9}" presName="background4" presStyleLbl="node4" presStyleIdx="2" presStyleCnt="10"/>
      <dgm:spPr/>
    </dgm:pt>
    <dgm:pt modelId="{353C3C4E-A9C6-4BB6-A16A-D9B56752C012}" type="pres">
      <dgm:prSet presAssocID="{7735325C-D794-40DB-9AEB-552FFCD520A9}" presName="text4" presStyleLbl="fgAcc4" presStyleIdx="2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3DA834-9AF8-4B3F-A303-205218E28163}" type="pres">
      <dgm:prSet presAssocID="{7735325C-D794-40DB-9AEB-552FFCD520A9}" presName="hierChild5" presStyleCnt="0"/>
      <dgm:spPr/>
    </dgm:pt>
    <dgm:pt modelId="{E1B514DC-49FD-458A-A474-B373F0391222}" type="pres">
      <dgm:prSet presAssocID="{416BB475-8E94-45D6-AEEC-1411B1F312AB}" presName="Name23" presStyleLbl="parChTrans1D4" presStyleIdx="3" presStyleCnt="10"/>
      <dgm:spPr/>
      <dgm:t>
        <a:bodyPr/>
        <a:lstStyle/>
        <a:p>
          <a:endParaRPr lang="zh-CN" altLang="en-US"/>
        </a:p>
      </dgm:t>
    </dgm:pt>
    <dgm:pt modelId="{22BF7C9B-FAD0-497D-BE18-24D9D7A009F7}" type="pres">
      <dgm:prSet presAssocID="{2457CE35-9764-4FFD-99EF-506E78D19FD9}" presName="hierRoot4" presStyleCnt="0"/>
      <dgm:spPr/>
    </dgm:pt>
    <dgm:pt modelId="{FC17F5A0-359C-4790-9707-15E36975D1AB}" type="pres">
      <dgm:prSet presAssocID="{2457CE35-9764-4FFD-99EF-506E78D19FD9}" presName="composite4" presStyleCnt="0"/>
      <dgm:spPr/>
    </dgm:pt>
    <dgm:pt modelId="{52AAA2FC-66EC-43C8-974C-1A700BA52159}" type="pres">
      <dgm:prSet presAssocID="{2457CE35-9764-4FFD-99EF-506E78D19FD9}" presName="background4" presStyleLbl="node4" presStyleIdx="3" presStyleCnt="10"/>
      <dgm:spPr/>
    </dgm:pt>
    <dgm:pt modelId="{4B7B8823-0547-4F03-B7CF-1870D1E3147B}" type="pres">
      <dgm:prSet presAssocID="{2457CE35-9764-4FFD-99EF-506E78D19FD9}" presName="text4" presStyleLbl="fgAcc4" presStyleIdx="3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7D0125-B383-4A5D-9B26-A1375A385A75}" type="pres">
      <dgm:prSet presAssocID="{2457CE35-9764-4FFD-99EF-506E78D19FD9}" presName="hierChild5" presStyleCnt="0"/>
      <dgm:spPr/>
    </dgm:pt>
    <dgm:pt modelId="{4AA97B35-A455-402B-A5B6-AE802F8A0E1C}" type="pres">
      <dgm:prSet presAssocID="{98E78FB9-38D1-407C-B2A9-5C872C075F52}" presName="Name10" presStyleLbl="parChTrans1D2" presStyleIdx="2" presStyleCnt="4"/>
      <dgm:spPr/>
      <dgm:t>
        <a:bodyPr/>
        <a:lstStyle/>
        <a:p>
          <a:endParaRPr lang="zh-CN" altLang="en-US"/>
        </a:p>
      </dgm:t>
    </dgm:pt>
    <dgm:pt modelId="{1CB44FF6-2F0D-4A15-A714-0AA8A5796565}" type="pres">
      <dgm:prSet presAssocID="{7AED4052-BCA9-45D9-9141-49E1225AED8E}" presName="hierRoot2" presStyleCnt="0"/>
      <dgm:spPr/>
    </dgm:pt>
    <dgm:pt modelId="{80FB0C11-86AF-4B12-B6B0-18AAC8132BD0}" type="pres">
      <dgm:prSet presAssocID="{7AED4052-BCA9-45D9-9141-49E1225AED8E}" presName="composite2" presStyleCnt="0"/>
      <dgm:spPr/>
    </dgm:pt>
    <dgm:pt modelId="{65247D54-32F4-4FD7-ACBE-5E91EEEEC519}" type="pres">
      <dgm:prSet presAssocID="{7AED4052-BCA9-45D9-9141-49E1225AED8E}" presName="background2" presStyleLbl="node2" presStyleIdx="2" presStyleCnt="4"/>
      <dgm:spPr/>
    </dgm:pt>
    <dgm:pt modelId="{7C1A9DC7-7839-4F1E-9EDC-41DB8F01B72F}" type="pres">
      <dgm:prSet presAssocID="{7AED4052-BCA9-45D9-9141-49E1225AED8E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5D397F-10AF-4C21-8F36-0499E1925E0F}" type="pres">
      <dgm:prSet presAssocID="{7AED4052-BCA9-45D9-9141-49E1225AED8E}" presName="hierChild3" presStyleCnt="0"/>
      <dgm:spPr/>
    </dgm:pt>
    <dgm:pt modelId="{F911C89E-251B-4D93-B16F-98A8D3F65795}" type="pres">
      <dgm:prSet presAssocID="{4EE61CA8-6147-48BA-9350-08A1E0871286}" presName="Name17" presStyleLbl="parChTrans1D3" presStyleIdx="2" presStyleCnt="6"/>
      <dgm:spPr/>
      <dgm:t>
        <a:bodyPr/>
        <a:lstStyle/>
        <a:p>
          <a:endParaRPr lang="zh-CN" altLang="en-US"/>
        </a:p>
      </dgm:t>
    </dgm:pt>
    <dgm:pt modelId="{9E38BC63-4006-435E-9856-0824CDC3528D}" type="pres">
      <dgm:prSet presAssocID="{D66C4323-9FEC-46F9-AA73-F5AEADEF3DFB}" presName="hierRoot3" presStyleCnt="0"/>
      <dgm:spPr/>
    </dgm:pt>
    <dgm:pt modelId="{1D8F951D-B336-42C5-B7FB-AA00F7F1B33D}" type="pres">
      <dgm:prSet presAssocID="{D66C4323-9FEC-46F9-AA73-F5AEADEF3DFB}" presName="composite3" presStyleCnt="0"/>
      <dgm:spPr/>
    </dgm:pt>
    <dgm:pt modelId="{7E33D18C-BB20-49E0-B381-CB0D8172F843}" type="pres">
      <dgm:prSet presAssocID="{D66C4323-9FEC-46F9-AA73-F5AEADEF3DFB}" presName="background3" presStyleLbl="node3" presStyleIdx="2" presStyleCnt="6"/>
      <dgm:spPr/>
    </dgm:pt>
    <dgm:pt modelId="{049BF74D-9171-45F7-BCCE-D4D1B51E9FD8}" type="pres">
      <dgm:prSet presAssocID="{D66C4323-9FEC-46F9-AA73-F5AEADEF3DFB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47B59A-A243-43F7-8F88-0B394E7B0137}" type="pres">
      <dgm:prSet presAssocID="{D66C4323-9FEC-46F9-AA73-F5AEADEF3DFB}" presName="hierChild4" presStyleCnt="0"/>
      <dgm:spPr/>
    </dgm:pt>
    <dgm:pt modelId="{970404FE-1AD6-4C34-AB6C-A5617D8CA05A}" type="pres">
      <dgm:prSet presAssocID="{3C88E4AB-3CBA-4FC7-A6F1-D78D006170C1}" presName="Name23" presStyleLbl="parChTrans1D4" presStyleIdx="4" presStyleCnt="10"/>
      <dgm:spPr/>
      <dgm:t>
        <a:bodyPr/>
        <a:lstStyle/>
        <a:p>
          <a:endParaRPr lang="zh-CN" altLang="en-US"/>
        </a:p>
      </dgm:t>
    </dgm:pt>
    <dgm:pt modelId="{E86A5045-5CC2-451E-B4FB-7A27C3593DFA}" type="pres">
      <dgm:prSet presAssocID="{E7E533AB-DCEC-4BA7-BB6C-33E85C8FF164}" presName="hierRoot4" presStyleCnt="0"/>
      <dgm:spPr/>
    </dgm:pt>
    <dgm:pt modelId="{E972742B-0EA3-4C41-854D-0E3E2C44B1B1}" type="pres">
      <dgm:prSet presAssocID="{E7E533AB-DCEC-4BA7-BB6C-33E85C8FF164}" presName="composite4" presStyleCnt="0"/>
      <dgm:spPr/>
    </dgm:pt>
    <dgm:pt modelId="{1C73CB1C-17E6-428D-93F7-FD022DE261E3}" type="pres">
      <dgm:prSet presAssocID="{E7E533AB-DCEC-4BA7-BB6C-33E85C8FF164}" presName="background4" presStyleLbl="node4" presStyleIdx="4" presStyleCnt="10"/>
      <dgm:spPr/>
    </dgm:pt>
    <dgm:pt modelId="{F9CA4AC5-CB7C-4A53-8EEF-B2BCDAA4DFEA}" type="pres">
      <dgm:prSet presAssocID="{E7E533AB-DCEC-4BA7-BB6C-33E85C8FF164}" presName="text4" presStyleLbl="fgAcc4" presStyleIdx="4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2C179C2-345F-40B3-A039-0C56D4030E72}" type="pres">
      <dgm:prSet presAssocID="{E7E533AB-DCEC-4BA7-BB6C-33E85C8FF164}" presName="hierChild5" presStyleCnt="0"/>
      <dgm:spPr/>
    </dgm:pt>
    <dgm:pt modelId="{0B869FAB-7C14-465B-9CD7-8A296F15D252}" type="pres">
      <dgm:prSet presAssocID="{3DA4D548-BEB2-4907-AF9E-C3F29615EB37}" presName="Name17" presStyleLbl="parChTrans1D3" presStyleIdx="3" presStyleCnt="6"/>
      <dgm:spPr/>
      <dgm:t>
        <a:bodyPr/>
        <a:lstStyle/>
        <a:p>
          <a:endParaRPr lang="zh-CN" altLang="en-US"/>
        </a:p>
      </dgm:t>
    </dgm:pt>
    <dgm:pt modelId="{D5D3FEC8-1BFE-4023-A025-3D2942047E33}" type="pres">
      <dgm:prSet presAssocID="{12C00A53-5A80-4781-B272-97A0BD61A01E}" presName="hierRoot3" presStyleCnt="0"/>
      <dgm:spPr/>
    </dgm:pt>
    <dgm:pt modelId="{B9B626AB-7C86-41B4-BE62-07413CBE506E}" type="pres">
      <dgm:prSet presAssocID="{12C00A53-5A80-4781-B272-97A0BD61A01E}" presName="composite3" presStyleCnt="0"/>
      <dgm:spPr/>
    </dgm:pt>
    <dgm:pt modelId="{AD855A16-9CF5-4503-B0C2-465F10446D94}" type="pres">
      <dgm:prSet presAssocID="{12C00A53-5A80-4781-B272-97A0BD61A01E}" presName="background3" presStyleLbl="node3" presStyleIdx="3" presStyleCnt="6"/>
      <dgm:spPr/>
    </dgm:pt>
    <dgm:pt modelId="{7A862A5C-59BF-4567-B2F5-EEE2AA6606E4}" type="pres">
      <dgm:prSet presAssocID="{12C00A53-5A80-4781-B272-97A0BD61A01E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B26EABA-0E90-439D-A7D6-E4D3BD1EFD9A}" type="pres">
      <dgm:prSet presAssocID="{12C00A53-5A80-4781-B272-97A0BD61A01E}" presName="hierChild4" presStyleCnt="0"/>
      <dgm:spPr/>
    </dgm:pt>
    <dgm:pt modelId="{157B1A6E-A50A-49FC-84B4-A8F7FDB3A8A3}" type="pres">
      <dgm:prSet presAssocID="{72D22FDA-1645-4B02-8EB9-57C301F4D925}" presName="Name23" presStyleLbl="parChTrans1D4" presStyleIdx="5" presStyleCnt="10"/>
      <dgm:spPr/>
      <dgm:t>
        <a:bodyPr/>
        <a:lstStyle/>
        <a:p>
          <a:endParaRPr lang="zh-CN" altLang="en-US"/>
        </a:p>
      </dgm:t>
    </dgm:pt>
    <dgm:pt modelId="{BE269943-E708-4080-AC1F-48570C6E1DD7}" type="pres">
      <dgm:prSet presAssocID="{DF9467B7-F83A-4161-BD17-838E3ECFB78D}" presName="hierRoot4" presStyleCnt="0"/>
      <dgm:spPr/>
    </dgm:pt>
    <dgm:pt modelId="{C1B05E7F-BF1B-4B6B-AF68-89DF30BB9AE4}" type="pres">
      <dgm:prSet presAssocID="{DF9467B7-F83A-4161-BD17-838E3ECFB78D}" presName="composite4" presStyleCnt="0"/>
      <dgm:spPr/>
    </dgm:pt>
    <dgm:pt modelId="{A5B36937-78E7-407F-9F8E-D192F24F082A}" type="pres">
      <dgm:prSet presAssocID="{DF9467B7-F83A-4161-BD17-838E3ECFB78D}" presName="background4" presStyleLbl="node4" presStyleIdx="5" presStyleCnt="10"/>
      <dgm:spPr/>
    </dgm:pt>
    <dgm:pt modelId="{2BFBABC2-09D9-48C8-BFBF-266B663B628A}" type="pres">
      <dgm:prSet presAssocID="{DF9467B7-F83A-4161-BD17-838E3ECFB78D}" presName="text4" presStyleLbl="fgAcc4" presStyleIdx="5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FE5FE9A-A924-40DC-BA99-27AC9E979014}" type="pres">
      <dgm:prSet presAssocID="{DF9467B7-F83A-4161-BD17-838E3ECFB78D}" presName="hierChild5" presStyleCnt="0"/>
      <dgm:spPr/>
    </dgm:pt>
    <dgm:pt modelId="{3E220138-B07E-4F67-9CE5-2BB2F492F829}" type="pres">
      <dgm:prSet presAssocID="{C605583C-799C-475B-86BB-AC6F18C7FF13}" presName="Name23" presStyleLbl="parChTrans1D4" presStyleIdx="6" presStyleCnt="10"/>
      <dgm:spPr/>
      <dgm:t>
        <a:bodyPr/>
        <a:lstStyle/>
        <a:p>
          <a:endParaRPr lang="zh-CN" altLang="en-US"/>
        </a:p>
      </dgm:t>
    </dgm:pt>
    <dgm:pt modelId="{88D20E38-785E-46A4-B37A-A691C985BFBC}" type="pres">
      <dgm:prSet presAssocID="{8C80E0E0-8F27-4F5A-8096-D0D542996230}" presName="hierRoot4" presStyleCnt="0"/>
      <dgm:spPr/>
    </dgm:pt>
    <dgm:pt modelId="{E41C32B9-9F87-422A-BACB-CD0631DD6A42}" type="pres">
      <dgm:prSet presAssocID="{8C80E0E0-8F27-4F5A-8096-D0D542996230}" presName="composite4" presStyleCnt="0"/>
      <dgm:spPr/>
    </dgm:pt>
    <dgm:pt modelId="{DA10C33A-C221-40D3-B99F-4A71CCB35FC0}" type="pres">
      <dgm:prSet presAssocID="{8C80E0E0-8F27-4F5A-8096-D0D542996230}" presName="background4" presStyleLbl="node4" presStyleIdx="6" presStyleCnt="10"/>
      <dgm:spPr/>
    </dgm:pt>
    <dgm:pt modelId="{F1565B34-98ED-4F40-9478-A71902FC6064}" type="pres">
      <dgm:prSet presAssocID="{8C80E0E0-8F27-4F5A-8096-D0D542996230}" presName="text4" presStyleLbl="fgAcc4" presStyleIdx="6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7626DDE-759D-4D58-A198-8CD956AE5FA6}" type="pres">
      <dgm:prSet presAssocID="{8C80E0E0-8F27-4F5A-8096-D0D542996230}" presName="hierChild5" presStyleCnt="0"/>
      <dgm:spPr/>
    </dgm:pt>
    <dgm:pt modelId="{532F99AB-3CA7-4C73-A905-F9488A785B17}" type="pres">
      <dgm:prSet presAssocID="{E1AC4EB4-EA4A-44C9-80D3-6AC6346E5633}" presName="Name17" presStyleLbl="parChTrans1D3" presStyleIdx="4" presStyleCnt="6"/>
      <dgm:spPr/>
      <dgm:t>
        <a:bodyPr/>
        <a:lstStyle/>
        <a:p>
          <a:endParaRPr lang="zh-CN" altLang="en-US"/>
        </a:p>
      </dgm:t>
    </dgm:pt>
    <dgm:pt modelId="{9198B113-6C5C-4C9D-BC82-503A6578AD29}" type="pres">
      <dgm:prSet presAssocID="{73FF23EE-9C65-4B76-9AFC-F8F8A39D1AA3}" presName="hierRoot3" presStyleCnt="0"/>
      <dgm:spPr/>
    </dgm:pt>
    <dgm:pt modelId="{57435E28-D743-470E-9D20-B1CF9ED2A00E}" type="pres">
      <dgm:prSet presAssocID="{73FF23EE-9C65-4B76-9AFC-F8F8A39D1AA3}" presName="composite3" presStyleCnt="0"/>
      <dgm:spPr/>
    </dgm:pt>
    <dgm:pt modelId="{B1AD5634-03C7-44BF-B241-33E378116045}" type="pres">
      <dgm:prSet presAssocID="{73FF23EE-9C65-4B76-9AFC-F8F8A39D1AA3}" presName="background3" presStyleLbl="node3" presStyleIdx="4" presStyleCnt="6"/>
      <dgm:spPr/>
    </dgm:pt>
    <dgm:pt modelId="{D6CD628C-4521-41BC-95B6-3647519DED7F}" type="pres">
      <dgm:prSet presAssocID="{73FF23EE-9C65-4B76-9AFC-F8F8A39D1AA3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E31905-614E-4FE4-9FDF-DA4B3EF619FF}" type="pres">
      <dgm:prSet presAssocID="{73FF23EE-9C65-4B76-9AFC-F8F8A39D1AA3}" presName="hierChild4" presStyleCnt="0"/>
      <dgm:spPr/>
    </dgm:pt>
    <dgm:pt modelId="{B834DE27-43E3-49BC-AD1B-DB08D8D770A2}" type="pres">
      <dgm:prSet presAssocID="{2A657DE9-A421-4192-9EB6-587A9F81B001}" presName="Name10" presStyleLbl="parChTrans1D2" presStyleIdx="3" presStyleCnt="4"/>
      <dgm:spPr/>
      <dgm:t>
        <a:bodyPr/>
        <a:lstStyle/>
        <a:p>
          <a:endParaRPr lang="zh-CN" altLang="en-US"/>
        </a:p>
      </dgm:t>
    </dgm:pt>
    <dgm:pt modelId="{28E2D647-986E-4060-9FAD-E5DC20772D88}" type="pres">
      <dgm:prSet presAssocID="{79C67254-FEAE-4779-BF89-3105B4C82601}" presName="hierRoot2" presStyleCnt="0"/>
      <dgm:spPr/>
    </dgm:pt>
    <dgm:pt modelId="{057CBD22-0D99-4744-A5A8-6EB4D3F10AEE}" type="pres">
      <dgm:prSet presAssocID="{79C67254-FEAE-4779-BF89-3105B4C82601}" presName="composite2" presStyleCnt="0"/>
      <dgm:spPr/>
    </dgm:pt>
    <dgm:pt modelId="{8E969313-2276-46E0-9025-CDB8F34355A8}" type="pres">
      <dgm:prSet presAssocID="{79C67254-FEAE-4779-BF89-3105B4C82601}" presName="background2" presStyleLbl="node2" presStyleIdx="3" presStyleCnt="4"/>
      <dgm:spPr/>
    </dgm:pt>
    <dgm:pt modelId="{ABBDAB33-2507-4A9E-BE09-8D047DB92D1C}" type="pres">
      <dgm:prSet presAssocID="{79C67254-FEAE-4779-BF89-3105B4C82601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C10D88C-3319-4D96-B87B-95D1C55F6F8C}" type="pres">
      <dgm:prSet presAssocID="{79C67254-FEAE-4779-BF89-3105B4C82601}" presName="hierChild3" presStyleCnt="0"/>
      <dgm:spPr/>
    </dgm:pt>
    <dgm:pt modelId="{BD2A75D3-2E49-4964-9D0F-95B9673DEC34}" type="pres">
      <dgm:prSet presAssocID="{A0E34A37-E74B-414E-8E99-FD7ADBA948B9}" presName="Name17" presStyleLbl="parChTrans1D3" presStyleIdx="5" presStyleCnt="6"/>
      <dgm:spPr/>
      <dgm:t>
        <a:bodyPr/>
        <a:lstStyle/>
        <a:p>
          <a:endParaRPr lang="zh-CN" altLang="en-US"/>
        </a:p>
      </dgm:t>
    </dgm:pt>
    <dgm:pt modelId="{04897ACD-B7FF-4A25-94C7-59E41C38AB20}" type="pres">
      <dgm:prSet presAssocID="{855FD2C7-7590-4D27-8201-021E369181F8}" presName="hierRoot3" presStyleCnt="0"/>
      <dgm:spPr/>
    </dgm:pt>
    <dgm:pt modelId="{11BCC7D2-E455-496E-8AB6-2C208B1A2312}" type="pres">
      <dgm:prSet presAssocID="{855FD2C7-7590-4D27-8201-021E369181F8}" presName="composite3" presStyleCnt="0"/>
      <dgm:spPr/>
    </dgm:pt>
    <dgm:pt modelId="{947674A7-E6C4-4258-A593-CDD862E659DB}" type="pres">
      <dgm:prSet presAssocID="{855FD2C7-7590-4D27-8201-021E369181F8}" presName="background3" presStyleLbl="node3" presStyleIdx="5" presStyleCnt="6"/>
      <dgm:spPr/>
    </dgm:pt>
    <dgm:pt modelId="{34884376-9021-430F-ACC1-22DA9C9C2A0F}" type="pres">
      <dgm:prSet presAssocID="{855FD2C7-7590-4D27-8201-021E369181F8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07A85C2-18D9-43E2-A76A-3F61451F3A8C}" type="pres">
      <dgm:prSet presAssocID="{855FD2C7-7590-4D27-8201-021E369181F8}" presName="hierChild4" presStyleCnt="0"/>
      <dgm:spPr/>
    </dgm:pt>
    <dgm:pt modelId="{46424D4F-3063-44E7-B2E0-430B91C7F94A}" type="pres">
      <dgm:prSet presAssocID="{75001078-6188-410C-A786-E049FF66FC7A}" presName="Name23" presStyleLbl="parChTrans1D4" presStyleIdx="7" presStyleCnt="10"/>
      <dgm:spPr/>
      <dgm:t>
        <a:bodyPr/>
        <a:lstStyle/>
        <a:p>
          <a:endParaRPr lang="zh-CN" altLang="en-US"/>
        </a:p>
      </dgm:t>
    </dgm:pt>
    <dgm:pt modelId="{3AE4FE66-ADA5-4263-90C8-5A6C593F91D6}" type="pres">
      <dgm:prSet presAssocID="{60D306C7-6848-4E15-81AD-172989BCF708}" presName="hierRoot4" presStyleCnt="0"/>
      <dgm:spPr/>
    </dgm:pt>
    <dgm:pt modelId="{B76D201A-D003-4220-838E-101ECF8A21D8}" type="pres">
      <dgm:prSet presAssocID="{60D306C7-6848-4E15-81AD-172989BCF708}" presName="composite4" presStyleCnt="0"/>
      <dgm:spPr/>
    </dgm:pt>
    <dgm:pt modelId="{098BB56D-FD95-485B-8F9F-63120E572183}" type="pres">
      <dgm:prSet presAssocID="{60D306C7-6848-4E15-81AD-172989BCF708}" presName="background4" presStyleLbl="node4" presStyleIdx="7" presStyleCnt="10"/>
      <dgm:spPr/>
    </dgm:pt>
    <dgm:pt modelId="{1A194083-FB93-414F-BB35-FDA1C55B4560}" type="pres">
      <dgm:prSet presAssocID="{60D306C7-6848-4E15-81AD-172989BCF708}" presName="text4" presStyleLbl="fgAcc4" presStyleIdx="7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54712C-C358-49A6-8335-3A6E0157E864}" type="pres">
      <dgm:prSet presAssocID="{60D306C7-6848-4E15-81AD-172989BCF708}" presName="hierChild5" presStyleCnt="0"/>
      <dgm:spPr/>
    </dgm:pt>
    <dgm:pt modelId="{B44F5CA1-A196-4915-88F8-2F29D2B1A3D2}" type="pres">
      <dgm:prSet presAssocID="{EDF3C901-CD56-4645-8242-7083A0F6EDF5}" presName="Name23" presStyleLbl="parChTrans1D4" presStyleIdx="8" presStyleCnt="10"/>
      <dgm:spPr/>
      <dgm:t>
        <a:bodyPr/>
        <a:lstStyle/>
        <a:p>
          <a:endParaRPr lang="zh-CN" altLang="en-US"/>
        </a:p>
      </dgm:t>
    </dgm:pt>
    <dgm:pt modelId="{A242023B-3E20-437F-A33F-B6AD01FB7126}" type="pres">
      <dgm:prSet presAssocID="{7D28D5CD-DBC2-4065-9474-6B4BA3CA1B98}" presName="hierRoot4" presStyleCnt="0"/>
      <dgm:spPr/>
    </dgm:pt>
    <dgm:pt modelId="{72C6DC7C-E529-4805-887F-A9322F044F77}" type="pres">
      <dgm:prSet presAssocID="{7D28D5CD-DBC2-4065-9474-6B4BA3CA1B98}" presName="composite4" presStyleCnt="0"/>
      <dgm:spPr/>
    </dgm:pt>
    <dgm:pt modelId="{635A979F-D798-426E-B78B-63C0BB98658E}" type="pres">
      <dgm:prSet presAssocID="{7D28D5CD-DBC2-4065-9474-6B4BA3CA1B98}" presName="background4" presStyleLbl="node4" presStyleIdx="8" presStyleCnt="10"/>
      <dgm:spPr/>
    </dgm:pt>
    <dgm:pt modelId="{2C1803C7-E707-4A62-9AC3-05AB6E3D99EC}" type="pres">
      <dgm:prSet presAssocID="{7D28D5CD-DBC2-4065-9474-6B4BA3CA1B98}" presName="text4" presStyleLbl="fgAcc4" presStyleIdx="8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A17CFBD-78AD-448F-A3B9-ED46BBE73EB3}" type="pres">
      <dgm:prSet presAssocID="{7D28D5CD-DBC2-4065-9474-6B4BA3CA1B98}" presName="hierChild5" presStyleCnt="0"/>
      <dgm:spPr/>
    </dgm:pt>
    <dgm:pt modelId="{4B073C9E-C9B8-443B-A07F-2F88AA3DF933}" type="pres">
      <dgm:prSet presAssocID="{C017C115-1235-4F23-BD7C-56333BD930C3}" presName="Name23" presStyleLbl="parChTrans1D4" presStyleIdx="9" presStyleCnt="10"/>
      <dgm:spPr/>
      <dgm:t>
        <a:bodyPr/>
        <a:lstStyle/>
        <a:p>
          <a:endParaRPr lang="zh-CN" altLang="en-US"/>
        </a:p>
      </dgm:t>
    </dgm:pt>
    <dgm:pt modelId="{598D28D1-C7CB-4284-AF36-3C736A4D1D3B}" type="pres">
      <dgm:prSet presAssocID="{3363EE30-AC07-4F2D-BE43-06AA5E7A3C87}" presName="hierRoot4" presStyleCnt="0"/>
      <dgm:spPr/>
    </dgm:pt>
    <dgm:pt modelId="{32420552-C375-4394-A801-07167DBB8B93}" type="pres">
      <dgm:prSet presAssocID="{3363EE30-AC07-4F2D-BE43-06AA5E7A3C87}" presName="composite4" presStyleCnt="0"/>
      <dgm:spPr/>
    </dgm:pt>
    <dgm:pt modelId="{A3262986-D190-4445-A065-C03136A34887}" type="pres">
      <dgm:prSet presAssocID="{3363EE30-AC07-4F2D-BE43-06AA5E7A3C87}" presName="background4" presStyleLbl="node4" presStyleIdx="9" presStyleCnt="10"/>
      <dgm:spPr/>
    </dgm:pt>
    <dgm:pt modelId="{11F5D1EE-F0EA-4904-B418-C43C2A37BDDA}" type="pres">
      <dgm:prSet presAssocID="{3363EE30-AC07-4F2D-BE43-06AA5E7A3C87}" presName="text4" presStyleLbl="fgAcc4" presStyleIdx="9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ED65264-A7D4-46D0-85A4-4B504F2BF9E7}" type="pres">
      <dgm:prSet presAssocID="{3363EE30-AC07-4F2D-BE43-06AA5E7A3C87}" presName="hierChild5" presStyleCnt="0"/>
      <dgm:spPr/>
    </dgm:pt>
  </dgm:ptLst>
  <dgm:cxnLst>
    <dgm:cxn modelId="{69D5B38D-ADAE-4296-9A35-2634CB1F8F5D}" srcId="{923362BD-E8E8-4C48-9F05-28F60DC49B19}" destId="{E3962D91-D143-4B47-94AB-4AB2679933BE}" srcOrd="0" destOrd="0" parTransId="{EE1258EE-AFE5-483D-B76C-314BBCA0C576}" sibTransId="{C6C6C326-32DC-4A82-9296-0081E1DE0313}"/>
    <dgm:cxn modelId="{790E0582-1957-4366-889D-2C1026DE55B7}" type="presOf" srcId="{2A657DE9-A421-4192-9EB6-587A9F81B001}" destId="{B834DE27-43E3-49BC-AD1B-DB08D8D770A2}" srcOrd="0" destOrd="0" presId="urn:microsoft.com/office/officeart/2005/8/layout/hierarchy1"/>
    <dgm:cxn modelId="{346208F7-B7F1-45E1-A651-C73ECD6E3058}" type="presOf" srcId="{79C67254-FEAE-4779-BF89-3105B4C82601}" destId="{ABBDAB33-2507-4A9E-BE09-8D047DB92D1C}" srcOrd="0" destOrd="0" presId="urn:microsoft.com/office/officeart/2005/8/layout/hierarchy1"/>
    <dgm:cxn modelId="{B038BDD8-B6D7-47DE-8008-54779BFA4D69}" type="presOf" srcId="{75001078-6188-410C-A786-E049FF66FC7A}" destId="{46424D4F-3063-44E7-B2E0-430B91C7F94A}" srcOrd="0" destOrd="0" presId="urn:microsoft.com/office/officeart/2005/8/layout/hierarchy1"/>
    <dgm:cxn modelId="{D513836D-6AD5-4770-B4A6-BC235BC51E1E}" type="presOf" srcId="{E1AC4EB4-EA4A-44C9-80D3-6AC6346E5633}" destId="{532F99AB-3CA7-4C73-A905-F9488A785B17}" srcOrd="0" destOrd="0" presId="urn:microsoft.com/office/officeart/2005/8/layout/hierarchy1"/>
    <dgm:cxn modelId="{FD6BD96E-E22E-46A9-83ED-611128C9EEB3}" type="presOf" srcId="{3C2134F2-2CBE-4E8B-9654-0C650637FA4B}" destId="{777153B1-0BB8-430D-BEED-F248E2A880A9}" srcOrd="0" destOrd="0" presId="urn:microsoft.com/office/officeart/2005/8/layout/hierarchy1"/>
    <dgm:cxn modelId="{F8AAA3EE-38DB-42E7-AC7E-A5FC689BA4C7}" type="presOf" srcId="{3C88E4AB-3CBA-4FC7-A6F1-D78D006170C1}" destId="{970404FE-1AD6-4C34-AB6C-A5617D8CA05A}" srcOrd="0" destOrd="0" presId="urn:microsoft.com/office/officeart/2005/8/layout/hierarchy1"/>
    <dgm:cxn modelId="{366606F1-DA5B-45B6-8329-1C370B777BA1}" srcId="{7E5646F8-463F-4CBD-B159-7691E9DE82FF}" destId="{6C9D903C-0581-4F54-8F46-54664A6B8A2E}" srcOrd="0" destOrd="0" parTransId="{59143C86-E120-409F-9969-3EB6F81420F6}" sibTransId="{2861F2A9-4D06-4CFD-B3DC-563F4ECE7496}"/>
    <dgm:cxn modelId="{E537CB5E-781F-4100-8FF9-0630AB3C33F4}" type="presOf" srcId="{EE1258EE-AFE5-483D-B76C-314BBCA0C576}" destId="{0106A00F-A7DA-4E54-8997-47E5936C429C}" srcOrd="0" destOrd="0" presId="urn:microsoft.com/office/officeart/2005/8/layout/hierarchy1"/>
    <dgm:cxn modelId="{9D093C67-2F3F-4C8F-91D1-AB21EF2B7ED5}" type="presOf" srcId="{CEC8761C-86DB-4CD8-B296-CB900492096D}" destId="{D1DCF6DA-8781-40DA-90ED-719824FB5DFD}" srcOrd="0" destOrd="0" presId="urn:microsoft.com/office/officeart/2005/8/layout/hierarchy1"/>
    <dgm:cxn modelId="{E57A151C-A554-42BA-91D3-B4399D06CFBE}" type="presOf" srcId="{12C00A53-5A80-4781-B272-97A0BD61A01E}" destId="{7A862A5C-59BF-4567-B2F5-EEE2AA6606E4}" srcOrd="0" destOrd="0" presId="urn:microsoft.com/office/officeart/2005/8/layout/hierarchy1"/>
    <dgm:cxn modelId="{54C83A10-9F85-43CA-B314-58C7E310AEEC}" srcId="{DF9467B7-F83A-4161-BD17-838E3ECFB78D}" destId="{8C80E0E0-8F27-4F5A-8096-D0D542996230}" srcOrd="0" destOrd="0" parTransId="{C605583C-799C-475B-86BB-AC6F18C7FF13}" sibTransId="{522A893D-7DC7-41E3-9054-1E027B795BDB}"/>
    <dgm:cxn modelId="{A5EE1EA6-C023-41FF-B607-19A8DD74DF23}" type="presOf" srcId="{EDF3C901-CD56-4645-8242-7083A0F6EDF5}" destId="{B44F5CA1-A196-4915-88F8-2F29D2B1A3D2}" srcOrd="0" destOrd="0" presId="urn:microsoft.com/office/officeart/2005/8/layout/hierarchy1"/>
    <dgm:cxn modelId="{D02D89F0-54F7-4C98-AB71-FFA3D2DCF0C1}" srcId="{D66C4323-9FEC-46F9-AA73-F5AEADEF3DFB}" destId="{E7E533AB-DCEC-4BA7-BB6C-33E85C8FF164}" srcOrd="0" destOrd="0" parTransId="{3C88E4AB-3CBA-4FC7-A6F1-D78D006170C1}" sibTransId="{D8E71CBB-818A-455B-8CCB-0772BDA4CC7B}"/>
    <dgm:cxn modelId="{30B42D79-0B18-4505-9D3A-E7E6262C1AC3}" type="presOf" srcId="{F3E6C5AB-F531-4499-9A11-299EACD5D633}" destId="{BCDD699B-268B-4375-9395-7D342D7790FB}" srcOrd="0" destOrd="0" presId="urn:microsoft.com/office/officeart/2005/8/layout/hierarchy1"/>
    <dgm:cxn modelId="{0A422F82-2153-48E1-84DB-1EB9392E6C4C}" type="presOf" srcId="{923362BD-E8E8-4C48-9F05-28F60DC49B19}" destId="{BAC0A359-B059-4B7B-9160-08162C8F414A}" srcOrd="0" destOrd="0" presId="urn:microsoft.com/office/officeart/2005/8/layout/hierarchy1"/>
    <dgm:cxn modelId="{A333D3D4-ADA5-4A3F-8F35-E67873835589}" type="presOf" srcId="{3D4B9D1F-F924-4E09-BE35-53731CA91D11}" destId="{00B25F31-82F1-4960-AD54-4DE377236B1A}" srcOrd="0" destOrd="0" presId="urn:microsoft.com/office/officeart/2005/8/layout/hierarchy1"/>
    <dgm:cxn modelId="{2A5155EE-E8C0-45DE-8B62-4A94BA5CB81C}" type="presOf" srcId="{98F1AA0E-8934-4363-A759-8E52CF8AC264}" destId="{32506D0B-DC2E-47B2-BD64-EDAA39370D79}" srcOrd="0" destOrd="0" presId="urn:microsoft.com/office/officeart/2005/8/layout/hierarchy1"/>
    <dgm:cxn modelId="{0F3277EB-644F-421C-90C9-BCA47769E5A3}" srcId="{E3962D91-D143-4B47-94AB-4AB2679933BE}" destId="{7735325C-D794-40DB-9AEB-552FFCD520A9}" srcOrd="0" destOrd="0" parTransId="{1BC32CFA-1D82-479D-B08E-2FAE065620AF}" sibTransId="{092EC115-78BF-4E8B-BA36-7119D8EE9A44}"/>
    <dgm:cxn modelId="{EB67737F-51EB-4DC6-BC8C-FB4E8036DE44}" srcId="{3C2134F2-2CBE-4E8B-9654-0C650637FA4B}" destId="{923362BD-E8E8-4C48-9F05-28F60DC49B19}" srcOrd="1" destOrd="0" parTransId="{FF4821EB-EDFB-430D-9C90-919E6F1203DC}" sibTransId="{EC6E5B4C-1CE3-4E6E-AF58-113E815DB292}"/>
    <dgm:cxn modelId="{969B5A7E-C6FF-420F-9C4D-1192B69977CF}" srcId="{12C00A53-5A80-4781-B272-97A0BD61A01E}" destId="{DF9467B7-F83A-4161-BD17-838E3ECFB78D}" srcOrd="0" destOrd="0" parTransId="{72D22FDA-1645-4B02-8EB9-57C301F4D925}" sibTransId="{F1B8CF05-10F5-43E5-BA75-2023C60532B0}"/>
    <dgm:cxn modelId="{1197D54C-391F-4265-923E-92BC468B60CB}" type="presOf" srcId="{7E5646F8-463F-4CBD-B159-7691E9DE82FF}" destId="{E292984A-D666-44AA-8841-452543BF1D91}" srcOrd="0" destOrd="0" presId="urn:microsoft.com/office/officeart/2005/8/layout/hierarchy1"/>
    <dgm:cxn modelId="{EE3727CB-ABE4-4AB9-9830-785446DD8846}" type="presOf" srcId="{E3962D91-D143-4B47-94AB-4AB2679933BE}" destId="{8A1DDFB3-169A-4571-8D3A-D7CE6C5A254A}" srcOrd="0" destOrd="0" presId="urn:microsoft.com/office/officeart/2005/8/layout/hierarchy1"/>
    <dgm:cxn modelId="{C457A84B-B47E-4808-819A-64620CB7332E}" type="presOf" srcId="{E7E533AB-DCEC-4BA7-BB6C-33E85C8FF164}" destId="{F9CA4AC5-CB7C-4A53-8EEF-B2BCDAA4DFEA}" srcOrd="0" destOrd="0" presId="urn:microsoft.com/office/officeart/2005/8/layout/hierarchy1"/>
    <dgm:cxn modelId="{2F6900CF-E1EE-4CB2-8210-A86C80B43983}" srcId="{7AED4052-BCA9-45D9-9141-49E1225AED8E}" destId="{D66C4323-9FEC-46F9-AA73-F5AEADEF3DFB}" srcOrd="0" destOrd="0" parTransId="{4EE61CA8-6147-48BA-9350-08A1E0871286}" sibTransId="{92093934-0004-4FD4-9030-42BB3B2608C3}"/>
    <dgm:cxn modelId="{C3BE4572-FBAC-44B9-81CC-9FFAF70324CE}" type="presOf" srcId="{DF9467B7-F83A-4161-BD17-838E3ECFB78D}" destId="{2BFBABC2-09D9-48C8-BFBF-266B663B628A}" srcOrd="0" destOrd="0" presId="urn:microsoft.com/office/officeart/2005/8/layout/hierarchy1"/>
    <dgm:cxn modelId="{353D79E6-C778-4093-98FC-45DB24F36D41}" srcId="{7D28D5CD-DBC2-4065-9474-6B4BA3CA1B98}" destId="{3363EE30-AC07-4F2D-BE43-06AA5E7A3C87}" srcOrd="0" destOrd="0" parTransId="{C017C115-1235-4F23-BD7C-56333BD930C3}" sibTransId="{55A8842F-93E0-41A9-8DBE-9E19641A1235}"/>
    <dgm:cxn modelId="{218455CF-AC12-4E4C-8780-A818BDA643D9}" srcId="{49898023-BCC7-420C-8F9A-52317BF66A5D}" destId="{98F1AA0E-8934-4363-A759-8E52CF8AC264}" srcOrd="0" destOrd="0" parTransId="{F3E6C5AB-F531-4499-9A11-299EACD5D633}" sibTransId="{B1DEFAFA-0927-4161-A0F2-FE5FEFE935EC}"/>
    <dgm:cxn modelId="{F94562F5-4C2D-45AD-AA8A-3846F95E5CFF}" type="presOf" srcId="{C605583C-799C-475B-86BB-AC6F18C7FF13}" destId="{3E220138-B07E-4F67-9CE5-2BB2F492F829}" srcOrd="0" destOrd="0" presId="urn:microsoft.com/office/officeart/2005/8/layout/hierarchy1"/>
    <dgm:cxn modelId="{FDA6E674-53A3-4793-8661-967AF4540413}" type="presOf" srcId="{FF4821EB-EDFB-430D-9C90-919E6F1203DC}" destId="{622A9AAA-F292-4929-A66B-241E2F190509}" srcOrd="0" destOrd="0" presId="urn:microsoft.com/office/officeart/2005/8/layout/hierarchy1"/>
    <dgm:cxn modelId="{9022AADA-112B-4D03-B011-BA741D68920C}" type="presOf" srcId="{912FC124-9FBD-4E6D-9A95-5079683C308A}" destId="{E8141A20-D467-43E5-9B10-226CCD2799A4}" srcOrd="0" destOrd="0" presId="urn:microsoft.com/office/officeart/2005/8/layout/hierarchy1"/>
    <dgm:cxn modelId="{E101D8FC-72BE-4610-AAEA-E2E02B01267E}" type="presOf" srcId="{3363EE30-AC07-4F2D-BE43-06AA5E7A3C87}" destId="{11F5D1EE-F0EA-4904-B418-C43C2A37BDDA}" srcOrd="0" destOrd="0" presId="urn:microsoft.com/office/officeart/2005/8/layout/hierarchy1"/>
    <dgm:cxn modelId="{DEDCEE70-B414-4839-8D8B-D36D56C06527}" type="presOf" srcId="{1BC32CFA-1D82-479D-B08E-2FAE065620AF}" destId="{EE59418F-105C-4C97-B5BF-68C092F774BD}" srcOrd="0" destOrd="0" presId="urn:microsoft.com/office/officeart/2005/8/layout/hierarchy1"/>
    <dgm:cxn modelId="{566D226C-AE13-4911-8303-01DC188CA2C0}" srcId="{7735325C-D794-40DB-9AEB-552FFCD520A9}" destId="{2457CE35-9764-4FFD-99EF-506E78D19FD9}" srcOrd="0" destOrd="0" parTransId="{416BB475-8E94-45D6-AEEC-1411B1F312AB}" sibTransId="{B90AE9B7-7215-4A94-8929-2C7BBD99C8DC}"/>
    <dgm:cxn modelId="{CBD096DC-D002-406B-8841-E8BA44162432}" srcId="{6C9D903C-0581-4F54-8F46-54664A6B8A2E}" destId="{49898023-BCC7-420C-8F9A-52317BF66A5D}" srcOrd="0" destOrd="0" parTransId="{3D4B9D1F-F924-4E09-BE35-53731CA91D11}" sibTransId="{AD0D31F7-DEC7-4CDA-9469-6006B72D78DF}"/>
    <dgm:cxn modelId="{F50CB1C2-77D6-4643-805E-77168C8120FA}" type="presOf" srcId="{59143C86-E120-409F-9969-3EB6F81420F6}" destId="{EB23A8F2-0411-4AF1-A400-D91DF664CBBC}" srcOrd="0" destOrd="0" presId="urn:microsoft.com/office/officeart/2005/8/layout/hierarchy1"/>
    <dgm:cxn modelId="{0633BE47-A69B-4437-96CC-DFB0981C1A70}" type="presOf" srcId="{49898023-BCC7-420C-8F9A-52317BF66A5D}" destId="{7C305D0A-597D-47D9-B65C-6127F9B857B4}" srcOrd="0" destOrd="0" presId="urn:microsoft.com/office/officeart/2005/8/layout/hierarchy1"/>
    <dgm:cxn modelId="{18109D14-EE57-4067-9ACF-C023B204FFCD}" type="presOf" srcId="{3DA4D548-BEB2-4907-AF9E-C3F29615EB37}" destId="{0B869FAB-7C14-465B-9CD7-8A296F15D252}" srcOrd="0" destOrd="0" presId="urn:microsoft.com/office/officeart/2005/8/layout/hierarchy1"/>
    <dgm:cxn modelId="{A58FB95E-0BEA-477B-B5E0-63E70EA63B10}" type="presOf" srcId="{7AED4052-BCA9-45D9-9141-49E1225AED8E}" destId="{7C1A9DC7-7839-4F1E-9EDC-41DB8F01B72F}" srcOrd="0" destOrd="0" presId="urn:microsoft.com/office/officeart/2005/8/layout/hierarchy1"/>
    <dgm:cxn modelId="{C1AD17C8-13D0-423C-8FE5-9750B2E92351}" srcId="{855FD2C7-7590-4D27-8201-021E369181F8}" destId="{60D306C7-6848-4E15-81AD-172989BCF708}" srcOrd="0" destOrd="0" parTransId="{75001078-6188-410C-A786-E049FF66FC7A}" sibTransId="{985299D9-D09C-4470-85AE-1B5818C65D77}"/>
    <dgm:cxn modelId="{CD0E50D8-2D83-43D7-A51F-CA50EB4D902B}" srcId="{3C2134F2-2CBE-4E8B-9654-0C650637FA4B}" destId="{7AED4052-BCA9-45D9-9141-49E1225AED8E}" srcOrd="2" destOrd="0" parTransId="{98E78FB9-38D1-407C-B2A9-5C872C075F52}" sibTransId="{F5CEB91B-2800-41E8-B5CB-5020E78D2D82}"/>
    <dgm:cxn modelId="{11FD390B-9CE1-4615-AD50-7EEC615E1338}" type="presOf" srcId="{6C9D903C-0581-4F54-8F46-54664A6B8A2E}" destId="{F438A805-34F0-459E-914F-74E773CD7354}" srcOrd="0" destOrd="0" presId="urn:microsoft.com/office/officeart/2005/8/layout/hierarchy1"/>
    <dgm:cxn modelId="{4C4B50C4-5A16-459D-B67D-60C15471F6C9}" type="presOf" srcId="{7735325C-D794-40DB-9AEB-552FFCD520A9}" destId="{353C3C4E-A9C6-4BB6-A16A-D9B56752C012}" srcOrd="0" destOrd="0" presId="urn:microsoft.com/office/officeart/2005/8/layout/hierarchy1"/>
    <dgm:cxn modelId="{77D663FD-7BA5-4E88-A7AF-505E98A59F70}" type="presOf" srcId="{855FD2C7-7590-4D27-8201-021E369181F8}" destId="{34884376-9021-430F-ACC1-22DA9C9C2A0F}" srcOrd="0" destOrd="0" presId="urn:microsoft.com/office/officeart/2005/8/layout/hierarchy1"/>
    <dgm:cxn modelId="{4FCA3DCD-3107-4119-B5F4-639C0CF6DB6D}" type="presOf" srcId="{A0E34A37-E74B-414E-8E99-FD7ADBA948B9}" destId="{BD2A75D3-2E49-4964-9D0F-95B9673DEC34}" srcOrd="0" destOrd="0" presId="urn:microsoft.com/office/officeart/2005/8/layout/hierarchy1"/>
    <dgm:cxn modelId="{FB9DF6DE-A082-424F-B2D8-6256E12E850E}" type="presOf" srcId="{7D28D5CD-DBC2-4065-9474-6B4BA3CA1B98}" destId="{2C1803C7-E707-4A62-9AC3-05AB6E3D99EC}" srcOrd="0" destOrd="0" presId="urn:microsoft.com/office/officeart/2005/8/layout/hierarchy1"/>
    <dgm:cxn modelId="{1EA4EC2D-5E0D-45B0-B50E-ABD31A1A83CE}" type="presOf" srcId="{60D306C7-6848-4E15-81AD-172989BCF708}" destId="{1A194083-FB93-414F-BB35-FDA1C55B4560}" srcOrd="0" destOrd="0" presId="urn:microsoft.com/office/officeart/2005/8/layout/hierarchy1"/>
    <dgm:cxn modelId="{FC61EBD8-CE83-44FC-AA6C-986FFEE40BA0}" type="presOf" srcId="{72D22FDA-1645-4B02-8EB9-57C301F4D925}" destId="{157B1A6E-A50A-49FC-84B4-A8F7FDB3A8A3}" srcOrd="0" destOrd="0" presId="urn:microsoft.com/office/officeart/2005/8/layout/hierarchy1"/>
    <dgm:cxn modelId="{48215C95-DB56-4D5B-84BC-6E0D225D6C1E}" srcId="{CEC8761C-86DB-4CD8-B296-CB900492096D}" destId="{3C2134F2-2CBE-4E8B-9654-0C650637FA4B}" srcOrd="0" destOrd="0" parTransId="{064D14E3-5B7C-4903-8DA5-86908F14C565}" sibTransId="{CFE8B657-4AA1-4B2C-86D6-26DD68395D1B}"/>
    <dgm:cxn modelId="{086A7E9A-8446-4511-A45B-E71F1E8DFC4C}" srcId="{3C2134F2-2CBE-4E8B-9654-0C650637FA4B}" destId="{7E5646F8-463F-4CBD-B159-7691E9DE82FF}" srcOrd="0" destOrd="0" parTransId="{912FC124-9FBD-4E6D-9A95-5079683C308A}" sibTransId="{82849EA0-DF94-483C-881E-25105A1F5BD5}"/>
    <dgm:cxn modelId="{8677DEE8-11C1-40DA-8696-68FA1E2746CA}" srcId="{3C2134F2-2CBE-4E8B-9654-0C650637FA4B}" destId="{79C67254-FEAE-4779-BF89-3105B4C82601}" srcOrd="3" destOrd="0" parTransId="{2A657DE9-A421-4192-9EB6-587A9F81B001}" sibTransId="{497EFD37-DF8A-424E-95F8-FFB52DDE87E5}"/>
    <dgm:cxn modelId="{C0462A0A-BADC-40C0-A264-436114F64BFC}" type="presOf" srcId="{8C80E0E0-8F27-4F5A-8096-D0D542996230}" destId="{F1565B34-98ED-4F40-9478-A71902FC6064}" srcOrd="0" destOrd="0" presId="urn:microsoft.com/office/officeart/2005/8/layout/hierarchy1"/>
    <dgm:cxn modelId="{D435EED7-F14E-405A-88B9-C9613C65EA77}" srcId="{7AED4052-BCA9-45D9-9141-49E1225AED8E}" destId="{73FF23EE-9C65-4B76-9AFC-F8F8A39D1AA3}" srcOrd="2" destOrd="0" parTransId="{E1AC4EB4-EA4A-44C9-80D3-6AC6346E5633}" sibTransId="{D6944CDC-AA60-4A4E-80FF-65797318C0D9}"/>
    <dgm:cxn modelId="{D211B54B-FB22-4F24-B03E-AC22DB082390}" srcId="{60D306C7-6848-4E15-81AD-172989BCF708}" destId="{7D28D5CD-DBC2-4065-9474-6B4BA3CA1B98}" srcOrd="0" destOrd="0" parTransId="{EDF3C901-CD56-4645-8242-7083A0F6EDF5}" sibTransId="{261BADFD-7865-4EB0-A8EB-4961610954B4}"/>
    <dgm:cxn modelId="{2DDEEC61-60FE-428C-9B2D-442EAB84513F}" srcId="{7AED4052-BCA9-45D9-9141-49E1225AED8E}" destId="{12C00A53-5A80-4781-B272-97A0BD61A01E}" srcOrd="1" destOrd="0" parTransId="{3DA4D548-BEB2-4907-AF9E-C3F29615EB37}" sibTransId="{5ED36FF1-1847-484F-8A0E-E2F8F19B5943}"/>
    <dgm:cxn modelId="{9DEABFF4-A729-41A7-8156-9593411841EA}" type="presOf" srcId="{C017C115-1235-4F23-BD7C-56333BD930C3}" destId="{4B073C9E-C9B8-443B-A07F-2F88AA3DF933}" srcOrd="0" destOrd="0" presId="urn:microsoft.com/office/officeart/2005/8/layout/hierarchy1"/>
    <dgm:cxn modelId="{02512000-E29F-47BC-8ADF-C7A19D3E4BC9}" type="presOf" srcId="{98E78FB9-38D1-407C-B2A9-5C872C075F52}" destId="{4AA97B35-A455-402B-A5B6-AE802F8A0E1C}" srcOrd="0" destOrd="0" presId="urn:microsoft.com/office/officeart/2005/8/layout/hierarchy1"/>
    <dgm:cxn modelId="{6B092C8C-2FF7-4C5D-9336-26A18E42C6A6}" type="presOf" srcId="{2457CE35-9764-4FFD-99EF-506E78D19FD9}" destId="{4B7B8823-0547-4F03-B7CF-1870D1E3147B}" srcOrd="0" destOrd="0" presId="urn:microsoft.com/office/officeart/2005/8/layout/hierarchy1"/>
    <dgm:cxn modelId="{6FF96963-A779-4ADE-81E0-B134AF2B3C23}" type="presOf" srcId="{4EE61CA8-6147-48BA-9350-08A1E0871286}" destId="{F911C89E-251B-4D93-B16F-98A8D3F65795}" srcOrd="0" destOrd="0" presId="urn:microsoft.com/office/officeart/2005/8/layout/hierarchy1"/>
    <dgm:cxn modelId="{9A60D283-CEE0-491D-AD98-FA171BE6CA39}" type="presOf" srcId="{73FF23EE-9C65-4B76-9AFC-F8F8A39D1AA3}" destId="{D6CD628C-4521-41BC-95B6-3647519DED7F}" srcOrd="0" destOrd="0" presId="urn:microsoft.com/office/officeart/2005/8/layout/hierarchy1"/>
    <dgm:cxn modelId="{EFB602CB-3356-4D5B-BA3D-086A0B1F7E4A}" type="presOf" srcId="{416BB475-8E94-45D6-AEEC-1411B1F312AB}" destId="{E1B514DC-49FD-458A-A474-B373F0391222}" srcOrd="0" destOrd="0" presId="urn:microsoft.com/office/officeart/2005/8/layout/hierarchy1"/>
    <dgm:cxn modelId="{FEA9E4D4-D0D8-43E2-B16C-E0A61582DB6E}" type="presOf" srcId="{D66C4323-9FEC-46F9-AA73-F5AEADEF3DFB}" destId="{049BF74D-9171-45F7-BCCE-D4D1B51E9FD8}" srcOrd="0" destOrd="0" presId="urn:microsoft.com/office/officeart/2005/8/layout/hierarchy1"/>
    <dgm:cxn modelId="{A51D92AE-DC1E-46D0-8C50-A7CB352E91AA}" srcId="{79C67254-FEAE-4779-BF89-3105B4C82601}" destId="{855FD2C7-7590-4D27-8201-021E369181F8}" srcOrd="0" destOrd="0" parTransId="{A0E34A37-E74B-414E-8E99-FD7ADBA948B9}" sibTransId="{0FD0C1A6-521B-4F7D-943D-0AD909397B4A}"/>
    <dgm:cxn modelId="{8F10E840-B1AF-45DE-923F-55DE9A2AF213}" type="presParOf" srcId="{D1DCF6DA-8781-40DA-90ED-719824FB5DFD}" destId="{1BA43522-DCE9-4A54-955F-6277D221B768}" srcOrd="0" destOrd="0" presId="urn:microsoft.com/office/officeart/2005/8/layout/hierarchy1"/>
    <dgm:cxn modelId="{99D6969A-7C81-46A9-998E-D1FF53AC9F9F}" type="presParOf" srcId="{1BA43522-DCE9-4A54-955F-6277D221B768}" destId="{DEEE7B77-94B6-4891-A3E8-AA8E6A3C28C3}" srcOrd="0" destOrd="0" presId="urn:microsoft.com/office/officeart/2005/8/layout/hierarchy1"/>
    <dgm:cxn modelId="{E75DC812-C029-4260-8BBB-D67A54F3DD0B}" type="presParOf" srcId="{DEEE7B77-94B6-4891-A3E8-AA8E6A3C28C3}" destId="{36E711F8-6765-4B6A-A43A-7987DF23F87F}" srcOrd="0" destOrd="0" presId="urn:microsoft.com/office/officeart/2005/8/layout/hierarchy1"/>
    <dgm:cxn modelId="{2555C18A-168A-497A-90C7-F008F881AE0D}" type="presParOf" srcId="{DEEE7B77-94B6-4891-A3E8-AA8E6A3C28C3}" destId="{777153B1-0BB8-430D-BEED-F248E2A880A9}" srcOrd="1" destOrd="0" presId="urn:microsoft.com/office/officeart/2005/8/layout/hierarchy1"/>
    <dgm:cxn modelId="{6A201F0E-24F4-4C8E-BF13-496AA613371D}" type="presParOf" srcId="{1BA43522-DCE9-4A54-955F-6277D221B768}" destId="{47D09D23-86B2-46A4-A935-95BDC25FBA3B}" srcOrd="1" destOrd="0" presId="urn:microsoft.com/office/officeart/2005/8/layout/hierarchy1"/>
    <dgm:cxn modelId="{024E8EC2-FAC9-410C-8858-FC4FAC467285}" type="presParOf" srcId="{47D09D23-86B2-46A4-A935-95BDC25FBA3B}" destId="{E8141A20-D467-43E5-9B10-226CCD2799A4}" srcOrd="0" destOrd="0" presId="urn:microsoft.com/office/officeart/2005/8/layout/hierarchy1"/>
    <dgm:cxn modelId="{C29E3ACD-016F-4FA2-B8C2-BF5E262FE75B}" type="presParOf" srcId="{47D09D23-86B2-46A4-A935-95BDC25FBA3B}" destId="{ACBB817D-8469-4EFD-B282-4759CD212A1E}" srcOrd="1" destOrd="0" presId="urn:microsoft.com/office/officeart/2005/8/layout/hierarchy1"/>
    <dgm:cxn modelId="{9FB6619B-07C8-4E55-AB12-02E902A219E0}" type="presParOf" srcId="{ACBB817D-8469-4EFD-B282-4759CD212A1E}" destId="{AAF92528-3E30-425C-8743-4685BAAE5DCB}" srcOrd="0" destOrd="0" presId="urn:microsoft.com/office/officeart/2005/8/layout/hierarchy1"/>
    <dgm:cxn modelId="{4F4491C9-BF32-49B0-AEB2-BA305A8E0A07}" type="presParOf" srcId="{AAF92528-3E30-425C-8743-4685BAAE5DCB}" destId="{86024B9D-4BD6-4CF7-9CFF-305A9255A65B}" srcOrd="0" destOrd="0" presId="urn:microsoft.com/office/officeart/2005/8/layout/hierarchy1"/>
    <dgm:cxn modelId="{40BB630D-6F8D-46F6-AB5B-DB4C577147AD}" type="presParOf" srcId="{AAF92528-3E30-425C-8743-4685BAAE5DCB}" destId="{E292984A-D666-44AA-8841-452543BF1D91}" srcOrd="1" destOrd="0" presId="urn:microsoft.com/office/officeart/2005/8/layout/hierarchy1"/>
    <dgm:cxn modelId="{A34E145E-BF4C-4C68-9278-1AF52AE055E9}" type="presParOf" srcId="{ACBB817D-8469-4EFD-B282-4759CD212A1E}" destId="{CA93C118-AE78-4F58-B82F-72C4FA654DBD}" srcOrd="1" destOrd="0" presId="urn:microsoft.com/office/officeart/2005/8/layout/hierarchy1"/>
    <dgm:cxn modelId="{B975D3BA-A86B-454F-87AB-58AC9EE1E699}" type="presParOf" srcId="{CA93C118-AE78-4F58-B82F-72C4FA654DBD}" destId="{EB23A8F2-0411-4AF1-A400-D91DF664CBBC}" srcOrd="0" destOrd="0" presId="urn:microsoft.com/office/officeart/2005/8/layout/hierarchy1"/>
    <dgm:cxn modelId="{438FA2D3-EFF0-4D8B-846D-45804D1F6231}" type="presParOf" srcId="{CA93C118-AE78-4F58-B82F-72C4FA654DBD}" destId="{A9345E9F-7A45-4469-891C-0E48243D6619}" srcOrd="1" destOrd="0" presId="urn:microsoft.com/office/officeart/2005/8/layout/hierarchy1"/>
    <dgm:cxn modelId="{0E364068-6F75-4337-8546-6E42CE0FC631}" type="presParOf" srcId="{A9345E9F-7A45-4469-891C-0E48243D6619}" destId="{B23141E1-97EF-48E1-8601-C29C5A88C81E}" srcOrd="0" destOrd="0" presId="urn:microsoft.com/office/officeart/2005/8/layout/hierarchy1"/>
    <dgm:cxn modelId="{45DA3CE8-54A3-4D11-8443-3CF46DECF13E}" type="presParOf" srcId="{B23141E1-97EF-48E1-8601-C29C5A88C81E}" destId="{8D31DD7B-8F83-41D6-BE6D-A06131C646FD}" srcOrd="0" destOrd="0" presId="urn:microsoft.com/office/officeart/2005/8/layout/hierarchy1"/>
    <dgm:cxn modelId="{CC5CE624-1A18-4ACB-A95C-8293B2458040}" type="presParOf" srcId="{B23141E1-97EF-48E1-8601-C29C5A88C81E}" destId="{F438A805-34F0-459E-914F-74E773CD7354}" srcOrd="1" destOrd="0" presId="urn:microsoft.com/office/officeart/2005/8/layout/hierarchy1"/>
    <dgm:cxn modelId="{7BDAEDB9-BD8E-4D1C-B4AE-4B9E4C7824BB}" type="presParOf" srcId="{A9345E9F-7A45-4469-891C-0E48243D6619}" destId="{00ECC697-FB5C-43AF-BDC5-A0E57930711C}" srcOrd="1" destOrd="0" presId="urn:microsoft.com/office/officeart/2005/8/layout/hierarchy1"/>
    <dgm:cxn modelId="{A1C633A6-CD44-4FC4-9586-35A7ADBE35E5}" type="presParOf" srcId="{00ECC697-FB5C-43AF-BDC5-A0E57930711C}" destId="{00B25F31-82F1-4960-AD54-4DE377236B1A}" srcOrd="0" destOrd="0" presId="urn:microsoft.com/office/officeart/2005/8/layout/hierarchy1"/>
    <dgm:cxn modelId="{69A364E1-CBCD-443A-BD94-E8C32A93247C}" type="presParOf" srcId="{00ECC697-FB5C-43AF-BDC5-A0E57930711C}" destId="{ED4F9200-1546-48AA-A500-6490AAA7D4E8}" srcOrd="1" destOrd="0" presId="urn:microsoft.com/office/officeart/2005/8/layout/hierarchy1"/>
    <dgm:cxn modelId="{0E39971D-9072-4145-B953-96D655128967}" type="presParOf" srcId="{ED4F9200-1546-48AA-A500-6490AAA7D4E8}" destId="{0479E8A5-9003-4B95-87C9-5B898EE678C9}" srcOrd="0" destOrd="0" presId="urn:microsoft.com/office/officeart/2005/8/layout/hierarchy1"/>
    <dgm:cxn modelId="{C09D4BCA-DF4F-44D9-AC0D-7D7D3934CDBC}" type="presParOf" srcId="{0479E8A5-9003-4B95-87C9-5B898EE678C9}" destId="{729F5C48-DC51-4C61-9D7F-0F4B86165A98}" srcOrd="0" destOrd="0" presId="urn:microsoft.com/office/officeart/2005/8/layout/hierarchy1"/>
    <dgm:cxn modelId="{2A7FDE10-F24C-4CA8-85C5-E7E6CF5B1A04}" type="presParOf" srcId="{0479E8A5-9003-4B95-87C9-5B898EE678C9}" destId="{7C305D0A-597D-47D9-B65C-6127F9B857B4}" srcOrd="1" destOrd="0" presId="urn:microsoft.com/office/officeart/2005/8/layout/hierarchy1"/>
    <dgm:cxn modelId="{7B3F26DE-0388-4CB7-B366-A71A0A42F103}" type="presParOf" srcId="{ED4F9200-1546-48AA-A500-6490AAA7D4E8}" destId="{51ED44C7-A13E-4A6A-B700-BDC5820125DE}" srcOrd="1" destOrd="0" presId="urn:microsoft.com/office/officeart/2005/8/layout/hierarchy1"/>
    <dgm:cxn modelId="{27F293BB-64F8-4D49-B9B4-D47417BDD21C}" type="presParOf" srcId="{51ED44C7-A13E-4A6A-B700-BDC5820125DE}" destId="{BCDD699B-268B-4375-9395-7D342D7790FB}" srcOrd="0" destOrd="0" presId="urn:microsoft.com/office/officeart/2005/8/layout/hierarchy1"/>
    <dgm:cxn modelId="{41625AEC-2972-40FC-AB91-79BD7528BC31}" type="presParOf" srcId="{51ED44C7-A13E-4A6A-B700-BDC5820125DE}" destId="{187F2DCD-5C7B-4010-A473-98A83F52C67B}" srcOrd="1" destOrd="0" presId="urn:microsoft.com/office/officeart/2005/8/layout/hierarchy1"/>
    <dgm:cxn modelId="{D3C293D1-8863-4A17-8744-A29DF2013A41}" type="presParOf" srcId="{187F2DCD-5C7B-4010-A473-98A83F52C67B}" destId="{A2CDB69E-FDF2-4748-A91C-DC2134A74F03}" srcOrd="0" destOrd="0" presId="urn:microsoft.com/office/officeart/2005/8/layout/hierarchy1"/>
    <dgm:cxn modelId="{C20B8218-1199-4F7B-8D08-AFA24A4BF3B1}" type="presParOf" srcId="{A2CDB69E-FDF2-4748-A91C-DC2134A74F03}" destId="{35479F8B-1AF1-4057-9B8D-406D391F77E8}" srcOrd="0" destOrd="0" presId="urn:microsoft.com/office/officeart/2005/8/layout/hierarchy1"/>
    <dgm:cxn modelId="{D97A5149-41B6-4318-9182-4C3304EB2BAC}" type="presParOf" srcId="{A2CDB69E-FDF2-4748-A91C-DC2134A74F03}" destId="{32506D0B-DC2E-47B2-BD64-EDAA39370D79}" srcOrd="1" destOrd="0" presId="urn:microsoft.com/office/officeart/2005/8/layout/hierarchy1"/>
    <dgm:cxn modelId="{08904BD7-2C38-4686-824B-53511B767D61}" type="presParOf" srcId="{187F2DCD-5C7B-4010-A473-98A83F52C67B}" destId="{1DFA175F-9025-4CB6-A8D5-C1599E205C07}" srcOrd="1" destOrd="0" presId="urn:microsoft.com/office/officeart/2005/8/layout/hierarchy1"/>
    <dgm:cxn modelId="{372EA746-B171-439B-83DD-3EBFEA984FC4}" type="presParOf" srcId="{47D09D23-86B2-46A4-A935-95BDC25FBA3B}" destId="{622A9AAA-F292-4929-A66B-241E2F190509}" srcOrd="2" destOrd="0" presId="urn:microsoft.com/office/officeart/2005/8/layout/hierarchy1"/>
    <dgm:cxn modelId="{8C839296-D7B6-432D-9063-E25B71B631F7}" type="presParOf" srcId="{47D09D23-86B2-46A4-A935-95BDC25FBA3B}" destId="{2DD6EFC9-61CE-41E4-BF12-A27654085D37}" srcOrd="3" destOrd="0" presId="urn:microsoft.com/office/officeart/2005/8/layout/hierarchy1"/>
    <dgm:cxn modelId="{85A19A89-4CCD-4C9D-9BFA-1AB36C06EAFB}" type="presParOf" srcId="{2DD6EFC9-61CE-41E4-BF12-A27654085D37}" destId="{706D6BE7-ED2D-4371-8469-FBECEB233FDA}" srcOrd="0" destOrd="0" presId="urn:microsoft.com/office/officeart/2005/8/layout/hierarchy1"/>
    <dgm:cxn modelId="{4C580826-5548-4E4F-A228-ECF072173B2C}" type="presParOf" srcId="{706D6BE7-ED2D-4371-8469-FBECEB233FDA}" destId="{A871C7CE-3BCA-43AF-8DAB-27ECB0089E7A}" srcOrd="0" destOrd="0" presId="urn:microsoft.com/office/officeart/2005/8/layout/hierarchy1"/>
    <dgm:cxn modelId="{6B510857-2BDE-439A-9659-2E9F8F5E13AB}" type="presParOf" srcId="{706D6BE7-ED2D-4371-8469-FBECEB233FDA}" destId="{BAC0A359-B059-4B7B-9160-08162C8F414A}" srcOrd="1" destOrd="0" presId="urn:microsoft.com/office/officeart/2005/8/layout/hierarchy1"/>
    <dgm:cxn modelId="{E37E8229-40BB-4D83-8527-A94564BB2120}" type="presParOf" srcId="{2DD6EFC9-61CE-41E4-BF12-A27654085D37}" destId="{3B9AC2CA-5888-4AB9-8605-7D6E6A9E4B93}" srcOrd="1" destOrd="0" presId="urn:microsoft.com/office/officeart/2005/8/layout/hierarchy1"/>
    <dgm:cxn modelId="{5E76D154-CF4F-47BB-AA52-3C11B27BD6DA}" type="presParOf" srcId="{3B9AC2CA-5888-4AB9-8605-7D6E6A9E4B93}" destId="{0106A00F-A7DA-4E54-8997-47E5936C429C}" srcOrd="0" destOrd="0" presId="urn:microsoft.com/office/officeart/2005/8/layout/hierarchy1"/>
    <dgm:cxn modelId="{1E22BEC8-1E62-4C0C-BF0F-2782F4E2FCEC}" type="presParOf" srcId="{3B9AC2CA-5888-4AB9-8605-7D6E6A9E4B93}" destId="{5F89E7B2-F9FD-49BD-8FBA-78F082CE98B3}" srcOrd="1" destOrd="0" presId="urn:microsoft.com/office/officeart/2005/8/layout/hierarchy1"/>
    <dgm:cxn modelId="{E7D1DFE4-0603-403E-B79B-4E5D59806F41}" type="presParOf" srcId="{5F89E7B2-F9FD-49BD-8FBA-78F082CE98B3}" destId="{9C8B00DF-0A9C-4AE0-8235-B96FCF40C7FF}" srcOrd="0" destOrd="0" presId="urn:microsoft.com/office/officeart/2005/8/layout/hierarchy1"/>
    <dgm:cxn modelId="{35DB8676-DCC6-4DE2-B1A4-CF2727B4EF12}" type="presParOf" srcId="{9C8B00DF-0A9C-4AE0-8235-B96FCF40C7FF}" destId="{F1C38EC6-6A83-47A1-AE3C-46ABB1B0B37D}" srcOrd="0" destOrd="0" presId="urn:microsoft.com/office/officeart/2005/8/layout/hierarchy1"/>
    <dgm:cxn modelId="{0868C7C6-1D14-4CCB-891C-583797223483}" type="presParOf" srcId="{9C8B00DF-0A9C-4AE0-8235-B96FCF40C7FF}" destId="{8A1DDFB3-169A-4571-8D3A-D7CE6C5A254A}" srcOrd="1" destOrd="0" presId="urn:microsoft.com/office/officeart/2005/8/layout/hierarchy1"/>
    <dgm:cxn modelId="{0F4FD4BC-9F82-4458-A6D5-EF540B8015AD}" type="presParOf" srcId="{5F89E7B2-F9FD-49BD-8FBA-78F082CE98B3}" destId="{77B66FFA-D8CD-4E58-AFC8-B25543B51E16}" srcOrd="1" destOrd="0" presId="urn:microsoft.com/office/officeart/2005/8/layout/hierarchy1"/>
    <dgm:cxn modelId="{0377D6DB-694B-4E69-B6B4-BA42A8FF4FB0}" type="presParOf" srcId="{77B66FFA-D8CD-4E58-AFC8-B25543B51E16}" destId="{EE59418F-105C-4C97-B5BF-68C092F774BD}" srcOrd="0" destOrd="0" presId="urn:microsoft.com/office/officeart/2005/8/layout/hierarchy1"/>
    <dgm:cxn modelId="{7549EE5C-ECDB-46E2-A5FC-91ECB3024F18}" type="presParOf" srcId="{77B66FFA-D8CD-4E58-AFC8-B25543B51E16}" destId="{FA10668F-C7AB-48E7-BF90-31D9C29818F3}" srcOrd="1" destOrd="0" presId="urn:microsoft.com/office/officeart/2005/8/layout/hierarchy1"/>
    <dgm:cxn modelId="{918E752B-BD1F-4224-B6D2-9857130EBDBF}" type="presParOf" srcId="{FA10668F-C7AB-48E7-BF90-31D9C29818F3}" destId="{E5A51948-357C-4FF3-8866-6882B494C215}" srcOrd="0" destOrd="0" presId="urn:microsoft.com/office/officeart/2005/8/layout/hierarchy1"/>
    <dgm:cxn modelId="{8CA47239-9916-4DB6-ABD3-AB971ED24928}" type="presParOf" srcId="{E5A51948-357C-4FF3-8866-6882B494C215}" destId="{A16DB2AE-B9F5-4AED-82B9-BDB55E46E542}" srcOrd="0" destOrd="0" presId="urn:microsoft.com/office/officeart/2005/8/layout/hierarchy1"/>
    <dgm:cxn modelId="{0459C296-B75E-4308-B6F0-0BAF1F3F15B4}" type="presParOf" srcId="{E5A51948-357C-4FF3-8866-6882B494C215}" destId="{353C3C4E-A9C6-4BB6-A16A-D9B56752C012}" srcOrd="1" destOrd="0" presId="urn:microsoft.com/office/officeart/2005/8/layout/hierarchy1"/>
    <dgm:cxn modelId="{174B8230-4D28-4F18-A57B-67946985AA1E}" type="presParOf" srcId="{FA10668F-C7AB-48E7-BF90-31D9C29818F3}" destId="{D63DA834-9AF8-4B3F-A303-205218E28163}" srcOrd="1" destOrd="0" presId="urn:microsoft.com/office/officeart/2005/8/layout/hierarchy1"/>
    <dgm:cxn modelId="{F0A7B314-1056-4C7E-9E36-57F96581C91F}" type="presParOf" srcId="{D63DA834-9AF8-4B3F-A303-205218E28163}" destId="{E1B514DC-49FD-458A-A474-B373F0391222}" srcOrd="0" destOrd="0" presId="urn:microsoft.com/office/officeart/2005/8/layout/hierarchy1"/>
    <dgm:cxn modelId="{2DEC8AAB-5B53-4517-893A-AFC8A9FF67D1}" type="presParOf" srcId="{D63DA834-9AF8-4B3F-A303-205218E28163}" destId="{22BF7C9B-FAD0-497D-BE18-24D9D7A009F7}" srcOrd="1" destOrd="0" presId="urn:microsoft.com/office/officeart/2005/8/layout/hierarchy1"/>
    <dgm:cxn modelId="{EDA5B5B8-CF18-4F66-8B13-3934AE8DDA96}" type="presParOf" srcId="{22BF7C9B-FAD0-497D-BE18-24D9D7A009F7}" destId="{FC17F5A0-359C-4790-9707-15E36975D1AB}" srcOrd="0" destOrd="0" presId="urn:microsoft.com/office/officeart/2005/8/layout/hierarchy1"/>
    <dgm:cxn modelId="{22CAFD0D-5266-44BB-A7F2-250402B8557A}" type="presParOf" srcId="{FC17F5A0-359C-4790-9707-15E36975D1AB}" destId="{52AAA2FC-66EC-43C8-974C-1A700BA52159}" srcOrd="0" destOrd="0" presId="urn:microsoft.com/office/officeart/2005/8/layout/hierarchy1"/>
    <dgm:cxn modelId="{C3800E65-AF57-45C1-8F09-541A03FF2DFC}" type="presParOf" srcId="{FC17F5A0-359C-4790-9707-15E36975D1AB}" destId="{4B7B8823-0547-4F03-B7CF-1870D1E3147B}" srcOrd="1" destOrd="0" presId="urn:microsoft.com/office/officeart/2005/8/layout/hierarchy1"/>
    <dgm:cxn modelId="{3DC66B6F-9769-49B2-85D5-5FD0FA41998D}" type="presParOf" srcId="{22BF7C9B-FAD0-497D-BE18-24D9D7A009F7}" destId="{1C7D0125-B383-4A5D-9B26-A1375A385A75}" srcOrd="1" destOrd="0" presId="urn:microsoft.com/office/officeart/2005/8/layout/hierarchy1"/>
    <dgm:cxn modelId="{BB4D7167-C2CC-45EB-810F-1552D88F129A}" type="presParOf" srcId="{47D09D23-86B2-46A4-A935-95BDC25FBA3B}" destId="{4AA97B35-A455-402B-A5B6-AE802F8A0E1C}" srcOrd="4" destOrd="0" presId="urn:microsoft.com/office/officeart/2005/8/layout/hierarchy1"/>
    <dgm:cxn modelId="{EE92DD4F-2528-49F7-83BF-069B68DE2A94}" type="presParOf" srcId="{47D09D23-86B2-46A4-A935-95BDC25FBA3B}" destId="{1CB44FF6-2F0D-4A15-A714-0AA8A5796565}" srcOrd="5" destOrd="0" presId="urn:microsoft.com/office/officeart/2005/8/layout/hierarchy1"/>
    <dgm:cxn modelId="{E34A47C6-3248-432C-B535-7BF90DE5FBBB}" type="presParOf" srcId="{1CB44FF6-2F0D-4A15-A714-0AA8A5796565}" destId="{80FB0C11-86AF-4B12-B6B0-18AAC8132BD0}" srcOrd="0" destOrd="0" presId="urn:microsoft.com/office/officeart/2005/8/layout/hierarchy1"/>
    <dgm:cxn modelId="{004F1D6A-BA2A-431A-9172-0D64DA2AE23F}" type="presParOf" srcId="{80FB0C11-86AF-4B12-B6B0-18AAC8132BD0}" destId="{65247D54-32F4-4FD7-ACBE-5E91EEEEC519}" srcOrd="0" destOrd="0" presId="urn:microsoft.com/office/officeart/2005/8/layout/hierarchy1"/>
    <dgm:cxn modelId="{152CD436-FCAA-43F8-A75F-E16061022D5D}" type="presParOf" srcId="{80FB0C11-86AF-4B12-B6B0-18AAC8132BD0}" destId="{7C1A9DC7-7839-4F1E-9EDC-41DB8F01B72F}" srcOrd="1" destOrd="0" presId="urn:microsoft.com/office/officeart/2005/8/layout/hierarchy1"/>
    <dgm:cxn modelId="{FAA2FEC8-3BB2-41D0-8715-9FDFDC527CF1}" type="presParOf" srcId="{1CB44FF6-2F0D-4A15-A714-0AA8A5796565}" destId="{475D397F-10AF-4C21-8F36-0499E1925E0F}" srcOrd="1" destOrd="0" presId="urn:microsoft.com/office/officeart/2005/8/layout/hierarchy1"/>
    <dgm:cxn modelId="{C2C9BCFF-9DFB-4102-AAA1-1EA78CE8EE72}" type="presParOf" srcId="{475D397F-10AF-4C21-8F36-0499E1925E0F}" destId="{F911C89E-251B-4D93-B16F-98A8D3F65795}" srcOrd="0" destOrd="0" presId="urn:microsoft.com/office/officeart/2005/8/layout/hierarchy1"/>
    <dgm:cxn modelId="{2166C69C-9A82-4442-A4D5-49093360E01E}" type="presParOf" srcId="{475D397F-10AF-4C21-8F36-0499E1925E0F}" destId="{9E38BC63-4006-435E-9856-0824CDC3528D}" srcOrd="1" destOrd="0" presId="urn:microsoft.com/office/officeart/2005/8/layout/hierarchy1"/>
    <dgm:cxn modelId="{6E656697-42ED-4DB6-B829-60F527DF96A0}" type="presParOf" srcId="{9E38BC63-4006-435E-9856-0824CDC3528D}" destId="{1D8F951D-B336-42C5-B7FB-AA00F7F1B33D}" srcOrd="0" destOrd="0" presId="urn:microsoft.com/office/officeart/2005/8/layout/hierarchy1"/>
    <dgm:cxn modelId="{92FFB9DB-CAC3-421F-BFC9-CE51E018162A}" type="presParOf" srcId="{1D8F951D-B336-42C5-B7FB-AA00F7F1B33D}" destId="{7E33D18C-BB20-49E0-B381-CB0D8172F843}" srcOrd="0" destOrd="0" presId="urn:microsoft.com/office/officeart/2005/8/layout/hierarchy1"/>
    <dgm:cxn modelId="{961541AA-375B-4B38-A522-C8F01FFE0355}" type="presParOf" srcId="{1D8F951D-B336-42C5-B7FB-AA00F7F1B33D}" destId="{049BF74D-9171-45F7-BCCE-D4D1B51E9FD8}" srcOrd="1" destOrd="0" presId="urn:microsoft.com/office/officeart/2005/8/layout/hierarchy1"/>
    <dgm:cxn modelId="{96A2E955-835B-4A90-B064-289BAE113291}" type="presParOf" srcId="{9E38BC63-4006-435E-9856-0824CDC3528D}" destId="{A247B59A-A243-43F7-8F88-0B394E7B0137}" srcOrd="1" destOrd="0" presId="urn:microsoft.com/office/officeart/2005/8/layout/hierarchy1"/>
    <dgm:cxn modelId="{C4C70968-4568-4D0B-AE42-2C264F09B934}" type="presParOf" srcId="{A247B59A-A243-43F7-8F88-0B394E7B0137}" destId="{970404FE-1AD6-4C34-AB6C-A5617D8CA05A}" srcOrd="0" destOrd="0" presId="urn:microsoft.com/office/officeart/2005/8/layout/hierarchy1"/>
    <dgm:cxn modelId="{88D51CBC-6642-437E-8554-25380D76D1A4}" type="presParOf" srcId="{A247B59A-A243-43F7-8F88-0B394E7B0137}" destId="{E86A5045-5CC2-451E-B4FB-7A27C3593DFA}" srcOrd="1" destOrd="0" presId="urn:microsoft.com/office/officeart/2005/8/layout/hierarchy1"/>
    <dgm:cxn modelId="{79DF2BB1-CF73-4E6C-A886-1BF4F4DC2E06}" type="presParOf" srcId="{E86A5045-5CC2-451E-B4FB-7A27C3593DFA}" destId="{E972742B-0EA3-4C41-854D-0E3E2C44B1B1}" srcOrd="0" destOrd="0" presId="urn:microsoft.com/office/officeart/2005/8/layout/hierarchy1"/>
    <dgm:cxn modelId="{EAABE418-ACB8-4601-AC25-A24081A8B535}" type="presParOf" srcId="{E972742B-0EA3-4C41-854D-0E3E2C44B1B1}" destId="{1C73CB1C-17E6-428D-93F7-FD022DE261E3}" srcOrd="0" destOrd="0" presId="urn:microsoft.com/office/officeart/2005/8/layout/hierarchy1"/>
    <dgm:cxn modelId="{361CD7E9-F523-4613-BD21-443C878D15A9}" type="presParOf" srcId="{E972742B-0EA3-4C41-854D-0E3E2C44B1B1}" destId="{F9CA4AC5-CB7C-4A53-8EEF-B2BCDAA4DFEA}" srcOrd="1" destOrd="0" presId="urn:microsoft.com/office/officeart/2005/8/layout/hierarchy1"/>
    <dgm:cxn modelId="{B79F3802-042A-4058-A3BE-DC95186284B7}" type="presParOf" srcId="{E86A5045-5CC2-451E-B4FB-7A27C3593DFA}" destId="{42C179C2-345F-40B3-A039-0C56D4030E72}" srcOrd="1" destOrd="0" presId="urn:microsoft.com/office/officeart/2005/8/layout/hierarchy1"/>
    <dgm:cxn modelId="{FBE99487-A1FB-4F19-AE25-AF94F4B13C83}" type="presParOf" srcId="{475D397F-10AF-4C21-8F36-0499E1925E0F}" destId="{0B869FAB-7C14-465B-9CD7-8A296F15D252}" srcOrd="2" destOrd="0" presId="urn:microsoft.com/office/officeart/2005/8/layout/hierarchy1"/>
    <dgm:cxn modelId="{C69DAF22-6FEA-42B2-A611-A7C5AAC58094}" type="presParOf" srcId="{475D397F-10AF-4C21-8F36-0499E1925E0F}" destId="{D5D3FEC8-1BFE-4023-A025-3D2942047E33}" srcOrd="3" destOrd="0" presId="urn:microsoft.com/office/officeart/2005/8/layout/hierarchy1"/>
    <dgm:cxn modelId="{EFE857F2-6DF1-4A17-A9DB-41EC824B4C64}" type="presParOf" srcId="{D5D3FEC8-1BFE-4023-A025-3D2942047E33}" destId="{B9B626AB-7C86-41B4-BE62-07413CBE506E}" srcOrd="0" destOrd="0" presId="urn:microsoft.com/office/officeart/2005/8/layout/hierarchy1"/>
    <dgm:cxn modelId="{A9CE1722-EEBE-4338-9FA9-FDFB3FEFB65F}" type="presParOf" srcId="{B9B626AB-7C86-41B4-BE62-07413CBE506E}" destId="{AD855A16-9CF5-4503-B0C2-465F10446D94}" srcOrd="0" destOrd="0" presId="urn:microsoft.com/office/officeart/2005/8/layout/hierarchy1"/>
    <dgm:cxn modelId="{EB57BE97-B692-4511-AD19-64C1E6DD5581}" type="presParOf" srcId="{B9B626AB-7C86-41B4-BE62-07413CBE506E}" destId="{7A862A5C-59BF-4567-B2F5-EEE2AA6606E4}" srcOrd="1" destOrd="0" presId="urn:microsoft.com/office/officeart/2005/8/layout/hierarchy1"/>
    <dgm:cxn modelId="{A9ACC9A5-D493-447E-9B25-E2542F837041}" type="presParOf" srcId="{D5D3FEC8-1BFE-4023-A025-3D2942047E33}" destId="{EB26EABA-0E90-439D-A7D6-E4D3BD1EFD9A}" srcOrd="1" destOrd="0" presId="urn:microsoft.com/office/officeart/2005/8/layout/hierarchy1"/>
    <dgm:cxn modelId="{53C62E2F-68EA-4875-9702-03CBF7B53199}" type="presParOf" srcId="{EB26EABA-0E90-439D-A7D6-E4D3BD1EFD9A}" destId="{157B1A6E-A50A-49FC-84B4-A8F7FDB3A8A3}" srcOrd="0" destOrd="0" presId="urn:microsoft.com/office/officeart/2005/8/layout/hierarchy1"/>
    <dgm:cxn modelId="{CD5C05FB-F156-4C39-AD44-39080BB55365}" type="presParOf" srcId="{EB26EABA-0E90-439D-A7D6-E4D3BD1EFD9A}" destId="{BE269943-E708-4080-AC1F-48570C6E1DD7}" srcOrd="1" destOrd="0" presId="urn:microsoft.com/office/officeart/2005/8/layout/hierarchy1"/>
    <dgm:cxn modelId="{A563A961-D0E2-4522-870E-7CCDEEA5CB4E}" type="presParOf" srcId="{BE269943-E708-4080-AC1F-48570C6E1DD7}" destId="{C1B05E7F-BF1B-4B6B-AF68-89DF30BB9AE4}" srcOrd="0" destOrd="0" presId="urn:microsoft.com/office/officeart/2005/8/layout/hierarchy1"/>
    <dgm:cxn modelId="{3ECBE6B1-C8A0-4C4D-B72D-DB9B0936095F}" type="presParOf" srcId="{C1B05E7F-BF1B-4B6B-AF68-89DF30BB9AE4}" destId="{A5B36937-78E7-407F-9F8E-D192F24F082A}" srcOrd="0" destOrd="0" presId="urn:microsoft.com/office/officeart/2005/8/layout/hierarchy1"/>
    <dgm:cxn modelId="{9A559E87-FCDD-4206-BBF0-7CDE3B19F2BC}" type="presParOf" srcId="{C1B05E7F-BF1B-4B6B-AF68-89DF30BB9AE4}" destId="{2BFBABC2-09D9-48C8-BFBF-266B663B628A}" srcOrd="1" destOrd="0" presId="urn:microsoft.com/office/officeart/2005/8/layout/hierarchy1"/>
    <dgm:cxn modelId="{2D69D51A-2615-47A4-9384-AE1A55328D01}" type="presParOf" srcId="{BE269943-E708-4080-AC1F-48570C6E1DD7}" destId="{7FE5FE9A-A924-40DC-BA99-27AC9E979014}" srcOrd="1" destOrd="0" presId="urn:microsoft.com/office/officeart/2005/8/layout/hierarchy1"/>
    <dgm:cxn modelId="{BB2C132D-F588-4811-874F-15E8039FAE95}" type="presParOf" srcId="{7FE5FE9A-A924-40DC-BA99-27AC9E979014}" destId="{3E220138-B07E-4F67-9CE5-2BB2F492F829}" srcOrd="0" destOrd="0" presId="urn:microsoft.com/office/officeart/2005/8/layout/hierarchy1"/>
    <dgm:cxn modelId="{E5E0FD9D-D54C-4E4C-8DD9-AAEAB86F20BB}" type="presParOf" srcId="{7FE5FE9A-A924-40DC-BA99-27AC9E979014}" destId="{88D20E38-785E-46A4-B37A-A691C985BFBC}" srcOrd="1" destOrd="0" presId="urn:microsoft.com/office/officeart/2005/8/layout/hierarchy1"/>
    <dgm:cxn modelId="{1846AEBF-9436-46BA-AEDD-C063D3C3A7E1}" type="presParOf" srcId="{88D20E38-785E-46A4-B37A-A691C985BFBC}" destId="{E41C32B9-9F87-422A-BACB-CD0631DD6A42}" srcOrd="0" destOrd="0" presId="urn:microsoft.com/office/officeart/2005/8/layout/hierarchy1"/>
    <dgm:cxn modelId="{71A32379-7567-4D59-B0B7-636DC457BD2E}" type="presParOf" srcId="{E41C32B9-9F87-422A-BACB-CD0631DD6A42}" destId="{DA10C33A-C221-40D3-B99F-4A71CCB35FC0}" srcOrd="0" destOrd="0" presId="urn:microsoft.com/office/officeart/2005/8/layout/hierarchy1"/>
    <dgm:cxn modelId="{1128A32A-134C-48BA-8BCD-D8BE6ECC69DE}" type="presParOf" srcId="{E41C32B9-9F87-422A-BACB-CD0631DD6A42}" destId="{F1565B34-98ED-4F40-9478-A71902FC6064}" srcOrd="1" destOrd="0" presId="urn:microsoft.com/office/officeart/2005/8/layout/hierarchy1"/>
    <dgm:cxn modelId="{F083AA5D-4134-4448-98AC-A8E4C65AD487}" type="presParOf" srcId="{88D20E38-785E-46A4-B37A-A691C985BFBC}" destId="{67626DDE-759D-4D58-A198-8CD956AE5FA6}" srcOrd="1" destOrd="0" presId="urn:microsoft.com/office/officeart/2005/8/layout/hierarchy1"/>
    <dgm:cxn modelId="{E30A4A07-5152-4DC7-A462-49A99B82C2E8}" type="presParOf" srcId="{475D397F-10AF-4C21-8F36-0499E1925E0F}" destId="{532F99AB-3CA7-4C73-A905-F9488A785B17}" srcOrd="4" destOrd="0" presId="urn:microsoft.com/office/officeart/2005/8/layout/hierarchy1"/>
    <dgm:cxn modelId="{FA75EB89-7EAF-42A1-9FF4-5E197F05145C}" type="presParOf" srcId="{475D397F-10AF-4C21-8F36-0499E1925E0F}" destId="{9198B113-6C5C-4C9D-BC82-503A6578AD29}" srcOrd="5" destOrd="0" presId="urn:microsoft.com/office/officeart/2005/8/layout/hierarchy1"/>
    <dgm:cxn modelId="{63D1115A-5A93-4DDD-B1E5-CFA2C1BD836D}" type="presParOf" srcId="{9198B113-6C5C-4C9D-BC82-503A6578AD29}" destId="{57435E28-D743-470E-9D20-B1CF9ED2A00E}" srcOrd="0" destOrd="0" presId="urn:microsoft.com/office/officeart/2005/8/layout/hierarchy1"/>
    <dgm:cxn modelId="{153EE3F3-0B60-421A-B12E-707EA07120BB}" type="presParOf" srcId="{57435E28-D743-470E-9D20-B1CF9ED2A00E}" destId="{B1AD5634-03C7-44BF-B241-33E378116045}" srcOrd="0" destOrd="0" presId="urn:microsoft.com/office/officeart/2005/8/layout/hierarchy1"/>
    <dgm:cxn modelId="{6EAEBE8D-24B2-430D-BA21-2280DAE73519}" type="presParOf" srcId="{57435E28-D743-470E-9D20-B1CF9ED2A00E}" destId="{D6CD628C-4521-41BC-95B6-3647519DED7F}" srcOrd="1" destOrd="0" presId="urn:microsoft.com/office/officeart/2005/8/layout/hierarchy1"/>
    <dgm:cxn modelId="{F74E66E2-E62C-4DEB-9E1D-DC44F9B348F7}" type="presParOf" srcId="{9198B113-6C5C-4C9D-BC82-503A6578AD29}" destId="{E0E31905-614E-4FE4-9FDF-DA4B3EF619FF}" srcOrd="1" destOrd="0" presId="urn:microsoft.com/office/officeart/2005/8/layout/hierarchy1"/>
    <dgm:cxn modelId="{1F7BA20C-3159-4F90-A444-ABF916C3249C}" type="presParOf" srcId="{47D09D23-86B2-46A4-A935-95BDC25FBA3B}" destId="{B834DE27-43E3-49BC-AD1B-DB08D8D770A2}" srcOrd="6" destOrd="0" presId="urn:microsoft.com/office/officeart/2005/8/layout/hierarchy1"/>
    <dgm:cxn modelId="{02CA8E7B-7624-467F-930E-65CA8CD6DE33}" type="presParOf" srcId="{47D09D23-86B2-46A4-A935-95BDC25FBA3B}" destId="{28E2D647-986E-4060-9FAD-E5DC20772D88}" srcOrd="7" destOrd="0" presId="urn:microsoft.com/office/officeart/2005/8/layout/hierarchy1"/>
    <dgm:cxn modelId="{2B641290-FA37-4DC5-990E-D353854F2818}" type="presParOf" srcId="{28E2D647-986E-4060-9FAD-E5DC20772D88}" destId="{057CBD22-0D99-4744-A5A8-6EB4D3F10AEE}" srcOrd="0" destOrd="0" presId="urn:microsoft.com/office/officeart/2005/8/layout/hierarchy1"/>
    <dgm:cxn modelId="{705FC8A0-E6EC-4EB1-9DF4-DE605EA297DB}" type="presParOf" srcId="{057CBD22-0D99-4744-A5A8-6EB4D3F10AEE}" destId="{8E969313-2276-46E0-9025-CDB8F34355A8}" srcOrd="0" destOrd="0" presId="urn:microsoft.com/office/officeart/2005/8/layout/hierarchy1"/>
    <dgm:cxn modelId="{A05A0BE4-4052-43A4-843E-8E5E8AAEE653}" type="presParOf" srcId="{057CBD22-0D99-4744-A5A8-6EB4D3F10AEE}" destId="{ABBDAB33-2507-4A9E-BE09-8D047DB92D1C}" srcOrd="1" destOrd="0" presId="urn:microsoft.com/office/officeart/2005/8/layout/hierarchy1"/>
    <dgm:cxn modelId="{303E032F-13C8-4ABA-9F9D-5C111877F792}" type="presParOf" srcId="{28E2D647-986E-4060-9FAD-E5DC20772D88}" destId="{0C10D88C-3319-4D96-B87B-95D1C55F6F8C}" srcOrd="1" destOrd="0" presId="urn:microsoft.com/office/officeart/2005/8/layout/hierarchy1"/>
    <dgm:cxn modelId="{3F7372F6-5725-4FF5-866D-16F504C9F323}" type="presParOf" srcId="{0C10D88C-3319-4D96-B87B-95D1C55F6F8C}" destId="{BD2A75D3-2E49-4964-9D0F-95B9673DEC34}" srcOrd="0" destOrd="0" presId="urn:microsoft.com/office/officeart/2005/8/layout/hierarchy1"/>
    <dgm:cxn modelId="{38177709-8E00-407D-8BB7-3DA9B393756F}" type="presParOf" srcId="{0C10D88C-3319-4D96-B87B-95D1C55F6F8C}" destId="{04897ACD-B7FF-4A25-94C7-59E41C38AB20}" srcOrd="1" destOrd="0" presId="urn:microsoft.com/office/officeart/2005/8/layout/hierarchy1"/>
    <dgm:cxn modelId="{197F0CAF-32FD-4CEE-907F-C874B45BB884}" type="presParOf" srcId="{04897ACD-B7FF-4A25-94C7-59E41C38AB20}" destId="{11BCC7D2-E455-496E-8AB6-2C208B1A2312}" srcOrd="0" destOrd="0" presId="urn:microsoft.com/office/officeart/2005/8/layout/hierarchy1"/>
    <dgm:cxn modelId="{92761CAE-72C3-49DF-8C63-223DC32B7614}" type="presParOf" srcId="{11BCC7D2-E455-496E-8AB6-2C208B1A2312}" destId="{947674A7-E6C4-4258-A593-CDD862E659DB}" srcOrd="0" destOrd="0" presId="urn:microsoft.com/office/officeart/2005/8/layout/hierarchy1"/>
    <dgm:cxn modelId="{6EAC38CC-0696-481E-8CC9-A3112CC05BD1}" type="presParOf" srcId="{11BCC7D2-E455-496E-8AB6-2C208B1A2312}" destId="{34884376-9021-430F-ACC1-22DA9C9C2A0F}" srcOrd="1" destOrd="0" presId="urn:microsoft.com/office/officeart/2005/8/layout/hierarchy1"/>
    <dgm:cxn modelId="{9B3E8BE2-AA42-4467-B638-B2E33D56B90A}" type="presParOf" srcId="{04897ACD-B7FF-4A25-94C7-59E41C38AB20}" destId="{A07A85C2-18D9-43E2-A76A-3F61451F3A8C}" srcOrd="1" destOrd="0" presId="urn:microsoft.com/office/officeart/2005/8/layout/hierarchy1"/>
    <dgm:cxn modelId="{AF82C658-E691-4652-94DF-1575C2E609EB}" type="presParOf" srcId="{A07A85C2-18D9-43E2-A76A-3F61451F3A8C}" destId="{46424D4F-3063-44E7-B2E0-430B91C7F94A}" srcOrd="0" destOrd="0" presId="urn:microsoft.com/office/officeart/2005/8/layout/hierarchy1"/>
    <dgm:cxn modelId="{758084A0-C02F-40AE-8BE3-131DA0371977}" type="presParOf" srcId="{A07A85C2-18D9-43E2-A76A-3F61451F3A8C}" destId="{3AE4FE66-ADA5-4263-90C8-5A6C593F91D6}" srcOrd="1" destOrd="0" presId="urn:microsoft.com/office/officeart/2005/8/layout/hierarchy1"/>
    <dgm:cxn modelId="{2C0C2328-6D48-412B-90AA-5CBFEAB94553}" type="presParOf" srcId="{3AE4FE66-ADA5-4263-90C8-5A6C593F91D6}" destId="{B76D201A-D003-4220-838E-101ECF8A21D8}" srcOrd="0" destOrd="0" presId="urn:microsoft.com/office/officeart/2005/8/layout/hierarchy1"/>
    <dgm:cxn modelId="{5CF6DB1D-391C-46AB-9D20-FA3CAB106FDF}" type="presParOf" srcId="{B76D201A-D003-4220-838E-101ECF8A21D8}" destId="{098BB56D-FD95-485B-8F9F-63120E572183}" srcOrd="0" destOrd="0" presId="urn:microsoft.com/office/officeart/2005/8/layout/hierarchy1"/>
    <dgm:cxn modelId="{C96440E9-64BF-4ED3-B990-D1DDC1E64C4F}" type="presParOf" srcId="{B76D201A-D003-4220-838E-101ECF8A21D8}" destId="{1A194083-FB93-414F-BB35-FDA1C55B4560}" srcOrd="1" destOrd="0" presId="urn:microsoft.com/office/officeart/2005/8/layout/hierarchy1"/>
    <dgm:cxn modelId="{788DA8E5-193A-4DC1-B3DF-68D281E67E10}" type="presParOf" srcId="{3AE4FE66-ADA5-4263-90C8-5A6C593F91D6}" destId="{DC54712C-C358-49A6-8335-3A6E0157E864}" srcOrd="1" destOrd="0" presId="urn:microsoft.com/office/officeart/2005/8/layout/hierarchy1"/>
    <dgm:cxn modelId="{EFA533E8-ECFA-4A0E-847E-D3816549F3F6}" type="presParOf" srcId="{DC54712C-C358-49A6-8335-3A6E0157E864}" destId="{B44F5CA1-A196-4915-88F8-2F29D2B1A3D2}" srcOrd="0" destOrd="0" presId="urn:microsoft.com/office/officeart/2005/8/layout/hierarchy1"/>
    <dgm:cxn modelId="{9AE53D9C-DFEE-4CE8-AE63-FBCB615829FA}" type="presParOf" srcId="{DC54712C-C358-49A6-8335-3A6E0157E864}" destId="{A242023B-3E20-437F-A33F-B6AD01FB7126}" srcOrd="1" destOrd="0" presId="urn:microsoft.com/office/officeart/2005/8/layout/hierarchy1"/>
    <dgm:cxn modelId="{D06FA29D-F89F-4031-8F6B-6518C21D9BB7}" type="presParOf" srcId="{A242023B-3E20-437F-A33F-B6AD01FB7126}" destId="{72C6DC7C-E529-4805-887F-A9322F044F77}" srcOrd="0" destOrd="0" presId="urn:microsoft.com/office/officeart/2005/8/layout/hierarchy1"/>
    <dgm:cxn modelId="{09A08F2E-E39A-47E6-A165-09C20658D6DE}" type="presParOf" srcId="{72C6DC7C-E529-4805-887F-A9322F044F77}" destId="{635A979F-D798-426E-B78B-63C0BB98658E}" srcOrd="0" destOrd="0" presId="urn:microsoft.com/office/officeart/2005/8/layout/hierarchy1"/>
    <dgm:cxn modelId="{A4756478-D440-4998-B393-A1FFC2845FD3}" type="presParOf" srcId="{72C6DC7C-E529-4805-887F-A9322F044F77}" destId="{2C1803C7-E707-4A62-9AC3-05AB6E3D99EC}" srcOrd="1" destOrd="0" presId="urn:microsoft.com/office/officeart/2005/8/layout/hierarchy1"/>
    <dgm:cxn modelId="{41D504C7-CD9B-441A-B3EB-568B7FF2D6EE}" type="presParOf" srcId="{A242023B-3E20-437F-A33F-B6AD01FB7126}" destId="{CA17CFBD-78AD-448F-A3B9-ED46BBE73EB3}" srcOrd="1" destOrd="0" presId="urn:microsoft.com/office/officeart/2005/8/layout/hierarchy1"/>
    <dgm:cxn modelId="{71862F93-0ABD-4BA0-B695-A46CDA7E8E1C}" type="presParOf" srcId="{CA17CFBD-78AD-448F-A3B9-ED46BBE73EB3}" destId="{4B073C9E-C9B8-443B-A07F-2F88AA3DF933}" srcOrd="0" destOrd="0" presId="urn:microsoft.com/office/officeart/2005/8/layout/hierarchy1"/>
    <dgm:cxn modelId="{FFB75932-039B-481F-8195-1D44B73109C4}" type="presParOf" srcId="{CA17CFBD-78AD-448F-A3B9-ED46BBE73EB3}" destId="{598D28D1-C7CB-4284-AF36-3C736A4D1D3B}" srcOrd="1" destOrd="0" presId="urn:microsoft.com/office/officeart/2005/8/layout/hierarchy1"/>
    <dgm:cxn modelId="{2CA580AD-AFD7-416F-8BC5-043C443AD8DA}" type="presParOf" srcId="{598D28D1-C7CB-4284-AF36-3C736A4D1D3B}" destId="{32420552-C375-4394-A801-07167DBB8B93}" srcOrd="0" destOrd="0" presId="urn:microsoft.com/office/officeart/2005/8/layout/hierarchy1"/>
    <dgm:cxn modelId="{49A15A6B-CFE6-4A30-A389-E35059D2A55E}" type="presParOf" srcId="{32420552-C375-4394-A801-07167DBB8B93}" destId="{A3262986-D190-4445-A065-C03136A34887}" srcOrd="0" destOrd="0" presId="urn:microsoft.com/office/officeart/2005/8/layout/hierarchy1"/>
    <dgm:cxn modelId="{39EEB137-D73B-4B73-95B6-0D5A4E853829}" type="presParOf" srcId="{32420552-C375-4394-A801-07167DBB8B93}" destId="{11F5D1EE-F0EA-4904-B418-C43C2A37BDDA}" srcOrd="1" destOrd="0" presId="urn:microsoft.com/office/officeart/2005/8/layout/hierarchy1"/>
    <dgm:cxn modelId="{F8903AAF-9AD9-4035-9B0A-EBFBD9D71E51}" type="presParOf" srcId="{598D28D1-C7CB-4284-AF36-3C736A4D1D3B}" destId="{3ED65264-A7D4-46D0-85A4-4B504F2BF9E7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9A65A-CD6E-4330-BDE3-C1998C3F03E9}" type="datetimeFigureOut">
              <a:rPr lang="zh-CN" altLang="en-US" smtClean="0"/>
              <a:t>2013/8/11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312FC-0109-425A-832C-41F7BF78B5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B46E5-7F8C-4F78-87D0-EBDD79C7E920}" type="slidenum">
              <a:rPr lang="zh-CN" altLang="en-US" smtClean="0"/>
              <a:pPr/>
              <a:t>148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87289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B46E5-7F8C-4F78-87D0-EBDD79C7E920}" type="slidenum">
              <a:rPr lang="zh-CN" altLang="en-US" smtClean="0"/>
              <a:pPr/>
              <a:t>155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903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5" name="副标题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1" name="日期占位符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2013/8/11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9725"/>
            <a:ext cx="7239000" cy="48466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246563" y="6557963"/>
            <a:ext cx="2001837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C0C88-698B-411A-B51B-619C0EA3BE0F}" type="datetimeFigureOut">
              <a:rPr lang="zh-CN" altLang="en-US"/>
              <a:pPr>
                <a:defRPr/>
              </a:pPr>
              <a:t>2013/8/11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557963"/>
            <a:ext cx="3657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251575" y="6556375"/>
            <a:ext cx="588963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491E4-FA5D-4897-94D4-3926F6A026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2013/8/11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2013/8/11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4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1" name="文本占位符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7" name="日期占位符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2013/8/11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eg"/><Relationship Id="rId13" Type="http://schemas.openxmlformats.org/officeDocument/2006/relationships/image" Target="../media/image63.jpe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1.jpeg"/><Relationship Id="rId5" Type="http://schemas.openxmlformats.org/officeDocument/2006/relationships/image" Target="../media/image55.png"/><Relationship Id="rId10" Type="http://schemas.openxmlformats.org/officeDocument/2006/relationships/image" Target="../media/image60.jpeg"/><Relationship Id="rId4" Type="http://schemas.openxmlformats.org/officeDocument/2006/relationships/image" Target="../media/image54.png"/><Relationship Id="rId9" Type="http://schemas.openxmlformats.org/officeDocument/2006/relationships/image" Target="../media/image59.jpe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54442" y="2143116"/>
            <a:ext cx="5114778" cy="1571636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 err="1" smtClean="0"/>
              <a:t>Verilog</a:t>
            </a:r>
            <a:r>
              <a:rPr lang="zh-CN" altLang="en-US" sz="6000" dirty="0" smtClean="0"/>
              <a:t>介绍</a:t>
            </a:r>
            <a:endParaRPr lang="zh-CN" altLang="en-US"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结构建模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电路的功能和结构</a:t>
            </a:r>
            <a:endParaRPr lang="en-US" altLang="zh-CN" dirty="0" smtClean="0"/>
          </a:p>
          <a:p>
            <a:r>
              <a:rPr lang="zh-CN" altLang="en-US" dirty="0" smtClean="0"/>
              <a:t>牵涉特定的硬件</a:t>
            </a:r>
            <a:endParaRPr lang="en-US" altLang="zh-CN" dirty="0" smtClean="0"/>
          </a:p>
          <a:p>
            <a:r>
              <a:rPr lang="zh-CN" altLang="en-US" dirty="0" smtClean="0"/>
              <a:t>目的是综合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QQ截图2013071123385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3286124"/>
            <a:ext cx="5659716" cy="2928958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两种类型的块执行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顺序块</a:t>
            </a:r>
            <a:r>
              <a:rPr lang="en-US" altLang="zh-CN" dirty="0" smtClean="0"/>
              <a:t>-</a:t>
            </a:r>
            <a:r>
              <a:rPr lang="zh-CN" altLang="en-US" dirty="0" smtClean="0"/>
              <a:t>在</a:t>
            </a:r>
            <a:r>
              <a:rPr lang="en-US" altLang="zh-CN" dirty="0" smtClean="0"/>
              <a:t>begin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end</a:t>
            </a:r>
            <a:r>
              <a:rPr lang="zh-CN" altLang="en-US" dirty="0" smtClean="0"/>
              <a:t>之间的描述按顺序执行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-</a:t>
            </a:r>
            <a:r>
              <a:rPr lang="zh-CN" altLang="en-US" dirty="0" smtClean="0"/>
              <a:t>如果在一个</a:t>
            </a:r>
            <a:r>
              <a:rPr lang="en-US" altLang="zh-CN" dirty="0" smtClean="0"/>
              <a:t>initial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always</a:t>
            </a:r>
            <a:r>
              <a:rPr lang="zh-CN" altLang="en-US" dirty="0" smtClean="0"/>
              <a:t>块之间有多行为描述并且你想要按顺序执行这些描述，描述必须用关键词</a:t>
            </a:r>
            <a:r>
              <a:rPr lang="en-US" altLang="zh-CN" dirty="0" smtClean="0"/>
              <a:t>begin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end</a:t>
            </a:r>
            <a:r>
              <a:rPr lang="zh-CN" altLang="en-US" dirty="0" smtClean="0"/>
              <a:t>分组</a:t>
            </a:r>
            <a:endParaRPr lang="en-US" altLang="zh-CN" dirty="0" smtClean="0"/>
          </a:p>
          <a:p>
            <a:r>
              <a:rPr lang="zh-CN" altLang="en-US" dirty="0" smtClean="0"/>
              <a:t>平行块</a:t>
            </a:r>
            <a:r>
              <a:rPr lang="en-US" altLang="zh-CN" dirty="0" smtClean="0"/>
              <a:t>-</a:t>
            </a:r>
            <a:r>
              <a:rPr lang="zh-CN" altLang="en-US" dirty="0" smtClean="0"/>
              <a:t>在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之间的描述平行执行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-</a:t>
            </a:r>
            <a:r>
              <a:rPr lang="zh-CN" altLang="en-US" dirty="0" smtClean="0"/>
              <a:t>如果再一个</a:t>
            </a:r>
            <a:r>
              <a:rPr lang="en-US" altLang="zh-CN" dirty="0" smtClean="0"/>
              <a:t>initial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always</a:t>
            </a:r>
            <a:r>
              <a:rPr lang="zh-CN" altLang="en-US" dirty="0" smtClean="0"/>
              <a:t>块之间有多行为描述并且你想要平行执行这些描述，描述必须用关键词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分组</a:t>
            </a:r>
            <a:endParaRPr lang="zh-CN" altLang="en-US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顺序块和平行块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顺序块和平行块可以嵌套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2500306"/>
            <a:ext cx="601980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4037654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/>
              <a:t>行为建模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tasks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functions</a:t>
            </a:r>
            <a:endParaRPr lang="zh-CN" altLang="en-US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Verilog</a:t>
            </a:r>
            <a:r>
              <a:rPr lang="zh-CN" altLang="en-US" dirty="0" smtClean="0"/>
              <a:t>模块的组成</a:t>
            </a:r>
            <a:endParaRPr lang="zh-CN" altLang="en-US" dirty="0"/>
          </a:p>
        </p:txBody>
      </p:sp>
      <p:pic>
        <p:nvPicPr>
          <p:cNvPr id="4" name="内容占位符 3" descr="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1908969"/>
            <a:ext cx="6858000" cy="4248150"/>
          </a:xfr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Verilog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functions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tasks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功能和任务是一些子程序</a:t>
            </a:r>
            <a:endParaRPr lang="en-US" altLang="zh-CN" dirty="0" smtClean="0"/>
          </a:p>
          <a:p>
            <a:r>
              <a:rPr lang="zh-CN" altLang="en-US" dirty="0" smtClean="0"/>
              <a:t>对在模块中重复的代码有效</a:t>
            </a:r>
            <a:endParaRPr lang="en-US" altLang="zh-CN" dirty="0" smtClean="0"/>
          </a:p>
          <a:p>
            <a:r>
              <a:rPr lang="zh-CN" altLang="en-US" dirty="0" smtClean="0"/>
              <a:t>增加模块可读性</a:t>
            </a:r>
            <a:endParaRPr lang="en-US" altLang="zh-CN" dirty="0" smtClean="0"/>
          </a:p>
          <a:p>
            <a:r>
              <a:rPr lang="en-US" altLang="zh-CN" dirty="0" smtClean="0"/>
              <a:t>Function</a:t>
            </a:r>
          </a:p>
          <a:p>
            <a:pPr>
              <a:buNone/>
            </a:pPr>
            <a:r>
              <a:rPr lang="en-US" altLang="zh-CN" dirty="0" smtClean="0"/>
              <a:t>-</a:t>
            </a:r>
            <a:r>
              <a:rPr lang="zh-CN" altLang="en-US" dirty="0" smtClean="0"/>
              <a:t>返回一个基于输入的值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-</a:t>
            </a:r>
            <a:r>
              <a:rPr lang="zh-CN" altLang="en-US" dirty="0" smtClean="0"/>
              <a:t>产生组合逻辑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-</a:t>
            </a:r>
            <a:r>
              <a:rPr lang="zh-CN" altLang="en-US" dirty="0" smtClean="0"/>
              <a:t>在表达中的应用：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assign </a:t>
            </a:r>
            <a:r>
              <a:rPr lang="en-US" altLang="zh-CN" dirty="0" err="1" smtClean="0"/>
              <a:t>mult_out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mult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ina,inb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Tasks</a:t>
            </a:r>
          </a:p>
          <a:p>
            <a:pPr>
              <a:buNone/>
            </a:pPr>
            <a:r>
              <a:rPr lang="en-US" altLang="zh-CN" dirty="0" smtClean="0"/>
              <a:t>-</a:t>
            </a:r>
            <a:r>
              <a:rPr lang="zh-CN" altLang="en-US" dirty="0" smtClean="0"/>
              <a:t>和其他语言中的程序相似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-</a:t>
            </a:r>
            <a:r>
              <a:rPr lang="zh-CN" altLang="en-US" dirty="0" smtClean="0"/>
              <a:t>可能是组合的或记名的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-tasks</a:t>
            </a:r>
            <a:r>
              <a:rPr lang="zh-CN" altLang="en-US" dirty="0" smtClean="0"/>
              <a:t>被如下描述调用：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stm_out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nxt,first,sel,filter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为倍增器创建一个</a:t>
            </a:r>
            <a:r>
              <a:rPr lang="en-US" altLang="zh-CN" dirty="0" smtClean="0"/>
              <a:t>function</a:t>
            </a:r>
            <a:endParaRPr lang="zh-CN" altLang="en-US" dirty="0"/>
          </a:p>
        </p:txBody>
      </p:sp>
      <p:pic>
        <p:nvPicPr>
          <p:cNvPr id="4" name="内容占位符 3" descr="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512" y="3013869"/>
            <a:ext cx="5286375" cy="2038350"/>
          </a:xfr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-</a:t>
            </a:r>
            <a:r>
              <a:rPr lang="zh-CN" altLang="en-US" dirty="0" smtClean="0"/>
              <a:t>乘法器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function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94" y="2285992"/>
            <a:ext cx="2381250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-Mac</a:t>
            </a:r>
            <a:endParaRPr lang="zh-CN" altLang="en-US" dirty="0"/>
          </a:p>
        </p:txBody>
      </p:sp>
      <p:pic>
        <p:nvPicPr>
          <p:cNvPr id="4" name="内容占位符 3" descr="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837" y="1899444"/>
            <a:ext cx="6943725" cy="4267200"/>
          </a:xfr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为状态机输出创建一个</a:t>
            </a:r>
            <a:r>
              <a:rPr lang="en-US" altLang="zh-CN" dirty="0" smtClean="0"/>
              <a:t>task</a:t>
            </a:r>
            <a:endParaRPr lang="zh-CN" altLang="en-US" dirty="0"/>
          </a:p>
        </p:txBody>
      </p:sp>
      <p:pic>
        <p:nvPicPr>
          <p:cNvPr id="4" name="内容占位符 3" descr="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612" y="2123281"/>
            <a:ext cx="6734175" cy="3819525"/>
          </a:xfr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-</a:t>
            </a:r>
            <a:r>
              <a:rPr lang="zh-CN" altLang="en-US" dirty="0" smtClean="0"/>
              <a:t>状态机输出</a:t>
            </a:r>
            <a:endParaRPr lang="zh-CN" altLang="en-US" dirty="0"/>
          </a:p>
        </p:txBody>
      </p:sp>
      <p:pic>
        <p:nvPicPr>
          <p:cNvPr id="4" name="内容占位符 3" descr="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061369"/>
            <a:ext cx="5867400" cy="394335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更多术语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寄存器传输级（</a:t>
            </a:r>
            <a:r>
              <a:rPr lang="en-US" altLang="zh-CN" dirty="0" smtClean="0"/>
              <a:t>RTL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</a:t>
            </a:r>
            <a:r>
              <a:rPr lang="zh-CN" altLang="en-US" dirty="0" smtClean="0"/>
              <a:t>一种行为建模，目的是综合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暗示或推断硬件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可完成综合</a:t>
            </a:r>
            <a:endParaRPr lang="en-US" altLang="zh-CN" dirty="0" smtClean="0"/>
          </a:p>
          <a:p>
            <a:r>
              <a:rPr lang="zh-CN" altLang="en-US" dirty="0" smtClean="0"/>
              <a:t>综合</a:t>
            </a:r>
            <a:r>
              <a:rPr lang="en-US" altLang="zh-CN" dirty="0" smtClean="0"/>
              <a:t>-</a:t>
            </a:r>
            <a:r>
              <a:rPr lang="zh-CN" altLang="en-US" dirty="0" smtClean="0"/>
              <a:t>把硬件描述语言（</a:t>
            </a:r>
            <a:r>
              <a:rPr lang="en-US" altLang="zh-CN" dirty="0" smtClean="0"/>
              <a:t>HDL</a:t>
            </a:r>
            <a:r>
              <a:rPr lang="zh-CN" altLang="en-US" dirty="0" smtClean="0"/>
              <a:t>）翻译为一个电路然后最优化代表电路</a:t>
            </a:r>
            <a:endParaRPr lang="en-US" altLang="zh-CN" dirty="0" smtClean="0"/>
          </a:p>
          <a:p>
            <a:r>
              <a:rPr lang="en-US" altLang="zh-CN" dirty="0" smtClean="0"/>
              <a:t>RTL</a:t>
            </a:r>
            <a:r>
              <a:rPr lang="zh-CN" altLang="en-US" dirty="0" smtClean="0"/>
              <a:t>综合</a:t>
            </a:r>
            <a:r>
              <a:rPr lang="en-US" altLang="zh-CN" dirty="0" smtClean="0"/>
              <a:t>-</a:t>
            </a:r>
            <a:r>
              <a:rPr lang="zh-CN" altLang="en-US" dirty="0" smtClean="0"/>
              <a:t>把</a:t>
            </a:r>
            <a:r>
              <a:rPr lang="en-US" altLang="zh-CN" dirty="0" smtClean="0"/>
              <a:t>RTL</a:t>
            </a:r>
            <a:r>
              <a:rPr lang="zh-CN" altLang="en-US" dirty="0" smtClean="0"/>
              <a:t>硬件模块翻译为优化技术的过程，是具体的门级实现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状态机</a:t>
            </a:r>
            <a:endParaRPr lang="zh-CN" altLang="en-US" dirty="0"/>
          </a:p>
        </p:txBody>
      </p:sp>
      <p:pic>
        <p:nvPicPr>
          <p:cNvPr id="4" name="内容占位符 3" descr="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2" y="1714488"/>
            <a:ext cx="5400675" cy="4038600"/>
          </a:xfr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差异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Functions</a:t>
            </a:r>
          </a:p>
          <a:p>
            <a:pPr>
              <a:buNone/>
            </a:pPr>
            <a:r>
              <a:rPr lang="zh-CN" altLang="en-US" dirty="0" smtClean="0"/>
              <a:t>可以开启另一个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但不可以开启另一个</a:t>
            </a:r>
            <a:r>
              <a:rPr lang="en-US" altLang="zh-CN" dirty="0" smtClean="0"/>
              <a:t>task</a:t>
            </a:r>
          </a:p>
          <a:p>
            <a:pPr>
              <a:buNone/>
            </a:pPr>
            <a:r>
              <a:rPr lang="zh-CN" altLang="en-US" dirty="0" smtClean="0"/>
              <a:t>总是在不用仿真时间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不可以包含任何延时，项目或定时控制描述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必须包含至少一个输入参数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总是返回单一值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不包含输出或双向端口参数</a:t>
            </a:r>
            <a:endParaRPr lang="en-US" altLang="zh-CN" dirty="0" smtClean="0"/>
          </a:p>
          <a:p>
            <a:r>
              <a:rPr lang="en-US" altLang="zh-CN" dirty="0" smtClean="0"/>
              <a:t>Tasks</a:t>
            </a:r>
          </a:p>
          <a:p>
            <a:pPr>
              <a:buNone/>
            </a:pPr>
            <a:r>
              <a:rPr lang="zh-CN" altLang="en-US" dirty="0" smtClean="0"/>
              <a:t>可以开启其他</a:t>
            </a:r>
            <a:r>
              <a:rPr lang="en-US" altLang="zh-CN" dirty="0" smtClean="0"/>
              <a:t>tasks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functions</a:t>
            </a:r>
          </a:p>
          <a:p>
            <a:pPr>
              <a:buNone/>
            </a:pPr>
            <a:r>
              <a:rPr lang="zh-CN" altLang="en-US" dirty="0" smtClean="0"/>
              <a:t>可能在一个非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的仿真时间内执行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可能包含延时，项目或定时控制描述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可能有</a:t>
            </a:r>
            <a:r>
              <a:rPr lang="en-US" altLang="zh-CN" dirty="0" smtClean="0"/>
              <a:t>0</a:t>
            </a:r>
            <a:r>
              <a:rPr lang="zh-CN" altLang="en-US" dirty="0" smtClean="0"/>
              <a:t>个或多个输入，输出，或者双向端口参数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返回</a:t>
            </a:r>
            <a:r>
              <a:rPr lang="en-US" altLang="zh-CN" dirty="0" smtClean="0"/>
              <a:t>0</a:t>
            </a:r>
            <a:r>
              <a:rPr lang="zh-CN" altLang="en-US" dirty="0" smtClean="0"/>
              <a:t>个或多个值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/>
          <p:cNvSpPr>
            <a:spLocks noGrp="1"/>
          </p:cNvSpPr>
          <p:nvPr>
            <p:ph type="title"/>
          </p:nvPr>
        </p:nvSpPr>
        <p:spPr bwMode="auto">
          <a:xfrm>
            <a:off x="395288" y="260350"/>
            <a:ext cx="5400675" cy="576263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cap="none" smtClean="0">
                <a:ln>
                  <a:noFill/>
                </a:ln>
                <a:solidFill>
                  <a:schemeClr val="accent2"/>
                </a:solidFill>
                <a:ea typeface="宋体" charset="-122"/>
              </a:rPr>
              <a:t>回顾</a:t>
            </a:r>
            <a:r>
              <a:rPr lang="en-US" altLang="zh-CN" sz="3200" cap="none" smtClean="0">
                <a:ln>
                  <a:noFill/>
                </a:ln>
                <a:solidFill>
                  <a:schemeClr val="accent2"/>
                </a:solidFill>
                <a:latin typeface="宋体" charset="-122"/>
                <a:ea typeface="宋体" charset="-122"/>
              </a:rPr>
              <a:t>——</a:t>
            </a:r>
            <a:r>
              <a:rPr lang="zh-CN" altLang="en-US" sz="3200" cap="none" smtClean="0">
                <a:ln>
                  <a:noFill/>
                </a:ln>
                <a:solidFill>
                  <a:schemeClr val="accent2"/>
                </a:solidFill>
                <a:ea typeface="宋体" charset="-122"/>
              </a:rPr>
              <a:t>行为建模</a:t>
            </a:r>
            <a:endParaRPr lang="zh-CN" altLang="en-US" sz="2800" cap="none" smtClean="0">
              <a:ln>
                <a:noFill/>
              </a:ln>
              <a:solidFill>
                <a:schemeClr val="accent2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323850" y="1700213"/>
            <a:ext cx="4572000" cy="366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b="1">
                <a:latin typeface="Times New Roman" pitchFamily="18" charset="0"/>
              </a:rPr>
              <a:t>module </a:t>
            </a:r>
            <a:r>
              <a:rPr lang="en-US" altLang="zh-CN" sz="1800">
                <a:latin typeface="Times New Roman" pitchFamily="18" charset="0"/>
              </a:rPr>
              <a:t>full_adder4(fco, fsum, cin, a, b);</a:t>
            </a:r>
          </a:p>
          <a:p>
            <a:endParaRPr lang="en-US" altLang="zh-CN" sz="1800">
              <a:latin typeface="Times New Roman" pitchFamily="18" charset="0"/>
            </a:endParaRPr>
          </a:p>
          <a:p>
            <a:r>
              <a:rPr lang="en-US" altLang="zh-CN" sz="1800" b="1">
                <a:latin typeface="Times New Roman" pitchFamily="18" charset="0"/>
              </a:rPr>
              <a:t>output </a:t>
            </a:r>
            <a:r>
              <a:rPr lang="en-US" altLang="zh-CN" sz="1800">
                <a:latin typeface="Times New Roman" pitchFamily="18" charset="0"/>
              </a:rPr>
              <a:t>[3:0] fsum;</a:t>
            </a:r>
          </a:p>
          <a:p>
            <a:r>
              <a:rPr lang="en-US" altLang="zh-CN" sz="1800" b="1">
                <a:latin typeface="Times New Roman" pitchFamily="18" charset="0"/>
              </a:rPr>
              <a:t>output </a:t>
            </a:r>
            <a:r>
              <a:rPr lang="en-US" altLang="zh-CN" sz="1800">
                <a:latin typeface="Times New Roman" pitchFamily="18" charset="0"/>
              </a:rPr>
              <a:t>fco;</a:t>
            </a:r>
          </a:p>
          <a:p>
            <a:r>
              <a:rPr lang="en-US" altLang="zh-CN" sz="1800" b="1">
                <a:latin typeface="Times New Roman" pitchFamily="18" charset="0"/>
              </a:rPr>
              <a:t>input </a:t>
            </a:r>
            <a:r>
              <a:rPr lang="en-US" altLang="zh-CN" sz="1800">
                <a:latin typeface="Times New Roman" pitchFamily="18" charset="0"/>
              </a:rPr>
              <a:t>[3:0] a, b;</a:t>
            </a:r>
          </a:p>
          <a:p>
            <a:r>
              <a:rPr lang="en-US" altLang="zh-CN" sz="1800" b="1">
                <a:latin typeface="Times New Roman" pitchFamily="18" charset="0"/>
              </a:rPr>
              <a:t>input </a:t>
            </a:r>
            <a:r>
              <a:rPr lang="en-US" altLang="zh-CN" sz="1800">
                <a:latin typeface="Times New Roman" pitchFamily="18" charset="0"/>
              </a:rPr>
              <a:t>cin;</a:t>
            </a:r>
          </a:p>
          <a:p>
            <a:endParaRPr lang="en-US" altLang="zh-CN" sz="1800">
              <a:latin typeface="Times New Roman" pitchFamily="18" charset="0"/>
            </a:endParaRPr>
          </a:p>
          <a:p>
            <a:r>
              <a:rPr lang="en-US" altLang="zh-CN" sz="1800" b="1">
                <a:latin typeface="Times New Roman" pitchFamily="18" charset="0"/>
              </a:rPr>
              <a:t>wire </a:t>
            </a:r>
            <a:r>
              <a:rPr lang="en-US" altLang="zh-CN" sz="1800">
                <a:latin typeface="Times New Roman" pitchFamily="18" charset="0"/>
              </a:rPr>
              <a:t>[3:0] fco, fsum;</a:t>
            </a:r>
          </a:p>
          <a:p>
            <a:r>
              <a:rPr lang="en-US" altLang="zh-CN" sz="1800" b="1">
                <a:latin typeface="Times New Roman" pitchFamily="18" charset="0"/>
              </a:rPr>
              <a:t>wire </a:t>
            </a:r>
            <a:r>
              <a:rPr lang="en-US" altLang="zh-CN" sz="1800">
                <a:latin typeface="Times New Roman" pitchFamily="18" charset="0"/>
              </a:rPr>
              <a:t>cin;</a:t>
            </a:r>
          </a:p>
          <a:p>
            <a:endParaRPr lang="en-US" altLang="zh-CN" sz="1800">
              <a:latin typeface="Times New Roman" pitchFamily="18" charset="0"/>
            </a:endParaRPr>
          </a:p>
          <a:p>
            <a:r>
              <a:rPr lang="en-US" altLang="zh-CN" sz="1800" b="1">
                <a:latin typeface="Times New Roman" pitchFamily="18" charset="0"/>
              </a:rPr>
              <a:t>assign </a:t>
            </a:r>
            <a:r>
              <a:rPr lang="en-US" altLang="zh-CN" sz="1800">
                <a:latin typeface="Times New Roman" pitchFamily="18" charset="0"/>
              </a:rPr>
              <a:t>{fco, fsum} = cin + a + b;</a:t>
            </a:r>
          </a:p>
          <a:p>
            <a:endParaRPr lang="en-US" altLang="zh-CN" sz="1800">
              <a:latin typeface="Times New Roman" pitchFamily="18" charset="0"/>
            </a:endParaRPr>
          </a:p>
          <a:p>
            <a:r>
              <a:rPr lang="en-US" altLang="zh-CN" sz="1800" b="1">
                <a:latin typeface="Times New Roman" pitchFamily="18" charset="0"/>
              </a:rPr>
              <a:t>endmodule</a:t>
            </a:r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4427538" y="1700213"/>
            <a:ext cx="4464050" cy="366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b="1">
                <a:latin typeface="Times New Roman" pitchFamily="18" charset="0"/>
              </a:rPr>
              <a:t>module </a:t>
            </a:r>
            <a:r>
              <a:rPr lang="en-US" altLang="zh-CN" sz="1800">
                <a:latin typeface="Times New Roman" pitchFamily="18" charset="0"/>
              </a:rPr>
              <a:t>fll_add4(fco, fsum, cin, a, b);</a:t>
            </a:r>
          </a:p>
          <a:p>
            <a:endParaRPr lang="en-US" altLang="zh-CN" sz="1800">
              <a:latin typeface="Times New Roman" pitchFamily="18" charset="0"/>
            </a:endParaRPr>
          </a:p>
          <a:p>
            <a:r>
              <a:rPr lang="en-US" altLang="zh-CN" sz="1800" b="1">
                <a:latin typeface="Times New Roman" pitchFamily="18" charset="0"/>
              </a:rPr>
              <a:t>output </a:t>
            </a:r>
            <a:r>
              <a:rPr lang="en-US" altLang="zh-CN" sz="1800">
                <a:latin typeface="Times New Roman" pitchFamily="18" charset="0"/>
              </a:rPr>
              <a:t>[3:0] fsum;</a:t>
            </a:r>
          </a:p>
          <a:p>
            <a:r>
              <a:rPr lang="en-US" altLang="zh-CN" sz="1800" b="1">
                <a:latin typeface="Times New Roman" pitchFamily="18" charset="0"/>
              </a:rPr>
              <a:t>output </a:t>
            </a:r>
            <a:r>
              <a:rPr lang="en-US" altLang="zh-CN" sz="1800">
                <a:latin typeface="Times New Roman" pitchFamily="18" charset="0"/>
              </a:rPr>
              <a:t>fco;</a:t>
            </a:r>
          </a:p>
          <a:p>
            <a:r>
              <a:rPr lang="en-US" altLang="zh-CN" sz="1800" b="1">
                <a:latin typeface="Times New Roman" pitchFamily="18" charset="0"/>
              </a:rPr>
              <a:t>input </a:t>
            </a:r>
            <a:r>
              <a:rPr lang="en-US" altLang="zh-CN" sz="1800">
                <a:latin typeface="Times New Roman" pitchFamily="18" charset="0"/>
              </a:rPr>
              <a:t>[3:0] a, b;</a:t>
            </a:r>
          </a:p>
          <a:p>
            <a:r>
              <a:rPr lang="en-US" altLang="zh-CN" sz="1800" b="1">
                <a:latin typeface="Times New Roman" pitchFamily="18" charset="0"/>
              </a:rPr>
              <a:t>input </a:t>
            </a:r>
            <a:r>
              <a:rPr lang="en-US" altLang="zh-CN" sz="1800">
                <a:latin typeface="Times New Roman" pitchFamily="18" charset="0"/>
              </a:rPr>
              <a:t>cin;</a:t>
            </a:r>
          </a:p>
          <a:p>
            <a:endParaRPr lang="en-US" altLang="zh-CN" sz="1800">
              <a:latin typeface="Times New Roman" pitchFamily="18" charset="0"/>
            </a:endParaRPr>
          </a:p>
          <a:p>
            <a:r>
              <a:rPr lang="en-US" altLang="zh-CN" sz="1800" b="1">
                <a:latin typeface="Times New Roman" pitchFamily="18" charset="0"/>
              </a:rPr>
              <a:t>reg </a:t>
            </a:r>
            <a:r>
              <a:rPr lang="en-US" altLang="zh-CN" sz="1800">
                <a:latin typeface="Times New Roman" pitchFamily="18" charset="0"/>
              </a:rPr>
              <a:t>[3:0] fco, fsum;</a:t>
            </a:r>
          </a:p>
          <a:p>
            <a:endParaRPr lang="en-US" altLang="zh-CN" sz="1800">
              <a:latin typeface="Times New Roman" pitchFamily="18" charset="0"/>
            </a:endParaRPr>
          </a:p>
          <a:p>
            <a:r>
              <a:rPr lang="en-US" altLang="zh-CN" sz="1800" b="1">
                <a:latin typeface="Times New Roman" pitchFamily="18" charset="0"/>
              </a:rPr>
              <a:t>always @</a:t>
            </a:r>
            <a:r>
              <a:rPr lang="en-US" altLang="zh-CN" sz="1800">
                <a:latin typeface="Times New Roman" pitchFamily="18" charset="0"/>
              </a:rPr>
              <a:t>(cin </a:t>
            </a:r>
            <a:r>
              <a:rPr lang="en-US" altLang="zh-CN" sz="1800" b="1">
                <a:latin typeface="Times New Roman" pitchFamily="18" charset="0"/>
              </a:rPr>
              <a:t>or </a:t>
            </a:r>
            <a:r>
              <a:rPr lang="en-US" altLang="zh-CN" sz="1800">
                <a:latin typeface="Times New Roman" pitchFamily="18" charset="0"/>
              </a:rPr>
              <a:t>a </a:t>
            </a:r>
            <a:r>
              <a:rPr lang="en-US" altLang="zh-CN" sz="1800" b="1">
                <a:latin typeface="Times New Roman" pitchFamily="18" charset="0"/>
              </a:rPr>
              <a:t>or </a:t>
            </a:r>
            <a:r>
              <a:rPr lang="en-US" altLang="zh-CN" sz="1800">
                <a:latin typeface="Times New Roman" pitchFamily="18" charset="0"/>
              </a:rPr>
              <a:t>b)</a:t>
            </a:r>
          </a:p>
          <a:p>
            <a:r>
              <a:rPr lang="en-US" altLang="zh-CN" sz="1800">
                <a:latin typeface="Times New Roman" pitchFamily="18" charset="0"/>
              </a:rPr>
              <a:t>                 {fco, fsum} = cin + a + b;</a:t>
            </a:r>
          </a:p>
          <a:p>
            <a:endParaRPr lang="en-US" altLang="zh-CN" sz="1800">
              <a:latin typeface="Times New Roman" pitchFamily="18" charset="0"/>
            </a:endParaRPr>
          </a:p>
          <a:p>
            <a:r>
              <a:rPr lang="en-US" altLang="zh-CN" sz="1800" b="1">
                <a:latin typeface="Times New Roman" pitchFamily="18" charset="0"/>
              </a:rPr>
              <a:t>endmodule</a:t>
            </a:r>
            <a:endParaRPr lang="zh-CN" altLang="en-US" sz="1800">
              <a:latin typeface="Times New Roman" pitchFamily="18" charset="0"/>
            </a:endParaRPr>
          </a:p>
        </p:txBody>
      </p:sp>
      <p:sp>
        <p:nvSpPr>
          <p:cNvPr id="12292" name="Text Box 8"/>
          <p:cNvSpPr txBox="1">
            <a:spLocks noChangeArrowheads="1"/>
          </p:cNvSpPr>
          <p:nvPr/>
        </p:nvSpPr>
        <p:spPr bwMode="auto">
          <a:xfrm>
            <a:off x="611188" y="1125538"/>
            <a:ext cx="64817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latin typeface="宋体" charset="-122"/>
              </a:rPr>
              <a:t>连续赋值                          过程块</a:t>
            </a:r>
          </a:p>
        </p:txBody>
      </p:sp>
      <p:sp>
        <p:nvSpPr>
          <p:cNvPr id="12293" name="WordArt 20"/>
          <p:cNvSpPr>
            <a:spLocks noChangeArrowheads="1" noChangeShapeType="1" noTextEdit="1"/>
          </p:cNvSpPr>
          <p:nvPr/>
        </p:nvSpPr>
        <p:spPr bwMode="auto">
          <a:xfrm>
            <a:off x="900113" y="5516563"/>
            <a:ext cx="64008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宋体"/>
                <a:ea typeface="宋体"/>
              </a:rPr>
              <a:t>它们产生相同的逻辑模型和功能</a:t>
            </a:r>
          </a:p>
        </p:txBody>
      </p:sp>
      <p:sp>
        <p:nvSpPr>
          <p:cNvPr id="12294" name="Line 21"/>
          <p:cNvSpPr>
            <a:spLocks noChangeShapeType="1"/>
          </p:cNvSpPr>
          <p:nvPr/>
        </p:nvSpPr>
        <p:spPr bwMode="auto">
          <a:xfrm>
            <a:off x="4284663" y="1052513"/>
            <a:ext cx="0" cy="4392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331913" y="3213100"/>
            <a:ext cx="5329237" cy="576263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3600" cap="none" smtClean="0">
                <a:ln>
                  <a:noFill/>
                </a:ln>
                <a:solidFill>
                  <a:schemeClr val="accent2"/>
                </a:solidFill>
              </a:rPr>
              <a:t>结构建模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4757738" y="4622800"/>
            <a:ext cx="3060700" cy="172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868363" y="1517650"/>
            <a:ext cx="3240087" cy="18732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 bwMode="auto">
          <a:xfrm>
            <a:off x="457200" y="320675"/>
            <a:ext cx="6346825" cy="66040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cap="none" smtClean="0">
                <a:ln>
                  <a:noFill/>
                </a:ln>
                <a:solidFill>
                  <a:schemeClr val="accent2"/>
                </a:solidFill>
                <a:ea typeface="宋体" charset="-122"/>
              </a:rPr>
              <a:t>抽象层次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084263" y="1806575"/>
            <a:ext cx="1296987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行为模型</a:t>
            </a:r>
          </a:p>
          <a:p>
            <a:pPr algn="ctr"/>
            <a:r>
              <a:rPr lang="zh-CN" altLang="en-US"/>
              <a:t>（仅功能）</a:t>
            </a: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2165350" y="2525713"/>
            <a:ext cx="1800225" cy="720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RTL</a:t>
            </a:r>
            <a:r>
              <a:rPr lang="zh-CN" altLang="en-US"/>
              <a:t>模型</a:t>
            </a:r>
          </a:p>
          <a:p>
            <a:pPr algn="ctr"/>
            <a:r>
              <a:rPr lang="zh-CN" altLang="en-US"/>
              <a:t>（功能及推断结构）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3570288" y="1147763"/>
            <a:ext cx="18716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行为建模</a:t>
            </a:r>
          </a:p>
        </p:txBody>
      </p:sp>
      <p:sp>
        <p:nvSpPr>
          <p:cNvPr id="14343" name="AutoShape 9"/>
          <p:cNvSpPr>
            <a:spLocks noChangeArrowheads="1"/>
          </p:cNvSpPr>
          <p:nvPr/>
        </p:nvSpPr>
        <p:spPr bwMode="auto">
          <a:xfrm>
            <a:off x="4900613" y="1806575"/>
            <a:ext cx="2520950" cy="1439863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400">
                <a:latin typeface="Times New Roman" pitchFamily="18" charset="0"/>
              </a:rPr>
              <a:t>if (input</a:t>
            </a:r>
            <a:r>
              <a:rPr lang="en-US" altLang="zh-CN" sz="1400" i="1">
                <a:latin typeface="Times New Roman" pitchFamily="18" charset="0"/>
              </a:rPr>
              <a:t>1</a:t>
            </a:r>
            <a:r>
              <a:rPr lang="en-US" altLang="zh-CN" sz="1400">
                <a:latin typeface="Times New Roman" pitchFamily="18" charset="0"/>
              </a:rPr>
              <a:t>)</a:t>
            </a:r>
          </a:p>
          <a:p>
            <a:r>
              <a:rPr lang="en-US" altLang="zh-CN" sz="1400">
                <a:latin typeface="Times New Roman" pitchFamily="18" charset="0"/>
              </a:rPr>
              <a:t>    for (j=0, j&lt;8, j=j+2)</a:t>
            </a:r>
          </a:p>
          <a:p>
            <a:r>
              <a:rPr lang="en-US" altLang="zh-CN" sz="1400">
                <a:latin typeface="Times New Roman" pitchFamily="18" charset="0"/>
              </a:rPr>
              <a:t>       #5 output</a:t>
            </a:r>
            <a:r>
              <a:rPr lang="en-US" altLang="zh-CN" sz="1400" i="1">
                <a:latin typeface="Times New Roman" pitchFamily="18" charset="0"/>
              </a:rPr>
              <a:t>1 </a:t>
            </a:r>
            <a:r>
              <a:rPr lang="en-US" altLang="zh-CN" sz="1400">
                <a:latin typeface="Times New Roman" pitchFamily="18" charset="0"/>
              </a:rPr>
              <a:t>= 1’b0;</a:t>
            </a:r>
          </a:p>
          <a:p>
            <a:r>
              <a:rPr lang="en-US" altLang="zh-CN" sz="1400">
                <a:latin typeface="Times New Roman" pitchFamily="18" charset="0"/>
              </a:rPr>
              <a:t>else</a:t>
            </a:r>
          </a:p>
          <a:p>
            <a:r>
              <a:rPr lang="en-US" altLang="zh-CN" sz="1400">
                <a:latin typeface="Times New Roman" pitchFamily="18" charset="0"/>
              </a:rPr>
              <a:t>    for (j=1, j&lt;8, j=j+2)</a:t>
            </a:r>
          </a:p>
          <a:p>
            <a:r>
              <a:rPr lang="en-US" altLang="zh-CN" sz="1400">
                <a:latin typeface="Times New Roman" pitchFamily="18" charset="0"/>
              </a:rPr>
              <a:t>       #5 output</a:t>
            </a:r>
            <a:r>
              <a:rPr lang="en-US" altLang="zh-CN" sz="1400" i="1">
                <a:latin typeface="Times New Roman" pitchFamily="18" charset="0"/>
              </a:rPr>
              <a:t>1 = </a:t>
            </a:r>
            <a:r>
              <a:rPr lang="en-US" altLang="zh-CN" sz="1400">
                <a:latin typeface="Times New Roman" pitchFamily="18" charset="0"/>
              </a:rPr>
              <a:t>1’b1</a:t>
            </a:r>
            <a:r>
              <a:rPr lang="en-US" altLang="zh-CN" sz="1400" i="1">
                <a:latin typeface="Times New Roman" pitchFamily="18" charset="0"/>
              </a:rPr>
              <a:t>;</a:t>
            </a:r>
            <a:endParaRPr lang="zh-CN" altLang="en-US" sz="1400" i="1">
              <a:latin typeface="Times New Roman" pitchFamily="18" charset="0"/>
            </a:endParaRPr>
          </a:p>
        </p:txBody>
      </p:sp>
      <p:sp>
        <p:nvSpPr>
          <p:cNvPr id="14344" name="AutoShape 10"/>
          <p:cNvSpPr>
            <a:spLocks noChangeArrowheads="1"/>
          </p:cNvSpPr>
          <p:nvPr/>
        </p:nvSpPr>
        <p:spPr bwMode="auto">
          <a:xfrm>
            <a:off x="4181475" y="2309813"/>
            <a:ext cx="647700" cy="288925"/>
          </a:xfrm>
          <a:prstGeom prst="rightArrow">
            <a:avLst>
              <a:gd name="adj1" fmla="val 50000"/>
              <a:gd name="adj2" fmla="val 5604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4345" name="Text Box 12"/>
          <p:cNvSpPr txBox="1">
            <a:spLocks noChangeArrowheads="1"/>
          </p:cNvSpPr>
          <p:nvPr/>
        </p:nvSpPr>
        <p:spPr bwMode="auto">
          <a:xfrm>
            <a:off x="3995738" y="2133600"/>
            <a:ext cx="1543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000"/>
              <a:t>input1…inputn</a:t>
            </a:r>
          </a:p>
        </p:txBody>
      </p:sp>
      <p:sp>
        <p:nvSpPr>
          <p:cNvPr id="14346" name="AutoShape 13"/>
          <p:cNvSpPr>
            <a:spLocks noChangeArrowheads="1"/>
          </p:cNvSpPr>
          <p:nvPr/>
        </p:nvSpPr>
        <p:spPr bwMode="auto">
          <a:xfrm>
            <a:off x="7277100" y="2382838"/>
            <a:ext cx="720725" cy="287337"/>
          </a:xfrm>
          <a:prstGeom prst="rightArrow">
            <a:avLst>
              <a:gd name="adj1" fmla="val 50000"/>
              <a:gd name="adj2" fmla="val 6270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4347" name="Text Box 14"/>
          <p:cNvSpPr txBox="1">
            <a:spLocks noChangeArrowheads="1"/>
          </p:cNvSpPr>
          <p:nvPr/>
        </p:nvSpPr>
        <p:spPr bwMode="auto">
          <a:xfrm>
            <a:off x="7092950" y="2205038"/>
            <a:ext cx="11525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000"/>
              <a:t>output1…outputn</a:t>
            </a:r>
            <a:endParaRPr lang="zh-CN" altLang="en-US" sz="1000"/>
          </a:p>
        </p:txBody>
      </p:sp>
      <p:sp>
        <p:nvSpPr>
          <p:cNvPr id="14348" name="Line 15"/>
          <p:cNvSpPr>
            <a:spLocks noChangeShapeType="1"/>
          </p:cNvSpPr>
          <p:nvPr/>
        </p:nvSpPr>
        <p:spPr bwMode="auto">
          <a:xfrm>
            <a:off x="4181475" y="2886075"/>
            <a:ext cx="107950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9" name="Rectangle 16"/>
          <p:cNvSpPr>
            <a:spLocks noChangeArrowheads="1"/>
          </p:cNvSpPr>
          <p:nvPr/>
        </p:nvSpPr>
        <p:spPr bwMode="auto">
          <a:xfrm>
            <a:off x="4037013" y="3390900"/>
            <a:ext cx="793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抽象化</a:t>
            </a:r>
          </a:p>
        </p:txBody>
      </p:sp>
      <p:sp>
        <p:nvSpPr>
          <p:cNvPr id="14350" name="Rectangle 17"/>
          <p:cNvSpPr>
            <a:spLocks noChangeArrowheads="1"/>
          </p:cNvSpPr>
          <p:nvPr/>
        </p:nvSpPr>
        <p:spPr bwMode="auto">
          <a:xfrm>
            <a:off x="4973638" y="4038600"/>
            <a:ext cx="59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细化</a:t>
            </a: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5765800" y="4254500"/>
            <a:ext cx="1104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结构建模</a:t>
            </a:r>
          </a:p>
        </p:txBody>
      </p:sp>
      <p:sp>
        <p:nvSpPr>
          <p:cNvPr id="14352" name="Rectangle 4"/>
          <p:cNvSpPr>
            <a:spLocks noChangeArrowheads="1"/>
          </p:cNvSpPr>
          <p:nvPr/>
        </p:nvSpPr>
        <p:spPr bwMode="auto">
          <a:xfrm>
            <a:off x="4900613" y="4829175"/>
            <a:ext cx="1260475" cy="649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门级模型</a:t>
            </a:r>
          </a:p>
          <a:p>
            <a:pPr algn="ctr"/>
            <a:r>
              <a:rPr lang="zh-CN" altLang="en-US"/>
              <a:t>（功能及结构）</a:t>
            </a:r>
          </a:p>
        </p:txBody>
      </p:sp>
      <p:sp>
        <p:nvSpPr>
          <p:cNvPr id="14353" name="Rectangle 4"/>
          <p:cNvSpPr>
            <a:spLocks noChangeArrowheads="1"/>
          </p:cNvSpPr>
          <p:nvPr/>
        </p:nvSpPr>
        <p:spPr bwMode="auto">
          <a:xfrm>
            <a:off x="6124575" y="5621338"/>
            <a:ext cx="1296988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开关级模型</a:t>
            </a:r>
          </a:p>
          <a:p>
            <a:pPr algn="ctr"/>
            <a:r>
              <a:rPr lang="zh-CN" altLang="en-US"/>
              <a:t>（功能及结构）</a:t>
            </a:r>
          </a:p>
        </p:txBody>
      </p:sp>
      <p:sp>
        <p:nvSpPr>
          <p:cNvPr id="14354" name="Rectangle 4"/>
          <p:cNvSpPr>
            <a:spLocks noChangeArrowheads="1"/>
          </p:cNvSpPr>
          <p:nvPr/>
        </p:nvSpPr>
        <p:spPr bwMode="auto">
          <a:xfrm>
            <a:off x="868363" y="3894138"/>
            <a:ext cx="2965450" cy="1989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4355" name="Rectangle 4"/>
          <p:cNvSpPr>
            <a:spLocks noChangeArrowheads="1"/>
          </p:cNvSpPr>
          <p:nvPr/>
        </p:nvSpPr>
        <p:spPr bwMode="auto">
          <a:xfrm>
            <a:off x="1228725" y="5154613"/>
            <a:ext cx="1260475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低层次元件</a:t>
            </a:r>
          </a:p>
        </p:txBody>
      </p:sp>
      <p:sp>
        <p:nvSpPr>
          <p:cNvPr id="14356" name="Rectangle 4"/>
          <p:cNvSpPr>
            <a:spLocks noChangeArrowheads="1"/>
          </p:cNvSpPr>
          <p:nvPr/>
        </p:nvSpPr>
        <p:spPr bwMode="auto">
          <a:xfrm>
            <a:off x="2351088" y="4181475"/>
            <a:ext cx="1260475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/>
              <a:t>低层次元件</a:t>
            </a:r>
          </a:p>
        </p:txBody>
      </p:sp>
      <p:sp>
        <p:nvSpPr>
          <p:cNvPr id="5" name="流程图: 延期 4"/>
          <p:cNvSpPr/>
          <p:nvPr/>
        </p:nvSpPr>
        <p:spPr>
          <a:xfrm>
            <a:off x="1360488" y="4187825"/>
            <a:ext cx="288925" cy="231775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26" name="流程图: 延期 25"/>
          <p:cNvSpPr/>
          <p:nvPr/>
        </p:nvSpPr>
        <p:spPr>
          <a:xfrm>
            <a:off x="1858963" y="4568825"/>
            <a:ext cx="288925" cy="233363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7" name="直接连接符 6"/>
          <p:cNvCxnSpPr/>
          <p:nvPr/>
        </p:nvCxnSpPr>
        <p:spPr>
          <a:xfrm>
            <a:off x="868363" y="4303713"/>
            <a:ext cx="50482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868363" y="5478463"/>
            <a:ext cx="36036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26" idx="1"/>
          </p:cNvCxnSpPr>
          <p:nvPr/>
        </p:nvCxnSpPr>
        <p:spPr>
          <a:xfrm rot="10800000" flipV="1">
            <a:off x="1649413" y="4686300"/>
            <a:ext cx="209550" cy="46831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4356" idx="2"/>
          </p:cNvCxnSpPr>
          <p:nvPr/>
        </p:nvCxnSpPr>
        <p:spPr>
          <a:xfrm rot="5400000">
            <a:off x="2406650" y="4911725"/>
            <a:ext cx="657225" cy="492125"/>
          </a:xfrm>
          <a:prstGeom prst="bentConnector3">
            <a:avLst>
              <a:gd name="adj1" fmla="val 10525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606800" y="4498975"/>
            <a:ext cx="227013" cy="635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523" name="直接连接符 21522"/>
          <p:cNvCxnSpPr/>
          <p:nvPr/>
        </p:nvCxnSpPr>
        <p:spPr>
          <a:xfrm>
            <a:off x="1649413" y="4303713"/>
            <a:ext cx="7016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26" idx="3"/>
          </p:cNvCxnSpPr>
          <p:nvPr/>
        </p:nvCxnSpPr>
        <p:spPr>
          <a:xfrm>
            <a:off x="2147888" y="4686300"/>
            <a:ext cx="203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五边形 21528"/>
          <p:cNvSpPr/>
          <p:nvPr/>
        </p:nvSpPr>
        <p:spPr>
          <a:xfrm>
            <a:off x="3965575" y="4038600"/>
            <a:ext cx="360363" cy="265113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61" name="五边形 60"/>
          <p:cNvSpPr/>
          <p:nvPr/>
        </p:nvSpPr>
        <p:spPr>
          <a:xfrm>
            <a:off x="4002088" y="5535613"/>
            <a:ext cx="360362" cy="266700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63" name="流程图: 联系 62"/>
          <p:cNvSpPr/>
          <p:nvPr/>
        </p:nvSpPr>
        <p:spPr>
          <a:xfrm flipV="1">
            <a:off x="4064000" y="4894263"/>
            <a:ext cx="73025" cy="635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64" name="流程图: 联系 63"/>
          <p:cNvSpPr/>
          <p:nvPr/>
        </p:nvSpPr>
        <p:spPr>
          <a:xfrm flipV="1">
            <a:off x="4064000" y="4551363"/>
            <a:ext cx="73025" cy="635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65" name="流程图: 联系 64"/>
          <p:cNvSpPr/>
          <p:nvPr/>
        </p:nvSpPr>
        <p:spPr>
          <a:xfrm flipV="1">
            <a:off x="4073525" y="5222875"/>
            <a:ext cx="73025" cy="635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6" name="直接连接符 65"/>
          <p:cNvCxnSpPr>
            <a:endCxn id="21529" idx="1"/>
          </p:cNvCxnSpPr>
          <p:nvPr/>
        </p:nvCxnSpPr>
        <p:spPr>
          <a:xfrm>
            <a:off x="3833813" y="4170363"/>
            <a:ext cx="1317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61" idx="1"/>
          </p:cNvCxnSpPr>
          <p:nvPr/>
        </p:nvCxnSpPr>
        <p:spPr>
          <a:xfrm>
            <a:off x="3833813" y="5668963"/>
            <a:ext cx="168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五边形 74"/>
          <p:cNvSpPr/>
          <p:nvPr/>
        </p:nvSpPr>
        <p:spPr>
          <a:xfrm>
            <a:off x="293688" y="4121150"/>
            <a:ext cx="358775" cy="265113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76" name="五边形 75"/>
          <p:cNvSpPr/>
          <p:nvPr/>
        </p:nvSpPr>
        <p:spPr>
          <a:xfrm>
            <a:off x="293688" y="5535613"/>
            <a:ext cx="358775" cy="266700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77" name="流程图: 联系 76"/>
          <p:cNvSpPr/>
          <p:nvPr/>
        </p:nvSpPr>
        <p:spPr>
          <a:xfrm flipV="1">
            <a:off x="393700" y="4672013"/>
            <a:ext cx="73025" cy="635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78" name="流程图: 联系 77"/>
          <p:cNvSpPr/>
          <p:nvPr/>
        </p:nvSpPr>
        <p:spPr>
          <a:xfrm flipV="1">
            <a:off x="384175" y="4962525"/>
            <a:ext cx="73025" cy="635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79" name="流程图: 联系 78"/>
          <p:cNvSpPr/>
          <p:nvPr/>
        </p:nvSpPr>
        <p:spPr>
          <a:xfrm flipV="1">
            <a:off x="400050" y="5259388"/>
            <a:ext cx="73025" cy="635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80" name="直接连接符 79"/>
          <p:cNvCxnSpPr/>
          <p:nvPr/>
        </p:nvCxnSpPr>
        <p:spPr>
          <a:xfrm>
            <a:off x="652463" y="4254500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652463" y="5678488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81" name="Text Box 45"/>
          <p:cNvSpPr txBox="1">
            <a:spLocks noChangeArrowheads="1"/>
          </p:cNvSpPr>
          <p:nvPr/>
        </p:nvSpPr>
        <p:spPr bwMode="auto">
          <a:xfrm>
            <a:off x="179388" y="3860800"/>
            <a:ext cx="86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000"/>
              <a:t>input1</a:t>
            </a:r>
          </a:p>
        </p:txBody>
      </p:sp>
      <p:sp>
        <p:nvSpPr>
          <p:cNvPr id="14382" name="Text Box 46"/>
          <p:cNvSpPr txBox="1">
            <a:spLocks noChangeArrowheads="1"/>
          </p:cNvSpPr>
          <p:nvPr/>
        </p:nvSpPr>
        <p:spPr bwMode="auto">
          <a:xfrm>
            <a:off x="179388" y="5300663"/>
            <a:ext cx="86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000"/>
              <a:t>inputn</a:t>
            </a:r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3851275" y="3789363"/>
            <a:ext cx="86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000"/>
              <a:t>output1</a:t>
            </a:r>
          </a:p>
        </p:txBody>
      </p:sp>
      <p:sp>
        <p:nvSpPr>
          <p:cNvPr id="14384" name="Text Box 48"/>
          <p:cNvSpPr txBox="1">
            <a:spLocks noChangeArrowheads="1"/>
          </p:cNvSpPr>
          <p:nvPr/>
        </p:nvSpPr>
        <p:spPr bwMode="auto">
          <a:xfrm>
            <a:off x="3851275" y="5300663"/>
            <a:ext cx="86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000"/>
              <a:t>outputn</a:t>
            </a:r>
          </a:p>
        </p:txBody>
      </p:sp>
      <p:sp>
        <p:nvSpPr>
          <p:cNvPr id="14385" name="Text Box 49"/>
          <p:cNvSpPr txBox="1">
            <a:spLocks noChangeArrowheads="1"/>
          </p:cNvSpPr>
          <p:nvPr/>
        </p:nvSpPr>
        <p:spPr bwMode="auto">
          <a:xfrm>
            <a:off x="1619250" y="3573463"/>
            <a:ext cx="1728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/>
              <a:t>高层次元件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/>
          </p:cNvSpPr>
          <p:nvPr>
            <p:ph type="title"/>
          </p:nvPr>
        </p:nvSpPr>
        <p:spPr bwMode="auto">
          <a:xfrm>
            <a:off x="457200" y="320675"/>
            <a:ext cx="3827463" cy="587375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cap="none" smtClean="0">
                <a:ln>
                  <a:noFill/>
                </a:ln>
                <a:solidFill>
                  <a:schemeClr val="accent2"/>
                </a:solidFill>
                <a:latin typeface="宋体" charset="-122"/>
                <a:ea typeface="宋体" charset="-122"/>
              </a:rPr>
              <a:t>结构建模</a:t>
            </a:r>
          </a:p>
        </p:txBody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>
          <a:xfrm>
            <a:off x="539750" y="1268413"/>
            <a:ext cx="7239000" cy="4846637"/>
          </a:xfrm>
        </p:spPr>
        <p:txBody>
          <a:bodyPr/>
          <a:lstStyle/>
          <a:p>
            <a:pPr eaLnBrk="1" hangingPunct="1"/>
            <a:r>
              <a:rPr lang="zh-CN" altLang="en-US" smtClean="0"/>
              <a:t>阐释一个数字电路的功能及结构；</a:t>
            </a:r>
          </a:p>
          <a:p>
            <a:pPr eaLnBrk="1" hangingPunct="1"/>
            <a:r>
              <a:rPr lang="zh-CN" altLang="en-US" smtClean="0"/>
              <a:t>添加到层次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320675"/>
            <a:ext cx="3827463" cy="587375"/>
          </a:xfrm>
          <a:noFill/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cap="none" smtClean="0">
                <a:ln>
                  <a:noFill/>
                </a:ln>
                <a:solidFill>
                  <a:schemeClr val="accent2"/>
                </a:solidFill>
                <a:latin typeface="宋体" charset="-122"/>
                <a:ea typeface="宋体" charset="-122"/>
              </a:rPr>
              <a:t>Verilog</a:t>
            </a:r>
            <a:r>
              <a:rPr lang="zh-CN" altLang="en-US" sz="3200" cap="none" smtClean="0">
                <a:ln>
                  <a:noFill/>
                </a:ln>
                <a:solidFill>
                  <a:schemeClr val="accent2"/>
                </a:solidFill>
                <a:latin typeface="宋体" charset="-122"/>
                <a:ea typeface="宋体" charset="-122"/>
              </a:rPr>
              <a:t>结构建模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4294967295"/>
          </p:nvPr>
        </p:nvSpPr>
        <p:spPr>
          <a:xfrm>
            <a:off x="539750" y="1268413"/>
            <a:ext cx="7239000" cy="4846637"/>
          </a:xfrm>
        </p:spPr>
        <p:txBody>
          <a:bodyPr/>
          <a:lstStyle/>
          <a:p>
            <a:pPr eaLnBrk="1" hangingPunct="1"/>
            <a:r>
              <a:rPr lang="zh-CN" altLang="en-US" smtClean="0"/>
              <a:t>元件级建模</a:t>
            </a:r>
            <a:r>
              <a:rPr lang="en-US" altLang="zh-CN" smtClean="0"/>
              <a:t>---</a:t>
            </a:r>
            <a:r>
              <a:rPr lang="zh-CN" altLang="en-US" smtClean="0"/>
              <a:t>用户添加的较低级别的设计实例（元件）</a:t>
            </a:r>
          </a:p>
          <a:p>
            <a:pPr eaLnBrk="1" hangingPunct="1"/>
            <a:r>
              <a:rPr lang="zh-CN" altLang="en-US" smtClean="0"/>
              <a:t>门级建模</a:t>
            </a:r>
            <a:r>
              <a:rPr lang="en-US" altLang="zh-CN" smtClean="0"/>
              <a:t>---</a:t>
            </a:r>
            <a:r>
              <a:rPr lang="zh-CN" altLang="en-US" smtClean="0"/>
              <a:t>内置门级原语实例的</a:t>
            </a:r>
            <a:r>
              <a:rPr lang="en-US" altLang="zh-CN" smtClean="0"/>
              <a:t>Verilog</a:t>
            </a:r>
          </a:p>
          <a:p>
            <a:pPr>
              <a:buFont typeface="Wingdings 2" pitchFamily="18" charset="2"/>
              <a:buNone/>
            </a:pPr>
            <a:r>
              <a:rPr lang="en-US" altLang="zh-CN" smtClean="0"/>
              <a:t>       </a:t>
            </a:r>
            <a:r>
              <a:rPr lang="en-US" altLang="zh-CN" sz="2000" smtClean="0"/>
              <a:t>——</a:t>
            </a:r>
            <a:r>
              <a:rPr lang="en-US" altLang="en-US" sz="2000" smtClean="0">
                <a:ea typeface="华文新魏" pitchFamily="2" charset="-122"/>
              </a:rPr>
              <a:t>and, nand, or, nor, xor, xnor</a:t>
            </a:r>
          </a:p>
          <a:p>
            <a:pPr>
              <a:buFont typeface="Wingdings 2" pitchFamily="18" charset="2"/>
              <a:buNone/>
            </a:pPr>
            <a:r>
              <a:rPr lang="en-US" altLang="zh-CN" sz="2000" smtClean="0"/>
              <a:t>         ——</a:t>
            </a:r>
            <a:r>
              <a:rPr lang="en-US" altLang="en-US" sz="2000" smtClean="0">
                <a:ea typeface="华文新魏" pitchFamily="2" charset="-122"/>
              </a:rPr>
              <a:t>buf, bufif0, bufif1, not, notif0, notif1</a:t>
            </a:r>
            <a:endParaRPr lang="en-US" altLang="zh-CN" sz="2000" smtClean="0"/>
          </a:p>
          <a:p>
            <a:pPr eaLnBrk="1" hangingPunct="1"/>
            <a:r>
              <a:rPr lang="zh-CN" altLang="en-US" smtClean="0"/>
              <a:t>开关级建模</a:t>
            </a:r>
            <a:r>
              <a:rPr lang="en-US" altLang="zh-CN" smtClean="0"/>
              <a:t>---</a:t>
            </a:r>
            <a:r>
              <a:rPr lang="zh-CN" altLang="en-US" smtClean="0"/>
              <a:t>内置开关级原语实例的</a:t>
            </a:r>
            <a:r>
              <a:rPr lang="en-US" altLang="zh-CN" smtClean="0"/>
              <a:t>Verilog</a:t>
            </a:r>
          </a:p>
          <a:p>
            <a:pPr>
              <a:buFont typeface="Wingdings 2" pitchFamily="18" charset="2"/>
              <a:buNone/>
            </a:pPr>
            <a:r>
              <a:rPr lang="en-US" altLang="zh-CN" smtClean="0"/>
              <a:t>       </a:t>
            </a:r>
            <a:r>
              <a:rPr lang="en-US" altLang="zh-CN" sz="2000" smtClean="0"/>
              <a:t>——nmos, rnmos, pmos, rpmos, cmos, rcmos</a:t>
            </a:r>
          </a:p>
          <a:p>
            <a:pPr>
              <a:buFont typeface="Wingdings 2" pitchFamily="18" charset="2"/>
              <a:buNone/>
            </a:pPr>
            <a:r>
              <a:rPr lang="en-US" altLang="zh-CN" sz="2000" smtClean="0"/>
              <a:t>         ——tran, rtran, tranif0, rtranif0, tranif1, rtrainif1, pullup, pulldown</a:t>
            </a:r>
          </a:p>
          <a:p>
            <a:pPr>
              <a:buFont typeface="Wingdings 2" pitchFamily="18" charset="2"/>
              <a:buNone/>
            </a:pPr>
            <a:endParaRPr lang="en-US" altLang="zh-CN" sz="1000" smtClean="0"/>
          </a:p>
          <a:p>
            <a:pPr>
              <a:buFont typeface="Wingdings 2" pitchFamily="18" charset="2"/>
              <a:buNone/>
            </a:pPr>
            <a:r>
              <a:rPr lang="en-US" altLang="zh-CN" sz="2000" smtClean="0"/>
              <a:t>    </a:t>
            </a:r>
            <a:r>
              <a:rPr lang="zh-CN" altLang="en-US" sz="1800" smtClean="0">
                <a:ea typeface="华文宋体" pitchFamily="2" charset="-122"/>
              </a:rPr>
              <a:t>开关级建模暂不讨论！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320675"/>
            <a:ext cx="3827463" cy="587375"/>
          </a:xfrm>
          <a:noFill/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cap="none" smtClean="0">
                <a:ln>
                  <a:noFill/>
                </a:ln>
                <a:solidFill>
                  <a:schemeClr val="accent2"/>
                </a:solidFill>
                <a:latin typeface="宋体" charset="-122"/>
                <a:ea typeface="宋体" charset="-122"/>
              </a:rPr>
              <a:t>Verilog</a:t>
            </a:r>
            <a:r>
              <a:rPr lang="zh-CN" altLang="en-US" sz="3200" cap="none" smtClean="0">
                <a:ln>
                  <a:noFill/>
                </a:ln>
                <a:solidFill>
                  <a:schemeClr val="accent2"/>
                </a:solidFill>
                <a:latin typeface="宋体" charset="-122"/>
                <a:ea typeface="宋体" charset="-122"/>
              </a:rPr>
              <a:t>结构建模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179388" y="1268413"/>
            <a:ext cx="7993062" cy="4846637"/>
          </a:xfrm>
        </p:spPr>
        <p:txBody>
          <a:bodyPr/>
          <a:lstStyle/>
          <a:p>
            <a:pPr eaLnBrk="1" hangingPunct="1"/>
            <a:r>
              <a:rPr lang="en-US" altLang="zh-CN" smtClean="0"/>
              <a:t>Verilog</a:t>
            </a:r>
            <a:r>
              <a:rPr lang="zh-CN" altLang="en-US" smtClean="0"/>
              <a:t>预定义的门级原语</a:t>
            </a:r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000" smtClean="0"/>
              <a:t>     原语    名称       功能                原语    名称       功能</a:t>
            </a:r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000" smtClean="0"/>
              <a:t>                </a:t>
            </a:r>
            <a:r>
              <a:rPr lang="en-US" altLang="zh-CN" sz="2000" smtClean="0"/>
              <a:t>and    </a:t>
            </a:r>
            <a:r>
              <a:rPr lang="zh-CN" altLang="en-US" sz="2000" smtClean="0"/>
              <a:t>多输入与门                      </a:t>
            </a:r>
            <a:r>
              <a:rPr lang="en-US" altLang="zh-CN" sz="2000" smtClean="0"/>
              <a:t>buf     </a:t>
            </a:r>
            <a:r>
              <a:rPr lang="zh-CN" altLang="en-US" sz="2000" smtClean="0"/>
              <a:t>缓冲器</a:t>
            </a:r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000" smtClean="0"/>
              <a:t>                 </a:t>
            </a:r>
            <a:r>
              <a:rPr lang="en-US" altLang="zh-CN" sz="2000" smtClean="0"/>
              <a:t>or      </a:t>
            </a:r>
            <a:r>
              <a:rPr lang="zh-CN" altLang="en-US" sz="2000" smtClean="0"/>
              <a:t>多输入或门                     </a:t>
            </a:r>
            <a:r>
              <a:rPr lang="en-US" altLang="zh-CN" sz="2000" smtClean="0"/>
              <a:t>not       </a:t>
            </a:r>
            <a:r>
              <a:rPr lang="zh-CN" altLang="en-US" sz="2000" smtClean="0"/>
              <a:t>非门</a:t>
            </a:r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000" smtClean="0"/>
              <a:t>                </a:t>
            </a:r>
            <a:r>
              <a:rPr lang="en-US" altLang="zh-CN" sz="2000" smtClean="0"/>
              <a:t>nand   </a:t>
            </a:r>
            <a:r>
              <a:rPr lang="zh-CN" altLang="en-US" sz="2000" smtClean="0"/>
              <a:t>多输入与非门                 </a:t>
            </a:r>
            <a:r>
              <a:rPr lang="en-US" altLang="zh-CN" sz="2000" smtClean="0"/>
              <a:t>bufif1  </a:t>
            </a:r>
            <a:r>
              <a:rPr lang="zh-CN" altLang="en-US" sz="1600" smtClean="0"/>
              <a:t>高电平使能三态缓冲器</a:t>
            </a:r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000" smtClean="0"/>
              <a:t>                 </a:t>
            </a:r>
            <a:r>
              <a:rPr lang="en-US" altLang="zh-CN" sz="2000" smtClean="0"/>
              <a:t>nor    </a:t>
            </a:r>
            <a:r>
              <a:rPr lang="zh-CN" altLang="en-US" sz="2000" smtClean="0"/>
              <a:t>多输入或非门                 </a:t>
            </a:r>
            <a:r>
              <a:rPr lang="en-US" altLang="zh-CN" sz="2000" smtClean="0"/>
              <a:t>bufif0   </a:t>
            </a:r>
            <a:r>
              <a:rPr lang="zh-CN" altLang="en-US" sz="1600" smtClean="0"/>
              <a:t>低电平使能三态缓冲器</a:t>
            </a:r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000" smtClean="0"/>
              <a:t>                 </a:t>
            </a:r>
            <a:r>
              <a:rPr lang="en-US" altLang="zh-CN" sz="2000" smtClean="0"/>
              <a:t>xor    </a:t>
            </a:r>
            <a:r>
              <a:rPr lang="zh-CN" altLang="en-US" sz="2000" smtClean="0"/>
              <a:t>多输入异或门                 </a:t>
            </a:r>
            <a:r>
              <a:rPr lang="en-US" altLang="zh-CN" sz="2000" smtClean="0"/>
              <a:t>notif1   </a:t>
            </a:r>
            <a:r>
              <a:rPr lang="zh-CN" altLang="en-US" sz="1600" smtClean="0"/>
              <a:t>高电平使能三态非门</a:t>
            </a:r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000" smtClean="0"/>
              <a:t>                 </a:t>
            </a:r>
            <a:r>
              <a:rPr lang="en-US" altLang="zh-CN" sz="2000" smtClean="0"/>
              <a:t>xnor  </a:t>
            </a:r>
            <a:r>
              <a:rPr lang="zh-CN" altLang="en-US" sz="2000" smtClean="0"/>
              <a:t>多输入同或门                 </a:t>
            </a:r>
            <a:r>
              <a:rPr lang="en-US" altLang="zh-CN" sz="2000" smtClean="0"/>
              <a:t>notif0   </a:t>
            </a:r>
            <a:r>
              <a:rPr lang="zh-CN" altLang="en-US" sz="1600" smtClean="0"/>
              <a:t>低电平使能三态非门</a:t>
            </a:r>
          </a:p>
        </p:txBody>
      </p:sp>
      <p:pic>
        <p:nvPicPr>
          <p:cNvPr id="23567" name="Picture 15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2205038"/>
            <a:ext cx="719137" cy="315912"/>
          </a:xfrm>
          <a:prstGeom prst="rect">
            <a:avLst/>
          </a:prstGeom>
          <a:noFill/>
        </p:spPr>
      </p:pic>
      <p:pic>
        <p:nvPicPr>
          <p:cNvPr id="23568" name="Picture 16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2565400"/>
            <a:ext cx="720725" cy="315913"/>
          </a:xfrm>
          <a:prstGeom prst="rect">
            <a:avLst/>
          </a:prstGeom>
          <a:noFill/>
        </p:spPr>
      </p:pic>
      <p:pic>
        <p:nvPicPr>
          <p:cNvPr id="23569" name="Picture 17" descr="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213" y="2924175"/>
            <a:ext cx="649287" cy="287338"/>
          </a:xfrm>
          <a:prstGeom prst="rect">
            <a:avLst/>
          </a:prstGeom>
          <a:noFill/>
        </p:spPr>
      </p:pic>
      <p:pic>
        <p:nvPicPr>
          <p:cNvPr id="23570" name="Picture 18" descr="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4213" y="3284538"/>
            <a:ext cx="671512" cy="295275"/>
          </a:xfrm>
          <a:prstGeom prst="rect">
            <a:avLst/>
          </a:prstGeom>
          <a:noFill/>
        </p:spPr>
      </p:pic>
      <p:pic>
        <p:nvPicPr>
          <p:cNvPr id="23571" name="Picture 19" descr="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4213" y="3644900"/>
            <a:ext cx="720725" cy="317500"/>
          </a:xfrm>
          <a:prstGeom prst="rect">
            <a:avLst/>
          </a:prstGeom>
          <a:noFill/>
        </p:spPr>
      </p:pic>
      <p:pic>
        <p:nvPicPr>
          <p:cNvPr id="23572" name="Picture 20" descr="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4213" y="4076700"/>
            <a:ext cx="720725" cy="317500"/>
          </a:xfrm>
          <a:prstGeom prst="rect">
            <a:avLst/>
          </a:prstGeom>
          <a:noFill/>
        </p:spPr>
      </p:pic>
      <p:sp>
        <p:nvSpPr>
          <p:cNvPr id="23573" name="Line 21"/>
          <p:cNvSpPr>
            <a:spLocks noChangeShapeType="1"/>
          </p:cNvSpPr>
          <p:nvPr/>
        </p:nvSpPr>
        <p:spPr bwMode="auto">
          <a:xfrm>
            <a:off x="611188" y="2133600"/>
            <a:ext cx="6913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23574" name="Picture 22" descr="P%W_H558Y1XML3G$@`9X}N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11638" y="2205038"/>
            <a:ext cx="733425" cy="295275"/>
          </a:xfrm>
          <a:prstGeom prst="rect">
            <a:avLst/>
          </a:prstGeom>
          <a:noFill/>
        </p:spPr>
      </p:pic>
      <p:pic>
        <p:nvPicPr>
          <p:cNvPr id="23575" name="Picture 23" descr="EHHBYQ%)(BV15%OP@~6F4W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211638" y="2565400"/>
            <a:ext cx="790575" cy="285750"/>
          </a:xfrm>
          <a:prstGeom prst="rect">
            <a:avLst/>
          </a:prstGeom>
          <a:noFill/>
        </p:spPr>
      </p:pic>
      <p:pic>
        <p:nvPicPr>
          <p:cNvPr id="23576" name="Picture 24" descr="`{U_}F9BQD150S7~E}KM}@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211638" y="2924175"/>
            <a:ext cx="676275" cy="285750"/>
          </a:xfrm>
          <a:prstGeom prst="rect">
            <a:avLst/>
          </a:prstGeom>
          <a:noFill/>
        </p:spPr>
      </p:pic>
      <p:pic>
        <p:nvPicPr>
          <p:cNvPr id="23577" name="Picture 25" descr="[R[$[ZQ2I$$0W0`UEX}PLCR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140200" y="3284538"/>
            <a:ext cx="666750" cy="333375"/>
          </a:xfrm>
          <a:prstGeom prst="rect">
            <a:avLst/>
          </a:prstGeom>
          <a:noFill/>
        </p:spPr>
      </p:pic>
      <p:pic>
        <p:nvPicPr>
          <p:cNvPr id="23578" name="Picture 26" descr="J5TLG@%~W$$~]Y5892LZ{4Q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211638" y="3716338"/>
            <a:ext cx="723900" cy="323850"/>
          </a:xfrm>
          <a:prstGeom prst="rect">
            <a:avLst/>
          </a:prstGeom>
          <a:noFill/>
        </p:spPr>
      </p:pic>
      <p:pic>
        <p:nvPicPr>
          <p:cNvPr id="23579" name="Picture 27" descr="C5BDNB@IPVOG5))S$Z}5QYC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211638" y="4076700"/>
            <a:ext cx="714375" cy="333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95300" indent="-495300"/>
            <a:r>
              <a:rPr lang="zh-CN" altLang="en-US" smtClean="0"/>
              <a:t>实例格式</a:t>
            </a:r>
          </a:p>
          <a:p>
            <a:pPr marL="495300" indent="-495300">
              <a:buFont typeface="Wingdings 2" pitchFamily="18" charset="2"/>
              <a:buNone/>
            </a:pPr>
            <a:r>
              <a:rPr lang="en-US" altLang="zh-CN" sz="1800" i="1" smtClean="0"/>
              <a:t>      &lt;gate_name&gt; #&lt;delay&gt; &lt;instance_name&gt; (port_list)</a:t>
            </a:r>
          </a:p>
          <a:p>
            <a:pPr marL="495300" indent="-495300">
              <a:buFont typeface="Wingdings 2" pitchFamily="18" charset="2"/>
              <a:buNone/>
            </a:pPr>
            <a:r>
              <a:rPr lang="zh-CN" altLang="en-US" sz="1800" i="1" smtClean="0"/>
              <a:t>      </a:t>
            </a:r>
            <a:r>
              <a:rPr lang="en-US" altLang="zh-CN" sz="1800" i="1" smtClean="0"/>
              <a:t>—— &lt;gate_name&gt;   </a:t>
            </a:r>
            <a:r>
              <a:rPr lang="zh-CN" altLang="en-US" sz="1800" smtClean="0"/>
              <a:t>门的名称</a:t>
            </a:r>
          </a:p>
          <a:p>
            <a:pPr marL="495300" indent="-495300">
              <a:buFont typeface="Wingdings 2" pitchFamily="18" charset="2"/>
              <a:buNone/>
            </a:pPr>
            <a:r>
              <a:rPr lang="en-US" altLang="zh-CN" sz="1800" i="1" smtClean="0"/>
              <a:t>      —— &lt;delay&gt;            </a:t>
            </a:r>
            <a:r>
              <a:rPr lang="zh-CN" altLang="en-US" sz="1800" smtClean="0"/>
              <a:t>门延迟</a:t>
            </a:r>
          </a:p>
          <a:p>
            <a:pPr marL="1157288" lvl="3" indent="-381000">
              <a:buFont typeface="Wingdings" pitchFamily="2" charset="2"/>
              <a:buChar char="l"/>
            </a:pPr>
            <a:r>
              <a:rPr lang="zh-CN" altLang="en-US" sz="1600" smtClean="0"/>
              <a:t>没要求，用于仿真</a:t>
            </a:r>
          </a:p>
          <a:p>
            <a:pPr marL="495300" indent="-495300">
              <a:buFont typeface="Wingdings 2" pitchFamily="18" charset="2"/>
              <a:buNone/>
            </a:pPr>
            <a:r>
              <a:rPr lang="en-US" altLang="zh-CN" sz="1800" i="1" smtClean="0"/>
              <a:t>      —— &lt;instance_name&gt;    </a:t>
            </a:r>
            <a:r>
              <a:rPr lang="zh-CN" altLang="en-US" sz="1800" smtClean="0"/>
              <a:t>实例名称</a:t>
            </a:r>
          </a:p>
          <a:p>
            <a:pPr marL="1157288" lvl="3" indent="-381000">
              <a:buFont typeface="Wingdings" pitchFamily="2" charset="2"/>
              <a:buChar char="l"/>
            </a:pPr>
            <a:r>
              <a:rPr lang="zh-CN" altLang="en-US" sz="1600" smtClean="0"/>
              <a:t>不能命名为门级原语</a:t>
            </a:r>
          </a:p>
          <a:p>
            <a:pPr marL="495300" indent="-495300">
              <a:buFont typeface="Wingdings 2" pitchFamily="18" charset="2"/>
              <a:buNone/>
            </a:pPr>
            <a:r>
              <a:rPr lang="en-US" altLang="zh-CN" sz="1800" i="1" smtClean="0"/>
              <a:t>      —— (port_list)        </a:t>
            </a:r>
            <a:r>
              <a:rPr lang="zh-CN" altLang="en-US" sz="1800" smtClean="0"/>
              <a:t>连接端口</a:t>
            </a:r>
          </a:p>
        </p:txBody>
      </p:sp>
      <p:sp>
        <p:nvSpPr>
          <p:cNvPr id="24580" name="Rectangle 2"/>
          <p:cNvSpPr>
            <a:spLocks/>
          </p:cNvSpPr>
          <p:nvPr/>
        </p:nvSpPr>
        <p:spPr bwMode="auto">
          <a:xfrm>
            <a:off x="457200" y="320675"/>
            <a:ext cx="3827463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0" rIns="45720" bIns="0" anchor="b"/>
          <a:lstStyle/>
          <a:p>
            <a:r>
              <a:rPr lang="zh-CN" altLang="en-US" sz="3200" b="1">
                <a:solidFill>
                  <a:schemeClr val="accent2"/>
                </a:solidFill>
                <a:latin typeface="宋体" charset="-122"/>
              </a:rPr>
              <a:t>门级原语实例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320675"/>
            <a:ext cx="5699125" cy="587375"/>
          </a:xfrm>
          <a:noFill/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cap="none" smtClean="0">
                <a:ln>
                  <a:noFill/>
                </a:ln>
                <a:solidFill>
                  <a:schemeClr val="accent2"/>
                </a:solidFill>
                <a:latin typeface="宋体" charset="-122"/>
                <a:ea typeface="宋体" charset="-122"/>
              </a:rPr>
              <a:t>通过有序列表连接端口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4294967295"/>
          </p:nvPr>
        </p:nvSpPr>
        <p:spPr>
          <a:xfrm>
            <a:off x="539750" y="1268413"/>
            <a:ext cx="7239000" cy="4846637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对于</a:t>
            </a:r>
            <a:r>
              <a:rPr lang="en-US" altLang="zh-CN" sz="2400" smtClean="0"/>
              <a:t>Verilog</a:t>
            </a:r>
            <a:r>
              <a:rPr lang="zh-CN" altLang="en-US" sz="2400" smtClean="0"/>
              <a:t>栅极的原语，端口列表中的第一个端口是输出，然后是输入。</a:t>
            </a:r>
          </a:p>
          <a:p>
            <a:pPr>
              <a:buFont typeface="Wingdings 2" pitchFamily="18" charset="2"/>
              <a:buNone/>
            </a:pPr>
            <a:r>
              <a:rPr lang="en-US" altLang="zh-CN" sz="1800" b="1" i="1" smtClean="0"/>
              <a:t>     </a:t>
            </a:r>
            <a:r>
              <a:rPr lang="en-US" altLang="zh-CN" sz="1600" b="1" i="1" smtClean="0"/>
              <a:t>——&lt;gate_name&gt;</a:t>
            </a:r>
          </a:p>
          <a:p>
            <a:pPr>
              <a:buFont typeface="Wingdings 2" pitchFamily="18" charset="2"/>
              <a:buNone/>
            </a:pPr>
            <a:r>
              <a:rPr lang="en-US" altLang="zh-CN" sz="1600" smtClean="0"/>
              <a:t>          • and</a:t>
            </a:r>
          </a:p>
          <a:p>
            <a:pPr>
              <a:buFont typeface="Wingdings 2" pitchFamily="18" charset="2"/>
              <a:buNone/>
            </a:pPr>
            <a:r>
              <a:rPr lang="en-US" altLang="zh-CN" sz="1600" smtClean="0"/>
              <a:t>          • xor</a:t>
            </a:r>
          </a:p>
          <a:p>
            <a:pPr>
              <a:buFont typeface="Wingdings 2" pitchFamily="18" charset="2"/>
              <a:buNone/>
            </a:pPr>
            <a:r>
              <a:rPr lang="en-US" altLang="zh-CN" sz="1600" b="1" i="1" smtClean="0"/>
              <a:t>     ——#delay </a:t>
            </a:r>
            <a:r>
              <a:rPr lang="zh-CN" altLang="en-US" sz="1600" smtClean="0"/>
              <a:t>（可选）</a:t>
            </a:r>
            <a:endParaRPr lang="en-US" altLang="zh-CN" sz="1600" smtClean="0"/>
          </a:p>
          <a:p>
            <a:pPr>
              <a:buFont typeface="Wingdings 2" pitchFamily="18" charset="2"/>
              <a:buNone/>
            </a:pPr>
            <a:r>
              <a:rPr lang="en-US" altLang="zh-CN" sz="1600" smtClean="0"/>
              <a:t>          • </a:t>
            </a:r>
            <a:r>
              <a:rPr lang="zh-CN" altLang="en-US" sz="1600" smtClean="0"/>
              <a:t>与门</a:t>
            </a:r>
            <a:r>
              <a:rPr lang="en-US" altLang="zh-CN" sz="1600" smtClean="0"/>
              <a:t>2</a:t>
            </a:r>
            <a:r>
              <a:rPr lang="zh-CN" altLang="en-US" sz="1600" smtClean="0"/>
              <a:t>个时间单位</a:t>
            </a:r>
          </a:p>
          <a:p>
            <a:pPr>
              <a:buFont typeface="Wingdings 2" pitchFamily="18" charset="2"/>
              <a:buNone/>
            </a:pPr>
            <a:r>
              <a:rPr lang="en-US" altLang="zh-CN" sz="1600" smtClean="0"/>
              <a:t>          • </a:t>
            </a:r>
            <a:r>
              <a:rPr lang="zh-CN" altLang="en-US" sz="1600" smtClean="0"/>
              <a:t>异或门</a:t>
            </a:r>
            <a:r>
              <a:rPr lang="en-US" altLang="zh-CN" sz="1600" smtClean="0"/>
              <a:t>4</a:t>
            </a:r>
            <a:r>
              <a:rPr lang="zh-CN" altLang="en-US" sz="1600" smtClean="0"/>
              <a:t>个时间单位</a:t>
            </a:r>
          </a:p>
          <a:p>
            <a:pPr>
              <a:buFont typeface="Wingdings 2" pitchFamily="18" charset="2"/>
              <a:buNone/>
            </a:pPr>
            <a:r>
              <a:rPr lang="en-US" altLang="zh-CN" sz="1600" smtClean="0"/>
              <a:t>     </a:t>
            </a:r>
            <a:r>
              <a:rPr lang="en-US" altLang="zh-CN" sz="1600" b="1" smtClean="0"/>
              <a:t>—— </a:t>
            </a:r>
            <a:r>
              <a:rPr lang="en-US" altLang="zh-CN" sz="1600" b="1" i="1" smtClean="0"/>
              <a:t>&lt;instance_name&gt; </a:t>
            </a:r>
            <a:r>
              <a:rPr lang="zh-CN" altLang="en-US" sz="1600" smtClean="0"/>
              <a:t>（可选）</a:t>
            </a:r>
            <a:endParaRPr lang="en-US" altLang="zh-CN" sz="1600" smtClean="0"/>
          </a:p>
          <a:p>
            <a:pPr>
              <a:buFont typeface="Wingdings 2" pitchFamily="18" charset="2"/>
              <a:buNone/>
            </a:pPr>
            <a:r>
              <a:rPr lang="en-US" altLang="zh-CN" sz="1600" smtClean="0"/>
              <a:t>          • </a:t>
            </a:r>
            <a:r>
              <a:rPr lang="zh-CN" altLang="en-US" sz="1600" smtClean="0"/>
              <a:t>与门 </a:t>
            </a:r>
            <a:r>
              <a:rPr lang="en-US" altLang="zh-CN" sz="1600" smtClean="0"/>
              <a:t>u1 </a:t>
            </a:r>
          </a:p>
          <a:p>
            <a:pPr>
              <a:buFont typeface="Wingdings 2" pitchFamily="18" charset="2"/>
              <a:buNone/>
            </a:pPr>
            <a:r>
              <a:rPr lang="en-US" altLang="zh-CN" sz="1600" smtClean="0"/>
              <a:t>          • </a:t>
            </a:r>
            <a:r>
              <a:rPr lang="zh-CN" altLang="en-US" sz="1600" smtClean="0"/>
              <a:t>异或门 </a:t>
            </a:r>
            <a:r>
              <a:rPr lang="en-US" altLang="zh-CN" sz="1600" smtClean="0"/>
              <a:t>u2</a:t>
            </a:r>
          </a:p>
          <a:p>
            <a:pPr>
              <a:buFont typeface="Wingdings 2" pitchFamily="18" charset="2"/>
              <a:buNone/>
            </a:pPr>
            <a:r>
              <a:rPr lang="en-US" altLang="zh-CN" sz="1600" smtClean="0"/>
              <a:t>     </a:t>
            </a:r>
            <a:r>
              <a:rPr lang="en-US" altLang="zh-CN" sz="1600" b="1" smtClean="0"/>
              <a:t>—— </a:t>
            </a:r>
            <a:r>
              <a:rPr lang="en-US" altLang="zh-CN" sz="1600" b="1" i="1" smtClean="0"/>
              <a:t>(port_list)</a:t>
            </a:r>
          </a:p>
          <a:p>
            <a:pPr>
              <a:buFont typeface="Wingdings 2" pitchFamily="18" charset="2"/>
              <a:buNone/>
            </a:pPr>
            <a:r>
              <a:rPr lang="en-US" altLang="zh-CN" sz="1600" smtClean="0"/>
              <a:t>          • (co, a, b) - (</a:t>
            </a:r>
            <a:r>
              <a:rPr lang="zh-CN" altLang="en-US" sz="1600" smtClean="0"/>
              <a:t>输出</a:t>
            </a:r>
            <a:r>
              <a:rPr lang="en-US" altLang="zh-CN" sz="1600" smtClean="0"/>
              <a:t>, </a:t>
            </a:r>
            <a:r>
              <a:rPr lang="zh-CN" altLang="en-US" sz="1600" smtClean="0"/>
              <a:t>输入</a:t>
            </a:r>
            <a:r>
              <a:rPr lang="en-US" altLang="zh-CN" sz="1600" smtClean="0"/>
              <a:t>, </a:t>
            </a:r>
            <a:r>
              <a:rPr lang="zh-CN" altLang="en-US" sz="1600" smtClean="0"/>
              <a:t>输入</a:t>
            </a:r>
            <a:r>
              <a:rPr lang="en-US" altLang="zh-CN" sz="1600" smtClean="0"/>
              <a:t>)</a:t>
            </a:r>
          </a:p>
          <a:p>
            <a:pPr>
              <a:buFont typeface="Wingdings 2" pitchFamily="18" charset="2"/>
              <a:buNone/>
            </a:pPr>
            <a:r>
              <a:rPr lang="en-US" altLang="zh-CN" sz="1600" smtClean="0"/>
              <a:t>          • (sum, a, b) - (</a:t>
            </a:r>
            <a:r>
              <a:rPr lang="zh-CN" altLang="en-US" sz="1600" smtClean="0"/>
              <a:t>输出</a:t>
            </a:r>
            <a:r>
              <a:rPr lang="en-US" altLang="zh-CN" sz="1600" smtClean="0"/>
              <a:t>, </a:t>
            </a:r>
            <a:r>
              <a:rPr lang="zh-CN" altLang="en-US" sz="1600" smtClean="0"/>
              <a:t>输入</a:t>
            </a:r>
            <a:r>
              <a:rPr lang="en-US" altLang="zh-CN" sz="1600" smtClean="0"/>
              <a:t>, </a:t>
            </a:r>
            <a:r>
              <a:rPr lang="zh-CN" altLang="en-US" sz="1600" smtClean="0"/>
              <a:t>输入</a:t>
            </a:r>
            <a:r>
              <a:rPr lang="en-US" altLang="zh-CN" sz="1600" smtClean="0"/>
              <a:t>)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4572000" y="1916113"/>
            <a:ext cx="3313113" cy="3097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b="1"/>
              <a:t>module </a:t>
            </a:r>
            <a:r>
              <a:rPr lang="en-US" altLang="zh-CN"/>
              <a:t>half_adder (co, sum, a, b);</a:t>
            </a:r>
          </a:p>
          <a:p>
            <a:endParaRPr lang="en-US" altLang="zh-CN"/>
          </a:p>
          <a:p>
            <a:r>
              <a:rPr lang="en-US" altLang="zh-CN" b="1"/>
              <a:t>output </a:t>
            </a:r>
            <a:r>
              <a:rPr lang="en-US" altLang="zh-CN"/>
              <a:t>co, sum;</a:t>
            </a:r>
          </a:p>
          <a:p>
            <a:r>
              <a:rPr lang="en-US" altLang="zh-CN" b="1"/>
              <a:t>input </a:t>
            </a:r>
            <a:r>
              <a:rPr lang="en-US" altLang="zh-CN"/>
              <a:t>a, b;</a:t>
            </a:r>
          </a:p>
          <a:p>
            <a:endParaRPr lang="en-US" altLang="zh-CN"/>
          </a:p>
          <a:p>
            <a:r>
              <a:rPr lang="en-US" altLang="zh-CN" b="1"/>
              <a:t>parameter </a:t>
            </a:r>
            <a:r>
              <a:rPr lang="en-US" altLang="zh-CN"/>
              <a:t>and_delay = 2;</a:t>
            </a:r>
          </a:p>
          <a:p>
            <a:r>
              <a:rPr lang="en-US" altLang="zh-CN" b="1"/>
              <a:t>parameter </a:t>
            </a:r>
            <a:r>
              <a:rPr lang="en-US" altLang="zh-CN"/>
              <a:t>xor_delay = 4;</a:t>
            </a:r>
          </a:p>
          <a:p>
            <a:endParaRPr lang="en-US" altLang="zh-CN"/>
          </a:p>
          <a:p>
            <a:r>
              <a:rPr lang="en-US" altLang="zh-CN" b="1"/>
              <a:t>and #and_delay </a:t>
            </a:r>
            <a:r>
              <a:rPr lang="en-US" altLang="zh-CN"/>
              <a:t>u1(co, a, b);</a:t>
            </a:r>
          </a:p>
          <a:p>
            <a:r>
              <a:rPr lang="en-US" altLang="zh-CN" b="1"/>
              <a:t>xor #xor_delay </a:t>
            </a:r>
            <a:r>
              <a:rPr lang="en-US" altLang="zh-CN"/>
              <a:t>u2(sum, a, b);</a:t>
            </a:r>
          </a:p>
          <a:p>
            <a:endParaRPr lang="en-US" altLang="zh-CN"/>
          </a:p>
          <a:p>
            <a:r>
              <a:rPr lang="en-US" altLang="zh-CN" b="1"/>
              <a:t>endmodule</a:t>
            </a:r>
            <a:endParaRPr lang="zh-CN" altLang="en-US" b="1"/>
          </a:p>
        </p:txBody>
      </p:sp>
      <p:pic>
        <p:nvPicPr>
          <p:cNvPr id="27653" name="Picture 5" descr="{EK@)OO%))@CYJY{2_HI03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8263" y="5084763"/>
            <a:ext cx="1800225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RTL</a:t>
            </a:r>
            <a:r>
              <a:rPr lang="zh-CN" altLang="en-US" dirty="0" smtClean="0"/>
              <a:t>综合</a:t>
            </a:r>
            <a:endParaRPr lang="zh-CN" altLang="en-US" dirty="0"/>
          </a:p>
        </p:txBody>
      </p:sp>
      <p:pic>
        <p:nvPicPr>
          <p:cNvPr id="4" name="内容占位符 3" descr="QQ截图2013071123520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785926"/>
            <a:ext cx="6734518" cy="4099730"/>
          </a:xfrm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320675"/>
            <a:ext cx="5699125" cy="587375"/>
          </a:xfrm>
          <a:noFill/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cap="none" smtClean="0">
                <a:ln>
                  <a:noFill/>
                </a:ln>
                <a:solidFill>
                  <a:schemeClr val="accent2"/>
                </a:solidFill>
                <a:latin typeface="宋体" charset="-122"/>
                <a:ea typeface="宋体" charset="-122"/>
              </a:rPr>
              <a:t>用户定义原语（</a:t>
            </a:r>
            <a:r>
              <a:rPr lang="en-US" altLang="zh-CN" sz="3200" cap="none" smtClean="0">
                <a:ln>
                  <a:noFill/>
                </a:ln>
                <a:solidFill>
                  <a:schemeClr val="accent2"/>
                </a:solidFill>
                <a:latin typeface="宋体" charset="-122"/>
                <a:ea typeface="宋体" charset="-122"/>
              </a:rPr>
              <a:t>UDP</a:t>
            </a:r>
            <a:r>
              <a:rPr lang="zh-CN" altLang="en-US" sz="3200" cap="none" smtClean="0">
                <a:ln>
                  <a:noFill/>
                </a:ln>
                <a:solidFill>
                  <a:schemeClr val="accent2"/>
                </a:solidFill>
                <a:latin typeface="宋体" charset="-122"/>
                <a:ea typeface="宋体" charset="-122"/>
              </a:rPr>
              <a:t>）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4294967295"/>
          </p:nvPr>
        </p:nvSpPr>
        <p:spPr>
          <a:xfrm>
            <a:off x="539750" y="1268413"/>
            <a:ext cx="7239000" cy="4846637"/>
          </a:xfrm>
        </p:spPr>
        <p:txBody>
          <a:bodyPr/>
          <a:lstStyle/>
          <a:p>
            <a:pPr eaLnBrk="1" hangingPunct="1"/>
            <a:r>
              <a:rPr lang="zh-CN" altLang="en-US" smtClean="0"/>
              <a:t>允许用户定义原语</a:t>
            </a:r>
          </a:p>
          <a:p>
            <a:pPr eaLnBrk="1" hangingPunct="1"/>
            <a:r>
              <a:rPr lang="zh-CN" altLang="en-US" smtClean="0"/>
              <a:t>定义为真值表</a:t>
            </a:r>
          </a:p>
          <a:p>
            <a:pPr eaLnBrk="1" hangingPunct="1"/>
            <a:r>
              <a:rPr lang="zh-CN" altLang="en-US" smtClean="0"/>
              <a:t>组合和时钟逻辑可能用真值表表示</a:t>
            </a:r>
          </a:p>
          <a:p>
            <a:pPr eaLnBrk="1" hangingPunct="1"/>
            <a:r>
              <a:rPr lang="en-US" altLang="zh-CN" smtClean="0"/>
              <a:t>UDP</a:t>
            </a:r>
            <a:r>
              <a:rPr lang="zh-CN" altLang="en-US" smtClean="0"/>
              <a:t>用法同于内置原语</a:t>
            </a:r>
          </a:p>
          <a:p>
            <a:pPr eaLnBrk="1" hangingPunct="1"/>
            <a:r>
              <a:rPr lang="zh-CN" altLang="en-US" smtClean="0"/>
              <a:t>特点：</a:t>
            </a:r>
          </a:p>
          <a:p>
            <a:pPr eaLnBrk="1" hangingPunct="1">
              <a:buFont typeface="Wingdings 2" pitchFamily="18" charset="2"/>
              <a:buNone/>
            </a:pPr>
            <a:r>
              <a:rPr lang="zh-CN" altLang="en-US" smtClean="0"/>
              <a:t>   </a:t>
            </a:r>
            <a:r>
              <a:rPr lang="en-US" altLang="zh-CN" sz="2000" smtClean="0"/>
              <a:t>——</a:t>
            </a:r>
            <a:r>
              <a:rPr lang="zh-CN" altLang="en-US" sz="2000" smtClean="0"/>
              <a:t>仅一个输出</a:t>
            </a:r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000" smtClean="0"/>
              <a:t>    </a:t>
            </a:r>
            <a:r>
              <a:rPr lang="en-US" altLang="zh-CN" sz="2000" smtClean="0"/>
              <a:t>——</a:t>
            </a:r>
            <a:r>
              <a:rPr lang="zh-CN" altLang="en-US" sz="2000" smtClean="0"/>
              <a:t>有</a:t>
            </a:r>
            <a:r>
              <a:rPr lang="en-US" altLang="zh-CN" sz="2000" smtClean="0"/>
              <a:t>1~10</a:t>
            </a:r>
            <a:r>
              <a:rPr lang="zh-CN" altLang="en-US" sz="2000" smtClean="0"/>
              <a:t>个输入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320675"/>
            <a:ext cx="3827463" cy="587375"/>
          </a:xfrm>
          <a:noFill/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cap="none" smtClean="0">
                <a:ln>
                  <a:noFill/>
                </a:ln>
                <a:solidFill>
                  <a:schemeClr val="accent2"/>
                </a:solidFill>
                <a:latin typeface="宋体" charset="-122"/>
                <a:ea typeface="宋体" charset="-122"/>
              </a:rPr>
              <a:t>UDP——</a:t>
            </a:r>
            <a:r>
              <a:rPr lang="zh-CN" altLang="en-US" sz="3200" cap="none" smtClean="0">
                <a:ln>
                  <a:noFill/>
                </a:ln>
                <a:solidFill>
                  <a:schemeClr val="accent2"/>
                </a:solidFill>
                <a:latin typeface="宋体" charset="-122"/>
                <a:ea typeface="宋体" charset="-122"/>
              </a:rPr>
              <a:t>锁存器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4294967295"/>
          </p:nvPr>
        </p:nvSpPr>
        <p:spPr>
          <a:xfrm>
            <a:off x="539750" y="1268413"/>
            <a:ext cx="7239000" cy="4846637"/>
          </a:xfrm>
        </p:spPr>
        <p:txBody>
          <a:bodyPr/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2000" b="1" smtClean="0"/>
              <a:t>primitive </a:t>
            </a:r>
            <a:r>
              <a:rPr lang="en-US" altLang="zh-CN" sz="2000" smtClean="0"/>
              <a:t>latch (q, clock,data); // </a:t>
            </a:r>
            <a:r>
              <a:rPr lang="zh-CN" altLang="en-US" sz="2000" smtClean="0"/>
              <a:t>电平敏感</a:t>
            </a:r>
            <a:r>
              <a:rPr lang="en-US" altLang="zh-CN" sz="2000" smtClean="0"/>
              <a:t>, </a:t>
            </a:r>
            <a:r>
              <a:rPr lang="zh-CN" altLang="en-US" sz="2000" smtClean="0"/>
              <a:t>低电平有效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2000" smtClean="0"/>
              <a:t>output q;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2000" smtClean="0"/>
              <a:t>reg q;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2000" smtClean="0"/>
              <a:t>input clock, data;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2000" smtClean="0"/>
              <a:t>initial q = 1‘b0; // </a:t>
            </a:r>
            <a:r>
              <a:rPr lang="zh-CN" altLang="en-US" sz="2000" smtClean="0"/>
              <a:t>输出初始化为</a:t>
            </a:r>
            <a:r>
              <a:rPr lang="en-US" altLang="zh-CN" sz="2000" smtClean="0"/>
              <a:t>1'b0.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US" altLang="zh-CN" sz="2000" smtClean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2000" b="1" smtClean="0"/>
              <a:t>table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2000" smtClean="0"/>
              <a:t>             </a:t>
            </a:r>
            <a:r>
              <a:rPr lang="en-US" altLang="zh-CN" sz="1600" smtClean="0"/>
              <a:t>// </a:t>
            </a:r>
            <a:r>
              <a:rPr lang="zh-CN" altLang="en-US" sz="1600" smtClean="0"/>
              <a:t>时钟  数据  当前状态  次状态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600" smtClean="0"/>
              <a:t>                       0       1         :?:          1;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600" smtClean="0"/>
              <a:t>                       0       0         :?:          0;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600" smtClean="0"/>
              <a:t>                       1       ?          :?:          -;   // ‘-’ = </a:t>
            </a:r>
            <a:r>
              <a:rPr lang="zh-CN" altLang="en-US" sz="1600" smtClean="0"/>
              <a:t>不变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2000" b="1" smtClean="0"/>
              <a:t>endtable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2000" b="1" smtClean="0"/>
              <a:t>endprimitive</a:t>
            </a:r>
            <a:endParaRPr lang="zh-CN" altLang="en-US" sz="2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320675"/>
            <a:ext cx="3827463" cy="587375"/>
          </a:xfrm>
          <a:noFill/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cap="none" smtClean="0">
                <a:ln>
                  <a:noFill/>
                </a:ln>
                <a:solidFill>
                  <a:schemeClr val="accent2"/>
                </a:solidFill>
                <a:latin typeface="宋体" charset="-122"/>
                <a:ea typeface="宋体" charset="-122"/>
              </a:rPr>
              <a:t>UDP——</a:t>
            </a:r>
            <a:r>
              <a:rPr lang="zh-CN" altLang="en-US" sz="3200" cap="none" smtClean="0">
                <a:ln>
                  <a:noFill/>
                </a:ln>
                <a:solidFill>
                  <a:schemeClr val="accent2"/>
                </a:solidFill>
                <a:latin typeface="宋体" charset="-122"/>
                <a:ea typeface="宋体" charset="-122"/>
              </a:rPr>
              <a:t>寄存器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>
          <a:xfrm>
            <a:off x="539750" y="1268413"/>
            <a:ext cx="7239000" cy="4846637"/>
          </a:xfrm>
        </p:spPr>
        <p:txBody>
          <a:bodyPr/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700" b="1" smtClean="0"/>
              <a:t>primitive </a:t>
            </a:r>
            <a:r>
              <a:rPr lang="en-US" altLang="zh-CN" sz="1700" smtClean="0"/>
              <a:t>d_edge_ff (q, clock,data); //</a:t>
            </a:r>
            <a:r>
              <a:rPr lang="zh-CN" altLang="en-US" sz="1700" smtClean="0"/>
              <a:t>边沿触发</a:t>
            </a:r>
            <a:r>
              <a:rPr lang="en-US" altLang="zh-CN" sz="1700" smtClean="0"/>
              <a:t>, </a:t>
            </a:r>
            <a:r>
              <a:rPr lang="zh-CN" altLang="en-US" sz="1700" smtClean="0"/>
              <a:t>高电平有效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700" smtClean="0"/>
              <a:t>output q;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700" smtClean="0"/>
              <a:t>reg q;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700" smtClean="0"/>
              <a:t>input clock, data;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700" smtClean="0"/>
              <a:t>initial q = 1‘b0; //</a:t>
            </a:r>
            <a:r>
              <a:rPr lang="zh-CN" altLang="en-US" sz="1700" smtClean="0"/>
              <a:t>输出初始化为</a:t>
            </a:r>
            <a:r>
              <a:rPr lang="en-US" altLang="zh-CN" sz="1700" smtClean="0"/>
              <a:t>1'b0.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US" altLang="zh-CN" sz="1700" smtClean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700" b="1" smtClean="0"/>
              <a:t>table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600" smtClean="0"/>
              <a:t>// </a:t>
            </a:r>
            <a:r>
              <a:rPr lang="zh-CN" altLang="en-US" sz="1600" smtClean="0"/>
              <a:t>时钟  数据  当前状态  次状态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600" smtClean="0"/>
              <a:t>     (01)    0          :?:          0;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600" smtClean="0"/>
              <a:t>     (01)    1          :?:          1;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600" smtClean="0"/>
              <a:t>     (0x)    1          :1:          1;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600" smtClean="0"/>
              <a:t>     (0x)    0          :0:          0;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600" smtClean="0"/>
              <a:t>     (?0)     ?          :?:           -;   // </a:t>
            </a:r>
            <a:r>
              <a:rPr lang="zh-CN" altLang="en-US" sz="1600" smtClean="0"/>
              <a:t>忽略负边沿时钟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600" smtClean="0"/>
              <a:t>       ?      (??)        :?:          -;   //</a:t>
            </a:r>
            <a:r>
              <a:rPr lang="zh-CN" altLang="en-US" sz="1600" smtClean="0"/>
              <a:t>忽略数据时钟水平的变化</a:t>
            </a:r>
            <a:endParaRPr lang="en-US" altLang="zh-CN" sz="1600" smtClean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700" b="1" smtClean="0"/>
              <a:t>endtable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1700" b="1" smtClean="0"/>
              <a:t>endprimitive</a:t>
            </a:r>
            <a:endParaRPr lang="zh-CN" altLang="en-US" sz="17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320675"/>
            <a:ext cx="3827463" cy="587375"/>
          </a:xfrm>
          <a:noFill/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cap="none" smtClean="0">
                <a:ln>
                  <a:noFill/>
                </a:ln>
                <a:solidFill>
                  <a:schemeClr val="accent2"/>
                </a:solidFill>
                <a:latin typeface="宋体" charset="-122"/>
                <a:ea typeface="宋体" charset="-122"/>
              </a:rPr>
              <a:t>低级别元件实例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4294967295"/>
          </p:nvPr>
        </p:nvSpPr>
        <p:spPr>
          <a:xfrm>
            <a:off x="539750" y="1268413"/>
            <a:ext cx="7239000" cy="4846637"/>
          </a:xfrm>
        </p:spPr>
        <p:txBody>
          <a:bodyPr/>
          <a:lstStyle/>
          <a:p>
            <a:pPr eaLnBrk="1" hangingPunct="1"/>
            <a:r>
              <a:rPr lang="zh-CN" altLang="en-US" smtClean="0"/>
              <a:t>实例格式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1800" i="1" smtClean="0"/>
              <a:t>    &lt;component_name&gt; #&lt;delay&gt; &lt;instance_name&gt; (port_list);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zh-CN" sz="1800" i="1" smtClean="0"/>
          </a:p>
          <a:p>
            <a:pPr>
              <a:buFont typeface="Wingdings 2" pitchFamily="18" charset="2"/>
              <a:buNone/>
            </a:pPr>
            <a:r>
              <a:rPr lang="en-US" altLang="zh-CN" sz="1800" smtClean="0"/>
              <a:t>   ——</a:t>
            </a:r>
            <a:r>
              <a:rPr lang="en-US" altLang="zh-CN" sz="1800" b="1" i="1" smtClean="0"/>
              <a:t>&lt;component_name&gt; </a:t>
            </a:r>
            <a:r>
              <a:rPr lang="en-US" altLang="zh-CN" sz="1800" i="1" smtClean="0"/>
              <a:t>  </a:t>
            </a:r>
            <a:r>
              <a:rPr lang="zh-CN" altLang="en-US" sz="1800" smtClean="0"/>
              <a:t>低级别元件名称</a:t>
            </a:r>
          </a:p>
          <a:p>
            <a:pPr>
              <a:buFont typeface="Wingdings 2" pitchFamily="18" charset="2"/>
              <a:buNone/>
            </a:pPr>
            <a:r>
              <a:rPr lang="en-US" altLang="zh-CN" sz="1800" smtClean="0"/>
              <a:t>   ——</a:t>
            </a:r>
            <a:r>
              <a:rPr lang="en-US" altLang="zh-CN" sz="1800" b="1" i="1" smtClean="0"/>
              <a:t>#delay </a:t>
            </a:r>
            <a:r>
              <a:rPr lang="en-US" altLang="zh-CN" sz="1800" i="1" smtClean="0"/>
              <a:t>  </a:t>
            </a:r>
            <a:r>
              <a:rPr lang="zh-CN" altLang="en-US" sz="1800" smtClean="0"/>
              <a:t>元件延迟</a:t>
            </a:r>
          </a:p>
          <a:p>
            <a:pPr>
              <a:buFont typeface="Wingdings 2" pitchFamily="18" charset="2"/>
              <a:buNone/>
            </a:pPr>
            <a:r>
              <a:rPr lang="en-US" altLang="zh-CN" sz="1800" smtClean="0"/>
              <a:t>        • </a:t>
            </a:r>
            <a:r>
              <a:rPr lang="zh-CN" altLang="en-US" sz="1800" smtClean="0"/>
              <a:t>不要求</a:t>
            </a:r>
            <a:r>
              <a:rPr lang="en-US" altLang="zh-CN" sz="1800" smtClean="0"/>
              <a:t>, </a:t>
            </a:r>
            <a:r>
              <a:rPr lang="zh-CN" altLang="en-US" sz="1800" smtClean="0"/>
              <a:t>用于仿真</a:t>
            </a:r>
          </a:p>
          <a:p>
            <a:pPr>
              <a:buFont typeface="Wingdings 2" pitchFamily="18" charset="2"/>
              <a:buNone/>
            </a:pPr>
            <a:r>
              <a:rPr lang="en-US" altLang="zh-CN" sz="1800" smtClean="0"/>
              <a:t>   ——</a:t>
            </a:r>
            <a:r>
              <a:rPr lang="en-US" altLang="zh-CN" sz="1800" b="1" i="1" smtClean="0"/>
              <a:t>&lt;instance_name&gt; </a:t>
            </a:r>
            <a:r>
              <a:rPr lang="en-US" altLang="zh-CN" sz="1800" i="1" smtClean="0"/>
              <a:t>       </a:t>
            </a:r>
            <a:r>
              <a:rPr lang="zh-CN" altLang="en-US" sz="1800" smtClean="0"/>
              <a:t>实例名称</a:t>
            </a:r>
          </a:p>
          <a:p>
            <a:pPr>
              <a:buFont typeface="Wingdings 2" pitchFamily="18" charset="2"/>
              <a:buNone/>
            </a:pPr>
            <a:r>
              <a:rPr lang="en-US" altLang="zh-CN" sz="1800" smtClean="0"/>
              <a:t>        • </a:t>
            </a:r>
            <a:r>
              <a:rPr lang="zh-CN" altLang="en-US" sz="1800" smtClean="0"/>
              <a:t>要求不同于</a:t>
            </a:r>
            <a:r>
              <a:rPr lang="en-US" altLang="zh-CN" sz="1800" smtClean="0"/>
              <a:t>Verilog</a:t>
            </a:r>
            <a:r>
              <a:rPr lang="zh-CN" altLang="en-US" sz="1800" smtClean="0"/>
              <a:t>门级原语</a:t>
            </a:r>
          </a:p>
          <a:p>
            <a:pPr>
              <a:buFont typeface="Wingdings 2" pitchFamily="18" charset="2"/>
              <a:buNone/>
            </a:pPr>
            <a:r>
              <a:rPr lang="en-US" altLang="zh-CN" sz="1800" smtClean="0"/>
              <a:t>   ——</a:t>
            </a:r>
            <a:r>
              <a:rPr lang="en-US" altLang="zh-CN" sz="1800" b="1" i="1" smtClean="0"/>
              <a:t>(port_list) </a:t>
            </a:r>
            <a:r>
              <a:rPr lang="en-US" altLang="zh-CN" sz="1800" i="1" smtClean="0"/>
              <a:t>- </a:t>
            </a:r>
            <a:r>
              <a:rPr lang="en-US" altLang="zh-CN" sz="1800" smtClean="0"/>
              <a:t>The port connection</a:t>
            </a:r>
            <a:endParaRPr lang="zh-CN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320675"/>
            <a:ext cx="5986463" cy="587375"/>
          </a:xfrm>
          <a:noFill/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cap="none" smtClean="0">
                <a:ln>
                  <a:noFill/>
                </a:ln>
                <a:solidFill>
                  <a:schemeClr val="accent2"/>
                </a:solidFill>
                <a:latin typeface="宋体" charset="-122"/>
                <a:ea typeface="宋体" charset="-122"/>
              </a:rPr>
              <a:t>通过有序列表或名称连接端口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idx="4294967295"/>
          </p:nvPr>
        </p:nvSpPr>
        <p:spPr>
          <a:xfrm>
            <a:off x="539750" y="1268413"/>
            <a:ext cx="7239000" cy="484663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mtClean="0"/>
              <a:t>对于用户创建的较低级别</a:t>
            </a:r>
          </a:p>
          <a:p>
            <a:pPr eaLnBrk="1" hangingPunct="1">
              <a:buFont typeface="Wingdings 2" pitchFamily="18" charset="2"/>
              <a:buNone/>
            </a:pPr>
            <a:r>
              <a:rPr lang="zh-CN" altLang="en-US" smtClean="0"/>
              <a:t> 的组件，该端口连接由模块</a:t>
            </a:r>
          </a:p>
          <a:p>
            <a:pPr eaLnBrk="1" hangingPunct="1">
              <a:buFont typeface="Wingdings 2" pitchFamily="18" charset="2"/>
              <a:buNone/>
            </a:pPr>
            <a:r>
              <a:rPr lang="zh-CN" altLang="en-US" smtClean="0"/>
              <a:t> 声明的端口列表中的顺序决</a:t>
            </a:r>
          </a:p>
          <a:p>
            <a:pPr eaLnBrk="1" hangingPunct="1">
              <a:buFont typeface="Wingdings 2" pitchFamily="18" charset="2"/>
              <a:buNone/>
            </a:pPr>
            <a:r>
              <a:rPr lang="zh-CN" altLang="en-US" smtClean="0"/>
              <a:t> 定。</a:t>
            </a:r>
          </a:p>
          <a:p>
            <a:pPr>
              <a:buFont typeface="Wingdings 2" pitchFamily="18" charset="2"/>
              <a:buNone/>
            </a:pPr>
            <a:r>
              <a:rPr lang="en-US" altLang="zh-CN" sz="1600" b="1" smtClean="0"/>
              <a:t>  module half_adder (co, sum, a, b);</a:t>
            </a:r>
          </a:p>
          <a:p>
            <a:pPr>
              <a:buFont typeface="Wingdings 2" pitchFamily="18" charset="2"/>
              <a:buNone/>
            </a:pPr>
            <a:r>
              <a:rPr lang="en-US" altLang="zh-CN" sz="1600" smtClean="0"/>
              <a:t>   ——</a:t>
            </a:r>
            <a:r>
              <a:rPr lang="zh-CN" altLang="en-US" sz="1600" smtClean="0"/>
              <a:t>对应半加法器</a:t>
            </a:r>
            <a:endParaRPr lang="en-US" altLang="zh-CN" sz="1600" smtClean="0"/>
          </a:p>
          <a:p>
            <a:pPr>
              <a:buFont typeface="Wingdings 2" pitchFamily="18" charset="2"/>
              <a:buNone/>
            </a:pPr>
            <a:r>
              <a:rPr lang="en-US" altLang="zh-CN" sz="1600" smtClean="0"/>
              <a:t>   ——</a:t>
            </a:r>
            <a:r>
              <a:rPr lang="zh-CN" altLang="en-US" sz="1600" smtClean="0"/>
              <a:t>端口按照有序列表连接</a:t>
            </a:r>
          </a:p>
          <a:p>
            <a:pPr>
              <a:buFont typeface="Wingdings 2" pitchFamily="18" charset="2"/>
              <a:buNone/>
            </a:pPr>
            <a:r>
              <a:rPr lang="en-US" altLang="zh-CN" sz="1600" smtClean="0"/>
              <a:t>   ——</a:t>
            </a:r>
            <a:r>
              <a:rPr lang="zh-CN" altLang="en-US" sz="1600" smtClean="0"/>
              <a:t>端口连接的顺序很重要</a:t>
            </a:r>
          </a:p>
          <a:p>
            <a:pPr>
              <a:buFont typeface="Wingdings 2" pitchFamily="18" charset="2"/>
              <a:buNone/>
            </a:pPr>
            <a:r>
              <a:rPr lang="en-US" altLang="zh-CN" sz="1600" smtClean="0"/>
              <a:t>       • co -&gt; c1, sum -&gt; s1, a -&gt; a, b -&gt; b</a:t>
            </a:r>
          </a:p>
          <a:p>
            <a:pPr eaLnBrk="1" hangingPunct="1"/>
            <a:r>
              <a:rPr lang="zh-CN" altLang="en-US" smtClean="0"/>
              <a:t>第二个半加法器</a:t>
            </a:r>
          </a:p>
          <a:p>
            <a:pPr>
              <a:buFont typeface="Wingdings 2" pitchFamily="18" charset="2"/>
              <a:buNone/>
            </a:pPr>
            <a:r>
              <a:rPr lang="en-US" altLang="zh-CN" sz="1600" smtClean="0"/>
              <a:t>   ——</a:t>
            </a:r>
            <a:r>
              <a:rPr lang="zh-CN" altLang="en-US" sz="1600" smtClean="0"/>
              <a:t>端口按照名称连接</a:t>
            </a:r>
          </a:p>
          <a:p>
            <a:pPr>
              <a:buFont typeface="Wingdings 2" pitchFamily="18" charset="2"/>
              <a:buNone/>
            </a:pPr>
            <a:r>
              <a:rPr lang="en-US" altLang="zh-CN" sz="1600" smtClean="0"/>
              <a:t>   ——</a:t>
            </a:r>
            <a:r>
              <a:rPr lang="zh-CN" altLang="en-US" sz="1600" smtClean="0"/>
              <a:t>端口连接顺序不重要 </a:t>
            </a:r>
          </a:p>
          <a:p>
            <a:pPr>
              <a:buFont typeface="Wingdings 2" pitchFamily="18" charset="2"/>
              <a:buNone/>
            </a:pPr>
            <a:r>
              <a:rPr lang="en-US" altLang="zh-CN" sz="1600" smtClean="0"/>
              <a:t>       • a -&gt; s1, b -&gt; cin, sum -&gt; fsum, co -&gt;c2</a:t>
            </a:r>
            <a:endParaRPr lang="zh-CN" altLang="en-US" sz="1600" smtClean="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4716463" y="1412875"/>
            <a:ext cx="3240087" cy="2951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/>
              <a:t>module full_adder(fco, fsum, cin, </a:t>
            </a:r>
          </a:p>
          <a:p>
            <a:r>
              <a:rPr lang="en-US" altLang="zh-CN"/>
              <a:t>                                              a, b);</a:t>
            </a:r>
          </a:p>
          <a:p>
            <a:r>
              <a:rPr lang="en-US" altLang="zh-CN"/>
              <a:t>output fco, fsum;</a:t>
            </a:r>
          </a:p>
          <a:p>
            <a:r>
              <a:rPr lang="en-US" altLang="zh-CN"/>
              <a:t>input cin, a, b;</a:t>
            </a:r>
          </a:p>
          <a:p>
            <a:r>
              <a:rPr lang="en-US" altLang="zh-CN"/>
              <a:t>wire c1, s1, c2;</a:t>
            </a:r>
          </a:p>
          <a:p>
            <a:endParaRPr lang="en-US" altLang="zh-CN"/>
          </a:p>
          <a:p>
            <a:r>
              <a:rPr lang="en-US" altLang="zh-CN"/>
              <a:t>half_adder u1(c1, s1, a, b);</a:t>
            </a:r>
          </a:p>
          <a:p>
            <a:r>
              <a:rPr lang="en-US" altLang="zh-CN"/>
              <a:t>half_adder u2(.a(s1), .b(cin),</a:t>
            </a:r>
          </a:p>
          <a:p>
            <a:r>
              <a:rPr lang="en-US" altLang="zh-CN"/>
              <a:t>                     .sum(fsum), .co(c2));</a:t>
            </a:r>
          </a:p>
          <a:p>
            <a:r>
              <a:rPr lang="en-US" altLang="zh-CN"/>
              <a:t>or u3(fco, c1, c2);</a:t>
            </a:r>
          </a:p>
          <a:p>
            <a:endParaRPr lang="en-US" altLang="zh-CN"/>
          </a:p>
          <a:p>
            <a:r>
              <a:rPr lang="en-US" altLang="zh-CN"/>
              <a:t>endmodule</a:t>
            </a:r>
            <a:endParaRPr lang="zh-CN" altLang="en-US"/>
          </a:p>
        </p:txBody>
      </p:sp>
      <p:pic>
        <p:nvPicPr>
          <p:cNvPr id="29701" name="Picture 5" descr="K[}DAE4M[$50A3RB$2QQ8I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2363" y="4652963"/>
            <a:ext cx="2838450" cy="885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320675"/>
            <a:ext cx="3827463" cy="587375"/>
          </a:xfrm>
          <a:noFill/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cap="none" smtClean="0">
                <a:ln>
                  <a:noFill/>
                </a:ln>
                <a:solidFill>
                  <a:schemeClr val="accent2"/>
                </a:solidFill>
                <a:latin typeface="宋体" charset="-122"/>
                <a:ea typeface="宋体" charset="-122"/>
              </a:rPr>
              <a:t>端口连接规则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4294967295"/>
          </p:nvPr>
        </p:nvSpPr>
        <p:spPr>
          <a:xfrm>
            <a:off x="539750" y="1268413"/>
            <a:ext cx="7239000" cy="4846637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zh-CN" altLang="en-US" sz="2000" smtClean="0"/>
              <a:t>                     模块与其他模块实</a:t>
            </a:r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000" smtClean="0"/>
              <a:t>                      例化时的端口连接</a:t>
            </a:r>
          </a:p>
          <a:p>
            <a:pPr algn="ctr" eaLnBrk="1" hangingPunct="1">
              <a:buFont typeface="Wingdings 2" pitchFamily="18" charset="2"/>
              <a:buNone/>
            </a:pPr>
            <a:endParaRPr lang="zh-CN" altLang="en-US" sz="2000" smtClean="0"/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468313" y="3141663"/>
            <a:ext cx="792162" cy="360362"/>
          </a:xfrm>
          <a:prstGeom prst="rightArrow">
            <a:avLst>
              <a:gd name="adj1" fmla="val 50000"/>
              <a:gd name="adj2" fmla="val 5495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7" name="AutoShape 5"/>
          <p:cNvSpPr>
            <a:spLocks noChangeArrowheads="1"/>
          </p:cNvSpPr>
          <p:nvPr/>
        </p:nvSpPr>
        <p:spPr bwMode="auto">
          <a:xfrm>
            <a:off x="1476375" y="3213100"/>
            <a:ext cx="503238" cy="287338"/>
          </a:xfrm>
          <a:prstGeom prst="homePlate">
            <a:avLst>
              <a:gd name="adj" fmla="val 4378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2195513" y="2276475"/>
            <a:ext cx="2449512" cy="2160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2484438" y="2636838"/>
            <a:ext cx="1871662" cy="1439862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/>
            <a:r>
              <a:rPr lang="zh-CN" altLang="en-US"/>
              <a:t>端口包括</a:t>
            </a:r>
            <a:r>
              <a:rPr lang="en-US" altLang="zh-CN"/>
              <a:t>2</a:t>
            </a:r>
            <a:r>
              <a:rPr lang="zh-CN" altLang="en-US"/>
              <a:t>种：</a:t>
            </a:r>
          </a:p>
          <a:p>
            <a:pPr marL="342900" indent="-342900" algn="ctr">
              <a:buFontTx/>
              <a:buAutoNum type="arabicPeriod"/>
            </a:pPr>
            <a:r>
              <a:rPr lang="zh-CN" altLang="en-US"/>
              <a:t>在模块内部</a:t>
            </a:r>
          </a:p>
          <a:p>
            <a:pPr marL="342900" indent="-342900" algn="ctr">
              <a:buFontTx/>
              <a:buAutoNum type="arabicPeriod"/>
            </a:pPr>
            <a:r>
              <a:rPr lang="zh-CN" altLang="en-US"/>
              <a:t>在模块外部</a:t>
            </a:r>
          </a:p>
        </p:txBody>
      </p:sp>
      <p:sp>
        <p:nvSpPr>
          <p:cNvPr id="33801" name="AutoShape 9"/>
          <p:cNvSpPr>
            <a:spLocks noChangeArrowheads="1"/>
          </p:cNvSpPr>
          <p:nvPr/>
        </p:nvSpPr>
        <p:spPr bwMode="auto">
          <a:xfrm>
            <a:off x="5076825" y="2781300"/>
            <a:ext cx="503238" cy="287338"/>
          </a:xfrm>
          <a:prstGeom prst="homePlate">
            <a:avLst>
              <a:gd name="adj" fmla="val 4378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2" name="AutoShape 10"/>
          <p:cNvSpPr>
            <a:spLocks noChangeArrowheads="1"/>
          </p:cNvSpPr>
          <p:nvPr/>
        </p:nvSpPr>
        <p:spPr bwMode="auto">
          <a:xfrm>
            <a:off x="5292725" y="3789363"/>
            <a:ext cx="431800" cy="287337"/>
          </a:xfrm>
          <a:prstGeom prst="homePlate">
            <a:avLst>
              <a:gd name="adj" fmla="val 375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3" name="AutoShape 11"/>
          <p:cNvSpPr>
            <a:spLocks noChangeArrowheads="1"/>
          </p:cNvSpPr>
          <p:nvPr/>
        </p:nvSpPr>
        <p:spPr bwMode="auto">
          <a:xfrm rot="10800000">
            <a:off x="4787900" y="3789363"/>
            <a:ext cx="431800" cy="287337"/>
          </a:xfrm>
          <a:prstGeom prst="homePlate">
            <a:avLst>
              <a:gd name="adj" fmla="val 375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4643438" y="2924175"/>
            <a:ext cx="433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>
            <a:off x="4643438" y="3933825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810" name="AutoShape 18"/>
          <p:cNvSpPr>
            <a:spLocks noChangeArrowheads="1"/>
          </p:cNvSpPr>
          <p:nvPr/>
        </p:nvSpPr>
        <p:spPr bwMode="auto">
          <a:xfrm>
            <a:off x="5940425" y="2708275"/>
            <a:ext cx="1152525" cy="360363"/>
          </a:xfrm>
          <a:prstGeom prst="rightArrow">
            <a:avLst>
              <a:gd name="adj1" fmla="val 50000"/>
              <a:gd name="adj2" fmla="val 7995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1" name="AutoShape 19"/>
          <p:cNvSpPr>
            <a:spLocks noChangeArrowheads="1"/>
          </p:cNvSpPr>
          <p:nvPr/>
        </p:nvSpPr>
        <p:spPr bwMode="auto">
          <a:xfrm>
            <a:off x="6516688" y="3789363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2" name="AutoShape 20"/>
          <p:cNvSpPr>
            <a:spLocks noChangeArrowheads="1"/>
          </p:cNvSpPr>
          <p:nvPr/>
        </p:nvSpPr>
        <p:spPr bwMode="auto">
          <a:xfrm>
            <a:off x="5867400" y="3789363"/>
            <a:ext cx="649288" cy="215900"/>
          </a:xfrm>
          <a:prstGeom prst="leftArrow">
            <a:avLst>
              <a:gd name="adj1" fmla="val 50000"/>
              <a:gd name="adj2" fmla="val 7518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3813" name="AutoShape 21"/>
          <p:cNvCxnSpPr>
            <a:cxnSpLocks noChangeShapeType="1"/>
            <a:stCxn id="33797" idx="3"/>
            <a:endCxn id="33798" idx="1"/>
          </p:cNvCxnSpPr>
          <p:nvPr/>
        </p:nvCxnSpPr>
        <p:spPr bwMode="auto">
          <a:xfrm>
            <a:off x="1979613" y="3357563"/>
            <a:ext cx="2159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250825" y="3500438"/>
            <a:ext cx="1441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400"/>
              <a:t>始于</a:t>
            </a:r>
            <a:r>
              <a:rPr lang="en-US" altLang="zh-CN" sz="1400"/>
              <a:t>reg</a:t>
            </a:r>
            <a:r>
              <a:rPr lang="zh-CN" altLang="en-US" sz="1400"/>
              <a:t>或</a:t>
            </a:r>
            <a:r>
              <a:rPr lang="en-US" altLang="zh-CN" sz="1400"/>
              <a:t>net</a:t>
            </a:r>
            <a:endParaRPr lang="zh-CN" altLang="en-US" sz="1400"/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1403350" y="2924175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/>
              <a:t>输入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1476375" y="3500438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/>
              <a:t>net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5003800" y="2492375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/>
              <a:t>输出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4932363" y="3068638"/>
            <a:ext cx="8350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200"/>
              <a:t>reg or net</a:t>
            </a:r>
            <a:endParaRPr lang="zh-CN" altLang="en-US" sz="1200"/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6011863" y="2492375"/>
            <a:ext cx="79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/>
              <a:t>生成</a:t>
            </a:r>
            <a:r>
              <a:rPr lang="en-US" altLang="zh-CN" sz="1400"/>
              <a:t>net</a:t>
            </a:r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4787900" y="3500438"/>
            <a:ext cx="9350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/>
              <a:t>输入输出</a:t>
            </a:r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5003800" y="4076700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/>
              <a:t>net</a:t>
            </a:r>
          </a:p>
        </p:txBody>
      </p: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5940425" y="3500438"/>
            <a:ext cx="1511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/>
              <a:t>始于或生成</a:t>
            </a:r>
            <a:r>
              <a:rPr lang="en-US" altLang="zh-CN" sz="1400"/>
              <a:t>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320675"/>
            <a:ext cx="3827463" cy="587375"/>
          </a:xfrm>
          <a:noFill/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cap="none" smtClean="0">
                <a:ln>
                  <a:noFill/>
                </a:ln>
                <a:solidFill>
                  <a:schemeClr val="accent2"/>
                </a:solidFill>
                <a:latin typeface="宋体" charset="-122"/>
                <a:ea typeface="宋体" charset="-122"/>
              </a:rPr>
              <a:t>Defparam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>
          <a:xfrm>
            <a:off x="539750" y="1268413"/>
            <a:ext cx="7239000" cy="4846637"/>
          </a:xfrm>
        </p:spPr>
        <p:txBody>
          <a:bodyPr/>
          <a:lstStyle/>
          <a:p>
            <a:pPr eaLnBrk="1" hangingPunct="1"/>
            <a:r>
              <a:rPr lang="zh-CN" altLang="en-US" smtClean="0"/>
              <a:t>用来改变低级别组件参数的值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187450" y="1989138"/>
            <a:ext cx="5616575" cy="4176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b="1"/>
              <a:t>module </a:t>
            </a:r>
            <a:r>
              <a:rPr lang="en-US" altLang="zh-CN"/>
              <a:t>full_adder(fco, fsum, cin, a, b);</a:t>
            </a:r>
          </a:p>
          <a:p>
            <a:endParaRPr lang="en-US" altLang="zh-CN"/>
          </a:p>
          <a:p>
            <a:r>
              <a:rPr lang="en-US" altLang="zh-CN" b="1"/>
              <a:t>output </a:t>
            </a:r>
            <a:r>
              <a:rPr lang="en-US" altLang="zh-CN"/>
              <a:t>fco, fsum;</a:t>
            </a:r>
          </a:p>
          <a:p>
            <a:r>
              <a:rPr lang="en-US" altLang="zh-CN" b="1"/>
              <a:t>input </a:t>
            </a:r>
            <a:r>
              <a:rPr lang="en-US" altLang="zh-CN"/>
              <a:t>cin, a, b;</a:t>
            </a:r>
          </a:p>
          <a:p>
            <a:r>
              <a:rPr lang="en-US" altLang="zh-CN" b="1"/>
              <a:t>wire </a:t>
            </a:r>
            <a:r>
              <a:rPr lang="en-US" altLang="zh-CN"/>
              <a:t>c1, s1, c2;</a:t>
            </a:r>
          </a:p>
          <a:p>
            <a:endParaRPr lang="en-US" altLang="zh-CN"/>
          </a:p>
          <a:p>
            <a:r>
              <a:rPr lang="en-US" altLang="zh-CN" b="1"/>
              <a:t>defparam </a:t>
            </a:r>
            <a:r>
              <a:rPr lang="en-US" altLang="zh-CN"/>
              <a:t>u1.and_delay = 4, u1.xor_delay = 6;</a:t>
            </a:r>
          </a:p>
          <a:p>
            <a:r>
              <a:rPr lang="en-US" altLang="zh-CN" b="1"/>
              <a:t>defparam </a:t>
            </a:r>
            <a:r>
              <a:rPr lang="en-US" altLang="zh-CN"/>
              <a:t>u2.and_delay = 3, u2.xor_delay = 5;</a:t>
            </a:r>
          </a:p>
          <a:p>
            <a:endParaRPr lang="en-US" altLang="zh-CN"/>
          </a:p>
          <a:p>
            <a:r>
              <a:rPr lang="en-US" altLang="zh-CN" b="1"/>
              <a:t>half_adder </a:t>
            </a:r>
            <a:r>
              <a:rPr lang="en-US" altLang="zh-CN"/>
              <a:t>u1(c1, s1, a, b);</a:t>
            </a:r>
          </a:p>
          <a:p>
            <a:r>
              <a:rPr lang="en-US" altLang="zh-CN" b="1"/>
              <a:t>half_adder </a:t>
            </a:r>
            <a:r>
              <a:rPr lang="en-US" altLang="zh-CN"/>
              <a:t>u2(.a(s1), .b(cin),</a:t>
            </a:r>
          </a:p>
          <a:p>
            <a:r>
              <a:rPr lang="en-US" altLang="zh-CN"/>
              <a:t>                          .sum(fsum), .co(fco));</a:t>
            </a:r>
          </a:p>
          <a:p>
            <a:r>
              <a:rPr lang="en-US" altLang="zh-CN" b="1"/>
              <a:t>or </a:t>
            </a:r>
            <a:r>
              <a:rPr lang="en-US" altLang="zh-CN"/>
              <a:t>u3(fco, c1, c2); </a:t>
            </a:r>
          </a:p>
          <a:p>
            <a:endParaRPr lang="en-US" altLang="zh-CN"/>
          </a:p>
          <a:p>
            <a:r>
              <a:rPr lang="en-US" altLang="zh-CN" b="1"/>
              <a:t>endmodule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320675"/>
            <a:ext cx="3827463" cy="587375"/>
          </a:xfrm>
          <a:noFill/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cap="none" smtClean="0">
                <a:ln>
                  <a:noFill/>
                </a:ln>
                <a:solidFill>
                  <a:schemeClr val="accent2"/>
                </a:solidFill>
                <a:latin typeface="宋体" charset="-122"/>
                <a:ea typeface="宋体" charset="-122"/>
              </a:rPr>
              <a:t>模拟时间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idx="4294967295"/>
          </p:nvPr>
        </p:nvSpPr>
        <p:spPr>
          <a:xfrm>
            <a:off x="539750" y="1268413"/>
            <a:ext cx="7239000" cy="4846637"/>
          </a:xfrm>
        </p:spPr>
        <p:txBody>
          <a:bodyPr/>
          <a:lstStyle/>
          <a:p>
            <a:r>
              <a:rPr lang="zh-CN" altLang="en-US" smtClean="0"/>
              <a:t>仿真期间，模拟时间对所有模块都是相同的</a:t>
            </a:r>
          </a:p>
          <a:p>
            <a:pPr>
              <a:buFont typeface="Wingdings 2" pitchFamily="18" charset="2"/>
              <a:buNone/>
            </a:pPr>
            <a:r>
              <a:rPr lang="en-US" altLang="zh-CN" smtClean="0"/>
              <a:t>   </a:t>
            </a:r>
            <a:r>
              <a:rPr lang="en-US" altLang="zh-CN" sz="2000" smtClean="0"/>
              <a:t>——</a:t>
            </a:r>
            <a:r>
              <a:rPr lang="zh-CN" altLang="en-US" sz="2000" smtClean="0"/>
              <a:t>仿真从</a:t>
            </a:r>
            <a:r>
              <a:rPr lang="en-US" altLang="zh-CN" sz="2000" smtClean="0"/>
              <a:t>0</a:t>
            </a:r>
            <a:r>
              <a:rPr lang="zh-CN" altLang="en-US" sz="2000" smtClean="0"/>
              <a:t>时刻开始</a:t>
            </a:r>
          </a:p>
          <a:p>
            <a:pPr>
              <a:buFont typeface="Wingdings 2" pitchFamily="18" charset="2"/>
              <a:buNone/>
            </a:pPr>
            <a:r>
              <a:rPr lang="en-US" altLang="zh-CN" sz="2000" smtClean="0"/>
              <a:t>    ——</a:t>
            </a:r>
            <a:r>
              <a:rPr lang="zh-CN" altLang="en-US" sz="2000" smtClean="0"/>
              <a:t>模拟时间随着当前时刻的仿真进程而进行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320675"/>
            <a:ext cx="3827463" cy="587375"/>
          </a:xfrm>
          <a:noFill/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cap="none" smtClean="0">
                <a:ln>
                  <a:noFill/>
                </a:ln>
                <a:solidFill>
                  <a:schemeClr val="accent2"/>
                </a:solidFill>
                <a:latin typeface="宋体" charset="-122"/>
                <a:ea typeface="宋体" charset="-122"/>
              </a:rPr>
              <a:t>门延迟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idx="4294967295"/>
          </p:nvPr>
        </p:nvSpPr>
        <p:spPr>
          <a:xfrm>
            <a:off x="539750" y="1268413"/>
            <a:ext cx="7239000" cy="4846637"/>
          </a:xfrm>
        </p:spPr>
        <p:txBody>
          <a:bodyPr/>
          <a:lstStyle/>
          <a:p>
            <a:r>
              <a:rPr lang="en-US" altLang="zh-CN" sz="2000" smtClean="0"/>
              <a:t> </a:t>
            </a:r>
            <a:r>
              <a:rPr lang="zh-CN" altLang="en-US" sz="2000" smtClean="0"/>
              <a:t>上升延迟 </a:t>
            </a:r>
            <a:r>
              <a:rPr lang="en-US" altLang="zh-CN" sz="2000" smtClean="0"/>
              <a:t>——0, x</a:t>
            </a:r>
            <a:r>
              <a:rPr lang="zh-CN" altLang="en-US" sz="2000" smtClean="0"/>
              <a:t>或</a:t>
            </a:r>
            <a:r>
              <a:rPr lang="en-US" altLang="zh-CN" sz="2000" smtClean="0"/>
              <a:t>z </a:t>
            </a:r>
            <a:r>
              <a:rPr lang="zh-CN" altLang="en-US" sz="2000" smtClean="0"/>
              <a:t>变为 </a:t>
            </a:r>
            <a:r>
              <a:rPr lang="en-US" altLang="zh-CN" sz="2000" smtClean="0"/>
              <a:t>1</a:t>
            </a:r>
          </a:p>
          <a:p>
            <a:r>
              <a:rPr lang="en-US" altLang="zh-CN" sz="2000" smtClean="0"/>
              <a:t> </a:t>
            </a:r>
            <a:r>
              <a:rPr lang="zh-CN" altLang="en-US" sz="2000" smtClean="0"/>
              <a:t>下降延迟 </a:t>
            </a:r>
            <a:r>
              <a:rPr lang="en-US" altLang="zh-CN" sz="2000" smtClean="0"/>
              <a:t>——1, x</a:t>
            </a:r>
            <a:r>
              <a:rPr lang="zh-CN" altLang="en-US" sz="2000" smtClean="0"/>
              <a:t>或</a:t>
            </a:r>
            <a:r>
              <a:rPr lang="en-US" altLang="zh-CN" sz="2000" smtClean="0"/>
              <a:t>z </a:t>
            </a:r>
            <a:r>
              <a:rPr lang="zh-CN" altLang="en-US" sz="2000" smtClean="0"/>
              <a:t>变为 </a:t>
            </a:r>
            <a:r>
              <a:rPr lang="en-US" altLang="zh-CN" sz="2000" smtClean="0"/>
              <a:t>0</a:t>
            </a:r>
          </a:p>
          <a:p>
            <a:r>
              <a:rPr lang="en-US" altLang="zh-CN" sz="2000" smtClean="0"/>
              <a:t> </a:t>
            </a:r>
            <a:r>
              <a:rPr lang="zh-CN" altLang="en-US" sz="2000" smtClean="0"/>
              <a:t>转折延迟 </a:t>
            </a:r>
            <a:r>
              <a:rPr lang="en-US" altLang="zh-CN" sz="2000" smtClean="0"/>
              <a:t>——0, 1</a:t>
            </a:r>
            <a:r>
              <a:rPr lang="zh-CN" altLang="en-US" sz="2000" smtClean="0"/>
              <a:t>或</a:t>
            </a:r>
            <a:r>
              <a:rPr lang="en-US" altLang="zh-CN" sz="2000" smtClean="0"/>
              <a:t>x </a:t>
            </a:r>
            <a:r>
              <a:rPr lang="zh-CN" altLang="en-US" sz="2000" smtClean="0"/>
              <a:t>变为 </a:t>
            </a:r>
            <a:r>
              <a:rPr lang="en-US" altLang="zh-CN" sz="2000" smtClean="0"/>
              <a:t>z</a:t>
            </a:r>
          </a:p>
          <a:p>
            <a:pPr>
              <a:buFont typeface="Wingdings 2" pitchFamily="18" charset="2"/>
              <a:buNone/>
            </a:pPr>
            <a:endParaRPr lang="en-US" altLang="zh-CN" sz="1200" smtClean="0"/>
          </a:p>
          <a:p>
            <a:pPr>
              <a:buFont typeface="Wingdings 2" pitchFamily="18" charset="2"/>
              <a:buNone/>
            </a:pPr>
            <a:r>
              <a:rPr lang="en-US" altLang="zh-CN" sz="1600" i="1" smtClean="0"/>
              <a:t>&lt;component_name&gt; #(Rise, Fall, Turnoff) &lt;instance_name&gt; (port_list);</a:t>
            </a:r>
            <a:endParaRPr lang="zh-CN" altLang="en-US" sz="1600" i="1" smtClean="0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116013" y="3284538"/>
            <a:ext cx="6264275" cy="165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b="1"/>
              <a:t>and #(2) </a:t>
            </a:r>
            <a:r>
              <a:rPr lang="en-US" altLang="zh-CN"/>
              <a:t>u1 (co, a, b);     // </a:t>
            </a:r>
            <a:r>
              <a:rPr lang="zh-CN" altLang="en-US"/>
              <a:t>所有过渡延迟为</a:t>
            </a:r>
            <a:r>
              <a:rPr lang="en-US" altLang="zh-CN"/>
              <a:t>2</a:t>
            </a:r>
          </a:p>
          <a:p>
            <a:r>
              <a:rPr lang="en-US" altLang="zh-CN" b="1"/>
              <a:t>and #(1, 3) </a:t>
            </a:r>
            <a:r>
              <a:rPr lang="en-US" altLang="zh-CN"/>
              <a:t>u2 (co, a, b); // </a:t>
            </a:r>
            <a:r>
              <a:rPr lang="zh-CN" altLang="en-US"/>
              <a:t>上升延迟</a:t>
            </a:r>
            <a:r>
              <a:rPr lang="en-US" altLang="zh-CN"/>
              <a:t>= 1, </a:t>
            </a:r>
            <a:r>
              <a:rPr lang="zh-CN" altLang="en-US"/>
              <a:t>下降延迟 </a:t>
            </a:r>
            <a:r>
              <a:rPr lang="en-US" altLang="zh-CN"/>
              <a:t>= 3</a:t>
            </a:r>
          </a:p>
          <a:p>
            <a:r>
              <a:rPr lang="en-US" altLang="zh-CN" b="1"/>
              <a:t>bufif0 #(1, 2, 3) </a:t>
            </a:r>
            <a:r>
              <a:rPr lang="en-US" altLang="zh-CN"/>
              <a:t>u3 (out, in, enable) ;</a:t>
            </a:r>
          </a:p>
          <a:p>
            <a:r>
              <a:rPr lang="en-US" altLang="zh-CN"/>
              <a:t>                                        // </a:t>
            </a:r>
            <a:r>
              <a:rPr lang="zh-CN" altLang="en-US"/>
              <a:t>上升延迟 </a:t>
            </a:r>
            <a:r>
              <a:rPr lang="en-US" altLang="zh-CN"/>
              <a:t>= 1,</a:t>
            </a:r>
            <a:r>
              <a:rPr lang="zh-CN" altLang="en-US"/>
              <a:t>下降延迟 </a:t>
            </a:r>
            <a:r>
              <a:rPr lang="en-US" altLang="zh-CN"/>
              <a:t>= 2, </a:t>
            </a:r>
            <a:r>
              <a:rPr lang="zh-CN" altLang="en-US"/>
              <a:t>转折延迟 </a:t>
            </a:r>
            <a:r>
              <a:rPr lang="en-US" altLang="zh-CN"/>
              <a:t>= 3 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320675"/>
            <a:ext cx="4762500" cy="587375"/>
          </a:xfrm>
          <a:noFill/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cap="none" smtClean="0">
                <a:ln>
                  <a:noFill/>
                </a:ln>
                <a:solidFill>
                  <a:schemeClr val="accent2"/>
                </a:solidFill>
                <a:latin typeface="宋体" charset="-122"/>
                <a:ea typeface="宋体" charset="-122"/>
              </a:rPr>
              <a:t>最小值</a:t>
            </a:r>
            <a:r>
              <a:rPr lang="en-US" altLang="zh-CN" sz="3200" cap="none" smtClean="0">
                <a:ln>
                  <a:noFill/>
                </a:ln>
                <a:solidFill>
                  <a:schemeClr val="accent2"/>
                </a:solidFill>
                <a:latin typeface="宋体" charset="-122"/>
                <a:ea typeface="宋体" charset="-122"/>
              </a:rPr>
              <a:t>/</a:t>
            </a:r>
            <a:r>
              <a:rPr lang="zh-CN" altLang="en-US" sz="3200" cap="none" smtClean="0">
                <a:ln>
                  <a:noFill/>
                </a:ln>
                <a:solidFill>
                  <a:schemeClr val="accent2"/>
                </a:solidFill>
                <a:latin typeface="宋体" charset="-122"/>
                <a:ea typeface="宋体" charset="-122"/>
              </a:rPr>
              <a:t>典型值</a:t>
            </a:r>
            <a:r>
              <a:rPr lang="en-US" altLang="zh-CN" sz="3200" cap="none" smtClean="0">
                <a:ln>
                  <a:noFill/>
                </a:ln>
                <a:solidFill>
                  <a:schemeClr val="accent2"/>
                </a:solidFill>
                <a:latin typeface="宋体" charset="-122"/>
                <a:ea typeface="宋体" charset="-122"/>
              </a:rPr>
              <a:t>/</a:t>
            </a:r>
            <a:r>
              <a:rPr lang="zh-CN" altLang="en-US" sz="3200" cap="none" smtClean="0">
                <a:ln>
                  <a:noFill/>
                </a:ln>
                <a:solidFill>
                  <a:schemeClr val="accent2"/>
                </a:solidFill>
                <a:latin typeface="宋体" charset="-122"/>
                <a:ea typeface="宋体" charset="-122"/>
              </a:rPr>
              <a:t>最大值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4294967295"/>
          </p:nvPr>
        </p:nvSpPr>
        <p:spPr>
          <a:xfrm>
            <a:off x="539750" y="1268413"/>
            <a:ext cx="7239000" cy="4846637"/>
          </a:xfrm>
        </p:spPr>
        <p:txBody>
          <a:bodyPr/>
          <a:lstStyle/>
          <a:p>
            <a:r>
              <a:rPr lang="zh-CN" altLang="en-US" smtClean="0"/>
              <a:t>最小值 </a:t>
            </a:r>
            <a:r>
              <a:rPr lang="en-US" altLang="zh-CN" smtClean="0"/>
              <a:t>——</a:t>
            </a:r>
            <a:r>
              <a:rPr lang="zh-CN" altLang="en-US" smtClean="0"/>
              <a:t>期望的门最小延迟</a:t>
            </a:r>
          </a:p>
          <a:p>
            <a:r>
              <a:rPr lang="zh-CN" altLang="en-US" smtClean="0"/>
              <a:t>典型值 </a:t>
            </a:r>
            <a:r>
              <a:rPr lang="en-US" altLang="zh-CN" smtClean="0"/>
              <a:t>——</a:t>
            </a:r>
            <a:r>
              <a:rPr lang="zh-CN" altLang="en-US" smtClean="0"/>
              <a:t>期望的门的典型的延迟</a:t>
            </a:r>
          </a:p>
          <a:p>
            <a:r>
              <a:rPr lang="zh-CN" altLang="en-US" smtClean="0"/>
              <a:t>最大值 </a:t>
            </a:r>
            <a:r>
              <a:rPr lang="en-US" altLang="zh-CN" smtClean="0"/>
              <a:t>——</a:t>
            </a:r>
            <a:r>
              <a:rPr lang="zh-CN" altLang="en-US" smtClean="0"/>
              <a:t>期望的门最大延迟</a:t>
            </a:r>
          </a:p>
          <a:p>
            <a:pPr>
              <a:buFont typeface="Wingdings 2" pitchFamily="18" charset="2"/>
              <a:buNone/>
            </a:pPr>
            <a:endParaRPr lang="zh-CN" altLang="en-US" sz="1000" smtClean="0"/>
          </a:p>
          <a:p>
            <a:pPr>
              <a:buFont typeface="Wingdings 2" pitchFamily="18" charset="2"/>
              <a:buNone/>
            </a:pPr>
            <a:r>
              <a:rPr lang="en-US" altLang="zh-CN" sz="2000" i="1" smtClean="0"/>
              <a:t>       #(Min:Typ:Max, Min:Typ:Max, Min:Typ:Max)</a:t>
            </a:r>
            <a:endParaRPr lang="zh-CN" altLang="en-US" sz="2000" i="1" smtClean="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116013" y="3500438"/>
            <a:ext cx="5113337" cy="1441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b="1"/>
              <a:t>and #(1:2:3)             </a:t>
            </a:r>
            <a:r>
              <a:rPr lang="en-US" altLang="zh-CN"/>
              <a:t>u1 (co, a, b);</a:t>
            </a:r>
          </a:p>
          <a:p>
            <a:r>
              <a:rPr lang="en-US" altLang="zh-CN" b="1"/>
              <a:t>and #(1:2:3, 1:2:3)   </a:t>
            </a:r>
            <a:r>
              <a:rPr lang="en-US" altLang="zh-CN"/>
              <a:t>u2 (co, a, b);</a:t>
            </a:r>
          </a:p>
          <a:p>
            <a:r>
              <a:rPr lang="en-US" altLang="zh-CN" b="1"/>
              <a:t>bufif0 #(2:3:4, 2:3:4, 3:4:5)   </a:t>
            </a:r>
            <a:r>
              <a:rPr lang="en-US" altLang="zh-CN"/>
              <a:t>u3 (out, in, enable) 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Verilog</a:t>
            </a:r>
            <a:r>
              <a:rPr lang="zh-CN" altLang="en-US" dirty="0" smtClean="0"/>
              <a:t>和其他的</a:t>
            </a:r>
            <a:r>
              <a:rPr lang="en-US" altLang="zh-CN" dirty="0" smtClean="0"/>
              <a:t>HDL</a:t>
            </a:r>
            <a:r>
              <a:rPr lang="zh-CN" altLang="en-US" dirty="0" smtClean="0"/>
              <a:t>标准对比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Verilog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-</a:t>
            </a:r>
            <a:r>
              <a:rPr lang="zh-CN" altLang="en-US" dirty="0" smtClean="0"/>
              <a:t>“告诉我你的电路的行为我就会给你做这件事的硬件”</a:t>
            </a:r>
            <a:endParaRPr lang="en-US" altLang="zh-CN" dirty="0" smtClean="0"/>
          </a:p>
          <a:p>
            <a:r>
              <a:rPr lang="en-US" altLang="zh-CN" dirty="0" smtClean="0"/>
              <a:t>VHDL</a:t>
            </a:r>
          </a:p>
          <a:p>
            <a:pPr>
              <a:buNone/>
            </a:pPr>
            <a:r>
              <a:rPr lang="en-US" altLang="zh-CN" dirty="0" smtClean="0"/>
              <a:t>	-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Verilog</a:t>
            </a:r>
            <a:r>
              <a:rPr lang="zh-CN" altLang="en-US" dirty="0" smtClean="0"/>
              <a:t>类似</a:t>
            </a:r>
            <a:endParaRPr lang="en-US" altLang="zh-CN" dirty="0" smtClean="0"/>
          </a:p>
          <a:p>
            <a:r>
              <a:rPr lang="en-US" altLang="zh-CN" dirty="0" smtClean="0"/>
              <a:t>ABEL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PALASM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AHDL</a:t>
            </a:r>
          </a:p>
          <a:p>
            <a:pPr>
              <a:buNone/>
            </a:pPr>
            <a:r>
              <a:rPr lang="en-US" altLang="zh-CN" dirty="0" smtClean="0"/>
              <a:t>	-</a:t>
            </a:r>
            <a:r>
              <a:rPr lang="zh-CN" altLang="en-US" dirty="0" smtClean="0"/>
              <a:t>“告诉我你想要什么硬件我就会把它给你”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2700338" y="3141663"/>
            <a:ext cx="3167062" cy="587375"/>
          </a:xfrm>
          <a:noFill/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cap="none" smtClean="0">
                <a:ln>
                  <a:noFill/>
                </a:ln>
                <a:solidFill>
                  <a:schemeClr val="accent2"/>
                </a:solidFill>
                <a:latin typeface="宋体" charset="-122"/>
                <a:ea typeface="宋体" charset="-122"/>
              </a:rPr>
              <a:t>Verilog</a:t>
            </a:r>
            <a:r>
              <a:rPr lang="zh-CN" altLang="en-US" sz="3200" cap="none" smtClean="0">
                <a:ln>
                  <a:noFill/>
                </a:ln>
                <a:solidFill>
                  <a:schemeClr val="accent2"/>
                </a:solidFill>
                <a:latin typeface="宋体" charset="-122"/>
                <a:ea typeface="宋体" charset="-122"/>
              </a:rPr>
              <a:t>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320675"/>
            <a:ext cx="3827463" cy="587375"/>
          </a:xfrm>
          <a:noFill/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cap="none" smtClean="0">
                <a:ln>
                  <a:noFill/>
                </a:ln>
                <a:solidFill>
                  <a:schemeClr val="accent2"/>
                </a:solidFill>
                <a:latin typeface="宋体" charset="-122"/>
                <a:ea typeface="宋体" charset="-122"/>
              </a:rPr>
              <a:t>Verilog</a:t>
            </a:r>
            <a:r>
              <a:rPr lang="zh-CN" altLang="en-US" sz="3200" cap="none" smtClean="0">
                <a:ln>
                  <a:noFill/>
                </a:ln>
                <a:solidFill>
                  <a:schemeClr val="accent2"/>
                </a:solidFill>
                <a:latin typeface="宋体" charset="-122"/>
                <a:ea typeface="宋体" charset="-122"/>
              </a:rPr>
              <a:t>环境</a:t>
            </a:r>
          </a:p>
        </p:txBody>
      </p:sp>
      <p:sp>
        <p:nvSpPr>
          <p:cNvPr id="40963" name="Rectangle 3"/>
          <p:cNvSpPr>
            <a:spLocks noGrp="1"/>
          </p:cNvSpPr>
          <p:nvPr>
            <p:ph type="body" idx="4294967295"/>
          </p:nvPr>
        </p:nvSpPr>
        <p:spPr>
          <a:xfrm>
            <a:off x="539750" y="1268413"/>
            <a:ext cx="7239000" cy="4846637"/>
          </a:xfrm>
        </p:spPr>
        <p:txBody>
          <a:bodyPr/>
          <a:lstStyle/>
          <a:p>
            <a:r>
              <a:rPr lang="zh-CN" altLang="en-US" smtClean="0"/>
              <a:t>包括一个设计块和一个激励块</a:t>
            </a:r>
          </a:p>
          <a:p>
            <a:pPr>
              <a:buFont typeface="Wingdings 2" pitchFamily="18" charset="2"/>
              <a:buNone/>
            </a:pPr>
            <a:r>
              <a:rPr lang="en-US" altLang="zh-CN" smtClean="0"/>
              <a:t>   </a:t>
            </a:r>
            <a:endParaRPr lang="zh-CN" altLang="en-US" sz="2000" smtClean="0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116013" y="1916113"/>
            <a:ext cx="6480175" cy="4392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/>
              <a:t>系统激励块</a:t>
            </a:r>
          </a:p>
          <a:p>
            <a:r>
              <a:rPr lang="zh-CN" altLang="en-US"/>
              <a:t>        </a:t>
            </a:r>
            <a:r>
              <a:rPr lang="en-US" altLang="zh-CN"/>
              <a:t>——</a:t>
            </a:r>
            <a:r>
              <a:rPr lang="zh-CN" altLang="en-US"/>
              <a:t>连接设计块和测试台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1547813" y="3573463"/>
            <a:ext cx="2376487" cy="1800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系统激励块：</a:t>
            </a:r>
          </a:p>
          <a:p>
            <a:pPr algn="ctr"/>
            <a:r>
              <a:rPr lang="zh-CN" altLang="en-US"/>
              <a:t>测试台（测试向量）</a:t>
            </a: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4067175" y="4292600"/>
            <a:ext cx="720725" cy="3603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4932363" y="3573463"/>
            <a:ext cx="2376487" cy="1800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设计块：</a:t>
            </a:r>
          </a:p>
          <a:p>
            <a:pPr algn="ctr"/>
            <a:r>
              <a:rPr lang="zh-CN" altLang="en-US"/>
              <a:t>（功能和定时）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68313" y="188913"/>
            <a:ext cx="3827462" cy="587375"/>
          </a:xfrm>
          <a:noFill/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cap="none" smtClean="0">
                <a:ln>
                  <a:noFill/>
                </a:ln>
                <a:solidFill>
                  <a:schemeClr val="accent2"/>
                </a:solidFill>
                <a:latin typeface="宋体" charset="-122"/>
                <a:ea typeface="宋体" charset="-122"/>
              </a:rPr>
              <a:t>Verilog——</a:t>
            </a:r>
            <a:r>
              <a:rPr lang="zh-CN" altLang="en-US" sz="3200" cap="none" smtClean="0">
                <a:ln>
                  <a:noFill/>
                </a:ln>
                <a:solidFill>
                  <a:schemeClr val="accent2"/>
                </a:solidFill>
                <a:latin typeface="宋体" charset="-122"/>
                <a:ea typeface="宋体" charset="-122"/>
              </a:rPr>
              <a:t>设计块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611188" y="836613"/>
            <a:ext cx="6553200" cy="5832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400" b="1"/>
              <a:t>module </a:t>
            </a:r>
            <a:r>
              <a:rPr lang="en-US" altLang="zh-CN" sz="1400"/>
              <a:t>counter(q, clk, clr, f, in);</a:t>
            </a:r>
          </a:p>
          <a:p>
            <a:r>
              <a:rPr lang="en-US" altLang="zh-CN" sz="1400" b="1"/>
              <a:t>input </a:t>
            </a:r>
            <a:r>
              <a:rPr lang="en-US" altLang="zh-CN" sz="1400"/>
              <a:t>clk, clr;</a:t>
            </a:r>
          </a:p>
          <a:p>
            <a:r>
              <a:rPr lang="en-US" altLang="zh-CN" sz="1400" b="1"/>
              <a:t>input </a:t>
            </a:r>
            <a:r>
              <a:rPr lang="en-US" altLang="zh-CN" sz="1400"/>
              <a:t>[1:0] f;</a:t>
            </a:r>
          </a:p>
          <a:p>
            <a:r>
              <a:rPr lang="en-US" altLang="zh-CN" sz="1400"/>
              <a:t>i</a:t>
            </a:r>
            <a:r>
              <a:rPr lang="en-US" altLang="zh-CN" sz="1400" b="1"/>
              <a:t>nput </a:t>
            </a:r>
            <a:r>
              <a:rPr lang="en-US" altLang="zh-CN" sz="1400"/>
              <a:t>[7:0] d;</a:t>
            </a:r>
          </a:p>
          <a:p>
            <a:r>
              <a:rPr lang="en-US" altLang="zh-CN" sz="1400" b="1"/>
              <a:t>output </a:t>
            </a:r>
            <a:r>
              <a:rPr lang="en-US" altLang="zh-CN" sz="1400"/>
              <a:t>[7:0] q;</a:t>
            </a:r>
          </a:p>
          <a:p>
            <a:r>
              <a:rPr lang="en-US" altLang="zh-CN" sz="1400" b="1"/>
              <a:t>reg </a:t>
            </a:r>
            <a:r>
              <a:rPr lang="en-US" altLang="zh-CN" sz="1400"/>
              <a:t>[7:0] q;</a:t>
            </a:r>
          </a:p>
          <a:p>
            <a:r>
              <a:rPr lang="en-US" altLang="zh-CN" sz="1400" b="1"/>
              <a:t>parameter </a:t>
            </a:r>
            <a:r>
              <a:rPr lang="en-US" altLang="zh-CN" sz="1400"/>
              <a:t>set = 4, hold = 1;</a:t>
            </a:r>
          </a:p>
          <a:p>
            <a:endParaRPr lang="en-US" altLang="zh-CN" sz="1400"/>
          </a:p>
          <a:p>
            <a:r>
              <a:rPr lang="en-US" altLang="zh-CN" sz="1400"/>
              <a:t>clock_gen #(100, 50) clock(clk);</a:t>
            </a:r>
          </a:p>
          <a:p>
            <a:endParaRPr lang="en-US" altLang="zh-CN" sz="1400"/>
          </a:p>
          <a:p>
            <a:r>
              <a:rPr lang="en-US" altLang="zh-CN" sz="1400" b="1"/>
              <a:t>always @</a:t>
            </a:r>
            <a:r>
              <a:rPr lang="en-US" altLang="zh-CN" sz="1400"/>
              <a:t>(</a:t>
            </a:r>
            <a:r>
              <a:rPr lang="en-US" altLang="zh-CN" sz="1400" b="1"/>
              <a:t>posedge </a:t>
            </a:r>
            <a:r>
              <a:rPr lang="en-US" altLang="zh-CN" sz="1400"/>
              <a:t>clk or </a:t>
            </a:r>
            <a:r>
              <a:rPr lang="en-US" altLang="zh-CN" sz="1400" b="1"/>
              <a:t>posedge </a:t>
            </a:r>
            <a:r>
              <a:rPr lang="en-US" altLang="zh-CN" sz="1400"/>
              <a:t>clr)</a:t>
            </a:r>
          </a:p>
          <a:p>
            <a:r>
              <a:rPr lang="en-US" altLang="zh-CN" sz="1400" b="1"/>
              <a:t>   begin</a:t>
            </a:r>
          </a:p>
          <a:p>
            <a:r>
              <a:rPr lang="en-US" altLang="zh-CN" sz="1400" b="1"/>
              <a:t>        if </a:t>
            </a:r>
            <a:r>
              <a:rPr lang="en-US" altLang="zh-CN" sz="1400"/>
              <a:t>(clr)</a:t>
            </a:r>
          </a:p>
          <a:p>
            <a:r>
              <a:rPr lang="en-US" altLang="zh-CN" sz="1400"/>
              <a:t>              q = 8'h00;</a:t>
            </a:r>
          </a:p>
          <a:p>
            <a:r>
              <a:rPr lang="en-US" altLang="zh-CN" sz="1400" b="1"/>
              <a:t>        else</a:t>
            </a:r>
          </a:p>
          <a:p>
            <a:r>
              <a:rPr lang="en-US" altLang="zh-CN" sz="1400" b="1"/>
              <a:t>              case </a:t>
            </a:r>
            <a:r>
              <a:rPr lang="en-US" altLang="zh-CN" sz="1400"/>
              <a:t>(f)</a:t>
            </a:r>
          </a:p>
          <a:p>
            <a:r>
              <a:rPr lang="en-US" altLang="zh-CN" sz="1400"/>
              <a:t>                     2'b00: q = d; // Loads the counter</a:t>
            </a:r>
          </a:p>
          <a:p>
            <a:r>
              <a:rPr lang="en-US" altLang="zh-CN" sz="1400"/>
              <a:t>                     2'b01: q = q + 1; // Counts up</a:t>
            </a:r>
          </a:p>
          <a:p>
            <a:r>
              <a:rPr lang="en-US" altLang="zh-CN" sz="1400"/>
              <a:t>                     2'b10: q = q - 1; // Counts down</a:t>
            </a:r>
          </a:p>
          <a:p>
            <a:r>
              <a:rPr lang="en-US" altLang="zh-CN" sz="1400"/>
              <a:t>                     2'b11: q = q;</a:t>
            </a:r>
          </a:p>
          <a:p>
            <a:r>
              <a:rPr lang="en-US" altLang="zh-CN" sz="1400" b="1"/>
              <a:t>              endcase</a:t>
            </a:r>
          </a:p>
          <a:p>
            <a:r>
              <a:rPr lang="en-US" altLang="zh-CN" sz="1400" b="1"/>
              <a:t>         end  </a:t>
            </a:r>
          </a:p>
          <a:p>
            <a:r>
              <a:rPr lang="en-US" altLang="zh-CN" sz="1400" b="1"/>
              <a:t>specify</a:t>
            </a:r>
          </a:p>
          <a:p>
            <a:r>
              <a:rPr lang="en-US" altLang="zh-CN" sz="1400" b="1"/>
              <a:t>                  $setup (</a:t>
            </a:r>
            <a:r>
              <a:rPr lang="en-US" altLang="zh-CN" sz="1400"/>
              <a:t>d, </a:t>
            </a:r>
            <a:r>
              <a:rPr lang="en-US" altLang="zh-CN" sz="1400" b="1"/>
              <a:t>posedge clk</a:t>
            </a:r>
            <a:r>
              <a:rPr lang="en-US" altLang="zh-CN" sz="1400"/>
              <a:t>, set</a:t>
            </a:r>
            <a:r>
              <a:rPr lang="en-US" altLang="zh-CN" sz="1400" b="1"/>
              <a:t>);</a:t>
            </a:r>
          </a:p>
          <a:p>
            <a:r>
              <a:rPr lang="en-US" altLang="zh-CN" sz="1400" b="1"/>
              <a:t>                  $hold (posedge </a:t>
            </a:r>
            <a:r>
              <a:rPr lang="en-US" altLang="zh-CN" sz="1400"/>
              <a:t>clk, d, hold</a:t>
            </a:r>
            <a:r>
              <a:rPr lang="en-US" altLang="zh-CN" sz="1400" b="1"/>
              <a:t>);</a:t>
            </a:r>
          </a:p>
          <a:p>
            <a:r>
              <a:rPr lang="en-US" altLang="zh-CN" sz="1400" b="1"/>
              <a:t>endspecify</a:t>
            </a:r>
          </a:p>
          <a:p>
            <a:r>
              <a:rPr lang="en-US" altLang="zh-CN" sz="1400" b="1"/>
              <a:t>endmodule</a:t>
            </a:r>
            <a:endParaRPr lang="zh-CN" altLang="en-US" sz="1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V</a:t>
            </a:r>
            <a:r>
              <a:rPr lang="en-US" altLang="zh-CN" cap="none" dirty="0" smtClean="0"/>
              <a:t>erilog</a:t>
            </a:r>
            <a:r>
              <a:rPr lang="en-US" altLang="zh-CN" dirty="0" smtClean="0"/>
              <a:t> s</a:t>
            </a:r>
            <a:r>
              <a:rPr lang="en-US" altLang="zh-CN" cap="none" dirty="0" smtClean="0"/>
              <a:t>timulus</a:t>
            </a:r>
            <a:r>
              <a:rPr lang="en-US" altLang="zh-CN" dirty="0" smtClean="0"/>
              <a:t> </a:t>
            </a:r>
            <a:r>
              <a:rPr lang="zh-CN" altLang="en-US" dirty="0" smtClean="0"/>
              <a:t>块</a:t>
            </a:r>
            <a:endParaRPr lang="zh-CN" altLang="en-US" cap="non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700808"/>
            <a:ext cx="68407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module</a:t>
            </a:r>
            <a:r>
              <a:rPr lang="en-US" altLang="zh-CN" dirty="0"/>
              <a:t> </a:t>
            </a:r>
            <a:r>
              <a:rPr lang="en-US" altLang="zh-CN" dirty="0" err="1"/>
              <a:t>counter_test</a:t>
            </a:r>
            <a:r>
              <a:rPr lang="en-US" altLang="zh-CN" dirty="0"/>
              <a:t>(</a:t>
            </a:r>
            <a:r>
              <a:rPr lang="en-US" altLang="zh-CN" dirty="0" err="1"/>
              <a:t>clrd</a:t>
            </a:r>
            <a:r>
              <a:rPr lang="en-US" altLang="zh-CN" dirty="0"/>
              <a:t>, </a:t>
            </a:r>
            <a:r>
              <a:rPr lang="en-US" altLang="zh-CN" dirty="0" err="1"/>
              <a:t>fd</a:t>
            </a:r>
            <a:r>
              <a:rPr lang="en-US" altLang="zh-CN" dirty="0"/>
              <a:t>, </a:t>
            </a:r>
            <a:r>
              <a:rPr lang="en-US" altLang="zh-CN" dirty="0" err="1"/>
              <a:t>ind</a:t>
            </a:r>
            <a:r>
              <a:rPr lang="en-US" altLang="zh-CN" dirty="0"/>
              <a:t>, </a:t>
            </a:r>
            <a:r>
              <a:rPr lang="en-US" altLang="zh-CN" dirty="0" err="1"/>
              <a:t>clkd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b="1" dirty="0"/>
              <a:t>input</a:t>
            </a:r>
            <a:r>
              <a:rPr lang="en-US" altLang="zh-CN" dirty="0"/>
              <a:t> </a:t>
            </a:r>
            <a:r>
              <a:rPr lang="en-US" altLang="zh-CN" dirty="0" err="1"/>
              <a:t>clkd</a:t>
            </a:r>
            <a:r>
              <a:rPr lang="en-US" altLang="zh-CN" dirty="0"/>
              <a:t>; </a:t>
            </a:r>
            <a:endParaRPr lang="zh-CN" altLang="zh-CN" dirty="0"/>
          </a:p>
          <a:p>
            <a:r>
              <a:rPr lang="en-US" altLang="zh-CN" b="1" dirty="0"/>
              <a:t>output</a:t>
            </a:r>
            <a:r>
              <a:rPr lang="en-US" altLang="zh-CN" dirty="0"/>
              <a:t> </a:t>
            </a:r>
            <a:r>
              <a:rPr lang="en-US" altLang="zh-CN" dirty="0" err="1"/>
              <a:t>clrd</a:t>
            </a:r>
            <a:r>
              <a:rPr lang="en-US" altLang="zh-CN" dirty="0"/>
              <a:t>; </a:t>
            </a:r>
            <a:endParaRPr lang="zh-CN" altLang="zh-CN" dirty="0"/>
          </a:p>
          <a:p>
            <a:r>
              <a:rPr lang="en-US" altLang="zh-CN" b="1" dirty="0"/>
              <a:t>output</a:t>
            </a:r>
            <a:r>
              <a:rPr lang="en-US" altLang="zh-CN" dirty="0"/>
              <a:t> [1:0] </a:t>
            </a:r>
            <a:r>
              <a:rPr lang="en-US" altLang="zh-CN" dirty="0" err="1"/>
              <a:t>fd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b="1" dirty="0"/>
              <a:t>output</a:t>
            </a:r>
            <a:r>
              <a:rPr lang="en-US" altLang="zh-CN" dirty="0"/>
              <a:t> [7:0] </a:t>
            </a:r>
            <a:r>
              <a:rPr lang="en-US" altLang="zh-CN" dirty="0" err="1"/>
              <a:t>ind</a:t>
            </a:r>
            <a:r>
              <a:rPr lang="en-US" altLang="zh-CN" dirty="0"/>
              <a:t>; </a:t>
            </a:r>
            <a:endParaRPr lang="zh-CN" altLang="zh-CN" dirty="0"/>
          </a:p>
          <a:p>
            <a:r>
              <a:rPr lang="en-US" altLang="zh-CN" b="1" dirty="0" err="1"/>
              <a:t>reg</a:t>
            </a:r>
            <a:r>
              <a:rPr lang="en-US" altLang="zh-CN" dirty="0"/>
              <a:t> </a:t>
            </a:r>
            <a:r>
              <a:rPr lang="en-US" altLang="zh-CN" dirty="0" err="1"/>
              <a:t>clrd</a:t>
            </a:r>
            <a:r>
              <a:rPr lang="en-US" altLang="zh-CN" dirty="0"/>
              <a:t>; </a:t>
            </a:r>
            <a:r>
              <a:rPr lang="en-US" altLang="zh-CN" b="1" dirty="0" err="1"/>
              <a:t>reg</a:t>
            </a:r>
            <a:r>
              <a:rPr lang="en-US" altLang="zh-CN" dirty="0"/>
              <a:t> [1:0] </a:t>
            </a:r>
            <a:r>
              <a:rPr lang="en-US" altLang="zh-CN" dirty="0" err="1"/>
              <a:t>fd</a:t>
            </a:r>
            <a:r>
              <a:rPr lang="en-US" altLang="zh-CN" dirty="0"/>
              <a:t>; </a:t>
            </a:r>
            <a:endParaRPr lang="zh-CN" altLang="zh-CN" dirty="0"/>
          </a:p>
          <a:p>
            <a:r>
              <a:rPr lang="en-US" altLang="zh-CN" b="1" dirty="0" err="1"/>
              <a:t>reg</a:t>
            </a:r>
            <a:r>
              <a:rPr lang="en-US" altLang="zh-CN" dirty="0"/>
              <a:t> [7:0] </a:t>
            </a:r>
            <a:r>
              <a:rPr lang="en-US" altLang="zh-CN" dirty="0" err="1"/>
              <a:t>ind</a:t>
            </a:r>
            <a:r>
              <a:rPr lang="en-US" altLang="zh-CN" dirty="0"/>
              <a:t>; </a:t>
            </a:r>
            <a:r>
              <a:rPr lang="en-US" altLang="zh-CN" dirty="0" err="1"/>
              <a:t>clock_gen</a:t>
            </a:r>
            <a:r>
              <a:rPr lang="en-US" altLang="zh-CN" dirty="0"/>
              <a:t> #(100, 50)  </a:t>
            </a:r>
            <a:r>
              <a:rPr lang="en-US" altLang="zh-CN" dirty="0" err="1"/>
              <a:t>clockd</a:t>
            </a:r>
            <a:r>
              <a:rPr lang="en-US" altLang="zh-CN" dirty="0"/>
              <a:t>(</a:t>
            </a:r>
            <a:r>
              <a:rPr lang="en-US" altLang="zh-CN" dirty="0" err="1"/>
              <a:t>clkd</a:t>
            </a:r>
            <a:r>
              <a:rPr lang="en-US" altLang="zh-CN" dirty="0"/>
              <a:t>); </a:t>
            </a:r>
            <a:endParaRPr lang="zh-CN" altLang="zh-CN" dirty="0"/>
          </a:p>
          <a:p>
            <a:r>
              <a:rPr lang="en-US" altLang="zh-CN" b="1" dirty="0"/>
              <a:t>always @</a:t>
            </a:r>
            <a:r>
              <a:rPr lang="en-US" altLang="zh-CN" dirty="0"/>
              <a:t>(</a:t>
            </a:r>
            <a:r>
              <a:rPr lang="en-US" altLang="zh-CN" b="1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clkd</a:t>
            </a:r>
            <a:r>
              <a:rPr lang="en-US" altLang="zh-CN" dirty="0"/>
              <a:t>) </a:t>
            </a:r>
            <a:r>
              <a:rPr lang="en-US" altLang="zh-CN" b="1" dirty="0"/>
              <a:t>begin </a:t>
            </a:r>
            <a:endParaRPr lang="zh-CN" altLang="zh-CN" dirty="0"/>
          </a:p>
          <a:p>
            <a:r>
              <a:rPr lang="en-US" altLang="zh-CN" dirty="0" err="1"/>
              <a:t>clrd</a:t>
            </a:r>
            <a:r>
              <a:rPr lang="en-US" altLang="zh-CN" dirty="0"/>
              <a:t>=1; </a:t>
            </a:r>
            <a:r>
              <a:rPr lang="en-US" altLang="zh-CN" dirty="0" err="1"/>
              <a:t>fd</a:t>
            </a:r>
            <a:r>
              <a:rPr lang="en-US" altLang="zh-CN" dirty="0"/>
              <a:t>=0; </a:t>
            </a:r>
            <a:r>
              <a:rPr lang="en-US" altLang="zh-CN" dirty="0" err="1"/>
              <a:t>ind</a:t>
            </a:r>
            <a:r>
              <a:rPr lang="en-US" altLang="zh-CN" dirty="0"/>
              <a:t>=0; </a:t>
            </a:r>
            <a:endParaRPr lang="zh-CN" altLang="zh-CN" dirty="0"/>
          </a:p>
          <a:p>
            <a:r>
              <a:rPr lang="en-US" altLang="zh-CN" dirty="0"/>
              <a:t>#100 </a:t>
            </a:r>
            <a:r>
              <a:rPr lang="en-US" altLang="zh-CN" dirty="0" err="1"/>
              <a:t>clrd</a:t>
            </a:r>
            <a:r>
              <a:rPr lang="en-US" altLang="zh-CN" dirty="0"/>
              <a:t>=1; </a:t>
            </a:r>
            <a:r>
              <a:rPr lang="en-US" altLang="zh-CN" dirty="0" err="1"/>
              <a:t>fd</a:t>
            </a:r>
            <a:r>
              <a:rPr lang="en-US" altLang="zh-CN" dirty="0"/>
              <a:t>=0; </a:t>
            </a:r>
            <a:r>
              <a:rPr lang="en-US" altLang="zh-CN" dirty="0" err="1"/>
              <a:t>ind</a:t>
            </a:r>
            <a:r>
              <a:rPr lang="en-US" altLang="zh-CN" dirty="0"/>
              <a:t>=0; </a:t>
            </a:r>
            <a:endParaRPr lang="zh-CN" altLang="zh-CN" dirty="0"/>
          </a:p>
          <a:p>
            <a:r>
              <a:rPr lang="en-US" altLang="zh-CN" dirty="0"/>
              <a:t>#100 </a:t>
            </a:r>
            <a:r>
              <a:rPr lang="en-US" altLang="zh-CN" dirty="0" err="1"/>
              <a:t>clrd</a:t>
            </a:r>
            <a:r>
              <a:rPr lang="en-US" altLang="zh-CN" dirty="0"/>
              <a:t>=0; </a:t>
            </a:r>
            <a:r>
              <a:rPr lang="en-US" altLang="zh-CN" dirty="0" err="1"/>
              <a:t>fd</a:t>
            </a:r>
            <a:r>
              <a:rPr lang="en-US" altLang="zh-CN" dirty="0"/>
              <a:t>=0; </a:t>
            </a:r>
            <a:r>
              <a:rPr lang="en-US" altLang="zh-CN" dirty="0" err="1"/>
              <a:t>ind</a:t>
            </a:r>
            <a:r>
              <a:rPr lang="en-US" altLang="zh-CN" dirty="0"/>
              <a:t>=8’b01010101; </a:t>
            </a:r>
            <a:endParaRPr lang="zh-CN" altLang="zh-CN" dirty="0"/>
          </a:p>
          <a:p>
            <a:r>
              <a:rPr lang="en-US" altLang="zh-CN" dirty="0"/>
              <a:t>#100 </a:t>
            </a:r>
            <a:r>
              <a:rPr lang="en-US" altLang="zh-CN" dirty="0" err="1"/>
              <a:t>clrd</a:t>
            </a:r>
            <a:r>
              <a:rPr lang="en-US" altLang="zh-CN" dirty="0"/>
              <a:t>=0; </a:t>
            </a:r>
            <a:r>
              <a:rPr lang="en-US" altLang="zh-CN" dirty="0" err="1"/>
              <a:t>fd</a:t>
            </a:r>
            <a:r>
              <a:rPr lang="en-US" altLang="zh-CN" dirty="0"/>
              <a:t>=3; </a:t>
            </a:r>
            <a:r>
              <a:rPr lang="en-US" altLang="zh-CN" dirty="0" err="1"/>
              <a:t>ind</a:t>
            </a:r>
            <a:r>
              <a:rPr lang="en-US" altLang="zh-CN" dirty="0"/>
              <a:t>=8’b11111111; </a:t>
            </a:r>
            <a:endParaRPr lang="zh-CN" altLang="zh-CN" dirty="0"/>
          </a:p>
          <a:p>
            <a:r>
              <a:rPr lang="en-US" altLang="zh-CN" dirty="0"/>
              <a:t>#100 </a:t>
            </a:r>
            <a:r>
              <a:rPr lang="en-US" altLang="zh-CN" dirty="0" err="1"/>
              <a:t>clrd</a:t>
            </a:r>
            <a:r>
              <a:rPr lang="en-US" altLang="zh-CN" dirty="0"/>
              <a:t>=0; </a:t>
            </a:r>
            <a:r>
              <a:rPr lang="en-US" altLang="zh-CN" dirty="0" err="1"/>
              <a:t>fd</a:t>
            </a:r>
            <a:r>
              <a:rPr lang="en-US" altLang="zh-CN" dirty="0"/>
              <a:t>=1; </a:t>
            </a:r>
            <a:r>
              <a:rPr lang="en-US" altLang="zh-CN" dirty="0" err="1"/>
              <a:t>ind</a:t>
            </a:r>
            <a:r>
              <a:rPr lang="en-US" altLang="zh-CN" dirty="0"/>
              <a:t>=8’b10101010; </a:t>
            </a:r>
            <a:endParaRPr lang="zh-CN" altLang="zh-CN" dirty="0"/>
          </a:p>
          <a:p>
            <a:r>
              <a:rPr lang="en-US" altLang="zh-CN" dirty="0"/>
              <a:t>#100 </a:t>
            </a:r>
            <a:r>
              <a:rPr lang="en-US" altLang="zh-CN" dirty="0" err="1"/>
              <a:t>clrd</a:t>
            </a:r>
            <a:r>
              <a:rPr lang="en-US" altLang="zh-CN" dirty="0"/>
              <a:t>=0; </a:t>
            </a:r>
            <a:r>
              <a:rPr lang="en-US" altLang="zh-CN" dirty="0" err="1"/>
              <a:t>fd</a:t>
            </a:r>
            <a:r>
              <a:rPr lang="en-US" altLang="zh-CN" dirty="0"/>
              <a:t>=2; </a:t>
            </a:r>
            <a:r>
              <a:rPr lang="en-US" altLang="zh-CN" dirty="0" err="1"/>
              <a:t>ind</a:t>
            </a:r>
            <a:r>
              <a:rPr lang="en-US" altLang="zh-CN" dirty="0"/>
              <a:t>=8’b11001100; </a:t>
            </a:r>
            <a:r>
              <a:rPr lang="en-US" altLang="zh-CN" b="1" dirty="0"/>
              <a:t>end </a:t>
            </a:r>
            <a:r>
              <a:rPr lang="en-US" altLang="zh-CN" b="1" dirty="0" err="1"/>
              <a:t>endmodule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cap="none" dirty="0" smtClean="0"/>
              <a:t>Verilog - System Stimulus </a:t>
            </a:r>
            <a:r>
              <a:rPr lang="zh-CN" altLang="en-US" cap="none" dirty="0" smtClean="0"/>
              <a:t>块</a:t>
            </a:r>
            <a:endParaRPr lang="zh-CN" altLang="en-US" cap="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7732911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436" y="-315416"/>
            <a:ext cx="7239000" cy="1143000"/>
          </a:xfrm>
        </p:spPr>
        <p:txBody>
          <a:bodyPr/>
          <a:lstStyle/>
          <a:p>
            <a:pPr algn="ctr"/>
            <a:r>
              <a:rPr lang="en-US" altLang="zh-CN" cap="none" dirty="0" smtClean="0"/>
              <a:t>Verilog </a:t>
            </a:r>
            <a:r>
              <a:rPr lang="zh-CN" altLang="en-US" cap="none" dirty="0" smtClean="0"/>
              <a:t>环境</a:t>
            </a:r>
            <a:endParaRPr lang="zh-CN" altLang="en-US" cap="none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242088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21012" y="96156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计数系统</a:t>
            </a:r>
            <a:endParaRPr lang="zh-CN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762" y="1772816"/>
            <a:ext cx="79629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1768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cap="none" dirty="0" smtClean="0"/>
              <a:t>Verilog</a:t>
            </a:r>
            <a:endParaRPr lang="zh-CN" altLang="en-US" cap="none" dirty="0"/>
          </a:p>
        </p:txBody>
      </p:sp>
      <p:sp>
        <p:nvSpPr>
          <p:cNvPr id="5" name="TextBox 4"/>
          <p:cNvSpPr txBox="1"/>
          <p:nvPr/>
        </p:nvSpPr>
        <p:spPr>
          <a:xfrm>
            <a:off x="1835696" y="1772816"/>
            <a:ext cx="5688632" cy="3168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主要用于仿真和综合</a:t>
            </a:r>
            <a:endParaRPr lang="en-US" altLang="zh-CN" sz="3200" dirty="0" smtClean="0"/>
          </a:p>
          <a:p>
            <a:r>
              <a:rPr lang="en-US" altLang="zh-CN" sz="3200" dirty="0" smtClean="0"/>
              <a:t>----</a:t>
            </a:r>
            <a:r>
              <a:rPr lang="zh-CN" altLang="en-US" sz="3200" dirty="0" smtClean="0"/>
              <a:t>两个构成部分</a:t>
            </a:r>
            <a:endParaRPr lang="en-US" altLang="zh-CN" sz="3200" dirty="0" smtClean="0"/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     </a:t>
            </a:r>
            <a:r>
              <a:rPr lang="zh-CN" altLang="en-US" sz="3200" dirty="0" smtClean="0"/>
              <a:t>仿真模块</a:t>
            </a:r>
            <a:endParaRPr lang="en-US" altLang="zh-CN" sz="3200" dirty="0" smtClean="0"/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     </a:t>
            </a:r>
            <a:r>
              <a:rPr lang="zh-CN" altLang="en-US" sz="3200" dirty="0" smtClean="0"/>
              <a:t>综合模块（由综合工具支撑）</a:t>
            </a:r>
            <a:endParaRPr lang="en-US" altLang="zh-CN" sz="3200" dirty="0" smtClean="0"/>
          </a:p>
          <a:p>
            <a:r>
              <a:rPr lang="en-US" altLang="zh-CN" sz="3200" dirty="0" smtClean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221768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7239000" cy="1143000"/>
          </a:xfrm>
        </p:spPr>
        <p:txBody>
          <a:bodyPr/>
          <a:lstStyle/>
          <a:p>
            <a:pPr algn="ctr"/>
            <a:r>
              <a:rPr lang="en-US" altLang="zh-CN" cap="none" dirty="0" smtClean="0"/>
              <a:t>Verilog</a:t>
            </a:r>
            <a:r>
              <a:rPr lang="zh-CN" altLang="en-US" cap="none" dirty="0" smtClean="0"/>
              <a:t>仿真设计流程</a:t>
            </a:r>
            <a:endParaRPr lang="zh-CN" altLang="en-US" cap="non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92487"/>
            <a:ext cx="7354540" cy="533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1768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315416"/>
            <a:ext cx="7239000" cy="1143000"/>
          </a:xfrm>
        </p:spPr>
        <p:txBody>
          <a:bodyPr/>
          <a:lstStyle/>
          <a:p>
            <a:pPr algn="ctr"/>
            <a:r>
              <a:rPr lang="en-US" altLang="zh-CN" cap="none" dirty="0" smtClean="0"/>
              <a:t>Verilog</a:t>
            </a:r>
            <a:r>
              <a:rPr lang="zh-CN" altLang="en-US" cap="none" dirty="0" smtClean="0"/>
              <a:t>综合设计</a:t>
            </a:r>
            <a:r>
              <a:rPr lang="zh-CN" altLang="en-US" cap="none" dirty="0"/>
              <a:t>流程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7251880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1768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239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cap="none" dirty="0" smtClean="0"/>
              <a:t>Verilog</a:t>
            </a:r>
            <a:r>
              <a:rPr lang="zh-CN" altLang="en-US" cap="none" dirty="0"/>
              <a:t>两个</a:t>
            </a:r>
            <a:r>
              <a:rPr lang="zh-CN" altLang="en-US" cap="none" dirty="0" smtClean="0"/>
              <a:t>模块的函数定义和定时</a:t>
            </a:r>
            <a:endParaRPr lang="zh-CN" altLang="en-US" cap="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7847331" cy="486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1768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Verilog</a:t>
            </a:r>
            <a:r>
              <a:rPr lang="zh-CN" altLang="en-US" dirty="0" smtClean="0"/>
              <a:t>和其他的</a:t>
            </a:r>
            <a:r>
              <a:rPr lang="en-US" altLang="zh-CN" dirty="0" smtClean="0"/>
              <a:t>HDL</a:t>
            </a:r>
            <a:r>
              <a:rPr lang="zh-CN" altLang="en-US" dirty="0" smtClean="0"/>
              <a:t>标准对比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Verilog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-</a:t>
            </a:r>
            <a:r>
              <a:rPr lang="zh-CN" altLang="en-US" dirty="0" smtClean="0"/>
              <a:t>“给我一个只有当一个由低到高跳变的电平时其输出才会改变的电路。当跳变发生时，让输出等于输入知道下一个跳变”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-</a:t>
            </a:r>
            <a:r>
              <a:rPr lang="zh-CN" altLang="en-US" dirty="0" smtClean="0"/>
              <a:t>结果：</a:t>
            </a:r>
            <a:r>
              <a:rPr lang="en-US" altLang="zh-CN" dirty="0" err="1" smtClean="0"/>
              <a:t>Verilog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综合（ </a:t>
            </a:r>
            <a:r>
              <a:rPr lang="en-US" altLang="zh-CN" dirty="0" smtClean="0"/>
              <a:t>synthesis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提供了一个积极的边沿触发的触发器</a:t>
            </a:r>
            <a:endParaRPr lang="en-US" altLang="zh-CN" dirty="0" smtClean="0"/>
          </a:p>
          <a:p>
            <a:r>
              <a:rPr lang="en-US" altLang="zh-CN" dirty="0" smtClean="0"/>
              <a:t>ABEL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PALASM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AHDL</a:t>
            </a:r>
          </a:p>
          <a:p>
            <a:pPr>
              <a:buNone/>
            </a:pPr>
            <a:r>
              <a:rPr lang="en-US" altLang="zh-CN" dirty="0" smtClean="0"/>
              <a:t>	-</a:t>
            </a:r>
            <a:r>
              <a:rPr lang="zh-CN" altLang="en-US" dirty="0" smtClean="0"/>
              <a:t>“给我一个</a:t>
            </a:r>
            <a:r>
              <a:rPr lang="en-US" altLang="zh-CN" dirty="0" smtClean="0"/>
              <a:t>D</a:t>
            </a:r>
            <a:r>
              <a:rPr lang="zh-CN" altLang="en-US" dirty="0" smtClean="0"/>
              <a:t>触发器”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-</a:t>
            </a:r>
            <a:r>
              <a:rPr lang="zh-CN" altLang="en-US" dirty="0" smtClean="0"/>
              <a:t>结果：</a:t>
            </a:r>
            <a:r>
              <a:rPr lang="en-US" altLang="zh-CN" dirty="0" smtClean="0"/>
              <a:t>ABEL, PALASM, AHDL</a:t>
            </a:r>
            <a:r>
              <a:rPr lang="zh-CN" altLang="en-US" dirty="0" smtClean="0"/>
              <a:t>综合（</a:t>
            </a:r>
            <a:r>
              <a:rPr lang="en-US" altLang="zh-CN" dirty="0" smtClean="0"/>
              <a:t>synthesis</a:t>
            </a:r>
            <a:r>
              <a:rPr lang="zh-CN" altLang="en-US" dirty="0" smtClean="0"/>
              <a:t>）提供了</a:t>
            </a:r>
            <a:r>
              <a:rPr lang="en-US" altLang="zh-CN" dirty="0" smtClean="0"/>
              <a:t>D</a:t>
            </a:r>
            <a:r>
              <a:rPr lang="zh-CN" altLang="en-US" dirty="0" smtClean="0"/>
              <a:t>触发器。时钟的感知取决于综合（</a:t>
            </a:r>
            <a:r>
              <a:rPr lang="en-US" altLang="zh-CN" dirty="0" err="1" smtClean="0"/>
              <a:t>synthesisi</a:t>
            </a:r>
            <a:r>
              <a:rPr lang="zh-CN" altLang="en-US" dirty="0" smtClean="0"/>
              <a:t>）工具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143116"/>
            <a:ext cx="7239000" cy="1928826"/>
          </a:xfrm>
        </p:spPr>
        <p:txBody>
          <a:bodyPr/>
          <a:lstStyle/>
          <a:p>
            <a:pPr algn="ctr"/>
            <a:r>
              <a:rPr lang="zh-CN" altLang="en-US" dirty="0" smtClean="0"/>
              <a:t>附录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1768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系统任务和函数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sz="2400" dirty="0" smtClean="0"/>
          </a:p>
          <a:p>
            <a:pPr lvl="0"/>
            <a:r>
              <a:rPr lang="en-US" altLang="zh-CN" sz="2400" dirty="0" smtClean="0"/>
              <a:t>Defined by (dollar sign) </a:t>
            </a:r>
            <a:r>
              <a:rPr lang="en-US" altLang="zh-CN" sz="2400" b="1" dirty="0" smtClean="0"/>
              <a:t>$</a:t>
            </a:r>
            <a:r>
              <a:rPr lang="en-US" altLang="zh-CN" sz="2400" dirty="0" smtClean="0"/>
              <a:t>&lt;keyword&gt; </a:t>
            </a:r>
            <a:endParaRPr lang="zh-CN" altLang="zh-CN" sz="2400" dirty="0" smtClean="0"/>
          </a:p>
          <a:p>
            <a:pPr lvl="0"/>
            <a:r>
              <a:rPr lang="en-US" altLang="zh-CN" sz="2400" dirty="0" smtClean="0"/>
              <a:t>Located before the </a:t>
            </a:r>
            <a:r>
              <a:rPr lang="en-US" altLang="zh-CN" sz="2400" b="1" dirty="0" smtClean="0"/>
              <a:t>module</a:t>
            </a:r>
            <a:r>
              <a:rPr lang="en-US" altLang="zh-CN" sz="2400" dirty="0" smtClean="0"/>
              <a:t> declaration </a:t>
            </a:r>
            <a:endParaRPr lang="zh-CN" altLang="zh-CN" sz="2400" dirty="0" smtClean="0"/>
          </a:p>
          <a:p>
            <a:pPr lvl="0"/>
            <a:r>
              <a:rPr lang="en-US" altLang="zh-CN" sz="2400" dirty="0" smtClean="0"/>
              <a:t>$stop; - stop simulation </a:t>
            </a:r>
          </a:p>
          <a:p>
            <a:pPr lvl="0"/>
            <a:endParaRPr lang="zh-CN" altLang="zh-CN" sz="2400" dirty="0" smtClean="0"/>
          </a:p>
          <a:p>
            <a:pPr lvl="0"/>
            <a:r>
              <a:rPr lang="en-US" altLang="zh-CN" sz="2400" dirty="0" smtClean="0"/>
              <a:t>$finish; - quit simulation </a:t>
            </a:r>
            <a:endParaRPr lang="zh-CN" altLang="zh-CN" sz="2400" dirty="0" smtClean="0"/>
          </a:p>
          <a:p>
            <a:pPr lvl="0"/>
            <a:r>
              <a:rPr lang="en-US" altLang="zh-CN" sz="2400" dirty="0" smtClean="0"/>
              <a:t>$display(… ); - display value </a:t>
            </a:r>
            <a:endParaRPr lang="zh-CN" altLang="zh-CN" sz="2400" dirty="0" smtClean="0"/>
          </a:p>
          <a:p>
            <a:pPr lvl="0"/>
            <a:r>
              <a:rPr lang="en-US" altLang="zh-CN" sz="2400" dirty="0" smtClean="0"/>
              <a:t>$monitor(… ); - monitor value </a:t>
            </a:r>
            <a:endParaRPr lang="zh-CN" altLang="zh-CN" sz="2400" dirty="0" smtClean="0"/>
          </a:p>
          <a:p>
            <a:r>
              <a:rPr lang="en-US" altLang="zh-CN" sz="2400" dirty="0" smtClean="0"/>
              <a:t>$time; - current simulation time</a:t>
            </a:r>
            <a:endParaRPr lang="zh-CN" altLang="en-US" sz="24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387424"/>
            <a:ext cx="7239000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编译器指令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980727"/>
            <a:ext cx="597666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Defined by (back tick) </a:t>
            </a:r>
            <a:r>
              <a:rPr lang="en-US" altLang="zh-CN" sz="2400" b="1" dirty="0" smtClean="0"/>
              <a:t>`</a:t>
            </a:r>
            <a:r>
              <a:rPr lang="en-US" altLang="zh-CN" sz="2400" dirty="0" smtClean="0"/>
              <a:t>&lt;</a:t>
            </a:r>
            <a:r>
              <a:rPr lang="en-US" altLang="zh-CN" sz="2400" dirty="0"/>
              <a:t>keyword&gt; </a:t>
            </a:r>
            <a:endParaRPr lang="zh-CN" altLang="zh-CN" sz="2400" dirty="0"/>
          </a:p>
          <a:p>
            <a:pPr lvl="0"/>
            <a:r>
              <a:rPr lang="en-US" altLang="zh-CN" sz="2400" dirty="0"/>
              <a:t>Located before the </a:t>
            </a:r>
            <a:r>
              <a:rPr lang="en-US" altLang="zh-CN" sz="2400" b="1" dirty="0"/>
              <a:t>module</a:t>
            </a:r>
            <a:r>
              <a:rPr lang="en-US" altLang="zh-CN" sz="2400" dirty="0"/>
              <a:t> declaration </a:t>
            </a:r>
            <a:endParaRPr lang="zh-CN" altLang="zh-CN" sz="2400" dirty="0"/>
          </a:p>
          <a:p>
            <a:pPr lvl="0"/>
            <a:r>
              <a:rPr lang="en-US" altLang="zh-CN" sz="2400" b="1" dirty="0"/>
              <a:t>`timescale </a:t>
            </a:r>
            <a:r>
              <a:rPr lang="en-US" altLang="zh-CN" sz="2400" i="1" dirty="0"/>
              <a:t>&lt;</a:t>
            </a:r>
            <a:r>
              <a:rPr lang="en-US" altLang="zh-CN" sz="2400" i="1" dirty="0" err="1"/>
              <a:t>reference_time_unit</a:t>
            </a:r>
            <a:r>
              <a:rPr lang="en-US" altLang="zh-CN" sz="2400" i="1" dirty="0"/>
              <a:t>&gt;</a:t>
            </a:r>
            <a:r>
              <a:rPr lang="en-US" altLang="zh-CN" sz="2400" dirty="0"/>
              <a:t> / </a:t>
            </a:r>
            <a:r>
              <a:rPr lang="en-US" altLang="zh-CN" sz="2400" i="1" dirty="0"/>
              <a:t>&lt;</a:t>
            </a:r>
            <a:r>
              <a:rPr lang="en-US" altLang="zh-CN" sz="2400" i="1" dirty="0" err="1"/>
              <a:t>time_precision</a:t>
            </a:r>
            <a:r>
              <a:rPr lang="en-US" altLang="zh-CN" sz="2400" i="1" dirty="0"/>
              <a:t>&gt; </a:t>
            </a:r>
            <a:endParaRPr lang="zh-CN" altLang="zh-CN" sz="2400" dirty="0"/>
          </a:p>
          <a:p>
            <a:r>
              <a:rPr lang="en-US" altLang="zh-CN" sz="2400" dirty="0"/>
              <a:t> </a:t>
            </a:r>
            <a:endParaRPr lang="zh-CN" altLang="zh-CN" sz="2400" dirty="0"/>
          </a:p>
          <a:p>
            <a:pPr lvl="0"/>
            <a:r>
              <a:rPr lang="en-US" altLang="zh-CN" sz="2400" i="1" dirty="0"/>
              <a:t>&lt;</a:t>
            </a:r>
            <a:r>
              <a:rPr lang="en-US" altLang="zh-CN" sz="2400" i="1" dirty="0" err="1"/>
              <a:t>reference_time_unit</a:t>
            </a:r>
            <a:r>
              <a:rPr lang="en-US" altLang="zh-CN" sz="2400" i="1" dirty="0"/>
              <a:t>&gt; </a:t>
            </a:r>
            <a:r>
              <a:rPr lang="en-US" altLang="zh-CN" sz="2400" dirty="0"/>
              <a:t>specifies the unit of measurement for times and delays </a:t>
            </a:r>
            <a:endParaRPr lang="zh-CN" altLang="zh-CN" sz="2400" dirty="0"/>
          </a:p>
          <a:p>
            <a:pPr lvl="0"/>
            <a:r>
              <a:rPr lang="en-US" altLang="zh-CN" sz="2400" i="1" dirty="0"/>
              <a:t>&lt;</a:t>
            </a:r>
            <a:r>
              <a:rPr lang="en-US" altLang="zh-CN" sz="2400" i="1" dirty="0" err="1"/>
              <a:t>time_precision</a:t>
            </a:r>
            <a:r>
              <a:rPr lang="en-US" altLang="zh-CN" sz="2400" i="1" dirty="0"/>
              <a:t>&gt; </a:t>
            </a:r>
            <a:r>
              <a:rPr lang="en-US" altLang="zh-CN" sz="2400" dirty="0"/>
              <a:t>specifies the precision to which the delays are rounded off during simulation </a:t>
            </a:r>
            <a:endParaRPr lang="zh-CN" altLang="zh-CN" sz="2400" dirty="0"/>
          </a:p>
          <a:p>
            <a:pPr lvl="0"/>
            <a:r>
              <a:rPr lang="en-US" altLang="zh-CN" sz="2400" dirty="0"/>
              <a:t>Only 1, 10, and 100 are valid integers for specifying time unit and time precision </a:t>
            </a:r>
            <a:endParaRPr lang="zh-CN" altLang="zh-CN" sz="2400" dirty="0"/>
          </a:p>
          <a:p>
            <a:pPr lvl="0"/>
            <a:r>
              <a:rPr lang="en-US" altLang="zh-CN" sz="2400" dirty="0"/>
              <a:t>Example: </a:t>
            </a:r>
            <a:r>
              <a:rPr lang="en-US" altLang="zh-CN" sz="2400" b="1" dirty="0"/>
              <a:t>`timescale</a:t>
            </a:r>
            <a:r>
              <a:rPr lang="en-US" altLang="zh-CN" sz="2400" dirty="0"/>
              <a:t>  1 ns / 10 </a:t>
            </a:r>
            <a:r>
              <a:rPr lang="en-US" altLang="zh-CN" sz="2400" dirty="0" err="1"/>
              <a:t>ps</a:t>
            </a:r>
            <a:r>
              <a:rPr lang="en-US" altLang="zh-CN" sz="2400" dirty="0"/>
              <a:t> </a:t>
            </a:r>
            <a:endParaRPr lang="zh-CN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1768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-171400"/>
            <a:ext cx="7239000" cy="1143000"/>
          </a:xfrm>
        </p:spPr>
        <p:txBody>
          <a:bodyPr/>
          <a:lstStyle/>
          <a:p>
            <a:pPr algn="ctr"/>
            <a:r>
              <a:rPr lang="zh-CN" altLang="en-US" dirty="0"/>
              <a:t>编译器指令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5656" y="1196752"/>
            <a:ext cx="54726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`define</a:t>
            </a:r>
            <a:r>
              <a:rPr lang="en-US" altLang="zh-CN" sz="2400" dirty="0"/>
              <a:t> - assigns a constant value </a:t>
            </a:r>
            <a:endParaRPr lang="zh-CN" altLang="zh-CN" sz="2400" dirty="0"/>
          </a:p>
          <a:p>
            <a:r>
              <a:rPr lang="en-US" altLang="zh-CN" sz="2400" dirty="0"/>
              <a:t>– Example: </a:t>
            </a:r>
            <a:r>
              <a:rPr lang="en-US" altLang="zh-CN" sz="2400" b="1" dirty="0"/>
              <a:t>`define</a:t>
            </a:r>
            <a:r>
              <a:rPr lang="en-US" altLang="zh-CN" sz="2400" dirty="0"/>
              <a:t> SIZE 32 </a:t>
            </a:r>
            <a:endParaRPr lang="zh-CN" altLang="zh-CN" sz="2400" dirty="0"/>
          </a:p>
          <a:p>
            <a:r>
              <a:rPr lang="en-US" altLang="zh-CN" sz="2400" dirty="0"/>
              <a:t>– Difference between </a:t>
            </a:r>
            <a:r>
              <a:rPr lang="en-US" altLang="zh-CN" sz="2400" b="1" dirty="0"/>
              <a:t>parameter</a:t>
            </a:r>
            <a:r>
              <a:rPr lang="en-US" altLang="zh-CN" sz="2400" dirty="0"/>
              <a:t>: </a:t>
            </a:r>
            <a:endParaRPr lang="zh-CN" altLang="zh-CN" sz="2400" dirty="0"/>
          </a:p>
          <a:p>
            <a:pPr lvl="2"/>
            <a:r>
              <a:rPr lang="en-US" altLang="zh-CN" sz="2400" b="1" dirty="0"/>
              <a:t>parameter </a:t>
            </a:r>
            <a:r>
              <a:rPr lang="en-US" altLang="zh-CN" sz="2400" dirty="0"/>
              <a:t>has global visibility </a:t>
            </a:r>
            <a:endParaRPr lang="zh-CN" altLang="zh-CN" sz="2400" dirty="0"/>
          </a:p>
          <a:p>
            <a:pPr lvl="2"/>
            <a:r>
              <a:rPr lang="en-US" altLang="zh-CN" sz="2400" b="1" dirty="0"/>
              <a:t>`define</a:t>
            </a:r>
            <a:r>
              <a:rPr lang="en-US" altLang="zh-CN" sz="2400" dirty="0"/>
              <a:t> is visible locally to that </a:t>
            </a:r>
            <a:r>
              <a:rPr lang="en-US" altLang="zh-CN" sz="2400" dirty="0" err="1"/>
              <a:t>macrofunction</a:t>
            </a:r>
            <a:r>
              <a:rPr lang="en-US" altLang="zh-CN" sz="2400" dirty="0"/>
              <a:t> </a:t>
            </a:r>
            <a:endParaRPr lang="zh-CN" altLang="zh-CN" sz="2400" dirty="0"/>
          </a:p>
          <a:p>
            <a:r>
              <a:rPr lang="en-US" altLang="zh-CN" sz="2400" dirty="0"/>
              <a:t> </a:t>
            </a:r>
            <a:endParaRPr lang="zh-CN" altLang="zh-CN" sz="2400" dirty="0"/>
          </a:p>
          <a:p>
            <a:r>
              <a:rPr lang="en-US" altLang="zh-CN" sz="2400" dirty="0"/>
              <a:t>• </a:t>
            </a:r>
            <a:r>
              <a:rPr lang="en-US" altLang="zh-CN" sz="2400" b="1" dirty="0"/>
              <a:t>`include </a:t>
            </a:r>
            <a:r>
              <a:rPr lang="en-US" altLang="zh-CN" sz="2400" dirty="0"/>
              <a:t>- includes entire contents of a Verilog source file </a:t>
            </a:r>
            <a:endParaRPr lang="zh-CN" altLang="zh-CN" sz="2400" dirty="0"/>
          </a:p>
          <a:p>
            <a:r>
              <a:rPr lang="en-US" altLang="zh-CN" sz="2400" dirty="0"/>
              <a:t>– Example: </a:t>
            </a:r>
            <a:r>
              <a:rPr lang="en-US" altLang="zh-CN" sz="2400" b="1" dirty="0"/>
              <a:t>`include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test.v</a:t>
            </a:r>
            <a:r>
              <a:rPr lang="en-US" altLang="zh-CN" sz="2400" dirty="0"/>
              <a:t> </a:t>
            </a:r>
            <a:endParaRPr lang="zh-CN" altLang="zh-CN" sz="2400" dirty="0"/>
          </a:p>
          <a:p>
            <a:r>
              <a:rPr lang="en-US" altLang="zh-CN" sz="2400" dirty="0"/>
              <a:t>• </a:t>
            </a:r>
            <a:r>
              <a:rPr lang="en-US" altLang="zh-CN" sz="2400" dirty="0" err="1"/>
              <a:t>test.v</a:t>
            </a:r>
            <a:r>
              <a:rPr lang="en-US" altLang="zh-CN" sz="2400" dirty="0"/>
              <a:t> is a separate design file </a:t>
            </a:r>
            <a:endParaRPr lang="zh-CN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21768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459432"/>
            <a:ext cx="7239000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条件编译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712292"/>
            <a:ext cx="806489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// Conditional Compilation </a:t>
            </a:r>
            <a:endParaRPr lang="en-US" altLang="zh-CN" sz="2400" dirty="0" smtClean="0"/>
          </a:p>
          <a:p>
            <a:endParaRPr lang="zh-CN" altLang="zh-CN" sz="2400" dirty="0"/>
          </a:p>
          <a:p>
            <a:r>
              <a:rPr lang="en-US" altLang="zh-CN" sz="2400" b="1" dirty="0"/>
              <a:t>`</a:t>
            </a:r>
            <a:r>
              <a:rPr lang="en-US" altLang="zh-CN" sz="2400" b="1" dirty="0" err="1"/>
              <a:t>ifdef</a:t>
            </a:r>
            <a:r>
              <a:rPr lang="en-US" altLang="zh-CN" sz="2400" dirty="0"/>
              <a:t> TEST // Compile module </a:t>
            </a:r>
            <a:r>
              <a:rPr lang="en-US" altLang="zh-CN" sz="2400" i="1" dirty="0"/>
              <a:t>counter</a:t>
            </a:r>
            <a:r>
              <a:rPr lang="en-US" altLang="zh-CN" sz="2400" dirty="0"/>
              <a:t> only if text macro TEST is defined </a:t>
            </a:r>
            <a:r>
              <a:rPr lang="en-US" altLang="zh-CN" sz="2400" dirty="0" smtClean="0"/>
              <a:t>module </a:t>
            </a:r>
            <a:r>
              <a:rPr lang="en-US" altLang="zh-CN" sz="2400" dirty="0"/>
              <a:t>counter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 smtClean="0"/>
              <a:t>… </a:t>
            </a:r>
            <a:endParaRPr lang="zh-CN" altLang="zh-CN" sz="2400" dirty="0"/>
          </a:p>
          <a:p>
            <a:r>
              <a:rPr lang="en-US" altLang="zh-CN" sz="2400" dirty="0"/>
              <a:t>.. </a:t>
            </a:r>
            <a:endParaRPr lang="en-US" altLang="zh-CN" sz="2400" dirty="0" smtClean="0"/>
          </a:p>
          <a:p>
            <a:r>
              <a:rPr lang="en-US" altLang="zh-CN" sz="2400" dirty="0" err="1" smtClean="0"/>
              <a:t>endmodule</a:t>
            </a:r>
            <a:r>
              <a:rPr lang="en-US" altLang="zh-CN" sz="2400" dirty="0" smtClean="0"/>
              <a:t> </a:t>
            </a:r>
          </a:p>
          <a:p>
            <a:r>
              <a:rPr lang="en-US" altLang="zh-CN" sz="2400" b="1" dirty="0" smtClean="0"/>
              <a:t>`</a:t>
            </a:r>
            <a:r>
              <a:rPr lang="en-US" altLang="zh-CN" sz="2400" b="1" dirty="0"/>
              <a:t>else </a:t>
            </a:r>
            <a:r>
              <a:rPr lang="en-US" altLang="zh-CN" sz="2400" dirty="0"/>
              <a:t>// Compile the module </a:t>
            </a:r>
            <a:r>
              <a:rPr lang="en-US" altLang="zh-CN" sz="2400" i="1" dirty="0" err="1"/>
              <a:t>counter_test</a:t>
            </a:r>
            <a:r>
              <a:rPr lang="en-US" altLang="zh-CN" sz="2400" dirty="0"/>
              <a:t> as default module </a:t>
            </a:r>
            <a:r>
              <a:rPr lang="en-US" altLang="zh-CN" sz="2400" dirty="0" err="1"/>
              <a:t>counter_test</a:t>
            </a:r>
            <a:r>
              <a:rPr lang="en-US" altLang="zh-CN" sz="2400" dirty="0"/>
              <a:t>; </a:t>
            </a:r>
            <a:endParaRPr lang="en-US" altLang="zh-CN" sz="2400" dirty="0" smtClean="0"/>
          </a:p>
          <a:p>
            <a:r>
              <a:rPr lang="en-US" altLang="zh-CN" sz="2400" dirty="0" smtClean="0"/>
              <a:t>… </a:t>
            </a:r>
          </a:p>
          <a:p>
            <a:r>
              <a:rPr lang="en-US" altLang="zh-CN" sz="2400" dirty="0" smtClean="0"/>
              <a:t>… </a:t>
            </a:r>
          </a:p>
          <a:p>
            <a:r>
              <a:rPr lang="en-US" altLang="zh-CN" sz="2400" dirty="0" err="1" smtClean="0"/>
              <a:t>endmodule</a:t>
            </a:r>
            <a:r>
              <a:rPr lang="en-US" altLang="zh-CN" sz="2400" dirty="0" smtClean="0"/>
              <a:t> </a:t>
            </a:r>
            <a:endParaRPr lang="zh-CN" altLang="zh-CN" sz="2400" dirty="0"/>
          </a:p>
          <a:p>
            <a:r>
              <a:rPr lang="en-US" altLang="zh-CN" sz="2400" b="1" dirty="0"/>
              <a:t>`</a:t>
            </a:r>
            <a:r>
              <a:rPr lang="en-US" altLang="zh-CN" sz="2400" b="1" dirty="0" err="1"/>
              <a:t>endif</a:t>
            </a:r>
            <a:r>
              <a:rPr lang="en-US" altLang="zh-CN" sz="2400" b="1" dirty="0"/>
              <a:t> </a:t>
            </a:r>
            <a:endParaRPr lang="zh-CN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1768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916832"/>
            <a:ext cx="7239000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定时规范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1768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459432"/>
            <a:ext cx="7239000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声明块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4620" y="1268760"/>
            <a:ext cx="65527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路径延迟</a:t>
            </a:r>
            <a:r>
              <a:rPr lang="en-US" altLang="zh-CN" dirty="0" smtClean="0"/>
              <a:t>-</a:t>
            </a:r>
            <a:r>
              <a:rPr lang="zh-CN" altLang="en-US" dirty="0" smtClean="0"/>
              <a:t>源输入端与终点输出端之间路径的延迟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路径延迟被分配在带有关键词声明的声明块中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声明块</a:t>
            </a:r>
            <a:r>
              <a:rPr lang="zh-CN" altLang="en-US" dirty="0" smtClean="0"/>
              <a:t>中的声明可以实现以下功能：</a:t>
            </a: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r>
              <a:rPr lang="zh-CN" altLang="en-US" dirty="0" smtClean="0"/>
              <a:t>分配点对点的时间延迟</a:t>
            </a:r>
            <a:endParaRPr lang="en-US" altLang="zh-CN" dirty="0" smtClean="0"/>
          </a:p>
          <a:p>
            <a:pPr marL="400050" indent="-400050">
              <a:buFont typeface="+mj-lt"/>
              <a:buAutoNum type="romanUcPeriod"/>
            </a:pPr>
            <a:r>
              <a:rPr lang="zh-CN" altLang="en-US" dirty="0"/>
              <a:t>在电路</a:t>
            </a:r>
            <a:r>
              <a:rPr lang="zh-CN" altLang="en-US" dirty="0" smtClean="0"/>
              <a:t>中建立时间检查</a:t>
            </a:r>
            <a:endParaRPr lang="en-US" altLang="zh-CN" dirty="0" smtClean="0"/>
          </a:p>
          <a:p>
            <a:pPr marL="400050" indent="-400050">
              <a:buFont typeface="+mj-lt"/>
              <a:buAutoNum type="romanUcPeriod"/>
            </a:pPr>
            <a:r>
              <a:rPr lang="zh-CN" altLang="en-US" dirty="0"/>
              <a:t>定义</a:t>
            </a:r>
            <a:r>
              <a:rPr lang="zh-CN" altLang="en-US" dirty="0" smtClean="0"/>
              <a:t>延迟参数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#delay</a:t>
            </a:r>
            <a:r>
              <a:rPr lang="zh-CN" altLang="en-US" dirty="0" smtClean="0"/>
              <a:t>结构的可选项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21768940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-387424"/>
            <a:ext cx="7239000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平行连接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1052736"/>
            <a:ext cx="59766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平行连接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由符号（</a:t>
            </a:r>
            <a:r>
              <a:rPr lang="en-US" altLang="zh-CN" dirty="0" smtClean="0"/>
              <a:t>=&gt;)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格式：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i="1" dirty="0"/>
              <a:t>&lt;source&gt; </a:t>
            </a:r>
            <a:r>
              <a:rPr lang="en-US" altLang="zh-CN" b="1" dirty="0"/>
              <a:t>=&gt; </a:t>
            </a:r>
            <a:r>
              <a:rPr lang="en-US" altLang="zh-CN" i="1" dirty="0"/>
              <a:t>&lt;destination&gt;</a:t>
            </a:r>
            <a:r>
              <a:rPr lang="en-US" altLang="zh-CN" dirty="0"/>
              <a:t> = </a:t>
            </a:r>
            <a:r>
              <a:rPr lang="en-US" altLang="zh-CN" i="1" dirty="0"/>
              <a:t>&lt;delay</a:t>
            </a:r>
            <a:r>
              <a:rPr lang="en-US" altLang="zh-CN" i="1" dirty="0" smtClean="0"/>
              <a:t>&gt;</a:t>
            </a:r>
          </a:p>
          <a:p>
            <a:endParaRPr lang="en-US" altLang="zh-CN" i="1" dirty="0" smtClean="0"/>
          </a:p>
          <a:p>
            <a:r>
              <a:rPr lang="en-US" altLang="zh-CN" i="1" dirty="0" smtClean="0"/>
              <a:t>//</a:t>
            </a:r>
            <a:r>
              <a:rPr lang="zh-CN" altLang="en-US" i="1" dirty="0" smtClean="0"/>
              <a:t>单独点</a:t>
            </a:r>
            <a:r>
              <a:rPr lang="en-US" altLang="zh-CN" i="1" dirty="0" smtClean="0"/>
              <a:t>a</a:t>
            </a:r>
            <a:r>
              <a:rPr lang="zh-CN" altLang="en-US" i="1" dirty="0" smtClean="0"/>
              <a:t>和</a:t>
            </a:r>
            <a:r>
              <a:rPr lang="en-US" altLang="zh-CN" i="1" dirty="0" smtClean="0"/>
              <a:t>b</a:t>
            </a:r>
          </a:p>
          <a:p>
            <a:r>
              <a:rPr lang="en-US" altLang="zh-CN" dirty="0"/>
              <a:t> a </a:t>
            </a:r>
            <a:r>
              <a:rPr lang="en-US" altLang="zh-CN" b="1" dirty="0"/>
              <a:t>=&gt;</a:t>
            </a:r>
            <a:r>
              <a:rPr lang="en-US" altLang="zh-CN" dirty="0"/>
              <a:t> b  =  5;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//2</a:t>
            </a:r>
            <a:r>
              <a:rPr lang="zh-CN" altLang="en-US" dirty="0" smtClean="0"/>
              <a:t>位向量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</a:p>
          <a:p>
            <a:r>
              <a:rPr lang="en-US" altLang="zh-CN" dirty="0"/>
              <a:t>a </a:t>
            </a:r>
            <a:r>
              <a:rPr lang="en-US" altLang="zh-CN" b="1" dirty="0"/>
              <a:t>=&gt;</a:t>
            </a:r>
            <a:r>
              <a:rPr lang="en-US" altLang="zh-CN" dirty="0"/>
              <a:t> b  =  5; </a:t>
            </a:r>
            <a:endParaRPr lang="zh-CN" altLang="zh-CN" dirty="0"/>
          </a:p>
          <a:p>
            <a:r>
              <a:rPr lang="zh-CN" altLang="en-US" dirty="0" smtClean="0"/>
              <a:t>相当于</a:t>
            </a:r>
            <a:endParaRPr lang="en-US" altLang="zh-CN" dirty="0" smtClean="0"/>
          </a:p>
          <a:p>
            <a:r>
              <a:rPr lang="en-US" altLang="zh-CN" dirty="0"/>
              <a:t>a[0] </a:t>
            </a:r>
            <a:r>
              <a:rPr lang="en-US" altLang="zh-CN" b="1" dirty="0"/>
              <a:t>=&gt;</a:t>
            </a:r>
            <a:r>
              <a:rPr lang="en-US" altLang="zh-CN" dirty="0"/>
              <a:t> b[0] = 5; </a:t>
            </a:r>
            <a:endParaRPr lang="en-US" altLang="zh-CN" dirty="0" smtClean="0"/>
          </a:p>
          <a:p>
            <a:r>
              <a:rPr lang="en-US" altLang="zh-CN" dirty="0" smtClean="0"/>
              <a:t>a[1</a:t>
            </a:r>
            <a:r>
              <a:rPr lang="en-US" altLang="zh-CN" dirty="0"/>
              <a:t>] </a:t>
            </a:r>
            <a:r>
              <a:rPr lang="en-US" altLang="zh-CN" b="1" dirty="0"/>
              <a:t>=&gt;</a:t>
            </a:r>
            <a:r>
              <a:rPr lang="en-US" altLang="zh-CN" dirty="0"/>
              <a:t> b[1] = 5; 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348880"/>
            <a:ext cx="443865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1768940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387424"/>
            <a:ext cx="7239000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全连接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4624" y="1124744"/>
            <a:ext cx="62646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全连接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由符号</a:t>
            </a:r>
            <a:r>
              <a:rPr lang="en-US" altLang="zh-CN" dirty="0" smtClean="0"/>
              <a:t>(</a:t>
            </a:r>
            <a:r>
              <a:rPr lang="zh-CN" altLang="en-US" dirty="0" smtClean="0"/>
              <a:t>*</a:t>
            </a:r>
            <a:r>
              <a:rPr lang="en-US" altLang="zh-CN" dirty="0" smtClean="0"/>
              <a:t>&gt;)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r>
              <a:rPr lang="en-US" altLang="zh-CN" dirty="0" smtClean="0"/>
              <a:t>    —</a:t>
            </a:r>
            <a:r>
              <a:rPr lang="zh-CN" altLang="en-US" dirty="0" smtClean="0"/>
              <a:t>源头的每一位与终点的每一位相连接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格式：</a:t>
            </a:r>
            <a:r>
              <a:rPr lang="en-US" altLang="zh-CN" i="1" dirty="0"/>
              <a:t>&lt;source&gt; </a:t>
            </a:r>
            <a:r>
              <a:rPr lang="en-US" altLang="zh-CN" b="1" dirty="0"/>
              <a:t>*&gt; </a:t>
            </a:r>
            <a:r>
              <a:rPr lang="en-US" altLang="zh-CN" i="1" dirty="0"/>
              <a:t>&lt;destination&gt;</a:t>
            </a:r>
            <a:r>
              <a:rPr lang="en-US" altLang="zh-CN" dirty="0"/>
              <a:t> = </a:t>
            </a:r>
            <a:r>
              <a:rPr lang="en-US" altLang="zh-CN" i="1" dirty="0"/>
              <a:t>&lt;delay</a:t>
            </a:r>
            <a:r>
              <a:rPr lang="en-US" altLang="zh-CN" i="1" dirty="0" smtClean="0"/>
              <a:t>&gt;</a:t>
            </a:r>
          </a:p>
          <a:p>
            <a:endParaRPr lang="en-US" altLang="zh-CN" i="1" dirty="0"/>
          </a:p>
          <a:p>
            <a:r>
              <a:rPr lang="en-US" altLang="zh-CN" i="1" dirty="0" smtClean="0"/>
              <a:t>//2</a:t>
            </a:r>
            <a:r>
              <a:rPr lang="zh-CN" altLang="en-US" i="1" dirty="0" smtClean="0"/>
              <a:t>位向量</a:t>
            </a:r>
            <a:r>
              <a:rPr lang="en-US" altLang="zh-CN" i="1" dirty="0" smtClean="0"/>
              <a:t>a</a:t>
            </a:r>
            <a:r>
              <a:rPr lang="zh-CN" altLang="en-US" i="1" dirty="0" smtClean="0"/>
              <a:t>和</a:t>
            </a:r>
            <a:r>
              <a:rPr lang="en-US" altLang="zh-CN" i="1" dirty="0" smtClean="0"/>
              <a:t>b</a:t>
            </a:r>
          </a:p>
          <a:p>
            <a:r>
              <a:rPr lang="en-US" altLang="zh-CN" dirty="0"/>
              <a:t>a </a:t>
            </a:r>
            <a:r>
              <a:rPr lang="en-US" altLang="zh-CN" dirty="0" smtClean="0"/>
              <a:t>*</a:t>
            </a:r>
            <a:r>
              <a:rPr lang="en-US" altLang="zh-CN" b="1" dirty="0" smtClean="0"/>
              <a:t>&gt;</a:t>
            </a:r>
            <a:r>
              <a:rPr lang="en-US" altLang="zh-CN" dirty="0" smtClean="0"/>
              <a:t> </a:t>
            </a:r>
            <a:r>
              <a:rPr lang="en-US" altLang="zh-CN" dirty="0"/>
              <a:t>b  =  5; </a:t>
            </a:r>
            <a:endParaRPr lang="zh-CN" altLang="zh-CN" dirty="0"/>
          </a:p>
          <a:p>
            <a:r>
              <a:rPr lang="zh-CN" altLang="en-US" dirty="0"/>
              <a:t>相当于</a:t>
            </a:r>
            <a:endParaRPr lang="en-US" altLang="zh-CN" dirty="0"/>
          </a:p>
          <a:p>
            <a:r>
              <a:rPr lang="en-US" altLang="zh-CN" dirty="0"/>
              <a:t>a[0] </a:t>
            </a:r>
            <a:r>
              <a:rPr lang="zh-CN" altLang="en-US" dirty="0" smtClean="0"/>
              <a:t>*</a:t>
            </a:r>
            <a:r>
              <a:rPr lang="en-US" altLang="zh-CN" b="1" dirty="0" smtClean="0"/>
              <a:t>&gt;</a:t>
            </a:r>
            <a:r>
              <a:rPr lang="en-US" altLang="zh-CN" dirty="0" smtClean="0"/>
              <a:t> </a:t>
            </a:r>
            <a:r>
              <a:rPr lang="en-US" altLang="zh-CN" dirty="0"/>
              <a:t>b[0] = 5; </a:t>
            </a:r>
          </a:p>
          <a:p>
            <a:r>
              <a:rPr lang="en-US" altLang="zh-CN" dirty="0"/>
              <a:t>a[1] </a:t>
            </a:r>
            <a:r>
              <a:rPr lang="en-US" altLang="zh-CN" dirty="0" smtClean="0"/>
              <a:t>*</a:t>
            </a:r>
            <a:r>
              <a:rPr lang="en-US" altLang="zh-CN" b="1" dirty="0" smtClean="0"/>
              <a:t>&gt;</a:t>
            </a:r>
            <a:r>
              <a:rPr lang="en-US" altLang="zh-CN" dirty="0" smtClean="0"/>
              <a:t> </a:t>
            </a:r>
            <a:r>
              <a:rPr lang="en-US" altLang="zh-CN" dirty="0"/>
              <a:t>b[1] = 5; </a:t>
            </a:r>
            <a:endParaRPr lang="zh-CN" altLang="zh-CN" dirty="0"/>
          </a:p>
          <a:p>
            <a:r>
              <a:rPr lang="en-US" altLang="zh-CN" dirty="0"/>
              <a:t>a[0] </a:t>
            </a:r>
            <a:r>
              <a:rPr lang="zh-CN" altLang="en-US" dirty="0"/>
              <a:t>*</a:t>
            </a:r>
            <a:r>
              <a:rPr lang="en-US" altLang="zh-CN" b="1" dirty="0"/>
              <a:t>&gt;</a:t>
            </a:r>
            <a:r>
              <a:rPr lang="en-US" altLang="zh-CN" dirty="0"/>
              <a:t> </a:t>
            </a:r>
            <a:r>
              <a:rPr lang="en-US" altLang="zh-CN" dirty="0" smtClean="0"/>
              <a:t>b[1] </a:t>
            </a:r>
            <a:r>
              <a:rPr lang="en-US" altLang="zh-CN" dirty="0"/>
              <a:t>= 5; </a:t>
            </a:r>
          </a:p>
          <a:p>
            <a:r>
              <a:rPr lang="en-US" altLang="zh-CN" dirty="0"/>
              <a:t>a[1] *</a:t>
            </a:r>
            <a:r>
              <a:rPr lang="en-US" altLang="zh-CN" b="1" dirty="0"/>
              <a:t>&gt;</a:t>
            </a:r>
            <a:r>
              <a:rPr lang="en-US" altLang="zh-CN" dirty="0"/>
              <a:t> </a:t>
            </a:r>
            <a:r>
              <a:rPr lang="en-US" altLang="zh-CN" dirty="0" smtClean="0"/>
              <a:t>b[0] </a:t>
            </a:r>
            <a:r>
              <a:rPr lang="en-US" altLang="zh-CN" dirty="0"/>
              <a:t>= 5; </a:t>
            </a:r>
            <a:endParaRPr lang="zh-CN" altLang="zh-CN" dirty="0"/>
          </a:p>
          <a:p>
            <a:endParaRPr lang="en-US" altLang="zh-CN" i="1" dirty="0"/>
          </a:p>
          <a:p>
            <a:endParaRPr lang="en-US" altLang="zh-CN" i="1" dirty="0" smtClean="0"/>
          </a:p>
          <a:p>
            <a:r>
              <a:rPr lang="en-US" altLang="zh-CN" i="1" dirty="0" smtClean="0"/>
              <a:t> 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636912"/>
            <a:ext cx="4114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1768940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315416"/>
            <a:ext cx="7239000" cy="1143000"/>
          </a:xfrm>
        </p:spPr>
        <p:txBody>
          <a:bodyPr/>
          <a:lstStyle/>
          <a:p>
            <a:pPr algn="ctr"/>
            <a:r>
              <a:rPr lang="zh-CN" altLang="en-US" dirty="0"/>
              <a:t>延时常量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1772816"/>
            <a:ext cx="55446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延时常量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指派一个数值给一符号用来进行时间声明</a:t>
            </a:r>
            <a:endParaRPr lang="en-US" altLang="zh-CN" dirty="0" smtClean="0"/>
          </a:p>
          <a:p>
            <a:r>
              <a:rPr lang="en-US" altLang="zh-CN" dirty="0" smtClean="0"/>
              <a:t>—</a:t>
            </a:r>
            <a:r>
              <a:rPr lang="zh-CN" altLang="en-US" dirty="0" smtClean="0"/>
              <a:t>与参数相类似但是用在声明块中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/>
              <a:t>specify 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en-US" altLang="zh-CN" b="1" dirty="0" err="1" smtClean="0"/>
              <a:t>specparam</a:t>
            </a:r>
            <a:r>
              <a:rPr lang="en-US" altLang="zh-CN" dirty="0" smtClean="0"/>
              <a:t> </a:t>
            </a:r>
            <a:r>
              <a:rPr lang="en-US" altLang="zh-CN" dirty="0" err="1"/>
              <a:t>a_to_b</a:t>
            </a:r>
            <a:r>
              <a:rPr lang="en-US" altLang="zh-CN" dirty="0"/>
              <a:t> = 5;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     a  </a:t>
            </a:r>
            <a:r>
              <a:rPr lang="en-US" altLang="zh-CN" dirty="0"/>
              <a:t>=&gt;  b  =  </a:t>
            </a:r>
            <a:r>
              <a:rPr lang="en-US" altLang="zh-CN" dirty="0" err="1"/>
              <a:t>a_to_b</a:t>
            </a:r>
            <a:r>
              <a:rPr lang="en-US" altLang="zh-CN" dirty="0"/>
              <a:t>; </a:t>
            </a:r>
            <a:endParaRPr lang="zh-CN" altLang="zh-CN" dirty="0"/>
          </a:p>
          <a:p>
            <a:r>
              <a:rPr lang="en-US" altLang="zh-CN" b="1" dirty="0"/>
              <a:t>end specify 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17689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典型的综合设计流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1" y="1815114"/>
            <a:ext cx="5626423" cy="4471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-571500"/>
            <a:ext cx="7239000" cy="114300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升起，下降，关闭和最大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特征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最小值</a:t>
            </a:r>
            <a:endParaRPr lang="zh-CN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628800"/>
            <a:ext cx="7128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specify </a:t>
            </a:r>
            <a:endParaRPr lang="zh-CN" altLang="zh-CN" dirty="0"/>
          </a:p>
          <a:p>
            <a:r>
              <a:rPr lang="en-US" altLang="zh-CN" b="1" dirty="0" err="1"/>
              <a:t>specparam</a:t>
            </a:r>
            <a:r>
              <a:rPr lang="en-US" altLang="zh-CN" dirty="0"/>
              <a:t> rise = 4:5:6; </a:t>
            </a:r>
            <a:r>
              <a:rPr lang="en-US" altLang="zh-CN" b="1" dirty="0" err="1"/>
              <a:t>specparam</a:t>
            </a:r>
            <a:r>
              <a:rPr lang="en-US" altLang="zh-CN" dirty="0"/>
              <a:t> fall = 6:7:8; </a:t>
            </a:r>
            <a:r>
              <a:rPr lang="en-US" altLang="zh-CN" b="1" dirty="0" err="1"/>
              <a:t>specparam</a:t>
            </a:r>
            <a:r>
              <a:rPr lang="en-US" altLang="zh-CN" dirty="0"/>
              <a:t> turnoff = 5:6:7; </a:t>
            </a:r>
            <a:endParaRPr lang="zh-CN" altLang="zh-CN" dirty="0"/>
          </a:p>
          <a:p>
            <a:r>
              <a:rPr lang="en-US" altLang="zh-CN" dirty="0"/>
              <a:t>a =&gt; b = (rise, fall, turnoff); </a:t>
            </a:r>
            <a:endParaRPr lang="zh-CN" altLang="zh-CN" dirty="0"/>
          </a:p>
          <a:p>
            <a:r>
              <a:rPr lang="en-US" altLang="zh-CN" b="1" dirty="0"/>
              <a:t>end specify 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1768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459432"/>
            <a:ext cx="7239000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时间检查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764704"/>
            <a:ext cx="74168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建立</a:t>
            </a:r>
            <a:r>
              <a:rPr lang="zh-CN" altLang="en-US" dirty="0" smtClean="0"/>
              <a:t>任务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检查建立时间的系统任务</a:t>
            </a:r>
            <a:endParaRPr lang="en-US" altLang="zh-CN" dirty="0" smtClean="0"/>
          </a:p>
          <a:p>
            <a:r>
              <a:rPr lang="en-US" altLang="zh-CN" b="1" dirty="0"/>
              <a:t>$setup</a:t>
            </a:r>
            <a:r>
              <a:rPr lang="en-US" altLang="zh-CN" dirty="0"/>
              <a:t>(</a:t>
            </a:r>
            <a:r>
              <a:rPr lang="en-US" altLang="zh-CN" dirty="0" err="1"/>
              <a:t>data_event</a:t>
            </a:r>
            <a:r>
              <a:rPr lang="en-US" altLang="zh-CN" dirty="0"/>
              <a:t>, </a:t>
            </a:r>
            <a:r>
              <a:rPr lang="en-US" altLang="zh-CN" dirty="0" err="1"/>
              <a:t>reference_event</a:t>
            </a:r>
            <a:r>
              <a:rPr lang="en-US" altLang="zh-CN" dirty="0"/>
              <a:t>, limit); </a:t>
            </a:r>
            <a:endParaRPr lang="zh-CN" altLang="zh-CN" dirty="0"/>
          </a:p>
          <a:p>
            <a:pPr lvl="0"/>
            <a:r>
              <a:rPr lang="en-US" altLang="zh-CN" dirty="0" err="1"/>
              <a:t>data_event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用于监控干扰</a:t>
            </a:r>
            <a:r>
              <a:rPr lang="en-US" altLang="zh-CN" dirty="0" smtClean="0"/>
              <a:t> </a:t>
            </a:r>
            <a:endParaRPr lang="zh-CN" altLang="zh-CN" dirty="0"/>
          </a:p>
          <a:p>
            <a:pPr lvl="0"/>
            <a:r>
              <a:rPr lang="en-US" altLang="zh-CN" dirty="0" err="1"/>
              <a:t>reference_event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建立一个引用监控</a:t>
            </a:r>
            <a:r>
              <a:rPr lang="en-US" altLang="zh-CN" dirty="0" err="1" smtClean="0"/>
              <a:t>data_event</a:t>
            </a:r>
            <a:r>
              <a:rPr lang="zh-CN" altLang="en-US" dirty="0" smtClean="0"/>
              <a:t>信号</a:t>
            </a:r>
            <a:endParaRPr lang="en-US" altLang="zh-CN" dirty="0" smtClean="0"/>
          </a:p>
          <a:p>
            <a:r>
              <a:rPr lang="en-US" altLang="zh-CN" dirty="0" smtClean="0"/>
              <a:t>limit – </a:t>
            </a:r>
            <a:r>
              <a:rPr lang="zh-CN" altLang="en-US" dirty="0" smtClean="0"/>
              <a:t>最小建立时间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保持</a:t>
            </a:r>
            <a:r>
              <a:rPr lang="zh-CN" altLang="en-US" dirty="0" smtClean="0"/>
              <a:t>任务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检查保持时间的系统任务</a:t>
            </a:r>
            <a:endParaRPr lang="en-US" altLang="zh-CN" dirty="0" smtClean="0"/>
          </a:p>
          <a:p>
            <a:r>
              <a:rPr lang="en-US" altLang="zh-CN" b="1" dirty="0"/>
              <a:t>$hold</a:t>
            </a:r>
            <a:r>
              <a:rPr lang="en-US" altLang="zh-CN" dirty="0"/>
              <a:t>(</a:t>
            </a:r>
            <a:r>
              <a:rPr lang="en-US" altLang="zh-CN" dirty="0" err="1"/>
              <a:t>reference_event</a:t>
            </a:r>
            <a:r>
              <a:rPr lang="en-US" altLang="zh-CN" dirty="0"/>
              <a:t>, </a:t>
            </a:r>
            <a:r>
              <a:rPr lang="en-US" altLang="zh-CN" dirty="0" err="1"/>
              <a:t>data_event</a:t>
            </a:r>
            <a:r>
              <a:rPr lang="en-US" altLang="zh-CN" dirty="0"/>
              <a:t>, limit); </a:t>
            </a:r>
            <a:endParaRPr lang="zh-CN" altLang="zh-CN" dirty="0"/>
          </a:p>
          <a:p>
            <a:pPr lvl="0"/>
            <a:r>
              <a:rPr lang="en-US" altLang="zh-CN" dirty="0" err="1"/>
              <a:t>reference_event</a:t>
            </a:r>
            <a:r>
              <a:rPr lang="en-US" altLang="zh-CN" dirty="0"/>
              <a:t> </a:t>
            </a:r>
            <a:r>
              <a:rPr lang="en-US" altLang="zh-CN" dirty="0" smtClean="0"/>
              <a:t>-</a:t>
            </a:r>
            <a:r>
              <a:rPr lang="zh-CN" altLang="en-US" dirty="0"/>
              <a:t>建立一个引用监控</a:t>
            </a:r>
            <a:r>
              <a:rPr lang="en-US" altLang="zh-CN" dirty="0" err="1"/>
              <a:t>data_event</a:t>
            </a:r>
            <a:r>
              <a:rPr lang="zh-CN" altLang="en-US" dirty="0"/>
              <a:t>信号</a:t>
            </a:r>
            <a:endParaRPr lang="en-US" altLang="zh-CN" dirty="0"/>
          </a:p>
          <a:p>
            <a:pPr lvl="0"/>
            <a:r>
              <a:rPr lang="en-US" altLang="zh-CN" dirty="0" err="1" smtClean="0"/>
              <a:t>data_event</a:t>
            </a:r>
            <a:r>
              <a:rPr lang="en-US" altLang="zh-CN" dirty="0" smtClean="0"/>
              <a:t> -</a:t>
            </a:r>
            <a:r>
              <a:rPr lang="zh-CN" altLang="en-US" dirty="0"/>
              <a:t>用于监控干扰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limit</a:t>
            </a:r>
            <a:r>
              <a:rPr lang="zh-CN" altLang="en-US" dirty="0" smtClean="0"/>
              <a:t>最小保持时间</a:t>
            </a:r>
            <a:endParaRPr lang="en-US" altLang="zh-CN" dirty="0"/>
          </a:p>
          <a:p>
            <a:r>
              <a:rPr lang="en-US" altLang="zh-CN" b="1" dirty="0"/>
              <a:t>specify </a:t>
            </a:r>
            <a:endParaRPr lang="en-US" altLang="zh-CN" b="1" dirty="0" smtClean="0"/>
          </a:p>
          <a:p>
            <a:r>
              <a:rPr lang="en-US" altLang="zh-CN" b="1" dirty="0" smtClean="0"/>
              <a:t>	$</a:t>
            </a:r>
            <a:r>
              <a:rPr lang="en-US" altLang="zh-CN" b="1" dirty="0"/>
              <a:t>setup</a:t>
            </a:r>
            <a:r>
              <a:rPr lang="en-US" altLang="zh-CN" dirty="0"/>
              <a:t> (</a:t>
            </a:r>
            <a:r>
              <a:rPr lang="en-US" altLang="zh-CN" dirty="0" err="1"/>
              <a:t>ina</a:t>
            </a:r>
            <a:r>
              <a:rPr lang="en-US" altLang="zh-CN" dirty="0"/>
              <a:t>, </a:t>
            </a:r>
            <a:r>
              <a:rPr lang="en-US" altLang="zh-CN" b="1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clk</a:t>
            </a:r>
            <a:r>
              <a:rPr lang="en-US" altLang="zh-CN" dirty="0"/>
              <a:t>, set); </a:t>
            </a:r>
            <a:endParaRPr lang="en-US" altLang="zh-CN" dirty="0" smtClean="0"/>
          </a:p>
          <a:p>
            <a:r>
              <a:rPr lang="en-US" altLang="zh-CN" b="1" dirty="0" smtClean="0"/>
              <a:t>	$</a:t>
            </a:r>
            <a:r>
              <a:rPr lang="en-US" altLang="zh-CN" b="1" dirty="0"/>
              <a:t>hold</a:t>
            </a:r>
            <a:r>
              <a:rPr lang="en-US" altLang="zh-CN" dirty="0"/>
              <a:t> (</a:t>
            </a:r>
            <a:r>
              <a:rPr lang="en-US" altLang="zh-CN" b="1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clk</a:t>
            </a:r>
            <a:r>
              <a:rPr lang="en-US" altLang="zh-CN" dirty="0"/>
              <a:t>, </a:t>
            </a:r>
            <a:r>
              <a:rPr lang="en-US" altLang="zh-CN" dirty="0" err="1"/>
              <a:t>ina</a:t>
            </a:r>
            <a:r>
              <a:rPr lang="en-US" altLang="zh-CN" dirty="0"/>
              <a:t>, </a:t>
            </a:r>
            <a:r>
              <a:rPr lang="en-US" altLang="zh-CN" dirty="0" err="1"/>
              <a:t>hld</a:t>
            </a:r>
            <a:r>
              <a:rPr lang="en-US" altLang="zh-CN" dirty="0"/>
              <a:t>); </a:t>
            </a:r>
            <a:endParaRPr lang="en-US" altLang="zh-CN" dirty="0" smtClean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$</a:t>
            </a:r>
            <a:r>
              <a:rPr lang="en-US" altLang="zh-CN" b="1" dirty="0"/>
              <a:t>setup</a:t>
            </a:r>
            <a:r>
              <a:rPr lang="en-US" altLang="zh-CN" dirty="0"/>
              <a:t> (</a:t>
            </a:r>
            <a:r>
              <a:rPr lang="en-US" altLang="zh-CN" dirty="0" err="1"/>
              <a:t>inb</a:t>
            </a:r>
            <a:r>
              <a:rPr lang="en-US" altLang="zh-CN" dirty="0"/>
              <a:t>, </a:t>
            </a:r>
            <a:r>
              <a:rPr lang="en-US" altLang="zh-CN" b="1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clk</a:t>
            </a:r>
            <a:r>
              <a:rPr lang="en-US" altLang="zh-CN" dirty="0"/>
              <a:t>, set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	</a:t>
            </a:r>
            <a:r>
              <a:rPr lang="en-US" altLang="zh-CN" b="1" dirty="0" smtClean="0"/>
              <a:t>$</a:t>
            </a:r>
            <a:r>
              <a:rPr lang="en-US" altLang="zh-CN" b="1" dirty="0"/>
              <a:t>hold</a:t>
            </a:r>
            <a:r>
              <a:rPr lang="en-US" altLang="zh-CN" dirty="0"/>
              <a:t> (</a:t>
            </a:r>
            <a:r>
              <a:rPr lang="en-US" altLang="zh-CN" b="1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clk</a:t>
            </a:r>
            <a:r>
              <a:rPr lang="en-US" altLang="zh-CN" dirty="0"/>
              <a:t>, </a:t>
            </a:r>
            <a:r>
              <a:rPr lang="en-US" altLang="zh-CN" dirty="0" err="1"/>
              <a:t>inb</a:t>
            </a:r>
            <a:r>
              <a:rPr lang="en-US" altLang="zh-CN" dirty="0"/>
              <a:t>, </a:t>
            </a:r>
            <a:r>
              <a:rPr lang="en-US" altLang="zh-CN" dirty="0" err="1"/>
              <a:t>hld</a:t>
            </a:r>
            <a:r>
              <a:rPr lang="en-US" altLang="zh-CN" dirty="0"/>
              <a:t>); </a:t>
            </a:r>
            <a:endParaRPr lang="zh-CN" altLang="zh-CN" dirty="0"/>
          </a:p>
          <a:p>
            <a:r>
              <a:rPr lang="en-US" altLang="zh-CN" b="1" dirty="0" err="1"/>
              <a:t>endspecify</a:t>
            </a:r>
            <a:r>
              <a:rPr lang="en-US" altLang="zh-CN" b="1" dirty="0"/>
              <a:t> 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490342"/>
            <a:ext cx="418147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1768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-387424"/>
            <a:ext cx="7239000" cy="1143000"/>
          </a:xfrm>
        </p:spPr>
        <p:txBody>
          <a:bodyPr/>
          <a:lstStyle/>
          <a:p>
            <a:pPr algn="ctr"/>
            <a:r>
              <a:rPr lang="en-US" altLang="zh-CN" dirty="0" err="1" smtClean="0"/>
              <a:t>Ovi</a:t>
            </a:r>
            <a:r>
              <a:rPr lang="zh-CN" altLang="en-US" dirty="0" smtClean="0"/>
              <a:t>综合工具指南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934522"/>
            <a:ext cx="59046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用于一切综合工具的高度完善的架构</a:t>
            </a:r>
            <a:endParaRPr lang="en-US" altLang="zh-CN" dirty="0" smtClean="0"/>
          </a:p>
          <a:p>
            <a:r>
              <a:rPr lang="en-US" altLang="zh-CN" b="1" u="sng" dirty="0"/>
              <a:t>Verilog Construct </a:t>
            </a:r>
            <a:endParaRPr lang="zh-CN" altLang="zh-CN" dirty="0"/>
          </a:p>
          <a:p>
            <a:r>
              <a:rPr lang="en-US" altLang="zh-CN" dirty="0"/>
              <a:t>Module </a:t>
            </a:r>
            <a:endParaRPr lang="en-US" altLang="zh-CN" dirty="0" smtClean="0"/>
          </a:p>
          <a:p>
            <a:r>
              <a:rPr lang="en-US" altLang="zh-CN" dirty="0" smtClean="0"/>
              <a:t>Module </a:t>
            </a:r>
            <a:r>
              <a:rPr lang="en-US" altLang="zh-CN" dirty="0"/>
              <a:t>Instantiations </a:t>
            </a:r>
            <a:endParaRPr lang="en-US" altLang="zh-CN" dirty="0" smtClean="0"/>
          </a:p>
          <a:p>
            <a:r>
              <a:rPr lang="en-US" altLang="zh-CN" dirty="0" smtClean="0"/>
              <a:t>Port </a:t>
            </a:r>
            <a:r>
              <a:rPr lang="en-US" altLang="zh-CN" dirty="0"/>
              <a:t>Declarations Net Date Types </a:t>
            </a:r>
            <a:endParaRPr lang="zh-CN" altLang="zh-CN" dirty="0"/>
          </a:p>
          <a:p>
            <a:r>
              <a:rPr lang="en-US" altLang="zh-CN" i="1" dirty="0"/>
              <a:t>wire, tri, supply1,supply0 </a:t>
            </a:r>
            <a:endParaRPr lang="zh-CN" altLang="zh-CN" dirty="0"/>
          </a:p>
          <a:p>
            <a:r>
              <a:rPr lang="en-US" altLang="zh-CN" dirty="0"/>
              <a:t>Register Data Types </a:t>
            </a:r>
            <a:endParaRPr lang="zh-CN" altLang="zh-CN" dirty="0"/>
          </a:p>
          <a:p>
            <a:r>
              <a:rPr lang="en-US" altLang="zh-CN" i="1" dirty="0" smtClean="0"/>
              <a:t>	</a:t>
            </a:r>
            <a:r>
              <a:rPr lang="en-US" altLang="zh-CN" i="1" dirty="0" err="1" smtClean="0"/>
              <a:t>reg</a:t>
            </a:r>
            <a:r>
              <a:rPr lang="en-US" altLang="zh-CN" i="1" dirty="0"/>
              <a:t>, integer </a:t>
            </a:r>
            <a:endParaRPr lang="zh-CN" altLang="zh-CN" dirty="0"/>
          </a:p>
          <a:p>
            <a:r>
              <a:rPr lang="en-US" altLang="zh-CN" dirty="0"/>
              <a:t>Parameter Constants </a:t>
            </a:r>
            <a:endParaRPr lang="en-US" altLang="zh-CN" dirty="0" smtClean="0"/>
          </a:p>
          <a:p>
            <a:r>
              <a:rPr lang="en-US" altLang="zh-CN" dirty="0" smtClean="0"/>
              <a:t>Integer </a:t>
            </a:r>
            <a:r>
              <a:rPr lang="en-US" altLang="zh-CN" dirty="0"/>
              <a:t>values </a:t>
            </a:r>
            <a:endParaRPr lang="en-US" altLang="zh-CN" dirty="0" smtClean="0"/>
          </a:p>
          <a:p>
            <a:r>
              <a:rPr lang="en-US" altLang="zh-CN" dirty="0" smtClean="0"/>
              <a:t>Function </a:t>
            </a:r>
            <a:r>
              <a:rPr lang="en-US" altLang="zh-CN" dirty="0"/>
              <a:t>and Tasks begin and end </a:t>
            </a:r>
            <a:r>
              <a:rPr lang="en-US" altLang="zh-CN" dirty="0" smtClean="0"/>
              <a:t>statements </a:t>
            </a:r>
          </a:p>
          <a:p>
            <a:r>
              <a:rPr lang="en-US" altLang="zh-CN" dirty="0" smtClean="0"/>
              <a:t>disable </a:t>
            </a:r>
            <a:r>
              <a:rPr lang="en-US" altLang="zh-CN" dirty="0"/>
              <a:t>of name statement groups </a:t>
            </a:r>
            <a:endParaRPr lang="en-US" altLang="zh-CN" dirty="0" smtClean="0"/>
          </a:p>
          <a:p>
            <a:r>
              <a:rPr lang="en-US" altLang="zh-CN" dirty="0" smtClean="0"/>
              <a:t>if</a:t>
            </a:r>
            <a:r>
              <a:rPr lang="en-US" altLang="zh-CN" dirty="0"/>
              <a:t>, if-else, </a:t>
            </a:r>
            <a:r>
              <a:rPr lang="en-US" altLang="zh-CN" dirty="0" err="1"/>
              <a:t>case,casex,casez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Blocking </a:t>
            </a:r>
            <a:endParaRPr lang="zh-CN" altLang="zh-CN" dirty="0"/>
          </a:p>
          <a:p>
            <a:r>
              <a:rPr lang="en-US" altLang="zh-CN" i="1" dirty="0" smtClean="0"/>
              <a:t>		procedural </a:t>
            </a:r>
            <a:r>
              <a:rPr lang="en-US" altLang="zh-CN" i="1" dirty="0"/>
              <a:t>and continuous 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1768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459432"/>
            <a:ext cx="7239000" cy="1143000"/>
          </a:xfrm>
        </p:spPr>
        <p:txBody>
          <a:bodyPr/>
          <a:lstStyle/>
          <a:p>
            <a:pPr algn="ctr"/>
            <a:r>
              <a:rPr lang="en-US" altLang="zh-CN" dirty="0" err="1"/>
              <a:t>Ovi</a:t>
            </a:r>
            <a:r>
              <a:rPr lang="zh-CN" altLang="en-US" dirty="0"/>
              <a:t>综合工具指南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5848" y="908720"/>
            <a:ext cx="57606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部分支持的构造</a:t>
            </a:r>
            <a:endParaRPr lang="en-US" altLang="zh-CN" dirty="0" smtClean="0"/>
          </a:p>
          <a:p>
            <a:r>
              <a:rPr lang="zh-CN" altLang="en-US" dirty="0"/>
              <a:t>有</a:t>
            </a:r>
            <a:r>
              <a:rPr lang="zh-CN" altLang="en-US" dirty="0" smtClean="0"/>
              <a:t>明确约束的构造</a:t>
            </a:r>
            <a:endParaRPr lang="en-US" altLang="zh-CN" dirty="0" smtClean="0"/>
          </a:p>
          <a:p>
            <a:r>
              <a:rPr lang="zh-CN" altLang="en-US" dirty="0"/>
              <a:t>可以</a:t>
            </a:r>
            <a:r>
              <a:rPr lang="zh-CN" altLang="en-US" dirty="0" smtClean="0"/>
              <a:t>在众多综合工具中与众不同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u="sng" dirty="0"/>
              <a:t>Partially Supported </a:t>
            </a:r>
            <a:endParaRPr lang="zh-CN" altLang="zh-CN" dirty="0"/>
          </a:p>
          <a:p>
            <a:r>
              <a:rPr lang="en-US" altLang="zh-CN" dirty="0"/>
              <a:t>always (always @ .....) </a:t>
            </a:r>
            <a:endParaRPr lang="en-US" altLang="zh-CN" dirty="0" smtClean="0"/>
          </a:p>
          <a:p>
            <a:r>
              <a:rPr lang="en-US" altLang="zh-CN" dirty="0" smtClean="0"/>
              <a:t>Edge-sensitive </a:t>
            </a:r>
            <a:endParaRPr lang="zh-CN" altLang="zh-CN" dirty="0"/>
          </a:p>
          <a:p>
            <a:r>
              <a:rPr lang="en-US" altLang="zh-CN" i="1" dirty="0" smtClean="0"/>
              <a:t>	</a:t>
            </a:r>
            <a:r>
              <a:rPr lang="en-US" altLang="zh-CN" i="1" dirty="0" err="1" smtClean="0"/>
              <a:t>posedge</a:t>
            </a:r>
            <a:r>
              <a:rPr lang="en-US" altLang="zh-CN" i="1" dirty="0" smtClean="0"/>
              <a:t> </a:t>
            </a:r>
            <a:r>
              <a:rPr lang="en-US" altLang="zh-CN" i="1" dirty="0"/>
              <a:t>and </a:t>
            </a:r>
            <a:r>
              <a:rPr lang="en-US" altLang="zh-CN" i="1" dirty="0" err="1"/>
              <a:t>negedge</a:t>
            </a:r>
            <a:r>
              <a:rPr lang="en-US" altLang="zh-CN" i="1" dirty="0"/>
              <a:t> </a:t>
            </a:r>
            <a:endParaRPr lang="zh-CN" altLang="zh-CN" dirty="0"/>
          </a:p>
          <a:p>
            <a:r>
              <a:rPr lang="en-US" altLang="zh-CN" dirty="0"/>
              <a:t>for Loop </a:t>
            </a:r>
            <a:endParaRPr lang="en-US" altLang="zh-CN" dirty="0" smtClean="0"/>
          </a:p>
          <a:p>
            <a:r>
              <a:rPr lang="en-US" altLang="zh-CN" dirty="0" smtClean="0"/>
              <a:t>Bit </a:t>
            </a:r>
            <a:r>
              <a:rPr lang="en-US" altLang="zh-CN" dirty="0"/>
              <a:t>and part select of vectors </a:t>
            </a:r>
            <a:endParaRPr lang="en-US" altLang="zh-CN" dirty="0" smtClean="0"/>
          </a:p>
          <a:p>
            <a:r>
              <a:rPr lang="en-US" altLang="zh-CN" dirty="0" smtClean="0"/>
              <a:t>Procedural </a:t>
            </a:r>
            <a:endParaRPr lang="zh-CN" altLang="zh-CN" dirty="0"/>
          </a:p>
          <a:p>
            <a:r>
              <a:rPr lang="en-US" altLang="zh-CN" i="1" dirty="0" smtClean="0"/>
              <a:t>	non </a:t>
            </a:r>
            <a:r>
              <a:rPr lang="en-US" altLang="zh-CN" i="1" dirty="0"/>
              <a:t>blocking ( &lt;= ) </a:t>
            </a:r>
            <a:endParaRPr lang="zh-CN" altLang="zh-CN" dirty="0"/>
          </a:p>
          <a:p>
            <a:r>
              <a:rPr lang="en-US" altLang="zh-CN" dirty="0"/>
              <a:t>Operators (</a:t>
            </a:r>
            <a:r>
              <a:rPr lang="en-US" altLang="zh-CN" i="1" dirty="0" err="1"/>
              <a:t>logical,equalit,relational,reduction</a:t>
            </a:r>
            <a:r>
              <a:rPr lang="en-US" altLang="zh-CN" i="1" dirty="0"/>
              <a:t>     </a:t>
            </a:r>
            <a:r>
              <a:rPr lang="en-US" altLang="zh-CN" i="1" dirty="0" err="1"/>
              <a:t>arithmatic,shift,concatenate</a:t>
            </a:r>
            <a:r>
              <a:rPr lang="en-US" altLang="zh-CN" i="1" dirty="0"/>
              <a:t>, replicate conditional </a:t>
            </a:r>
            <a:r>
              <a:rPr lang="en-US" altLang="zh-CN" dirty="0"/>
              <a:t>) </a:t>
            </a:r>
            <a:endParaRPr lang="zh-CN" altLang="zh-CN" dirty="0"/>
          </a:p>
          <a:p>
            <a:r>
              <a:rPr lang="en-US" altLang="zh-CN" dirty="0"/>
              <a:t>Operator by the power of 2 only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( </a:t>
            </a:r>
            <a:r>
              <a:rPr lang="en-US" altLang="zh-CN" dirty="0"/>
              <a:t>multiply, divide, modulo) 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1768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459432"/>
            <a:ext cx="7239000" cy="1143000"/>
          </a:xfrm>
        </p:spPr>
        <p:txBody>
          <a:bodyPr/>
          <a:lstStyle/>
          <a:p>
            <a:pPr algn="ctr"/>
            <a:r>
              <a:rPr lang="en-US" altLang="zh-CN" dirty="0" err="1"/>
              <a:t>Ovi</a:t>
            </a:r>
            <a:r>
              <a:rPr lang="zh-CN" altLang="en-US" dirty="0"/>
              <a:t>综合工具指南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1174304"/>
            <a:ext cx="6480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可忽略选项的构造并不被所有综合工具支持</a:t>
            </a:r>
            <a:endParaRPr lang="en-US" altLang="zh-CN" dirty="0" smtClean="0"/>
          </a:p>
          <a:p>
            <a:r>
              <a:rPr lang="zh-CN" altLang="en-US" dirty="0" smtClean="0"/>
              <a:t>综合时应忽略构造</a:t>
            </a:r>
            <a:endParaRPr lang="en-US" altLang="zh-CN" dirty="0" smtClean="0"/>
          </a:p>
          <a:p>
            <a:endParaRPr lang="en-US" altLang="zh-CN" dirty="0"/>
          </a:p>
          <a:p>
            <a:pPr algn="ctr"/>
            <a:r>
              <a:rPr lang="en-US" altLang="zh-CN" b="1" u="sng" dirty="0"/>
              <a:t>Optional-Ignored </a:t>
            </a:r>
            <a:endParaRPr lang="zh-CN" altLang="zh-CN" dirty="0"/>
          </a:p>
          <a:p>
            <a:pPr algn="ctr"/>
            <a:r>
              <a:rPr lang="en-US" altLang="zh-CN" dirty="0"/>
              <a:t>Timing and delays (#)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Specify </a:t>
            </a:r>
            <a:r>
              <a:rPr lang="en-US" altLang="zh-CN" dirty="0"/>
              <a:t>Block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System </a:t>
            </a:r>
            <a:r>
              <a:rPr lang="en-US" altLang="zh-CN" dirty="0"/>
              <a:t>tasks or functions ($) </a:t>
            </a:r>
            <a:endParaRPr lang="zh-CN" altLang="zh-CN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1768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315416"/>
            <a:ext cx="7239000" cy="1143000"/>
          </a:xfrm>
        </p:spPr>
        <p:txBody>
          <a:bodyPr/>
          <a:lstStyle/>
          <a:p>
            <a:pPr algn="ctr"/>
            <a:r>
              <a:rPr lang="en-US" altLang="zh-CN" dirty="0" err="1"/>
              <a:t>Ovi</a:t>
            </a:r>
            <a:r>
              <a:rPr lang="zh-CN" altLang="en-US" dirty="0"/>
              <a:t>综合工具指南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980728"/>
            <a:ext cx="64087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选择可被终止的构造并不被所有综合工具所支持</a:t>
            </a:r>
            <a:endParaRPr lang="en-US" altLang="zh-CN" dirty="0" smtClean="0"/>
          </a:p>
          <a:p>
            <a:r>
              <a:rPr lang="zh-CN" altLang="en-US" dirty="0"/>
              <a:t>当冲突</a:t>
            </a:r>
            <a:r>
              <a:rPr lang="zh-CN" altLang="en-US" dirty="0" smtClean="0"/>
              <a:t>时综合过程必须终止</a:t>
            </a:r>
            <a:endParaRPr lang="en-US" altLang="zh-CN" dirty="0" smtClean="0"/>
          </a:p>
          <a:p>
            <a:r>
              <a:rPr lang="en-US" altLang="zh-CN" b="1" u="sng" dirty="0"/>
              <a:t>Optional-Abort </a:t>
            </a:r>
            <a:endParaRPr lang="zh-CN" altLang="zh-CN" dirty="0"/>
          </a:p>
          <a:p>
            <a:r>
              <a:rPr lang="en-US" altLang="zh-CN" dirty="0"/>
              <a:t>Any partially support construct used in a </a:t>
            </a:r>
            <a:endParaRPr lang="en-US" altLang="zh-CN" dirty="0" smtClean="0"/>
          </a:p>
          <a:p>
            <a:r>
              <a:rPr lang="en-US" altLang="zh-CN" dirty="0" smtClean="0"/>
              <a:t>non-supported </a:t>
            </a:r>
            <a:r>
              <a:rPr lang="en-US" altLang="zh-CN" dirty="0"/>
              <a:t>way. </a:t>
            </a:r>
            <a:endParaRPr lang="en-US" altLang="zh-CN" dirty="0" smtClean="0"/>
          </a:p>
          <a:p>
            <a:r>
              <a:rPr lang="en-US" altLang="zh-CN" dirty="0" smtClean="0"/>
              <a:t>Net </a:t>
            </a:r>
            <a:r>
              <a:rPr lang="en-US" altLang="zh-CN" dirty="0"/>
              <a:t>Types </a:t>
            </a:r>
            <a:endParaRPr lang="zh-CN" altLang="zh-CN" dirty="0"/>
          </a:p>
          <a:p>
            <a:r>
              <a:rPr lang="en-US" altLang="zh-CN" i="1" dirty="0" smtClean="0"/>
              <a:t>	wand,triand,wor,trior,tri0,tri1,trireg </a:t>
            </a:r>
            <a:endParaRPr lang="zh-CN" altLang="zh-CN" dirty="0"/>
          </a:p>
          <a:p>
            <a:r>
              <a:rPr lang="en-US" altLang="zh-CN" dirty="0"/>
              <a:t>Loops </a:t>
            </a:r>
            <a:endParaRPr lang="zh-CN" altLang="zh-CN" dirty="0"/>
          </a:p>
          <a:p>
            <a:r>
              <a:rPr lang="en-US" altLang="zh-CN" i="1" dirty="0" smtClean="0"/>
              <a:t>  forever</a:t>
            </a:r>
            <a:r>
              <a:rPr lang="en-US" altLang="zh-CN" i="1" dirty="0"/>
              <a:t>, repeat , while </a:t>
            </a:r>
            <a:endParaRPr lang="zh-CN" altLang="zh-CN" dirty="0"/>
          </a:p>
          <a:p>
            <a:r>
              <a:rPr lang="en-US" altLang="zh-CN" dirty="0"/>
              <a:t>Identify operators ( === !== ) </a:t>
            </a:r>
            <a:endParaRPr lang="en-US" altLang="zh-CN" dirty="0" smtClean="0"/>
          </a:p>
          <a:p>
            <a:r>
              <a:rPr lang="en-US" altLang="zh-CN" dirty="0" smtClean="0"/>
              <a:t>wait </a:t>
            </a:r>
          </a:p>
          <a:p>
            <a:r>
              <a:rPr lang="en-US" altLang="zh-CN" dirty="0" smtClean="0"/>
              <a:t>initial </a:t>
            </a:r>
          </a:p>
          <a:p>
            <a:r>
              <a:rPr lang="en-US" altLang="zh-CN" dirty="0" smtClean="0"/>
              <a:t>fork-join </a:t>
            </a:r>
          </a:p>
          <a:p>
            <a:r>
              <a:rPr lang="en-US" altLang="zh-CN" dirty="0" smtClean="0"/>
              <a:t>Procedural </a:t>
            </a:r>
            <a:r>
              <a:rPr lang="en-US" altLang="zh-CN" dirty="0" err="1"/>
              <a:t>deassign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force</a:t>
            </a:r>
            <a:r>
              <a:rPr lang="en-US" altLang="zh-CN" dirty="0"/>
              <a:t>, release </a:t>
            </a:r>
            <a:endParaRPr lang="en-US" altLang="zh-CN" dirty="0" smtClean="0"/>
          </a:p>
          <a:p>
            <a:r>
              <a:rPr lang="en-US" altLang="zh-CN" dirty="0" smtClean="0"/>
              <a:t>User </a:t>
            </a:r>
            <a:r>
              <a:rPr lang="en-US" altLang="zh-CN" dirty="0"/>
              <a:t>Defined Primitives </a:t>
            </a:r>
            <a:endParaRPr lang="en-US" altLang="zh-CN" dirty="0" smtClean="0"/>
          </a:p>
          <a:p>
            <a:r>
              <a:rPr lang="en-US" altLang="zh-CN" dirty="0" smtClean="0"/>
              <a:t>Some </a:t>
            </a:r>
            <a:r>
              <a:rPr lang="en-US" altLang="zh-CN" dirty="0"/>
              <a:t>Built-in Primitives </a:t>
            </a:r>
            <a:endParaRPr lang="zh-CN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典型的综合设计流</a:t>
            </a:r>
            <a:endParaRPr lang="zh-CN" alt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404286"/>
            <a:ext cx="6469745" cy="516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14620"/>
            <a:ext cx="7239000" cy="374111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7200" dirty="0" err="1" smtClean="0"/>
              <a:t>Verilog</a:t>
            </a:r>
            <a:r>
              <a:rPr lang="zh-CN" altLang="en-US" sz="7200" dirty="0" smtClean="0"/>
              <a:t>建模</a:t>
            </a:r>
            <a:endParaRPr lang="zh-CN" altLang="en-US" sz="7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Verilog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基本建模结构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对实例敏感</a:t>
            </a:r>
            <a:endParaRPr lang="en-US" altLang="zh-CN" dirty="0" smtClean="0"/>
          </a:p>
          <a:p>
            <a:r>
              <a:rPr lang="zh-CN" altLang="en-US" dirty="0" smtClean="0"/>
              <a:t>所有的关键字都是小写</a:t>
            </a:r>
            <a:endParaRPr lang="en-US" altLang="zh-CN" dirty="0" smtClean="0"/>
          </a:p>
          <a:p>
            <a:r>
              <a:rPr lang="zh-CN" altLang="en-US" dirty="0" smtClean="0"/>
              <a:t>空白用于可读性</a:t>
            </a:r>
            <a:endParaRPr lang="en-US" altLang="zh-CN" dirty="0" smtClean="0"/>
          </a:p>
          <a:p>
            <a:r>
              <a:rPr lang="zh-CN" altLang="en-US" dirty="0" smtClean="0"/>
              <a:t>分号是语句终止</a:t>
            </a:r>
            <a:endParaRPr lang="en-US" altLang="zh-CN" dirty="0" smtClean="0"/>
          </a:p>
          <a:p>
            <a:r>
              <a:rPr lang="zh-CN" altLang="en-US" dirty="0" smtClean="0"/>
              <a:t>单行注释：</a:t>
            </a:r>
            <a:r>
              <a:rPr lang="en-US" altLang="zh-CN" dirty="0" smtClean="0"/>
              <a:t>//</a:t>
            </a:r>
          </a:p>
          <a:p>
            <a:r>
              <a:rPr lang="zh-CN" altLang="en-US" dirty="0" smtClean="0"/>
              <a:t>多行注释：</a:t>
            </a:r>
            <a:r>
              <a:rPr lang="en-US" altLang="zh-CN" dirty="0" smtClean="0"/>
              <a:t>/* */</a:t>
            </a:r>
          </a:p>
          <a:p>
            <a:r>
              <a:rPr lang="zh-CN" altLang="en-US" dirty="0" smtClean="0"/>
              <a:t>模拟的时序规范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QQ截图2013071200145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2" y="1500174"/>
            <a:ext cx="3838575" cy="34575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Verilog</a:t>
            </a:r>
            <a:r>
              <a:rPr lang="zh-CN" altLang="en-US" dirty="0" smtClean="0"/>
              <a:t>模块的构成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0854" y="1857365"/>
            <a:ext cx="6991984" cy="4218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学会</a:t>
            </a:r>
            <a:r>
              <a:rPr lang="en-US" altLang="zh-CN" dirty="0" err="1" smtClean="0"/>
              <a:t>Verilog</a:t>
            </a:r>
            <a:r>
              <a:rPr lang="zh-CN" altLang="en-US" dirty="0" smtClean="0"/>
              <a:t>的基本设计</a:t>
            </a:r>
            <a:endParaRPr lang="en-US" altLang="zh-CN" dirty="0" smtClean="0"/>
          </a:p>
          <a:p>
            <a:r>
              <a:rPr lang="zh-CN" altLang="en-US" dirty="0" smtClean="0"/>
              <a:t>学会</a:t>
            </a:r>
            <a:r>
              <a:rPr lang="en-US" altLang="zh-CN" dirty="0" err="1" smtClean="0"/>
              <a:t>Verilog</a:t>
            </a:r>
            <a:r>
              <a:rPr lang="zh-CN" altLang="en-US" dirty="0" smtClean="0"/>
              <a:t>的建模结构</a:t>
            </a:r>
            <a:endParaRPr lang="en-US" altLang="zh-CN" dirty="0" smtClean="0"/>
          </a:p>
          <a:p>
            <a:r>
              <a:rPr lang="zh-CN" altLang="en-US" dirty="0" smtClean="0"/>
              <a:t>学会延时的概念以及延时对仿真的影响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Verilog</a:t>
            </a:r>
            <a:r>
              <a:rPr lang="zh-CN" altLang="en-US" dirty="0" smtClean="0"/>
              <a:t>模块的构成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85926"/>
            <a:ext cx="4219595" cy="4568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示意图</a:t>
            </a:r>
            <a:r>
              <a:rPr lang="en-US" altLang="zh-CN" dirty="0" smtClean="0"/>
              <a:t>-MAC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2285992"/>
            <a:ext cx="6539162" cy="258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Verilog</a:t>
            </a:r>
            <a:r>
              <a:rPr lang="zh-CN" altLang="en-US" dirty="0" smtClean="0"/>
              <a:t>模型：乘法器</a:t>
            </a:r>
            <a:r>
              <a:rPr lang="en-US" altLang="zh-CN" dirty="0" smtClean="0"/>
              <a:t>-</a:t>
            </a:r>
            <a:r>
              <a:rPr lang="zh-CN" altLang="en-US" dirty="0" smtClean="0"/>
              <a:t>累加器（</a:t>
            </a:r>
            <a:r>
              <a:rPr lang="en-US" altLang="zh-CN" dirty="0" smtClean="0"/>
              <a:t>MAC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7203645" cy="4090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让我们看看下面</a:t>
            </a:r>
            <a:endParaRPr lang="zh-CN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750" y="1951831"/>
            <a:ext cx="681990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逻辑操作符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997657323"/>
              </p:ext>
            </p:extLst>
          </p:nvPr>
        </p:nvGraphicFramePr>
        <p:xfrm>
          <a:off x="395536" y="1772816"/>
          <a:ext cx="7239000" cy="3384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8496"/>
                <a:gridCol w="2520280"/>
                <a:gridCol w="3340224"/>
              </a:tblGrid>
              <a:tr h="73277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操作符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执行操作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举例</a:t>
                      </a:r>
                      <a:endParaRPr lang="en-US" altLang="zh-CN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ain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=3’b101, bin=3’b000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9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!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非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!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ain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为假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(1’b0)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2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&amp;&amp;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逻辑与，当两个表达式都为真结果为真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ain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 &amp;&amp; bin 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为假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(1’b0)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9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||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逻辑或，当一个或两个表达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式为真时结果为真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ain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 || bin 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为真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(1’b1)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5661248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表达式返回位宽为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的布尔值：真</a:t>
            </a:r>
            <a:r>
              <a:rPr lang="en-US" altLang="zh-CN" dirty="0" smtClean="0"/>
              <a:t>(1)</a:t>
            </a:r>
            <a:r>
              <a:rPr lang="zh-CN" altLang="en-US" dirty="0" smtClean="0"/>
              <a:t>或假</a:t>
            </a:r>
            <a:r>
              <a:rPr lang="en-US" altLang="zh-CN" dirty="0" smtClean="0"/>
              <a:t>(0)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如果有操作为</a:t>
            </a:r>
            <a:r>
              <a:rPr lang="en-US" altLang="zh-CN" dirty="0" smtClean="0"/>
              <a:t>Z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，表达式的结果为未知值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395288" y="333375"/>
            <a:ext cx="7239000" cy="114300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zh-CN" altLang="en-US" cap="none" smtClean="0">
                <a:ln>
                  <a:noFill/>
                </a:ln>
                <a:solidFill>
                  <a:schemeClr val="tx1"/>
                </a:solidFill>
              </a:rPr>
              <a:t>端口</a:t>
            </a: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395288" y="1484313"/>
            <a:ext cx="7239000" cy="4846637"/>
          </a:xfrm>
        </p:spPr>
        <p:txBody>
          <a:bodyPr>
            <a:normAutofit fontScale="92500" lnSpcReduction="10000"/>
          </a:bodyPr>
          <a:lstStyle/>
          <a:p>
            <a:pPr marL="495300" indent="-495300"/>
            <a:r>
              <a:rPr lang="zh-CN" altLang="en-US" smtClean="0"/>
              <a:t>端口列表</a:t>
            </a:r>
          </a:p>
          <a:p>
            <a:pPr marL="495300" indent="-495300">
              <a:buFont typeface="Wingdings 2" pitchFamily="18" charset="2"/>
              <a:buNone/>
            </a:pPr>
            <a:r>
              <a:rPr lang="en-US" altLang="zh-CN" sz="2400" smtClean="0"/>
              <a:t>       —</a:t>
            </a:r>
            <a:r>
              <a:rPr lang="zh-CN" altLang="en-US" sz="2400" smtClean="0"/>
              <a:t>端口名字的清单</a:t>
            </a:r>
          </a:p>
          <a:p>
            <a:pPr marL="495300" indent="-495300">
              <a:buFont typeface="Wingdings 2" pitchFamily="18" charset="2"/>
              <a:buNone/>
            </a:pPr>
            <a:r>
              <a:rPr lang="en-US" altLang="zh-CN" sz="2400" smtClean="0"/>
              <a:t>       —</a:t>
            </a:r>
            <a:r>
              <a:rPr lang="zh-CN" altLang="en-US" sz="2400" smtClean="0"/>
              <a:t>举例：</a:t>
            </a:r>
            <a:r>
              <a:rPr lang="en-US" altLang="zh-CN" sz="2400" b="1" smtClean="0"/>
              <a:t>module </a:t>
            </a:r>
            <a:r>
              <a:rPr lang="en-US" altLang="zh-CN" sz="2400" smtClean="0"/>
              <a:t>mult_acc(out,ina,inb,clk,clr);</a:t>
            </a:r>
          </a:p>
          <a:p>
            <a:pPr marL="495300" indent="-495300"/>
            <a:r>
              <a:rPr lang="zh-CN" altLang="en-US" smtClean="0"/>
              <a:t>端口类型</a:t>
            </a:r>
          </a:p>
          <a:p>
            <a:pPr marL="495300" indent="-495300">
              <a:buFont typeface="Wingdings 2" pitchFamily="18" charset="2"/>
              <a:buNone/>
            </a:pPr>
            <a:r>
              <a:rPr lang="zh-CN" altLang="en-US" sz="2400" smtClean="0"/>
              <a:t>        </a:t>
            </a:r>
            <a:r>
              <a:rPr lang="en-US" altLang="zh-CN" sz="2400" smtClean="0"/>
              <a:t>—</a:t>
            </a:r>
            <a:r>
              <a:rPr lang="en-US" altLang="zh-CN" sz="2400" b="1" smtClean="0"/>
              <a:t>input</a:t>
            </a:r>
            <a:r>
              <a:rPr lang="en-US" altLang="zh-CN" sz="2400" smtClean="0"/>
              <a:t>    </a:t>
            </a:r>
            <a:r>
              <a:rPr lang="en-US" altLang="zh-CN" sz="2400" smtClean="0">
                <a:sym typeface="Wingdings" pitchFamily="2" charset="2"/>
              </a:rPr>
              <a:t> </a:t>
            </a:r>
            <a:r>
              <a:rPr lang="zh-CN" altLang="en-US" sz="2400" smtClean="0">
                <a:sym typeface="Wingdings" pitchFamily="2" charset="2"/>
              </a:rPr>
              <a:t>输入端口</a:t>
            </a:r>
          </a:p>
          <a:p>
            <a:pPr marL="495300" indent="-495300">
              <a:buFont typeface="Wingdings 2" pitchFamily="18" charset="2"/>
              <a:buNone/>
            </a:pPr>
            <a:r>
              <a:rPr lang="zh-CN" altLang="en-US" sz="2400" smtClean="0">
                <a:sym typeface="Wingdings" pitchFamily="2" charset="2"/>
              </a:rPr>
              <a:t>        </a:t>
            </a:r>
            <a:r>
              <a:rPr lang="en-US" altLang="zh-CN" sz="2400" smtClean="0">
                <a:sym typeface="Wingdings" pitchFamily="2" charset="2"/>
              </a:rPr>
              <a:t>—</a:t>
            </a:r>
            <a:r>
              <a:rPr lang="en-US" altLang="zh-CN" sz="2400" b="1" smtClean="0">
                <a:sym typeface="Wingdings" pitchFamily="2" charset="2"/>
              </a:rPr>
              <a:t>output  </a:t>
            </a:r>
            <a:r>
              <a:rPr lang="en-US" altLang="zh-CN" sz="2400" smtClean="0">
                <a:sym typeface="Wingdings" pitchFamily="2" charset="2"/>
              </a:rPr>
              <a:t> </a:t>
            </a:r>
            <a:r>
              <a:rPr lang="zh-CN" altLang="en-US" sz="2400" smtClean="0">
                <a:sym typeface="Wingdings" pitchFamily="2" charset="2"/>
              </a:rPr>
              <a:t>输出端口</a:t>
            </a:r>
          </a:p>
          <a:p>
            <a:pPr marL="495300" indent="-495300">
              <a:buFont typeface="Wingdings 2" pitchFamily="18" charset="2"/>
              <a:buNone/>
            </a:pPr>
            <a:r>
              <a:rPr lang="zh-CN" altLang="en-US" sz="2400" smtClean="0">
                <a:sym typeface="Wingdings" pitchFamily="2" charset="2"/>
              </a:rPr>
              <a:t>        </a:t>
            </a:r>
            <a:r>
              <a:rPr lang="en-US" altLang="zh-CN" sz="2400" smtClean="0">
                <a:sym typeface="Wingdings" pitchFamily="2" charset="2"/>
              </a:rPr>
              <a:t>—</a:t>
            </a:r>
            <a:r>
              <a:rPr lang="en-US" altLang="zh-CN" sz="2400" b="1" smtClean="0">
                <a:sym typeface="Wingdings" pitchFamily="2" charset="2"/>
              </a:rPr>
              <a:t>inout     </a:t>
            </a:r>
            <a:r>
              <a:rPr lang="en-US" altLang="zh-CN" sz="2400" smtClean="0">
                <a:sym typeface="Wingdings" pitchFamily="2" charset="2"/>
              </a:rPr>
              <a:t></a:t>
            </a:r>
            <a:r>
              <a:rPr lang="en-US" altLang="zh-CN" sz="2400" smtClean="0"/>
              <a:t> </a:t>
            </a:r>
            <a:r>
              <a:rPr lang="zh-CN" altLang="en-US" sz="2400" smtClean="0"/>
              <a:t>双向端口</a:t>
            </a:r>
          </a:p>
          <a:p>
            <a:pPr marL="495300" indent="-495300"/>
            <a:r>
              <a:rPr lang="zh-CN" altLang="en-US" smtClean="0"/>
              <a:t>端口声明</a:t>
            </a:r>
          </a:p>
          <a:p>
            <a:pPr marL="495300" indent="-495300">
              <a:buFont typeface="Wingdings 2" pitchFamily="18" charset="2"/>
              <a:buNone/>
            </a:pPr>
            <a:r>
              <a:rPr lang="zh-CN" altLang="en-US" sz="2400" smtClean="0"/>
              <a:t>        </a:t>
            </a:r>
            <a:r>
              <a:rPr lang="en-US" altLang="zh-CN" sz="2400" smtClean="0"/>
              <a:t>— </a:t>
            </a:r>
            <a:r>
              <a:rPr lang="en-US" altLang="zh-CN" sz="2400" b="1" smtClean="0"/>
              <a:t>&lt;port_type&gt; </a:t>
            </a:r>
            <a:r>
              <a:rPr lang="en-US" altLang="zh-CN" sz="2400" smtClean="0"/>
              <a:t>&lt;</a:t>
            </a:r>
            <a:r>
              <a:rPr lang="en-US" altLang="zh-CN" sz="2400" i="1" smtClean="0"/>
              <a:t>port_name</a:t>
            </a:r>
            <a:r>
              <a:rPr lang="en-US" altLang="zh-CN" sz="2400" smtClean="0"/>
              <a:t>&gt;</a:t>
            </a:r>
            <a:endParaRPr lang="zh-CN" altLang="en-US" sz="2400" smtClean="0"/>
          </a:p>
          <a:p>
            <a:pPr marL="495300" indent="-495300">
              <a:buFont typeface="Wingdings 2" pitchFamily="18" charset="2"/>
              <a:buNone/>
            </a:pPr>
            <a:r>
              <a:rPr lang="zh-CN" altLang="en-US" sz="2400" smtClean="0"/>
              <a:t>        </a:t>
            </a:r>
            <a:r>
              <a:rPr lang="en-US" altLang="zh-CN" sz="2400" smtClean="0"/>
              <a:t>—</a:t>
            </a:r>
            <a:r>
              <a:rPr lang="zh-CN" altLang="en-US" sz="2400" smtClean="0"/>
              <a:t>例子： </a:t>
            </a:r>
            <a:r>
              <a:rPr lang="en-US" altLang="zh-CN" sz="2400" b="1" smtClean="0"/>
              <a:t>input[7:0] </a:t>
            </a:r>
            <a:r>
              <a:rPr lang="en-US" altLang="zh-CN" sz="2400" smtClean="0"/>
              <a:t>ina,inb;</a:t>
            </a:r>
          </a:p>
          <a:p>
            <a:pPr marL="495300" indent="-495300">
              <a:buFont typeface="Wingdings 2" pitchFamily="18" charset="2"/>
              <a:buNone/>
            </a:pPr>
            <a:r>
              <a:rPr lang="en-US" altLang="zh-CN" sz="2400" smtClean="0"/>
              <a:t>                      </a:t>
            </a:r>
            <a:r>
              <a:rPr lang="en-US" altLang="zh-CN" sz="2400" b="1" smtClean="0"/>
              <a:t>input </a:t>
            </a:r>
            <a:r>
              <a:rPr lang="en-US" altLang="zh-CN" sz="2400" smtClean="0"/>
              <a:t>clk,clr;</a:t>
            </a:r>
          </a:p>
          <a:p>
            <a:pPr marL="495300" indent="-495300">
              <a:buFont typeface="Wingdings 2" pitchFamily="18" charset="2"/>
              <a:buNone/>
            </a:pPr>
            <a:r>
              <a:rPr lang="en-US" altLang="zh-CN" sz="2400" smtClean="0"/>
              <a:t>                      </a:t>
            </a:r>
            <a:r>
              <a:rPr lang="en-US" altLang="zh-CN" sz="2400" b="1" smtClean="0"/>
              <a:t>output [15:0] </a:t>
            </a:r>
            <a:r>
              <a:rPr lang="en-US" altLang="zh-CN" sz="2400" smtClean="0"/>
              <a:t>out;</a:t>
            </a:r>
            <a:endParaRPr lang="en-US" altLang="zh-CN" sz="2400" b="1" smtClean="0"/>
          </a:p>
          <a:p>
            <a:pPr marL="895350" lvl="1" indent="-438150">
              <a:buFont typeface="Wingdings" pitchFamily="2" charset="2"/>
              <a:buChar char="Ø"/>
            </a:pPr>
            <a:endParaRPr lang="en-US" altLang="zh-CN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zh-CN" altLang="en-US" cap="none" smtClean="0">
                <a:ln>
                  <a:noFill/>
                </a:ln>
                <a:solidFill>
                  <a:schemeClr val="tx1"/>
                </a:solidFill>
              </a:rPr>
              <a:t>端口：列表与声明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395288" y="1628775"/>
            <a:ext cx="7239000" cy="4846638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smtClean="0"/>
              <a:t>123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50825" y="1557338"/>
            <a:ext cx="3744913" cy="4032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/>
              <a:t>`</a:t>
            </a:r>
            <a:r>
              <a:rPr lang="en-US" altLang="zh-CN" b="1"/>
              <a:t>timescale</a:t>
            </a:r>
            <a:r>
              <a:rPr lang="en-US" altLang="zh-CN"/>
              <a:t> 1 ns/10 ps</a:t>
            </a:r>
          </a:p>
          <a:p>
            <a:endParaRPr lang="en-US" altLang="zh-CN"/>
          </a:p>
          <a:p>
            <a:r>
              <a:rPr lang="en-US" altLang="zh-CN" b="1"/>
              <a:t>module</a:t>
            </a:r>
            <a:r>
              <a:rPr lang="en-US" altLang="zh-CN"/>
              <a:t> mult_acc(out,ina,inb,clk,clr);</a:t>
            </a:r>
          </a:p>
          <a:p>
            <a:endParaRPr lang="en-US" altLang="zh-CN"/>
          </a:p>
          <a:p>
            <a:r>
              <a:rPr lang="en-US" altLang="zh-CN" b="1" u="sng">
                <a:solidFill>
                  <a:schemeClr val="accent1"/>
                </a:solidFill>
              </a:rPr>
              <a:t>input</a:t>
            </a:r>
            <a:r>
              <a:rPr lang="en-US" altLang="zh-CN" u="sng">
                <a:solidFill>
                  <a:schemeClr val="accent1"/>
                </a:solidFill>
              </a:rPr>
              <a:t> [7:0] ina,inb;</a:t>
            </a:r>
          </a:p>
          <a:p>
            <a:r>
              <a:rPr lang="en-US" altLang="zh-CN" b="1" u="sng">
                <a:solidFill>
                  <a:schemeClr val="accent1"/>
                </a:solidFill>
              </a:rPr>
              <a:t>intput</a:t>
            </a:r>
            <a:r>
              <a:rPr lang="en-US" altLang="zh-CN" u="sng">
                <a:solidFill>
                  <a:schemeClr val="accent1"/>
                </a:solidFill>
              </a:rPr>
              <a:t> clk,clr;</a:t>
            </a:r>
          </a:p>
          <a:p>
            <a:r>
              <a:rPr lang="en-US" altLang="zh-CN" b="1" u="sng">
                <a:solidFill>
                  <a:schemeClr val="accent1"/>
                </a:solidFill>
              </a:rPr>
              <a:t>output</a:t>
            </a:r>
            <a:r>
              <a:rPr lang="en-US" altLang="zh-CN" u="sng">
                <a:solidFill>
                  <a:schemeClr val="accent1"/>
                </a:solidFill>
              </a:rPr>
              <a:t> [15:0]out;</a:t>
            </a:r>
          </a:p>
          <a:p>
            <a:endParaRPr lang="en-US" altLang="zh-CN" u="sng">
              <a:solidFill>
                <a:schemeClr val="accent1"/>
              </a:solidFill>
            </a:endParaRPr>
          </a:p>
          <a:p>
            <a:r>
              <a:rPr lang="en-US" altLang="zh-CN"/>
              <a:t>wire [15:0] mult_out,adder_out;</a:t>
            </a:r>
          </a:p>
          <a:p>
            <a:r>
              <a:rPr lang="en-US" altLang="zh-CN"/>
              <a:t>reg [15:0] out;</a:t>
            </a:r>
          </a:p>
          <a:p>
            <a:endParaRPr lang="en-US" altLang="zh-CN"/>
          </a:p>
          <a:p>
            <a:r>
              <a:rPr lang="en-US" altLang="zh-CN" b="1"/>
              <a:t>parameter</a:t>
            </a:r>
            <a:r>
              <a:rPr lang="en-US" altLang="zh-CN"/>
              <a:t> set=10;</a:t>
            </a:r>
          </a:p>
          <a:p>
            <a:r>
              <a:rPr lang="en-US" altLang="zh-CN" b="1"/>
              <a:t>parameter</a:t>
            </a:r>
            <a:r>
              <a:rPr lang="en-US" altLang="zh-CN"/>
              <a:t> hld=20;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140200" y="1557338"/>
            <a:ext cx="5003800" cy="51133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b="1"/>
              <a:t>assign</a:t>
            </a:r>
            <a:r>
              <a:rPr lang="en-US" altLang="zh-CN"/>
              <a:t> adder_out=mult_out+out;</a:t>
            </a:r>
          </a:p>
          <a:p>
            <a:r>
              <a:rPr lang="en-US" altLang="zh-CN" b="1"/>
              <a:t>always</a:t>
            </a:r>
            <a:r>
              <a:rPr lang="en-US" altLang="zh-CN"/>
              <a:t> @ (</a:t>
            </a:r>
            <a:r>
              <a:rPr lang="en-US" altLang="zh-CN" b="1"/>
              <a:t>posedge</a:t>
            </a:r>
            <a:r>
              <a:rPr lang="en-US" altLang="zh-CN"/>
              <a:t> clk or </a:t>
            </a:r>
            <a:r>
              <a:rPr lang="en-US" altLang="zh-CN" b="1"/>
              <a:t>posedge</a:t>
            </a:r>
            <a:r>
              <a:rPr lang="en-US" altLang="zh-CN"/>
              <a:t> clr)</a:t>
            </a:r>
          </a:p>
          <a:p>
            <a:r>
              <a:rPr lang="en-US" altLang="zh-CN"/>
              <a:t>   </a:t>
            </a:r>
            <a:r>
              <a:rPr lang="en-US" altLang="zh-CN" b="1"/>
              <a:t>begin</a:t>
            </a:r>
          </a:p>
          <a:p>
            <a:r>
              <a:rPr lang="en-US" altLang="zh-CN"/>
              <a:t>	</a:t>
            </a:r>
            <a:r>
              <a:rPr lang="en-US" altLang="zh-CN" b="1"/>
              <a:t>if</a:t>
            </a:r>
            <a:r>
              <a:rPr lang="en-US" altLang="zh-CN"/>
              <a:t> (clr)</a:t>
            </a:r>
          </a:p>
          <a:p>
            <a:r>
              <a:rPr lang="en-US" altLang="zh-CN"/>
              <a:t>		out=16’h0000;</a:t>
            </a:r>
          </a:p>
          <a:p>
            <a:r>
              <a:rPr lang="en-US" altLang="zh-CN"/>
              <a:t>	</a:t>
            </a:r>
            <a:r>
              <a:rPr lang="en-US" altLang="zh-CN" b="1"/>
              <a:t>else</a:t>
            </a:r>
          </a:p>
          <a:p>
            <a:r>
              <a:rPr lang="en-US" altLang="zh-CN"/>
              <a:t>		out=adder_out;</a:t>
            </a:r>
          </a:p>
          <a:p>
            <a:r>
              <a:rPr lang="en-US" altLang="zh-CN"/>
              <a:t>   end</a:t>
            </a:r>
          </a:p>
          <a:p>
            <a:endParaRPr lang="en-US" altLang="zh-CN"/>
          </a:p>
          <a:p>
            <a:r>
              <a:rPr lang="en-US" altLang="zh-CN"/>
              <a:t>multa u1(.in_a(ina),.in_b(inb),.m_out(mult_out));</a:t>
            </a:r>
          </a:p>
          <a:p>
            <a:r>
              <a:rPr lang="en-US" altLang="zh-CN" b="1"/>
              <a:t>specify</a:t>
            </a:r>
          </a:p>
          <a:p>
            <a:r>
              <a:rPr lang="en-US" altLang="zh-CN"/>
              <a:t>	</a:t>
            </a:r>
            <a:r>
              <a:rPr lang="en-US" altLang="zh-CN" b="1"/>
              <a:t>$setup</a:t>
            </a:r>
            <a:r>
              <a:rPr lang="en-US" altLang="zh-CN"/>
              <a:t> (ina,</a:t>
            </a:r>
            <a:r>
              <a:rPr lang="en-US" altLang="zh-CN" b="1"/>
              <a:t>posedge</a:t>
            </a:r>
            <a:r>
              <a:rPr lang="en-US" altLang="zh-CN"/>
              <a:t> clk,set);</a:t>
            </a:r>
          </a:p>
          <a:p>
            <a:r>
              <a:rPr lang="en-US" altLang="zh-CN"/>
              <a:t>	</a:t>
            </a:r>
            <a:r>
              <a:rPr lang="en-US" altLang="zh-CN" b="1"/>
              <a:t>$hold</a:t>
            </a:r>
            <a:r>
              <a:rPr lang="en-US" altLang="zh-CN"/>
              <a:t> (</a:t>
            </a:r>
            <a:r>
              <a:rPr lang="en-US" altLang="zh-CN" b="1"/>
              <a:t>posedge</a:t>
            </a:r>
            <a:r>
              <a:rPr lang="en-US" altLang="zh-CN"/>
              <a:t> clk,ina,hld);</a:t>
            </a:r>
          </a:p>
          <a:p>
            <a:r>
              <a:rPr lang="en-US" altLang="zh-CN"/>
              <a:t>	</a:t>
            </a:r>
            <a:r>
              <a:rPr lang="en-US" altLang="zh-CN" b="1"/>
              <a:t>$setup</a:t>
            </a:r>
            <a:r>
              <a:rPr lang="en-US" altLang="zh-CN"/>
              <a:t> (inb, </a:t>
            </a:r>
            <a:r>
              <a:rPr lang="en-US" altLang="zh-CN" b="1"/>
              <a:t>possdge</a:t>
            </a:r>
            <a:r>
              <a:rPr lang="en-US" altLang="zh-CN"/>
              <a:t> clk,set);</a:t>
            </a:r>
          </a:p>
          <a:p>
            <a:r>
              <a:rPr lang="en-US" altLang="zh-CN"/>
              <a:t>	</a:t>
            </a:r>
            <a:r>
              <a:rPr lang="en-US" altLang="zh-CN" b="1"/>
              <a:t>$hold</a:t>
            </a:r>
            <a:r>
              <a:rPr lang="en-US" altLang="zh-CN"/>
              <a:t> (</a:t>
            </a:r>
            <a:r>
              <a:rPr lang="en-US" altLang="zh-CN" b="1"/>
              <a:t>posedge</a:t>
            </a:r>
            <a:r>
              <a:rPr lang="en-US" altLang="zh-CN"/>
              <a:t> clk,inb,hld);</a:t>
            </a:r>
          </a:p>
          <a:p>
            <a:r>
              <a:rPr lang="en-US" altLang="zh-CN" b="1"/>
              <a:t>endspecify</a:t>
            </a:r>
          </a:p>
          <a:p>
            <a:r>
              <a:rPr lang="en-US" altLang="zh-CN" b="1">
                <a:solidFill>
                  <a:srgbClr val="3399FF"/>
                </a:solidFill>
              </a:rPr>
              <a:t>endmodule</a:t>
            </a:r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zh-CN" altLang="en-US" cap="none" smtClean="0">
                <a:ln>
                  <a:noFill/>
                </a:ln>
                <a:solidFill>
                  <a:schemeClr val="tx1"/>
                </a:solidFill>
              </a:rPr>
              <a:t>数据类型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网络数据类型</a:t>
            </a:r>
            <a:r>
              <a:rPr lang="en-US" altLang="zh-CN" smtClean="0"/>
              <a:t>——</a:t>
            </a:r>
            <a:r>
              <a:rPr lang="zh-CN" altLang="en-US" smtClean="0"/>
              <a:t>代表活动流程之间的物理连接</a:t>
            </a:r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/>
              <a:t>寄存器数据类型</a:t>
            </a:r>
            <a:r>
              <a:rPr lang="en-US" altLang="zh-CN" smtClean="0"/>
              <a:t>——</a:t>
            </a:r>
            <a:r>
              <a:rPr lang="zh-CN" altLang="en-US" smtClean="0"/>
              <a:t>代表暂时储存的数据变量</a:t>
            </a:r>
          </a:p>
          <a:p>
            <a:pPr>
              <a:buFont typeface="Wingdings 2" pitchFamily="18" charset="2"/>
              <a:buNone/>
            </a:pPr>
            <a:r>
              <a:rPr lang="en-US" altLang="zh-CN" smtClean="0"/>
              <a:t>    — </a:t>
            </a:r>
            <a:r>
              <a:rPr lang="zh-CN" altLang="en-US" smtClean="0"/>
              <a:t>它并不代表是一个物理（硬件）的寄存器</a:t>
            </a:r>
          </a:p>
          <a:p>
            <a:pPr>
              <a:buFont typeface="Wingdings 2" pitchFamily="18" charset="2"/>
              <a:buNone/>
            </a:pPr>
            <a:endParaRPr lang="zh-CN" altLang="en-US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692275" y="2492375"/>
            <a:ext cx="1584325" cy="1368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功能框：</a:t>
            </a:r>
          </a:p>
          <a:p>
            <a:pPr algn="ctr"/>
            <a:r>
              <a:rPr lang="zh-CN" altLang="en-US"/>
              <a:t>混合（网络）</a:t>
            </a: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468313" y="3284538"/>
            <a:ext cx="12239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3276600" y="3284538"/>
            <a:ext cx="12239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4500563" y="2492375"/>
            <a:ext cx="1655762" cy="1368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功能框：</a:t>
            </a:r>
          </a:p>
          <a:p>
            <a:pPr algn="ctr"/>
            <a:r>
              <a:rPr lang="zh-CN" altLang="en-US"/>
              <a:t>相加（网络）</a:t>
            </a: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3276600" y="3284538"/>
            <a:ext cx="12239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6156325" y="3284538"/>
            <a:ext cx="12239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684213" y="2852738"/>
            <a:ext cx="720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网络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3492500" y="2852738"/>
            <a:ext cx="720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网络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6300788" y="2852738"/>
            <a:ext cx="720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网络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2195513" y="2133600"/>
            <a:ext cx="720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过程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4932363" y="2133600"/>
            <a:ext cx="720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过程</a:t>
            </a:r>
          </a:p>
        </p:txBody>
      </p:sp>
      <p:sp>
        <p:nvSpPr>
          <p:cNvPr id="22544" name="AutoShape 16"/>
          <p:cNvSpPr>
            <a:spLocks noChangeArrowheads="1"/>
          </p:cNvSpPr>
          <p:nvPr/>
        </p:nvSpPr>
        <p:spPr bwMode="auto">
          <a:xfrm>
            <a:off x="3348038" y="5300663"/>
            <a:ext cx="1150937" cy="1296987"/>
          </a:xfrm>
          <a:prstGeom prst="flowChartMagneticDisk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2124075" y="5734050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2124075" y="6237288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4500563" y="5949950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3059113" y="4941888"/>
            <a:ext cx="194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临时储存器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zh-CN" altLang="en-US" cap="none" smtClean="0">
                <a:ln>
                  <a:noFill/>
                </a:ln>
                <a:solidFill>
                  <a:schemeClr val="tx1"/>
                </a:solidFill>
              </a:rPr>
              <a:t>网络数据类型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smtClean="0"/>
              <a:t>wire</a:t>
            </a:r>
            <a:r>
              <a:rPr lang="en-US" altLang="zh-CN" smtClean="0"/>
              <a:t>        </a:t>
            </a:r>
            <a:r>
              <a:rPr lang="en-US" altLang="zh-CN" smtClean="0">
                <a:sym typeface="Wingdings" pitchFamily="2" charset="2"/>
              </a:rPr>
              <a:t></a:t>
            </a:r>
            <a:r>
              <a:rPr lang="zh-CN" altLang="en-US" smtClean="0">
                <a:sym typeface="Wingdings" pitchFamily="2" charset="2"/>
              </a:rPr>
              <a:t>代表一个节点</a:t>
            </a:r>
          </a:p>
          <a:p>
            <a:r>
              <a:rPr lang="en-US" altLang="zh-CN" b="1" smtClean="0">
                <a:sym typeface="Wingdings" pitchFamily="2" charset="2"/>
              </a:rPr>
              <a:t>tri</a:t>
            </a:r>
            <a:r>
              <a:rPr lang="en-US" altLang="zh-CN" smtClean="0">
                <a:sym typeface="Wingdings" pitchFamily="2" charset="2"/>
              </a:rPr>
              <a:t>           </a:t>
            </a:r>
            <a:r>
              <a:rPr lang="zh-CN" altLang="en-US" smtClean="0">
                <a:sym typeface="Wingdings" pitchFamily="2" charset="2"/>
              </a:rPr>
              <a:t>代表一个三态节点</a:t>
            </a:r>
          </a:p>
          <a:p>
            <a:endParaRPr lang="zh-CN" altLang="en-US" smtClean="0">
              <a:sym typeface="Wingdings" pitchFamily="2" charset="2"/>
            </a:endParaRPr>
          </a:p>
          <a:p>
            <a:r>
              <a:rPr lang="zh-CN" altLang="en-US" smtClean="0"/>
              <a:t>总线声明</a:t>
            </a:r>
          </a:p>
          <a:p>
            <a:pPr lvl="1"/>
            <a:r>
              <a:rPr lang="en-US" altLang="zh-CN" smtClean="0"/>
              <a:t>&lt;</a:t>
            </a:r>
            <a:r>
              <a:rPr lang="en-US" altLang="zh-CN" b="1" smtClean="0"/>
              <a:t>data_type</a:t>
            </a:r>
            <a:r>
              <a:rPr lang="en-US" altLang="zh-CN" smtClean="0"/>
              <a:t>&gt;  [MSB:LSB] &lt;</a:t>
            </a:r>
            <a:r>
              <a:rPr lang="en-US" altLang="zh-CN" i="1" smtClean="0"/>
              <a:t>signal</a:t>
            </a:r>
            <a:r>
              <a:rPr lang="en-US" altLang="zh-CN" smtClean="0"/>
              <a:t> </a:t>
            </a:r>
            <a:r>
              <a:rPr lang="en-US" altLang="zh-CN" i="1" smtClean="0"/>
              <a:t>name</a:t>
            </a:r>
            <a:r>
              <a:rPr lang="en-US" altLang="zh-CN" smtClean="0"/>
              <a:t>&gt;;</a:t>
            </a:r>
            <a:endParaRPr lang="zh-CN" altLang="en-US" smtClean="0"/>
          </a:p>
          <a:p>
            <a:pPr lvl="1"/>
            <a:r>
              <a:rPr lang="en-US" altLang="zh-CN" smtClean="0"/>
              <a:t>&lt;</a:t>
            </a:r>
            <a:r>
              <a:rPr lang="en-US" altLang="zh-CN" b="1" smtClean="0"/>
              <a:t>data_type</a:t>
            </a:r>
            <a:r>
              <a:rPr lang="en-US" altLang="zh-CN" smtClean="0"/>
              <a:t>&gt;  [MSB:LSB] &lt;</a:t>
            </a:r>
            <a:r>
              <a:rPr lang="en-US" altLang="zh-CN" i="1" smtClean="0"/>
              <a:t>signal</a:t>
            </a:r>
            <a:r>
              <a:rPr lang="en-US" altLang="zh-CN" smtClean="0"/>
              <a:t> </a:t>
            </a:r>
            <a:r>
              <a:rPr lang="en-US" altLang="zh-CN" i="1" smtClean="0"/>
              <a:t>name</a:t>
            </a:r>
            <a:r>
              <a:rPr lang="en-US" altLang="zh-CN" smtClean="0"/>
              <a:t>&gt;;</a:t>
            </a:r>
          </a:p>
          <a:p>
            <a:pPr>
              <a:buFont typeface="Wingdings 2" pitchFamily="18" charset="2"/>
              <a:buNone/>
            </a:pPr>
            <a:endParaRPr lang="zh-CN" altLang="en-US" smtClean="0"/>
          </a:p>
          <a:p>
            <a:r>
              <a:rPr lang="zh-CN" altLang="en-US" smtClean="0"/>
              <a:t>例子</a:t>
            </a:r>
            <a:r>
              <a:rPr lang="en-US" altLang="zh-CN" smtClean="0"/>
              <a:t>:</a:t>
            </a:r>
          </a:p>
          <a:p>
            <a:pPr lvl="1"/>
            <a:r>
              <a:rPr lang="en-US" altLang="zh-CN" b="1" smtClean="0"/>
              <a:t>wire</a:t>
            </a:r>
            <a:r>
              <a:rPr lang="en-US" altLang="zh-CN" smtClean="0"/>
              <a:t> &lt;</a:t>
            </a:r>
            <a:r>
              <a:rPr lang="en-US" altLang="zh-CN" i="1" smtClean="0"/>
              <a:t>signal</a:t>
            </a:r>
            <a:r>
              <a:rPr lang="en-US" altLang="zh-CN" smtClean="0"/>
              <a:t> </a:t>
            </a:r>
            <a:r>
              <a:rPr lang="en-US" altLang="zh-CN" i="1" smtClean="0"/>
              <a:t>name</a:t>
            </a:r>
            <a:r>
              <a:rPr lang="en-US" altLang="zh-CN" smtClean="0"/>
              <a:t>&gt;;</a:t>
            </a:r>
          </a:p>
          <a:p>
            <a:pPr lvl="1"/>
            <a:r>
              <a:rPr lang="en-US" altLang="zh-CN" b="1" smtClean="0"/>
              <a:t>wire</a:t>
            </a:r>
            <a:r>
              <a:rPr lang="en-US" altLang="zh-CN" smtClean="0"/>
              <a:t> [15:0] mult_out,adder_out;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zh-CN" altLang="en-US" cap="none" smtClean="0">
                <a:ln>
                  <a:noFill/>
                </a:ln>
                <a:solidFill>
                  <a:schemeClr val="tx1"/>
                </a:solidFill>
              </a:rPr>
              <a:t>网络数据类型</a:t>
            </a:r>
          </a:p>
        </p:txBody>
      </p:sp>
      <p:graphicFrame>
        <p:nvGraphicFramePr>
          <p:cNvPr id="20526" name="Group 46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4964113"/>
        </p:xfrm>
        <a:graphic>
          <a:graphicData uri="http://schemas.openxmlformats.org/drawingml/2006/table">
            <a:tbl>
              <a:tblPr/>
              <a:tblGrid>
                <a:gridCol w="2413000"/>
                <a:gridCol w="2413000"/>
                <a:gridCol w="2413000"/>
              </a:tblGrid>
              <a:tr h="739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网络数据类型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功能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支持合成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wire      tri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用于互相连接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2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supply0    supply1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恒定的逻辑数值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wand      triand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用于制作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ECL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模型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华文新魏"/>
                        <a:cs typeface="华文新魏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2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wor       trior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用于制作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ECL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模型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华文新魏"/>
                        <a:cs typeface="华文新魏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2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tri0        tri1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拉上，拉下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华文新魏"/>
                        <a:cs typeface="华文新魏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2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trireg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储存上一个没有驱动的数值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华文新魏"/>
                        <a:cs typeface="华文新魏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Verilog</a:t>
            </a:r>
            <a:r>
              <a:rPr lang="zh-CN" altLang="en-US" dirty="0" smtClean="0"/>
              <a:t>概览</a:t>
            </a:r>
            <a:endParaRPr lang="en-US" altLang="zh-CN" dirty="0" smtClean="0"/>
          </a:p>
          <a:p>
            <a:r>
              <a:rPr lang="en-US" altLang="zh-CN" dirty="0" err="1" smtClean="0"/>
              <a:t>Verilog</a:t>
            </a:r>
            <a:r>
              <a:rPr lang="zh-CN" altLang="en-US" dirty="0" smtClean="0"/>
              <a:t>模型的基本结构</a:t>
            </a:r>
            <a:endParaRPr lang="en-US" altLang="zh-CN" dirty="0" smtClean="0"/>
          </a:p>
          <a:p>
            <a:r>
              <a:rPr lang="en-US" altLang="zh-CN" dirty="0" err="1" smtClean="0"/>
              <a:t>Verilog</a:t>
            </a:r>
            <a:r>
              <a:rPr lang="zh-CN" altLang="en-US" dirty="0" smtClean="0"/>
              <a:t>模块的组件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端口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赋值和编号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行为建模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连续作业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程序块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结构建模</a:t>
            </a:r>
            <a:endParaRPr lang="en-US" altLang="zh-CN" dirty="0" smtClean="0"/>
          </a:p>
          <a:p>
            <a:r>
              <a:rPr lang="zh-CN" altLang="en-US" dirty="0" smtClean="0"/>
              <a:t>总结：</a:t>
            </a:r>
            <a:r>
              <a:rPr lang="en-US" altLang="zh-CN" dirty="0" err="1" smtClean="0"/>
              <a:t>Verilog</a:t>
            </a:r>
            <a:r>
              <a:rPr lang="zh-CN" altLang="en-US" dirty="0" smtClean="0"/>
              <a:t>环境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zh-CN" altLang="en-US" cap="none" smtClean="0">
                <a:ln>
                  <a:noFill/>
                </a:ln>
                <a:solidFill>
                  <a:schemeClr val="tx1"/>
                </a:solidFill>
              </a:rPr>
              <a:t>寄存器数据类型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smtClean="0"/>
              <a:t>reg</a:t>
            </a:r>
            <a:r>
              <a:rPr lang="en-US" altLang="zh-CN" smtClean="0"/>
              <a:t>             -</a:t>
            </a:r>
            <a:r>
              <a:rPr lang="zh-CN" altLang="en-US" smtClean="0"/>
              <a:t>任意比特大小的无符号变量</a:t>
            </a:r>
          </a:p>
          <a:p>
            <a:r>
              <a:rPr lang="en-US" altLang="zh-CN" b="1" smtClean="0"/>
              <a:t>interger</a:t>
            </a:r>
            <a:r>
              <a:rPr lang="en-US" altLang="zh-CN" smtClean="0"/>
              <a:t>      -</a:t>
            </a:r>
            <a:r>
              <a:rPr lang="zh-CN" altLang="en-US" smtClean="0"/>
              <a:t>有符号变量（通常</a:t>
            </a:r>
            <a:r>
              <a:rPr lang="en-US" altLang="zh-CN" smtClean="0"/>
              <a:t>32</a:t>
            </a:r>
            <a:r>
              <a:rPr lang="zh-CN" altLang="en-US" smtClean="0"/>
              <a:t>比特）</a:t>
            </a:r>
          </a:p>
          <a:p>
            <a:endParaRPr lang="zh-CN" altLang="en-US" smtClean="0"/>
          </a:p>
          <a:p>
            <a:r>
              <a:rPr lang="zh-CN" altLang="en-US" smtClean="0"/>
              <a:t>总线声明：</a:t>
            </a:r>
          </a:p>
          <a:p>
            <a:pPr lvl="1"/>
            <a:r>
              <a:rPr lang="en-US" altLang="zh-CN" smtClean="0"/>
              <a:t>&lt;</a:t>
            </a:r>
            <a:r>
              <a:rPr lang="en-US" altLang="zh-CN" b="1" smtClean="0"/>
              <a:t>data_type</a:t>
            </a:r>
            <a:r>
              <a:rPr lang="en-US" altLang="zh-CN" smtClean="0"/>
              <a:t>&gt; [MSB:LSB] &lt;</a:t>
            </a:r>
            <a:r>
              <a:rPr lang="en-US" altLang="zh-CN" i="1" smtClean="0"/>
              <a:t>signal name</a:t>
            </a:r>
            <a:r>
              <a:rPr lang="en-US" altLang="zh-CN" smtClean="0"/>
              <a:t>&gt;;</a:t>
            </a:r>
          </a:p>
          <a:p>
            <a:pPr lvl="1"/>
            <a:r>
              <a:rPr lang="en-US" altLang="zh-CN" smtClean="0"/>
              <a:t>&lt;</a:t>
            </a:r>
            <a:r>
              <a:rPr lang="en-US" altLang="zh-CN" b="1" smtClean="0"/>
              <a:t>data_type</a:t>
            </a:r>
            <a:r>
              <a:rPr lang="en-US" altLang="zh-CN" smtClean="0"/>
              <a:t>&gt; [LSB:MSB] &lt;</a:t>
            </a:r>
            <a:r>
              <a:rPr lang="en-US" altLang="zh-CN" i="1" smtClean="0"/>
              <a:t>signal name</a:t>
            </a:r>
            <a:r>
              <a:rPr lang="en-US" altLang="zh-CN" smtClean="0"/>
              <a:t>&gt;;</a:t>
            </a:r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/>
              <a:t>例子：</a:t>
            </a:r>
          </a:p>
          <a:p>
            <a:pPr lvl="1"/>
            <a:r>
              <a:rPr lang="en-US" altLang="zh-CN" b="1" smtClean="0"/>
              <a:t>reg</a:t>
            </a:r>
            <a:r>
              <a:rPr lang="en-US" altLang="zh-CN" smtClean="0"/>
              <a:t> &lt;</a:t>
            </a:r>
            <a:r>
              <a:rPr lang="en-US" altLang="zh-CN" i="1" smtClean="0"/>
              <a:t>signal</a:t>
            </a:r>
            <a:r>
              <a:rPr lang="en-US" altLang="zh-CN" smtClean="0"/>
              <a:t> </a:t>
            </a:r>
            <a:r>
              <a:rPr lang="en-US" altLang="zh-CN" i="1" smtClean="0"/>
              <a:t>name</a:t>
            </a:r>
            <a:r>
              <a:rPr lang="en-US" altLang="zh-CN" smtClean="0"/>
              <a:t>&gt;;</a:t>
            </a:r>
          </a:p>
          <a:p>
            <a:pPr lvl="1"/>
            <a:r>
              <a:rPr lang="en-US" altLang="zh-CN" b="1" smtClean="0"/>
              <a:t>reg</a:t>
            </a:r>
            <a:r>
              <a:rPr lang="en-US" altLang="zh-CN" smtClean="0"/>
              <a:t> [7:0] out;</a:t>
            </a:r>
          </a:p>
          <a:p>
            <a:pPr lvl="1">
              <a:buFont typeface="Wingdings 2" pitchFamily="18" charset="2"/>
              <a:buNone/>
            </a:pPr>
            <a:endParaRPr lang="en-US" altLang="zh-CN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8" name="Rectangle 38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zh-CN" altLang="en-US" cap="none" smtClean="0">
                <a:ln>
                  <a:noFill/>
                </a:ln>
                <a:solidFill>
                  <a:schemeClr val="tx1"/>
                </a:solidFill>
              </a:rPr>
              <a:t>寄存器数据类型</a:t>
            </a:r>
          </a:p>
        </p:txBody>
      </p:sp>
      <p:graphicFrame>
        <p:nvGraphicFramePr>
          <p:cNvPr id="25642" name="Group 42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4843463"/>
        </p:xfrm>
        <a:graphic>
          <a:graphicData uri="http://schemas.openxmlformats.org/drawingml/2006/table">
            <a:tbl>
              <a:tblPr/>
              <a:tblGrid>
                <a:gridCol w="2413000"/>
                <a:gridCol w="2413000"/>
                <a:gridCol w="2413000"/>
              </a:tblGrid>
              <a:tr h="10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寄存器数据类型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功能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支持合成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reg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任意比特大小的无符号变量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9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integer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有符号变量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-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通常为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32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个比特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无符号变量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-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通常为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64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个比特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华文新魏"/>
                        <a:cs typeface="华文新魏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0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real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双精度的浮点数变量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华文新魏"/>
                        <a:cs typeface="华文新魏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zh-CN" altLang="en-US" cap="none" smtClean="0">
                <a:ln>
                  <a:noFill/>
                </a:ln>
                <a:solidFill>
                  <a:schemeClr val="tx1"/>
                </a:solidFill>
              </a:rPr>
              <a:t>存储器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二维寄存器数组</a:t>
            </a:r>
          </a:p>
          <a:p>
            <a:r>
              <a:rPr lang="zh-CN" altLang="en-US" smtClean="0"/>
              <a:t>不能使一个网络类型</a:t>
            </a:r>
          </a:p>
          <a:p>
            <a:r>
              <a:rPr lang="zh-CN" altLang="en-US" smtClean="0"/>
              <a:t>例子：</a:t>
            </a:r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/>
              <a:t>不允许双索引</a:t>
            </a:r>
          </a:p>
          <a:p>
            <a:endParaRPr lang="zh-CN" altLang="en-US" smtClean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403350" y="3141663"/>
            <a:ext cx="4968875" cy="143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/>
              <a:t>reg [31:0] mem[0:1023]; //1kx32</a:t>
            </a:r>
          </a:p>
          <a:p>
            <a:r>
              <a:rPr lang="en-US" altLang="zh-CN"/>
              <a:t>reg[31:0] instr;</a:t>
            </a:r>
          </a:p>
          <a:p>
            <a:endParaRPr lang="en-US" altLang="zh-CN"/>
          </a:p>
          <a:p>
            <a:r>
              <a:rPr lang="en-US" altLang="zh-CN"/>
              <a:t>instr=mem[2];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476375" y="5516563"/>
            <a:ext cx="4895850" cy="7921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/>
              <a:t>instr=mem[2][7:0]   //</a:t>
            </a:r>
            <a:r>
              <a:rPr lang="zh-CN" altLang="en-US"/>
              <a:t>错误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zh-CN" altLang="en-US" cap="none" smtClean="0">
                <a:ln>
                  <a:noFill/>
                </a:ln>
                <a:solidFill>
                  <a:schemeClr val="tx1"/>
                </a:solidFill>
              </a:rPr>
              <a:t>参数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参数</a:t>
            </a:r>
            <a:r>
              <a:rPr lang="en-US" altLang="zh-CN" smtClean="0"/>
              <a:t>——</a:t>
            </a:r>
            <a:r>
              <a:rPr lang="zh-CN" altLang="en-US" smtClean="0"/>
              <a:t>指定一个值给一个符号名</a:t>
            </a:r>
          </a:p>
          <a:p>
            <a:endParaRPr lang="zh-CN" altLang="en-US" smtClean="0"/>
          </a:p>
          <a:p>
            <a:pPr>
              <a:buFont typeface="Wingdings 2" pitchFamily="18" charset="2"/>
              <a:buNone/>
            </a:pPr>
            <a:endParaRPr lang="zh-CN" altLang="en-US" smtClean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692275" y="2492375"/>
            <a:ext cx="3671888" cy="1657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b="1"/>
              <a:t>parameter</a:t>
            </a:r>
            <a:r>
              <a:rPr lang="en-US" altLang="zh-CN"/>
              <a:t> size = 8;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 b="1"/>
              <a:t>reg</a:t>
            </a:r>
            <a:r>
              <a:rPr lang="en-US" altLang="zh-CN"/>
              <a:t> [size-1:0] a,b;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zh-CN" altLang="en-US" cap="none" smtClean="0">
                <a:ln>
                  <a:noFill/>
                </a:ln>
                <a:solidFill>
                  <a:schemeClr val="tx1"/>
                </a:solidFill>
              </a:rPr>
              <a:t>数据类型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每一个标识（包括端口）都必须有一个数据类型</a:t>
            </a:r>
          </a:p>
          <a:p>
            <a:pPr lvl="1"/>
            <a:r>
              <a:rPr lang="zh-CN" altLang="en-US" smtClean="0"/>
              <a:t>标识必须在模型的数据类型声明中明确的声明</a:t>
            </a:r>
          </a:p>
          <a:p>
            <a:pPr lvl="1"/>
            <a:endParaRPr lang="zh-CN" altLang="en-US" smtClean="0"/>
          </a:p>
          <a:p>
            <a:pPr lvl="1"/>
            <a:endParaRPr lang="zh-CN" altLang="en-US" smtClean="0"/>
          </a:p>
          <a:p>
            <a:pPr lvl="1"/>
            <a:r>
              <a:rPr lang="zh-CN" altLang="en-US" smtClean="0"/>
              <a:t>端口的数据类型如果没有明确声明，默认为</a:t>
            </a:r>
            <a:r>
              <a:rPr lang="en-US" altLang="zh-CN" smtClean="0"/>
              <a:t>wire</a:t>
            </a:r>
            <a:r>
              <a:rPr lang="zh-CN" altLang="en-US" smtClean="0"/>
              <a:t>网络数据类型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zh-CN" altLang="en-US" cap="none" smtClean="0">
                <a:ln>
                  <a:noFill/>
                </a:ln>
                <a:solidFill>
                  <a:schemeClr val="tx1"/>
                </a:solidFill>
              </a:rPr>
              <a:t>数据类型：声明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4294967295"/>
          </p:nvPr>
        </p:nvSpPr>
        <p:spPr>
          <a:xfrm>
            <a:off x="395288" y="1628775"/>
            <a:ext cx="7239000" cy="4846638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smtClean="0"/>
              <a:t>123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50825" y="1557338"/>
            <a:ext cx="3744913" cy="4032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/>
              <a:t>`</a:t>
            </a:r>
            <a:r>
              <a:rPr lang="en-US" altLang="zh-CN" b="1"/>
              <a:t>timescale</a:t>
            </a:r>
            <a:r>
              <a:rPr lang="en-US" altLang="zh-CN"/>
              <a:t> 1 ns/10 ps</a:t>
            </a:r>
          </a:p>
          <a:p>
            <a:endParaRPr lang="en-US" altLang="zh-CN"/>
          </a:p>
          <a:p>
            <a:r>
              <a:rPr lang="en-US" altLang="zh-CN" b="1"/>
              <a:t>module</a:t>
            </a:r>
            <a:r>
              <a:rPr lang="en-US" altLang="zh-CN"/>
              <a:t> mult_acc(out,ina,inb,clk,clr);</a:t>
            </a:r>
          </a:p>
          <a:p>
            <a:endParaRPr lang="en-US" altLang="zh-CN"/>
          </a:p>
          <a:p>
            <a:r>
              <a:rPr lang="en-US" altLang="zh-CN" b="1"/>
              <a:t>input</a:t>
            </a:r>
            <a:r>
              <a:rPr lang="en-US" altLang="zh-CN"/>
              <a:t> [7:0] ina,inb;</a:t>
            </a:r>
          </a:p>
          <a:p>
            <a:r>
              <a:rPr lang="en-US" altLang="zh-CN" b="1"/>
              <a:t>intput</a:t>
            </a:r>
            <a:r>
              <a:rPr lang="en-US" altLang="zh-CN"/>
              <a:t> clk,clr;</a:t>
            </a:r>
          </a:p>
          <a:p>
            <a:r>
              <a:rPr lang="en-US" altLang="zh-CN" b="1"/>
              <a:t>output</a:t>
            </a:r>
            <a:r>
              <a:rPr lang="en-US" altLang="zh-CN"/>
              <a:t> [15:0]out;</a:t>
            </a:r>
          </a:p>
          <a:p>
            <a:endParaRPr lang="en-US" altLang="zh-CN"/>
          </a:p>
          <a:p>
            <a:r>
              <a:rPr lang="en-US" altLang="zh-CN" u="sng">
                <a:solidFill>
                  <a:schemeClr val="accent1"/>
                </a:solidFill>
              </a:rPr>
              <a:t>wire [15:0] mult_out,adder_out;</a:t>
            </a:r>
          </a:p>
          <a:p>
            <a:r>
              <a:rPr lang="en-US" altLang="zh-CN" u="sng">
                <a:solidFill>
                  <a:schemeClr val="accent1"/>
                </a:solidFill>
              </a:rPr>
              <a:t>reg [15:0] out;</a:t>
            </a:r>
          </a:p>
          <a:p>
            <a:endParaRPr lang="en-US" altLang="zh-CN" u="sng">
              <a:solidFill>
                <a:schemeClr val="accent1"/>
              </a:solidFill>
            </a:endParaRPr>
          </a:p>
          <a:p>
            <a:r>
              <a:rPr lang="en-US" altLang="zh-CN" b="1" u="sng">
                <a:solidFill>
                  <a:schemeClr val="accent1"/>
                </a:solidFill>
              </a:rPr>
              <a:t>parameter</a:t>
            </a:r>
            <a:r>
              <a:rPr lang="en-US" altLang="zh-CN" u="sng">
                <a:solidFill>
                  <a:schemeClr val="accent1"/>
                </a:solidFill>
              </a:rPr>
              <a:t> set=10;</a:t>
            </a:r>
          </a:p>
          <a:p>
            <a:r>
              <a:rPr lang="en-US" altLang="zh-CN" b="1" u="sng">
                <a:solidFill>
                  <a:schemeClr val="accent1"/>
                </a:solidFill>
              </a:rPr>
              <a:t>parameter</a:t>
            </a:r>
            <a:r>
              <a:rPr lang="en-US" altLang="zh-CN" u="sng">
                <a:solidFill>
                  <a:schemeClr val="accent1"/>
                </a:solidFill>
              </a:rPr>
              <a:t> hld=20;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4140200" y="1557338"/>
            <a:ext cx="5003800" cy="51133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b="1"/>
              <a:t>assign</a:t>
            </a:r>
            <a:r>
              <a:rPr lang="en-US" altLang="zh-CN"/>
              <a:t> adder_out=mult_out+out;</a:t>
            </a:r>
          </a:p>
          <a:p>
            <a:r>
              <a:rPr lang="en-US" altLang="zh-CN" b="1"/>
              <a:t>always</a:t>
            </a:r>
            <a:r>
              <a:rPr lang="en-US" altLang="zh-CN"/>
              <a:t> @ (</a:t>
            </a:r>
            <a:r>
              <a:rPr lang="en-US" altLang="zh-CN" b="1"/>
              <a:t>posedge</a:t>
            </a:r>
            <a:r>
              <a:rPr lang="en-US" altLang="zh-CN"/>
              <a:t> clk or </a:t>
            </a:r>
            <a:r>
              <a:rPr lang="en-US" altLang="zh-CN" b="1"/>
              <a:t>posedge</a:t>
            </a:r>
            <a:r>
              <a:rPr lang="en-US" altLang="zh-CN"/>
              <a:t> clr)</a:t>
            </a:r>
          </a:p>
          <a:p>
            <a:r>
              <a:rPr lang="en-US" altLang="zh-CN"/>
              <a:t>   </a:t>
            </a:r>
            <a:r>
              <a:rPr lang="en-US" altLang="zh-CN" b="1"/>
              <a:t>begin</a:t>
            </a:r>
          </a:p>
          <a:p>
            <a:r>
              <a:rPr lang="en-US" altLang="zh-CN"/>
              <a:t>	</a:t>
            </a:r>
            <a:r>
              <a:rPr lang="en-US" altLang="zh-CN" b="1"/>
              <a:t>if</a:t>
            </a:r>
            <a:r>
              <a:rPr lang="en-US" altLang="zh-CN"/>
              <a:t> (clr)</a:t>
            </a:r>
          </a:p>
          <a:p>
            <a:r>
              <a:rPr lang="en-US" altLang="zh-CN"/>
              <a:t>		out=16’h0000;</a:t>
            </a:r>
          </a:p>
          <a:p>
            <a:r>
              <a:rPr lang="en-US" altLang="zh-CN"/>
              <a:t>	</a:t>
            </a:r>
            <a:r>
              <a:rPr lang="en-US" altLang="zh-CN" b="1"/>
              <a:t>else</a:t>
            </a:r>
          </a:p>
          <a:p>
            <a:r>
              <a:rPr lang="en-US" altLang="zh-CN"/>
              <a:t>		out=adder_out;</a:t>
            </a:r>
          </a:p>
          <a:p>
            <a:r>
              <a:rPr lang="en-US" altLang="zh-CN"/>
              <a:t>   end</a:t>
            </a:r>
          </a:p>
          <a:p>
            <a:endParaRPr lang="en-US" altLang="zh-CN"/>
          </a:p>
          <a:p>
            <a:r>
              <a:rPr lang="en-US" altLang="zh-CN"/>
              <a:t>multa u1(.in_a(ina),.in_b(inb),.m_out(mult_out));</a:t>
            </a:r>
          </a:p>
          <a:p>
            <a:r>
              <a:rPr lang="en-US" altLang="zh-CN" b="1"/>
              <a:t>specify</a:t>
            </a:r>
          </a:p>
          <a:p>
            <a:r>
              <a:rPr lang="en-US" altLang="zh-CN"/>
              <a:t>	</a:t>
            </a:r>
            <a:r>
              <a:rPr lang="en-US" altLang="zh-CN" b="1"/>
              <a:t>$setup</a:t>
            </a:r>
            <a:r>
              <a:rPr lang="en-US" altLang="zh-CN"/>
              <a:t> (ina,</a:t>
            </a:r>
            <a:r>
              <a:rPr lang="en-US" altLang="zh-CN" b="1"/>
              <a:t>posedge</a:t>
            </a:r>
            <a:r>
              <a:rPr lang="en-US" altLang="zh-CN"/>
              <a:t> clk,set);</a:t>
            </a:r>
          </a:p>
          <a:p>
            <a:r>
              <a:rPr lang="en-US" altLang="zh-CN"/>
              <a:t>	</a:t>
            </a:r>
            <a:r>
              <a:rPr lang="en-US" altLang="zh-CN" b="1"/>
              <a:t>$hold</a:t>
            </a:r>
            <a:r>
              <a:rPr lang="en-US" altLang="zh-CN"/>
              <a:t> (</a:t>
            </a:r>
            <a:r>
              <a:rPr lang="en-US" altLang="zh-CN" b="1"/>
              <a:t>posedge</a:t>
            </a:r>
            <a:r>
              <a:rPr lang="en-US" altLang="zh-CN"/>
              <a:t> clk,ina,hld);</a:t>
            </a:r>
          </a:p>
          <a:p>
            <a:r>
              <a:rPr lang="en-US" altLang="zh-CN"/>
              <a:t>	</a:t>
            </a:r>
            <a:r>
              <a:rPr lang="en-US" altLang="zh-CN" b="1"/>
              <a:t>$setup</a:t>
            </a:r>
            <a:r>
              <a:rPr lang="en-US" altLang="zh-CN"/>
              <a:t> (inb, </a:t>
            </a:r>
            <a:r>
              <a:rPr lang="en-US" altLang="zh-CN" b="1"/>
              <a:t>possdge</a:t>
            </a:r>
            <a:r>
              <a:rPr lang="en-US" altLang="zh-CN"/>
              <a:t> clk,set);</a:t>
            </a:r>
          </a:p>
          <a:p>
            <a:r>
              <a:rPr lang="en-US" altLang="zh-CN"/>
              <a:t>	</a:t>
            </a:r>
            <a:r>
              <a:rPr lang="en-US" altLang="zh-CN" b="1"/>
              <a:t>$hold</a:t>
            </a:r>
            <a:r>
              <a:rPr lang="en-US" altLang="zh-CN"/>
              <a:t> (</a:t>
            </a:r>
            <a:r>
              <a:rPr lang="en-US" altLang="zh-CN" b="1"/>
              <a:t>posedge</a:t>
            </a:r>
            <a:r>
              <a:rPr lang="en-US" altLang="zh-CN"/>
              <a:t> clk,inb,hld);</a:t>
            </a:r>
          </a:p>
          <a:p>
            <a:r>
              <a:rPr lang="en-US" altLang="zh-CN" b="1"/>
              <a:t>endspecify</a:t>
            </a:r>
          </a:p>
          <a:p>
            <a:r>
              <a:rPr lang="en-US" altLang="zh-CN" b="1">
                <a:solidFill>
                  <a:srgbClr val="3399FF"/>
                </a:solidFill>
              </a:rPr>
              <a:t>endmodule</a:t>
            </a:r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compatLnSpc="1">
            <a:prstTxWarp prst="textNoShape">
              <a:avLst/>
            </a:prstTxWarp>
          </a:bodyPr>
          <a:lstStyle/>
          <a:p>
            <a:endParaRPr lang="zh-CN" altLang="en-US" cap="none" smtClean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</a:pPr>
            <a:endParaRPr lang="zh-CN" altLang="en-US" sz="3600" b="1" smtClean="0"/>
          </a:p>
          <a:p>
            <a:pPr algn="ctr">
              <a:buFont typeface="Wingdings 2" pitchFamily="18" charset="2"/>
              <a:buNone/>
            </a:pPr>
            <a:endParaRPr lang="zh-CN" altLang="en-US" sz="3600" b="1" smtClean="0"/>
          </a:p>
          <a:p>
            <a:pPr algn="ctr">
              <a:buFont typeface="Wingdings 2" pitchFamily="18" charset="2"/>
              <a:buNone/>
            </a:pPr>
            <a:endParaRPr lang="zh-CN" altLang="en-US" sz="3600" b="1" smtClean="0"/>
          </a:p>
          <a:p>
            <a:pPr algn="ctr">
              <a:buFont typeface="Wingdings 2" pitchFamily="18" charset="2"/>
              <a:buNone/>
            </a:pPr>
            <a:r>
              <a:rPr lang="zh-CN" altLang="en-US" sz="3600" b="1" smtClean="0"/>
              <a:t>指定值</a:t>
            </a:r>
            <a:r>
              <a:rPr lang="en-US" altLang="zh-CN" sz="3600" b="1" smtClean="0"/>
              <a:t>——</a:t>
            </a:r>
            <a:r>
              <a:rPr lang="zh-CN" altLang="en-US" sz="3600" b="1" smtClean="0"/>
              <a:t>数字和符号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zh-CN" altLang="en-US" cap="none" smtClean="0">
                <a:ln>
                  <a:noFill/>
                </a:ln>
                <a:solidFill>
                  <a:schemeClr val="tx1"/>
                </a:solidFill>
              </a:rPr>
              <a:t>指定值</a:t>
            </a:r>
            <a:r>
              <a:rPr lang="en-US" altLang="zh-CN" cap="none" smtClean="0">
                <a:ln>
                  <a:noFill/>
                </a:ln>
                <a:solidFill>
                  <a:schemeClr val="tx1"/>
                </a:solidFill>
              </a:rPr>
              <a:t>——</a:t>
            </a:r>
            <a:r>
              <a:rPr lang="zh-CN" altLang="en-US" cap="none" smtClean="0">
                <a:ln>
                  <a:noFill/>
                </a:ln>
                <a:solidFill>
                  <a:schemeClr val="tx1"/>
                </a:solidFill>
              </a:rPr>
              <a:t>数字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>
          <a:xfrm>
            <a:off x="0" y="1609725"/>
            <a:ext cx="8316913" cy="48466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/>
              <a:t>有大小或没指定大小：</a:t>
            </a:r>
            <a:r>
              <a:rPr lang="en-US" altLang="zh-CN" smtClean="0"/>
              <a:t>&lt;size&gt;’&lt;baseformat&gt;&lt;number&gt;</a:t>
            </a:r>
          </a:p>
          <a:p>
            <a:pPr lvl="1">
              <a:lnSpc>
                <a:spcPct val="90000"/>
              </a:lnSpc>
            </a:pPr>
            <a:r>
              <a:rPr lang="zh-CN" altLang="en-US" smtClean="0"/>
              <a:t>有大小的例子： </a:t>
            </a:r>
            <a:r>
              <a:rPr lang="en-US" altLang="zh-CN" smtClean="0"/>
              <a:t>3’b010=3</a:t>
            </a:r>
            <a:r>
              <a:rPr lang="zh-CN" altLang="en-US" smtClean="0"/>
              <a:t>位宽的二进制数字</a:t>
            </a:r>
          </a:p>
          <a:p>
            <a:pPr lvl="2">
              <a:lnSpc>
                <a:spcPct val="90000"/>
              </a:lnSpc>
            </a:pPr>
            <a:r>
              <a:rPr lang="zh-CN" altLang="en-US" smtClean="0"/>
              <a:t>前缀</a:t>
            </a:r>
            <a:r>
              <a:rPr lang="en-US" altLang="zh-CN" smtClean="0"/>
              <a:t>3</a:t>
            </a:r>
            <a:r>
              <a:rPr lang="zh-CN" altLang="en-US" smtClean="0"/>
              <a:t>指明数字的大小</a:t>
            </a:r>
            <a:endParaRPr lang="zh-CN" altLang="en-US" sz="2600" smtClean="0"/>
          </a:p>
          <a:p>
            <a:pPr lvl="1">
              <a:lnSpc>
                <a:spcPct val="90000"/>
              </a:lnSpc>
            </a:pPr>
            <a:r>
              <a:rPr lang="zh-CN" altLang="en-US" smtClean="0"/>
              <a:t>没有大小的例子：</a:t>
            </a:r>
            <a:r>
              <a:rPr lang="en-US" altLang="zh-CN" smtClean="0"/>
              <a:t>123=32</a:t>
            </a:r>
            <a:r>
              <a:rPr lang="zh-CN" altLang="en-US" smtClean="0"/>
              <a:t>位的十进制数字</a:t>
            </a:r>
          </a:p>
          <a:p>
            <a:pPr lvl="2">
              <a:lnSpc>
                <a:spcPct val="90000"/>
              </a:lnSpc>
            </a:pPr>
            <a:r>
              <a:rPr lang="zh-CN" altLang="en-US" smtClean="0"/>
              <a:t>默认的</a:t>
            </a:r>
          </a:p>
          <a:p>
            <a:pPr lvl="3">
              <a:lnSpc>
                <a:spcPct val="90000"/>
              </a:lnSpc>
            </a:pPr>
            <a:r>
              <a:rPr lang="zh-CN" altLang="en-US" smtClean="0"/>
              <a:t>没有指定</a:t>
            </a:r>
            <a:r>
              <a:rPr lang="en-US" altLang="zh-CN" smtClean="0"/>
              <a:t>&lt;base format&gt;</a:t>
            </a:r>
            <a:r>
              <a:rPr lang="zh-CN" altLang="en-US" smtClean="0"/>
              <a:t>默认为十进制</a:t>
            </a:r>
          </a:p>
          <a:p>
            <a:pPr lvl="3">
              <a:lnSpc>
                <a:spcPct val="90000"/>
              </a:lnSpc>
            </a:pPr>
            <a:r>
              <a:rPr lang="zh-CN" altLang="en-US" smtClean="0"/>
              <a:t>没有指定</a:t>
            </a:r>
            <a:r>
              <a:rPr lang="en-US" altLang="zh-CN" smtClean="0"/>
              <a:t>&lt;size&gt;</a:t>
            </a:r>
            <a:r>
              <a:rPr lang="zh-CN" altLang="en-US" smtClean="0"/>
              <a:t>默认为</a:t>
            </a:r>
            <a:r>
              <a:rPr lang="en-US" altLang="zh-CN" smtClean="0"/>
              <a:t>32</a:t>
            </a:r>
            <a:r>
              <a:rPr lang="zh-CN" altLang="en-US" smtClean="0"/>
              <a:t>比特的数字</a:t>
            </a:r>
          </a:p>
          <a:p>
            <a:pPr>
              <a:lnSpc>
                <a:spcPct val="90000"/>
              </a:lnSpc>
            </a:pPr>
            <a:r>
              <a:rPr lang="zh-CN" altLang="en-US" smtClean="0"/>
              <a:t>基本格式</a:t>
            </a:r>
          </a:p>
          <a:p>
            <a:pPr lvl="1">
              <a:lnSpc>
                <a:spcPct val="90000"/>
              </a:lnSpc>
            </a:pPr>
            <a:r>
              <a:rPr lang="zh-CN" altLang="en-US" smtClean="0"/>
              <a:t>十进制（</a:t>
            </a:r>
            <a:r>
              <a:rPr lang="en-US" altLang="zh-CN" smtClean="0"/>
              <a:t>’d </a:t>
            </a:r>
            <a:r>
              <a:rPr lang="zh-CN" altLang="en-US" smtClean="0"/>
              <a:t>或者 </a:t>
            </a:r>
            <a:r>
              <a:rPr lang="en-US" altLang="zh-CN" smtClean="0"/>
              <a:t>‘D</a:t>
            </a:r>
            <a:r>
              <a:rPr lang="zh-CN" altLang="en-US" smtClean="0"/>
              <a:t>） </a:t>
            </a:r>
            <a:r>
              <a:rPr lang="en-US" altLang="zh-CN" smtClean="0"/>
              <a:t>16’d255 = 16</a:t>
            </a:r>
            <a:r>
              <a:rPr lang="zh-CN" altLang="en-US" smtClean="0"/>
              <a:t>位十进制数</a:t>
            </a:r>
          </a:p>
          <a:p>
            <a:pPr lvl="1">
              <a:lnSpc>
                <a:spcPct val="90000"/>
              </a:lnSpc>
            </a:pPr>
            <a:r>
              <a:rPr lang="zh-CN" altLang="en-US" smtClean="0"/>
              <a:t>十六进制（</a:t>
            </a:r>
            <a:r>
              <a:rPr lang="en-US" altLang="zh-CN" smtClean="0"/>
              <a:t>’h </a:t>
            </a:r>
            <a:r>
              <a:rPr lang="zh-CN" altLang="en-US" smtClean="0"/>
              <a:t>或者 ‘</a:t>
            </a:r>
            <a:r>
              <a:rPr lang="en-US" altLang="zh-CN" smtClean="0"/>
              <a:t>H</a:t>
            </a:r>
            <a:r>
              <a:rPr lang="zh-CN" altLang="en-US" smtClean="0"/>
              <a:t>） </a:t>
            </a:r>
            <a:r>
              <a:rPr lang="en-US" altLang="zh-CN" smtClean="0"/>
              <a:t>8’h9a = 8</a:t>
            </a:r>
            <a:r>
              <a:rPr lang="zh-CN" altLang="en-US" smtClean="0"/>
              <a:t>位十六进制数</a:t>
            </a:r>
          </a:p>
          <a:p>
            <a:pPr lvl="1">
              <a:lnSpc>
                <a:spcPct val="90000"/>
              </a:lnSpc>
            </a:pPr>
            <a:r>
              <a:rPr lang="zh-CN" altLang="en-US" smtClean="0"/>
              <a:t>二进制（</a:t>
            </a:r>
            <a:r>
              <a:rPr lang="en-US" altLang="zh-CN" smtClean="0"/>
              <a:t>’b </a:t>
            </a:r>
            <a:r>
              <a:rPr lang="zh-CN" altLang="en-US" smtClean="0"/>
              <a:t>或者 ‘</a:t>
            </a:r>
            <a:r>
              <a:rPr lang="en-US" altLang="zh-CN" smtClean="0"/>
              <a:t>B</a:t>
            </a:r>
            <a:r>
              <a:rPr lang="zh-CN" altLang="en-US" smtClean="0"/>
              <a:t>） </a:t>
            </a:r>
            <a:r>
              <a:rPr lang="en-US" altLang="zh-CN" smtClean="0"/>
              <a:t>‘b1010 = 32</a:t>
            </a:r>
            <a:r>
              <a:rPr lang="zh-CN" altLang="en-US" smtClean="0"/>
              <a:t>位二进制数</a:t>
            </a:r>
          </a:p>
          <a:p>
            <a:pPr lvl="1">
              <a:lnSpc>
                <a:spcPct val="90000"/>
              </a:lnSpc>
            </a:pPr>
            <a:r>
              <a:rPr lang="zh-CN" altLang="en-US" smtClean="0"/>
              <a:t>八进制 （’</a:t>
            </a:r>
            <a:r>
              <a:rPr lang="en-US" altLang="zh-CN" smtClean="0"/>
              <a:t>o </a:t>
            </a:r>
            <a:r>
              <a:rPr lang="zh-CN" altLang="en-US" smtClean="0"/>
              <a:t>或者 ‘</a:t>
            </a:r>
            <a:r>
              <a:rPr lang="en-US" altLang="zh-CN" smtClean="0"/>
              <a:t>O</a:t>
            </a:r>
            <a:r>
              <a:rPr lang="zh-CN" altLang="en-US" smtClean="0"/>
              <a:t>） </a:t>
            </a:r>
            <a:r>
              <a:rPr lang="en-US" altLang="zh-CN" smtClean="0"/>
              <a:t>‘o21 = 32</a:t>
            </a:r>
            <a:r>
              <a:rPr lang="zh-CN" altLang="en-US" smtClean="0"/>
              <a:t>位八进制数</a:t>
            </a:r>
          </a:p>
          <a:p>
            <a:pPr>
              <a:lnSpc>
                <a:spcPct val="90000"/>
              </a:lnSpc>
            </a:pPr>
            <a:endParaRPr lang="en-US" altLang="zh-CN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zh-CN" altLang="en-US" cap="none" smtClean="0">
                <a:ln>
                  <a:noFill/>
                </a:ln>
                <a:solidFill>
                  <a:schemeClr val="tx1"/>
                </a:solidFill>
              </a:rPr>
              <a:t>数字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负数</a:t>
            </a:r>
            <a:r>
              <a:rPr lang="en-US" altLang="zh-CN" smtClean="0"/>
              <a:t>——</a:t>
            </a:r>
            <a:r>
              <a:rPr lang="zh-CN" altLang="en-US" smtClean="0"/>
              <a:t>在</a:t>
            </a:r>
            <a:r>
              <a:rPr lang="en-US" altLang="zh-CN" smtClean="0"/>
              <a:t>&lt;size&gt;</a:t>
            </a:r>
            <a:r>
              <a:rPr lang="zh-CN" altLang="en-US" smtClean="0"/>
              <a:t>前面加一个负号</a:t>
            </a:r>
          </a:p>
          <a:p>
            <a:pPr lvl="1"/>
            <a:r>
              <a:rPr lang="zh-CN" altLang="en-US" smtClean="0"/>
              <a:t>合法：</a:t>
            </a:r>
            <a:r>
              <a:rPr lang="en-US" altLang="zh-CN" smtClean="0"/>
              <a:t>-8’d3 = 8</a:t>
            </a:r>
            <a:r>
              <a:rPr lang="zh-CN" altLang="en-US" smtClean="0"/>
              <a:t>位负数，储存为补码或者反码</a:t>
            </a:r>
          </a:p>
          <a:p>
            <a:pPr lvl="1"/>
            <a:r>
              <a:rPr lang="zh-CN" altLang="en-US" smtClean="0"/>
              <a:t>非法： </a:t>
            </a:r>
            <a:r>
              <a:rPr lang="en-US" altLang="zh-CN" smtClean="0"/>
              <a:t>4’d-2 = </a:t>
            </a:r>
            <a:r>
              <a:rPr lang="zh-CN" altLang="en-US" smtClean="0"/>
              <a:t>错误</a:t>
            </a:r>
          </a:p>
          <a:p>
            <a:r>
              <a:rPr lang="zh-CN" altLang="en-US" smtClean="0"/>
              <a:t>指定数字字符</a:t>
            </a:r>
          </a:p>
          <a:p>
            <a:pPr lvl="1"/>
            <a:r>
              <a:rPr lang="zh-CN" altLang="en-US" smtClean="0"/>
              <a:t>‘</a:t>
            </a:r>
            <a:r>
              <a:rPr lang="en-US" altLang="zh-CN" smtClean="0"/>
              <a:t>_’(</a:t>
            </a:r>
            <a:r>
              <a:rPr lang="zh-CN" altLang="en-US" smtClean="0"/>
              <a:t>下划线</a:t>
            </a:r>
            <a:r>
              <a:rPr lang="en-US" altLang="zh-CN" smtClean="0"/>
              <a:t>)</a:t>
            </a:r>
            <a:r>
              <a:rPr lang="zh-CN" altLang="en-US" smtClean="0">
                <a:sym typeface="Wingdings" pitchFamily="2" charset="2"/>
              </a:rPr>
              <a:t>：增强可读性</a:t>
            </a:r>
          </a:p>
          <a:p>
            <a:pPr lvl="2"/>
            <a:r>
              <a:rPr lang="zh-CN" altLang="en-US" smtClean="0"/>
              <a:t>例子</a:t>
            </a:r>
            <a:r>
              <a:rPr lang="en-US" altLang="zh-CN" smtClean="0"/>
              <a:t>: 32’h21_65_bc_fe = 32</a:t>
            </a:r>
            <a:r>
              <a:rPr lang="zh-CN" altLang="en-US" smtClean="0"/>
              <a:t>位十六进制数</a:t>
            </a:r>
          </a:p>
          <a:p>
            <a:pPr lvl="1"/>
            <a:r>
              <a:rPr lang="zh-CN" altLang="en-US" smtClean="0">
                <a:sym typeface="Wingdings" pitchFamily="2" charset="2"/>
              </a:rPr>
              <a:t>‘</a:t>
            </a:r>
            <a:r>
              <a:rPr lang="en-US" altLang="zh-CN" smtClean="0">
                <a:sym typeface="Wingdings" pitchFamily="2" charset="2"/>
              </a:rPr>
              <a:t>x’</a:t>
            </a:r>
            <a:r>
              <a:rPr lang="zh-CN" altLang="en-US" smtClean="0">
                <a:sym typeface="Wingdings" pitchFamily="2" charset="2"/>
              </a:rPr>
              <a:t>或</a:t>
            </a:r>
            <a:r>
              <a:rPr lang="en-US" altLang="zh-CN" smtClean="0">
                <a:sym typeface="Wingdings" pitchFamily="2" charset="2"/>
              </a:rPr>
              <a:t>‘X’(</a:t>
            </a:r>
            <a:r>
              <a:rPr lang="zh-CN" altLang="en-US" smtClean="0">
                <a:sym typeface="Wingdings" pitchFamily="2" charset="2"/>
              </a:rPr>
              <a:t>未知数</a:t>
            </a:r>
            <a:r>
              <a:rPr lang="en-US" altLang="zh-CN" smtClean="0">
                <a:sym typeface="Wingdings" pitchFamily="2" charset="2"/>
              </a:rPr>
              <a:t>)</a:t>
            </a:r>
          </a:p>
          <a:p>
            <a:pPr lvl="2"/>
            <a:r>
              <a:rPr lang="zh-CN" altLang="en-US" smtClean="0">
                <a:sym typeface="Wingdings" pitchFamily="2" charset="2"/>
              </a:rPr>
              <a:t>例子</a:t>
            </a:r>
            <a:r>
              <a:rPr lang="en-US" altLang="zh-CN" smtClean="0">
                <a:sym typeface="Wingdings" pitchFamily="2" charset="2"/>
              </a:rPr>
              <a:t>: 12’h12x = 12</a:t>
            </a:r>
            <a:r>
              <a:rPr lang="zh-CN" altLang="en-US" smtClean="0">
                <a:sym typeface="Wingdings" pitchFamily="2" charset="2"/>
              </a:rPr>
              <a:t>位十六进制数，最小位未知</a:t>
            </a:r>
          </a:p>
          <a:p>
            <a:pPr lvl="1"/>
            <a:r>
              <a:rPr lang="en-US" altLang="zh-CN" smtClean="0">
                <a:sym typeface="Wingdings" pitchFamily="2" charset="2"/>
              </a:rPr>
              <a:t>‘z’</a:t>
            </a:r>
            <a:r>
              <a:rPr lang="zh-CN" altLang="en-US" smtClean="0">
                <a:sym typeface="Wingdings" pitchFamily="2" charset="2"/>
              </a:rPr>
              <a:t>或者‘</a:t>
            </a:r>
            <a:r>
              <a:rPr lang="en-US" altLang="zh-CN" smtClean="0">
                <a:sym typeface="Wingdings" pitchFamily="2" charset="2"/>
              </a:rPr>
              <a:t>Z’</a:t>
            </a:r>
            <a:r>
              <a:rPr lang="zh-CN" altLang="en-US" smtClean="0">
                <a:sym typeface="Wingdings" pitchFamily="2" charset="2"/>
              </a:rPr>
              <a:t>（高阻抗值）</a:t>
            </a:r>
          </a:p>
          <a:p>
            <a:pPr lvl="2"/>
            <a:r>
              <a:rPr lang="zh-CN" altLang="en-US" smtClean="0">
                <a:sym typeface="Wingdings" pitchFamily="2" charset="2"/>
              </a:rPr>
              <a:t>例子</a:t>
            </a:r>
            <a:r>
              <a:rPr lang="en-US" altLang="zh-CN" smtClean="0">
                <a:sym typeface="Wingdings" pitchFamily="2" charset="2"/>
              </a:rPr>
              <a:t>: 1’bz = 1</a:t>
            </a:r>
            <a:r>
              <a:rPr lang="zh-CN" altLang="en-US" smtClean="0">
                <a:sym typeface="Wingdings" pitchFamily="2" charset="2"/>
              </a:rPr>
              <a:t>位高阻抗数字</a:t>
            </a:r>
          </a:p>
          <a:p>
            <a:endParaRPr lang="zh-CN" altLang="en-US" smtClean="0"/>
          </a:p>
          <a:p>
            <a:pPr lvl="1"/>
            <a:endParaRPr lang="zh-CN" altLang="en-US" smtClean="0"/>
          </a:p>
          <a:p>
            <a:pPr lvl="1"/>
            <a:endParaRPr lang="zh-CN" altLang="en-US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zh-CN" altLang="en-US" cap="none" smtClean="0">
                <a:ln>
                  <a:noFill/>
                </a:ln>
                <a:solidFill>
                  <a:schemeClr val="tx1"/>
                </a:solidFill>
              </a:rPr>
              <a:t>数字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延伸</a:t>
            </a:r>
          </a:p>
          <a:p>
            <a:pPr lvl="1"/>
            <a:r>
              <a:rPr lang="zh-CN" altLang="en-US" smtClean="0"/>
              <a:t>如果数字的最高位是</a:t>
            </a:r>
            <a:r>
              <a:rPr lang="en-US" altLang="zh-CN" smtClean="0"/>
              <a:t>0</a:t>
            </a:r>
            <a:r>
              <a:rPr lang="zh-CN" altLang="en-US" smtClean="0"/>
              <a:t>，</a:t>
            </a:r>
            <a:r>
              <a:rPr lang="en-US" altLang="zh-CN" smtClean="0"/>
              <a:t>x</a:t>
            </a:r>
            <a:r>
              <a:rPr lang="zh-CN" altLang="en-US" smtClean="0"/>
              <a:t>或者</a:t>
            </a:r>
            <a:r>
              <a:rPr lang="en-US" altLang="zh-CN" smtClean="0"/>
              <a:t>z</a:t>
            </a:r>
            <a:r>
              <a:rPr lang="zh-CN" altLang="en-US" smtClean="0"/>
              <a:t>，它们分别会用</a:t>
            </a:r>
            <a:r>
              <a:rPr lang="en-US" altLang="zh-CN" smtClean="0"/>
              <a:t>0</a:t>
            </a:r>
            <a:r>
              <a:rPr lang="zh-CN" altLang="en-US" smtClean="0"/>
              <a:t>，</a:t>
            </a:r>
            <a:r>
              <a:rPr lang="en-US" altLang="zh-CN" smtClean="0"/>
              <a:t>x</a:t>
            </a:r>
            <a:r>
              <a:rPr lang="zh-CN" altLang="en-US" smtClean="0"/>
              <a:t>或</a:t>
            </a:r>
            <a:r>
              <a:rPr lang="en-US" altLang="zh-CN" smtClean="0"/>
              <a:t>z</a:t>
            </a:r>
            <a:r>
              <a:rPr lang="zh-CN" altLang="en-US" smtClean="0"/>
              <a:t>来延伸最高位直到指定位数</a:t>
            </a:r>
          </a:p>
          <a:p>
            <a:pPr lvl="2"/>
            <a:r>
              <a:rPr lang="zh-CN" altLang="en-US" smtClean="0"/>
              <a:t>例： </a:t>
            </a:r>
            <a:r>
              <a:rPr lang="en-US" altLang="zh-CN" smtClean="0"/>
              <a:t>3’b01 = 3’b001,b’bx = 3’bxx1, 3’bz = 3’bzzz</a:t>
            </a:r>
            <a:endParaRPr lang="zh-CN" altLang="en-US" smtClean="0"/>
          </a:p>
          <a:p>
            <a:pPr lvl="1"/>
            <a:r>
              <a:rPr lang="zh-CN" altLang="en-US" smtClean="0"/>
              <a:t>如果最高位是</a:t>
            </a:r>
            <a:r>
              <a:rPr lang="en-US" altLang="zh-CN" smtClean="0"/>
              <a:t>1</a:t>
            </a:r>
            <a:r>
              <a:rPr lang="zh-CN" altLang="en-US" smtClean="0"/>
              <a:t>，数字会用</a:t>
            </a:r>
            <a:r>
              <a:rPr lang="en-US" altLang="zh-CN" smtClean="0"/>
              <a:t>0</a:t>
            </a:r>
            <a:r>
              <a:rPr lang="zh-CN" altLang="en-US" smtClean="0"/>
              <a:t>来延伸填充最高位</a:t>
            </a:r>
          </a:p>
          <a:p>
            <a:pPr lvl="2"/>
            <a:r>
              <a:rPr lang="zh-CN" altLang="en-US" smtClean="0"/>
              <a:t>例： </a:t>
            </a:r>
            <a:r>
              <a:rPr lang="en-US" altLang="zh-CN" smtClean="0"/>
              <a:t>3’b1 = 3’b001</a:t>
            </a:r>
          </a:p>
          <a:p>
            <a:pPr lvl="1"/>
            <a:endParaRPr lang="zh-CN" altLang="en-US" smtClean="0"/>
          </a:p>
          <a:p>
            <a:pPr lvl="2"/>
            <a:endParaRPr lang="en-US" altLang="zh-CN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2357430"/>
            <a:ext cx="7239000" cy="274827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6000" dirty="0" err="1" smtClean="0"/>
              <a:t>Verilog</a:t>
            </a:r>
            <a:r>
              <a:rPr lang="zh-CN" altLang="en-US" sz="6000" dirty="0" smtClean="0"/>
              <a:t>概览</a:t>
            </a:r>
            <a:endParaRPr lang="zh-CN" altLang="en-US" sz="6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zh-CN" altLang="en-US" cap="none" smtClean="0">
                <a:ln>
                  <a:noFill/>
                </a:ln>
                <a:solidFill>
                  <a:schemeClr val="tx1"/>
                </a:solidFill>
              </a:rPr>
              <a:t>小测试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小测试：</a:t>
            </a:r>
          </a:p>
          <a:p>
            <a:pPr lvl="1"/>
            <a:r>
              <a:rPr lang="zh-CN" altLang="en-US" smtClean="0"/>
              <a:t>问：</a:t>
            </a:r>
            <a:r>
              <a:rPr lang="en-US" altLang="zh-CN" smtClean="0"/>
              <a:t>4’d017 </a:t>
            </a:r>
            <a:r>
              <a:rPr lang="zh-CN" altLang="en-US" smtClean="0"/>
              <a:t>的二进制实际的值是多少？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zh-CN" altLang="en-US" cap="none" smtClean="0">
                <a:ln>
                  <a:noFill/>
                </a:ln>
                <a:solidFill>
                  <a:schemeClr val="tx1"/>
                </a:solidFill>
              </a:rPr>
              <a:t>答案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小测试</a:t>
            </a:r>
          </a:p>
          <a:p>
            <a:pPr lvl="1"/>
            <a:r>
              <a:rPr lang="zh-CN" altLang="en-US" smtClean="0"/>
              <a:t>问：</a:t>
            </a:r>
            <a:r>
              <a:rPr lang="en-US" altLang="zh-CN" smtClean="0"/>
              <a:t>4’d017 </a:t>
            </a:r>
            <a:r>
              <a:rPr lang="zh-CN" altLang="en-US" smtClean="0"/>
              <a:t>的二进制实际的值是多少？</a:t>
            </a:r>
          </a:p>
          <a:p>
            <a:pPr lvl="1"/>
            <a:r>
              <a:rPr lang="zh-CN" altLang="en-US" smtClean="0"/>
              <a:t>答：</a:t>
            </a:r>
            <a:r>
              <a:rPr lang="en-US" altLang="zh-CN" smtClean="0"/>
              <a:t>4’b0001,</a:t>
            </a:r>
            <a:r>
              <a:rPr lang="zh-CN" altLang="en-US" smtClean="0"/>
              <a:t>最高位被狗吃了（</a:t>
            </a:r>
            <a:r>
              <a:rPr lang="en-US" altLang="zh-CN" smtClean="0"/>
              <a:t>10001</a:t>
            </a:r>
            <a:r>
              <a:rPr lang="zh-CN" altLang="en-US" smtClean="0"/>
              <a:t>）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zh-CN" altLang="en-US" cap="none" smtClean="0">
                <a:ln>
                  <a:noFill/>
                </a:ln>
                <a:solidFill>
                  <a:schemeClr val="tx1"/>
                </a:solidFill>
              </a:rPr>
              <a:t>算术运算符</a:t>
            </a:r>
          </a:p>
        </p:txBody>
      </p:sp>
      <p:graphicFrame>
        <p:nvGraphicFramePr>
          <p:cNvPr id="37945" name="Group 57"/>
          <p:cNvGraphicFramePr>
            <a:graphicFrameLocks noGrp="1"/>
          </p:cNvGraphicFramePr>
          <p:nvPr>
            <p:ph idx="1"/>
          </p:nvPr>
        </p:nvGraphicFramePr>
        <p:xfrm>
          <a:off x="250825" y="1700213"/>
          <a:ext cx="7705725" cy="3292476"/>
        </p:xfrm>
        <a:graphic>
          <a:graphicData uri="http://schemas.openxmlformats.org/drawingml/2006/table">
            <a:tbl>
              <a:tblPr/>
              <a:tblGrid>
                <a:gridCol w="1304925"/>
                <a:gridCol w="1611313"/>
                <a:gridCol w="4789487"/>
              </a:tblGrid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符号表示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运算作用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例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ain=5,bin=10,cin=2’b01,din=2’b0Z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减，负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华文新魏"/>
                        <a:cs typeface="华文新魏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华文新魏"/>
                        <a:cs typeface="华文新魏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取余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华文新魏"/>
                        <a:cs typeface="华文新魏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323850" y="5084763"/>
            <a:ext cx="7632700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zh-CN" altLang="en-US" sz="2000"/>
              <a:t>把矢量看成是全部数值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zh-CN" altLang="en-US" sz="2000"/>
              <a:t>如果任一操作数是</a:t>
            </a:r>
            <a:r>
              <a:rPr lang="en-US" altLang="zh-CN" sz="2000"/>
              <a:t>Z</a:t>
            </a:r>
            <a:r>
              <a:rPr lang="zh-CN" altLang="en-US" sz="2000"/>
              <a:t>或者</a:t>
            </a:r>
            <a:r>
              <a:rPr lang="en-US" altLang="zh-CN" sz="2000"/>
              <a:t>X</a:t>
            </a:r>
            <a:r>
              <a:rPr lang="zh-CN" altLang="en-US" sz="2000"/>
              <a:t>，那么结果是未知的，例：</a:t>
            </a:r>
            <a:r>
              <a:rPr lang="en-US" altLang="zh-CN" sz="2000"/>
              <a:t>ain+din=unknow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zh-CN" altLang="en-US" sz="2000"/>
              <a:t>如果结果和操作数都是同样大小，那么进位数丢失了</a:t>
            </a:r>
          </a:p>
          <a:p>
            <a:pPr marL="800100" lvl="1" indent="-342900">
              <a:spcBef>
                <a:spcPct val="50000"/>
              </a:spcBef>
            </a:pPr>
            <a:endParaRPr lang="zh-CN" altLang="en-US" sz="2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zh-CN" altLang="en-US" cap="none" smtClean="0">
                <a:ln>
                  <a:noFill/>
                </a:ln>
                <a:solidFill>
                  <a:schemeClr val="tx1"/>
                </a:solidFill>
              </a:rPr>
              <a:t>按位运算符</a:t>
            </a:r>
          </a:p>
        </p:txBody>
      </p:sp>
      <p:graphicFrame>
        <p:nvGraphicFramePr>
          <p:cNvPr id="45094" name="Group 38"/>
          <p:cNvGraphicFramePr>
            <a:graphicFrameLocks noGrp="1"/>
          </p:cNvGraphicFramePr>
          <p:nvPr>
            <p:ph idx="1"/>
          </p:nvPr>
        </p:nvGraphicFramePr>
        <p:xfrm>
          <a:off x="0" y="1700213"/>
          <a:ext cx="7956550" cy="3211196"/>
        </p:xfrm>
        <a:graphic>
          <a:graphicData uri="http://schemas.openxmlformats.org/drawingml/2006/table">
            <a:tbl>
              <a:tblPr/>
              <a:tblGrid>
                <a:gridCol w="1347788"/>
                <a:gridCol w="1663700"/>
                <a:gridCol w="4945062"/>
              </a:tblGrid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符号表示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符号作用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例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ain=3’b101,bin=3’b110,cin=3’b01x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~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每一位取反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~ain=3’b010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（每位）与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ain &amp; bin =3’b100,bin &amp; cin=3’b010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（每位）或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ain|bin=3’b111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异或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ain^bin=3’b011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^~ or ~^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同或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ain^~bin=3’b100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089" name="Text Box 33"/>
          <p:cNvSpPr txBox="1">
            <a:spLocks noChangeArrowheads="1"/>
          </p:cNvSpPr>
          <p:nvPr/>
        </p:nvSpPr>
        <p:spPr bwMode="auto">
          <a:xfrm>
            <a:off x="323850" y="5084763"/>
            <a:ext cx="76327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zh-CN" altLang="en-US" sz="2000"/>
              <a:t>运算符作用于每一位的运算数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zh-CN" altLang="en-US" sz="2000"/>
              <a:t>结果的大小等于最大的运算数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zh-CN" altLang="en-US" sz="2000"/>
              <a:t>如果大小不一样，小的操作数向左延伸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zh-CN" altLang="en-US" cap="none" smtClean="0">
                <a:ln>
                  <a:noFill/>
                </a:ln>
                <a:solidFill>
                  <a:schemeClr val="tx1"/>
                </a:solidFill>
              </a:rPr>
              <a:t>约简运算符</a:t>
            </a:r>
          </a:p>
        </p:txBody>
      </p:sp>
      <p:graphicFrame>
        <p:nvGraphicFramePr>
          <p:cNvPr id="46126" name="Group 46"/>
          <p:cNvGraphicFramePr>
            <a:graphicFrameLocks noGrp="1"/>
          </p:cNvGraphicFramePr>
          <p:nvPr>
            <p:ph idx="1"/>
          </p:nvPr>
        </p:nvGraphicFramePr>
        <p:xfrm>
          <a:off x="0" y="1700213"/>
          <a:ext cx="7956550" cy="3851276"/>
        </p:xfrm>
        <a:graphic>
          <a:graphicData uri="http://schemas.openxmlformats.org/drawingml/2006/table">
            <a:tbl>
              <a:tblPr/>
              <a:tblGrid>
                <a:gridCol w="1347788"/>
                <a:gridCol w="1663700"/>
                <a:gridCol w="4945062"/>
              </a:tblGrid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符号表示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符号作用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例：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ain=5’b10101,bin=4’b0011,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cin=3’bz00,din=3’bx011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全位数与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&amp;ain=1’b0,&amp;din=1’b0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~&amp;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与非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~&amp;ain=1’b1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|ain=1’b1,|cin=1’bx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~|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或非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~|ain=1’b0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异或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^ain=1’b1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^~ or ~^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同或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~^ain=1’b0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13" name="Text Box 33"/>
          <p:cNvSpPr txBox="1">
            <a:spLocks noChangeArrowheads="1"/>
          </p:cNvSpPr>
          <p:nvPr/>
        </p:nvSpPr>
        <p:spPr bwMode="auto">
          <a:xfrm>
            <a:off x="0" y="5589588"/>
            <a:ext cx="76327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zh-CN" altLang="en-US" sz="2000"/>
              <a:t>换算一个矢量为一个比特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altLang="zh-CN" sz="2000"/>
              <a:t>X</a:t>
            </a:r>
            <a:r>
              <a:rPr lang="zh-CN" altLang="en-US" sz="2000"/>
              <a:t>或者</a:t>
            </a:r>
            <a:r>
              <a:rPr lang="en-US" altLang="zh-CN" sz="2000"/>
              <a:t>Z</a:t>
            </a:r>
            <a:r>
              <a:rPr lang="zh-CN" altLang="en-US" sz="2000"/>
              <a:t>认为是未知的，但是结果可能是一个确定的值</a:t>
            </a:r>
          </a:p>
          <a:p>
            <a:pPr marL="800100" lvl="1" indent="-342900">
              <a:spcBef>
                <a:spcPct val="50000"/>
              </a:spcBef>
              <a:buFontTx/>
              <a:buChar char="•"/>
            </a:pPr>
            <a:r>
              <a:rPr lang="zh-CN" altLang="en-US" sz="2000"/>
              <a:t>例：</a:t>
            </a:r>
            <a:r>
              <a:rPr lang="en-US" altLang="zh-CN" sz="2000"/>
              <a:t>&amp;din=1’b0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zh-CN" altLang="en-US" cap="none" smtClean="0">
                <a:ln>
                  <a:noFill/>
                </a:ln>
                <a:solidFill>
                  <a:schemeClr val="tx1"/>
                </a:solidFill>
              </a:rPr>
              <a:t>关系运算符</a:t>
            </a:r>
          </a:p>
        </p:txBody>
      </p:sp>
      <p:graphicFrame>
        <p:nvGraphicFramePr>
          <p:cNvPr id="47139" name="Group 35"/>
          <p:cNvGraphicFramePr>
            <a:graphicFrameLocks noGrp="1"/>
          </p:cNvGraphicFramePr>
          <p:nvPr>
            <p:ph idx="1"/>
          </p:nvPr>
        </p:nvGraphicFramePr>
        <p:xfrm>
          <a:off x="0" y="1700213"/>
          <a:ext cx="7956550" cy="2886076"/>
        </p:xfrm>
        <a:graphic>
          <a:graphicData uri="http://schemas.openxmlformats.org/drawingml/2006/table">
            <a:tbl>
              <a:tblPr/>
              <a:tblGrid>
                <a:gridCol w="1347788"/>
                <a:gridCol w="1663700"/>
                <a:gridCol w="4945062"/>
              </a:tblGrid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符号表示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符号作用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例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ain=3’b101,bin=3’b100,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cin=3’b111,din=3’b01z,ein=3’b01x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华文新魏"/>
                        <a:cs typeface="华文新魏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大于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ain&gt;bin 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得到 假（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1’b0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小于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ain&lt;bin 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得到 真（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1’b1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&gt;=|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大于等于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ain&gt;=din   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得到未知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(1’bx)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小于等于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ain&lt;=ein   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得到未知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(1’bx)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37" name="Text Box 33"/>
          <p:cNvSpPr txBox="1">
            <a:spLocks noChangeArrowheads="1"/>
          </p:cNvSpPr>
          <p:nvPr/>
        </p:nvSpPr>
        <p:spPr bwMode="auto">
          <a:xfrm>
            <a:off x="323850" y="5084763"/>
            <a:ext cx="76327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zh-CN" altLang="en-US" sz="2000"/>
              <a:t>用于比较大小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zh-CN" altLang="en-US" sz="2000"/>
              <a:t>返回一个</a:t>
            </a:r>
            <a:r>
              <a:rPr lang="en-US" altLang="zh-CN" sz="2000"/>
              <a:t>1</a:t>
            </a:r>
            <a:r>
              <a:rPr lang="zh-CN" altLang="en-US" sz="2000"/>
              <a:t>比特的布尔值 </a:t>
            </a:r>
            <a:r>
              <a:rPr lang="en-US" altLang="zh-CN" sz="2000"/>
              <a:t>1/0</a:t>
            </a:r>
            <a:endParaRPr lang="zh-CN" altLang="en-US" sz="2000"/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zh-CN" altLang="en-US" sz="2000"/>
              <a:t>如果任一操作数是</a:t>
            </a:r>
            <a:r>
              <a:rPr lang="en-US" altLang="zh-CN" sz="2000"/>
              <a:t>Z</a:t>
            </a:r>
            <a:r>
              <a:rPr lang="zh-CN" altLang="en-US" sz="2000"/>
              <a:t>或者</a:t>
            </a:r>
            <a:r>
              <a:rPr lang="en-US" altLang="zh-CN" sz="2000"/>
              <a:t>X</a:t>
            </a:r>
            <a:r>
              <a:rPr lang="zh-CN" altLang="en-US" sz="2000"/>
              <a:t>，那么结果为未知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zh-CN" altLang="en-US" cap="none" smtClean="0">
                <a:ln>
                  <a:noFill/>
                </a:ln>
                <a:solidFill>
                  <a:schemeClr val="tx1"/>
                </a:solidFill>
              </a:rPr>
              <a:t>相等运算符</a:t>
            </a:r>
          </a:p>
        </p:txBody>
      </p:sp>
      <p:graphicFrame>
        <p:nvGraphicFramePr>
          <p:cNvPr id="44075" name="Group 43"/>
          <p:cNvGraphicFramePr>
            <a:graphicFrameLocks noGrp="1"/>
          </p:cNvGraphicFramePr>
          <p:nvPr>
            <p:ph idx="1"/>
          </p:nvPr>
        </p:nvGraphicFramePr>
        <p:xfrm>
          <a:off x="0" y="1700213"/>
          <a:ext cx="7956550" cy="3221356"/>
        </p:xfrm>
        <a:graphic>
          <a:graphicData uri="http://schemas.openxmlformats.org/drawingml/2006/table">
            <a:tbl>
              <a:tblPr/>
              <a:tblGrid>
                <a:gridCol w="1347788"/>
                <a:gridCol w="1663700"/>
                <a:gridCol w="4945062"/>
              </a:tblGrid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符号表示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运算作用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例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ain=3’b010,bin=3’b100,cin=3’b111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din=3’b01x,ein=3’b01x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等于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ain==cin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得到假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(1’b0)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~=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不等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ein!=ein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得到未知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(1’bx)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===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恒等于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ein===ein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得到真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(1’b1)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!==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恒不等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ein!==din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得到真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(1’b1)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323850" y="5084763"/>
            <a:ext cx="7632700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zh-CN" altLang="en-US" sz="2000"/>
              <a:t>用于比较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zh-CN" altLang="en-US" sz="2000"/>
              <a:t>返回一个</a:t>
            </a:r>
            <a:r>
              <a:rPr lang="en-US" altLang="zh-CN" sz="2000"/>
              <a:t>1</a:t>
            </a:r>
            <a:r>
              <a:rPr lang="zh-CN" altLang="en-US" sz="2000"/>
              <a:t>比特大小的布尔值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zh-CN" altLang="en-US" sz="2000"/>
              <a:t>如果任一操作数是</a:t>
            </a:r>
            <a:r>
              <a:rPr lang="en-US" altLang="zh-CN" sz="2000"/>
              <a:t>Z</a:t>
            </a:r>
            <a:r>
              <a:rPr lang="zh-CN" altLang="en-US" sz="2000"/>
              <a:t>或者</a:t>
            </a:r>
            <a:r>
              <a:rPr lang="en-US" altLang="zh-CN" sz="2000"/>
              <a:t>X</a:t>
            </a:r>
            <a:r>
              <a:rPr lang="zh-CN" altLang="en-US" sz="2000"/>
              <a:t>，那么结果未知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zh-CN" altLang="en-US" sz="2000"/>
              <a:t>恒等于和恒不等包括</a:t>
            </a:r>
            <a:r>
              <a:rPr lang="en-US" altLang="zh-CN" sz="2000"/>
              <a:t>x</a:t>
            </a:r>
            <a:r>
              <a:rPr lang="zh-CN" altLang="en-US" sz="2000"/>
              <a:t>和</a:t>
            </a:r>
            <a:r>
              <a:rPr lang="en-US" altLang="zh-CN" sz="2000"/>
              <a:t>z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移位操作符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97529809"/>
              </p:ext>
            </p:extLst>
          </p:nvPr>
        </p:nvGraphicFramePr>
        <p:xfrm>
          <a:off x="395536" y="1772816"/>
          <a:ext cx="7239000" cy="22649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8496"/>
                <a:gridCol w="2520280"/>
                <a:gridCol w="3340224"/>
              </a:tblGrid>
              <a:tr h="73277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操作符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执行操作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举例</a:t>
                      </a:r>
                      <a:endParaRPr lang="en-US" altLang="zh-CN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ain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=4’b1010, bin=4’b10X0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9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&gt;&gt;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bin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 &gt;&gt; 1 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结果为 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4’b010X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2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&lt;&lt;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左移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ain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 &lt;&lt; 2 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结果为 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4’b1000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4581128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把一个微量向左或者向右移动若干个位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零填充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被移出的位会</a:t>
            </a:r>
            <a:r>
              <a:rPr lang="zh-CN" altLang="en-US" dirty="0"/>
              <a:t>丢失</a:t>
            </a:r>
          </a:p>
        </p:txBody>
      </p:sp>
    </p:spTree>
    <p:extLst>
      <p:ext uri="{BB962C8B-B14F-4D97-AF65-F5344CB8AC3E}">
        <p14:creationId xmlns="" xmlns:p14="http://schemas.microsoft.com/office/powerpoint/2010/main" val="344840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杂项运算符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008687831"/>
              </p:ext>
            </p:extLst>
          </p:nvPr>
        </p:nvGraphicFramePr>
        <p:xfrm>
          <a:off x="395536" y="1772816"/>
          <a:ext cx="7239000" cy="34249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2128"/>
                <a:gridCol w="1872208"/>
                <a:gridCol w="4214664"/>
              </a:tblGrid>
              <a:tr h="73277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操作符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执行操作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举例</a:t>
                      </a:r>
                      <a:endParaRPr lang="en-US" altLang="zh-CN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9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?: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条件运算符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条件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)? 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条件真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_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语句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: 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条件假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_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语句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;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Sig_out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 = (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sel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 == 2’b0) ? A : B;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2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{}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连接运算符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Ain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 = 3’b010, bin = 4’b1100</a:t>
                      </a:r>
                    </a:p>
                    <a:p>
                      <a:pPr algn="ctr"/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{</a:t>
                      </a:r>
                      <a:r>
                        <a:rPr lang="en-US" altLang="zh-CN" baseline="0" dirty="0" err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ain,bin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} 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结果为 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7’b0a0101100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9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{{}}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重复运算符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{3{2’b10}}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结果为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6’b101010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484016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运算符优先</a:t>
            </a:r>
            <a:r>
              <a:rPr lang="zh-CN" altLang="en-US" dirty="0"/>
              <a:t>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操作符的默认优先级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 +, -, !, ~(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单目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 +, -(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双目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)</a:t>
            </a:r>
          </a:p>
          <a:p>
            <a:pPr marL="0" indent="0"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  &lt;&lt;, &gt;&gt;</a:t>
            </a:r>
          </a:p>
          <a:p>
            <a:pPr marL="0" indent="0"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 &lt;, &gt;, &lt;=, &gt;=</a:t>
            </a:r>
          </a:p>
          <a:p>
            <a:pPr marL="0" indent="0"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 ==, !=</a:t>
            </a:r>
          </a:p>
          <a:p>
            <a:pPr marL="0" indent="0"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 &amp;</a:t>
            </a:r>
          </a:p>
          <a:p>
            <a:pPr marL="0" indent="0"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 ^, ^~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或者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~^</a:t>
            </a:r>
          </a:p>
          <a:p>
            <a:pPr marL="0" indent="0"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  |</a:t>
            </a:r>
          </a:p>
          <a:p>
            <a:pPr marL="0" indent="0"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 &amp;&amp;</a:t>
            </a:r>
          </a:p>
          <a:p>
            <a:pPr marL="0" indent="0"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 ||</a:t>
            </a:r>
          </a:p>
          <a:p>
            <a:pPr marL="0" indent="0"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 ?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sym typeface="Wingdings" pitchFamily="2" charset="2"/>
              </a:rPr>
              <a:t>:(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sym typeface="Wingdings" pitchFamily="2" charset="2"/>
              </a:rPr>
              <a:t>三目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sym typeface="Wingdings" pitchFamily="2" charset="2"/>
              </a:rPr>
              <a:t>)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可以用来改变默认优先级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851920" y="2132856"/>
            <a:ext cx="720080" cy="3744416"/>
          </a:xfrm>
          <a:prstGeom prst="downArrow">
            <a:avLst>
              <a:gd name="adj1" fmla="val 50000"/>
              <a:gd name="adj2" fmla="val 2522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27984" y="213285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高优先级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27984" y="53012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低优先级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213285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高优先级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575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Verilog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IEEE</a:t>
            </a:r>
            <a:r>
              <a:rPr lang="zh-CN" altLang="en-US" dirty="0" smtClean="0"/>
              <a:t>工业标准硬件描述语言（</a:t>
            </a:r>
            <a:r>
              <a:rPr lang="en-US" altLang="zh-CN" dirty="0" smtClean="0"/>
              <a:t>HDL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用于描述数字系统</a:t>
            </a:r>
            <a:endParaRPr lang="en-US" altLang="zh-CN" dirty="0" smtClean="0"/>
          </a:p>
          <a:p>
            <a:r>
              <a:rPr lang="zh-CN" altLang="en-US" dirty="0" smtClean="0"/>
              <a:t>包括仿真和合成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Verilog</a:t>
            </a:r>
            <a:r>
              <a:rPr lang="zh-CN" altLang="en-US" dirty="0" smtClean="0"/>
              <a:t>中模块</a:t>
            </a:r>
            <a:r>
              <a:rPr lang="en-US" altLang="zh-CN" dirty="0" smtClean="0"/>
              <a:t>(Module)</a:t>
            </a:r>
            <a:r>
              <a:rPr lang="zh-CN" altLang="en-US" dirty="0" smtClean="0"/>
              <a:t>的组成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="" xmlns:p14="http://schemas.microsoft.com/office/powerpoint/2010/main" val="1109448292"/>
              </p:ext>
            </p:extLst>
          </p:nvPr>
        </p:nvGraphicFramePr>
        <p:xfrm>
          <a:off x="827584" y="1658082"/>
          <a:ext cx="6552728" cy="5083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418372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924944"/>
            <a:ext cx="7239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行为建模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之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395536" y="3721596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zh-CN" altLang="en-US" b="0" dirty="0">
                <a:latin typeface="宋体" pitchFamily="2" charset="-122"/>
                <a:ea typeface="宋体" pitchFamily="2" charset="-122"/>
              </a:rPr>
              <a:t>连续赋值</a:t>
            </a:r>
          </a:p>
        </p:txBody>
      </p:sp>
    </p:spTree>
    <p:extLst>
      <p:ext uri="{BB962C8B-B14F-4D97-AF65-F5344CB8AC3E}">
        <p14:creationId xmlns="" xmlns:p14="http://schemas.microsoft.com/office/powerpoint/2010/main" val="21342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连续赋值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用操作运算符来对组合逻辑电路的行为进行建模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如果网络变量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  已经声明，可以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  用连续赋值语句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用赋值语句进行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或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操作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3068960"/>
            <a:ext cx="382213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wire </a:t>
            </a:r>
            <a:r>
              <a:rPr lang="en-US" altLang="zh-CN" dirty="0" err="1" smtClean="0"/>
              <a:t>adder_out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mult_out</a:t>
            </a:r>
            <a:r>
              <a:rPr lang="en-US" altLang="zh-CN" dirty="0" smtClean="0"/>
              <a:t> + out ;  </a:t>
            </a:r>
          </a:p>
          <a:p>
            <a:r>
              <a:rPr lang="en-US" altLang="zh-CN" dirty="0" smtClean="0"/>
              <a:t>                    /*</a:t>
            </a:r>
            <a:r>
              <a:rPr lang="zh-CN" altLang="en-US" dirty="0" smtClean="0"/>
              <a:t>隐式连续赋值</a:t>
            </a:r>
            <a:r>
              <a:rPr lang="en-US" altLang="zh-CN" dirty="0" smtClean="0"/>
              <a:t>*/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等价于：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wire </a:t>
            </a:r>
            <a:r>
              <a:rPr lang="en-US" altLang="zh-CN" dirty="0" err="1" smtClean="0"/>
              <a:t>adder_out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assign </a:t>
            </a:r>
            <a:r>
              <a:rPr lang="en-US" altLang="zh-CN" dirty="0" err="1" smtClean="0"/>
              <a:t>adder_out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mult_out</a:t>
            </a:r>
            <a:r>
              <a:rPr lang="en-US" altLang="zh-CN" dirty="0" smtClean="0"/>
              <a:t>  + out; 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3203848" y="321297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203848" y="4221088"/>
            <a:ext cx="57606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8121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连续赋值的</a:t>
            </a:r>
            <a:r>
              <a:rPr lang="zh-CN" altLang="en-US" dirty="0"/>
              <a:t>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9416"/>
            <a:ext cx="3934518" cy="4846320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左边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变量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必须为网络类型（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net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）变量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总是有效：当右边操作变量中任何一个发生变化时，表达式会被重新计算，左边操作变量的值被更新。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右边操作数可以是网络型（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net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），寄存器型（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reg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）或者函数调用。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可以对模块的门级延时进行指定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3968" y="2492896"/>
            <a:ext cx="378068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wire </a:t>
            </a:r>
            <a:r>
              <a:rPr lang="en-US" altLang="zh-CN" dirty="0" err="1" smtClean="0"/>
              <a:t>adder_out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mult_out</a:t>
            </a:r>
            <a:r>
              <a:rPr lang="en-US" altLang="zh-CN" dirty="0" smtClean="0"/>
              <a:t> + out ;  </a:t>
            </a:r>
          </a:p>
          <a:p>
            <a:r>
              <a:rPr lang="en-US" altLang="zh-CN" dirty="0" smtClean="0"/>
              <a:t>                    /*</a:t>
            </a:r>
            <a:r>
              <a:rPr lang="zh-CN" altLang="en-US" dirty="0" smtClean="0"/>
              <a:t>隐式连续赋值</a:t>
            </a:r>
            <a:r>
              <a:rPr lang="en-US" altLang="zh-CN" dirty="0" smtClean="0"/>
              <a:t>*/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等价于：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wire </a:t>
            </a:r>
            <a:r>
              <a:rPr lang="en-US" altLang="zh-CN" dirty="0" err="1" smtClean="0"/>
              <a:t>adder_out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assign </a:t>
            </a:r>
            <a:r>
              <a:rPr lang="en-US" altLang="zh-CN" dirty="0" err="1" smtClean="0"/>
              <a:t>adder_out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mult_out</a:t>
            </a:r>
            <a:r>
              <a:rPr lang="en-US" altLang="zh-CN" dirty="0" smtClean="0"/>
              <a:t>  + out; 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917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连续赋值的例子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9952" y="1999680"/>
            <a:ext cx="3816424" cy="433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连续赋值</a:t>
            </a:r>
            <a:endParaRPr lang="en-US" altLang="zh-CN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assign 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</a:rPr>
              <a:t>adder_out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</a:rPr>
              <a:t>mult_out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 + out; </a:t>
            </a:r>
          </a:p>
          <a:p>
            <a:endParaRPr lang="en-US" altLang="zh-CN" sz="1600" dirty="0" smtClean="0"/>
          </a:p>
          <a:p>
            <a:r>
              <a:rPr lang="en-US" altLang="zh-CN" sz="1400" dirty="0" smtClean="0"/>
              <a:t>always </a:t>
            </a:r>
            <a:r>
              <a:rPr lang="en-US" altLang="zh-CN" sz="1400" dirty="0"/>
              <a:t>@ (</a:t>
            </a:r>
            <a:r>
              <a:rPr lang="en-US" altLang="zh-CN" sz="1400" dirty="0" err="1"/>
              <a:t>posedge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clk</a:t>
            </a:r>
            <a:r>
              <a:rPr lang="en-US" altLang="zh-CN" sz="1400" dirty="0"/>
              <a:t> or </a:t>
            </a:r>
            <a:r>
              <a:rPr lang="en-US" altLang="zh-CN" sz="1400" dirty="0" err="1"/>
              <a:t>posedge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clr</a:t>
            </a:r>
            <a:r>
              <a:rPr lang="en-US" altLang="zh-CN" sz="1400" dirty="0"/>
              <a:t>) begin </a:t>
            </a:r>
            <a:endParaRPr lang="en-US" altLang="zh-CN" sz="1400" dirty="0" smtClean="0"/>
          </a:p>
          <a:p>
            <a:r>
              <a:rPr lang="en-US" altLang="zh-CN" sz="1400" dirty="0"/>
              <a:t>	</a:t>
            </a:r>
            <a:r>
              <a:rPr lang="en-US" altLang="zh-CN" sz="1400" dirty="0" smtClean="0"/>
              <a:t>if 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clr</a:t>
            </a:r>
            <a:r>
              <a:rPr lang="en-US" altLang="zh-CN" sz="1400" dirty="0"/>
              <a:t>) </a:t>
            </a:r>
            <a:endParaRPr lang="en-US" altLang="zh-CN" sz="1400" dirty="0" smtClean="0"/>
          </a:p>
          <a:p>
            <a:r>
              <a:rPr lang="en-US" altLang="zh-CN" sz="1400" dirty="0"/>
              <a:t>	</a:t>
            </a:r>
            <a:r>
              <a:rPr lang="en-US" altLang="zh-CN" sz="1400" dirty="0" smtClean="0"/>
              <a:t>	out </a:t>
            </a:r>
            <a:r>
              <a:rPr lang="en-US" altLang="zh-CN" sz="1400" dirty="0"/>
              <a:t>= 16'h0000; </a:t>
            </a:r>
            <a:endParaRPr lang="en-US" altLang="zh-CN" sz="1400" dirty="0" smtClean="0"/>
          </a:p>
          <a:p>
            <a:r>
              <a:rPr lang="en-US" altLang="zh-CN" sz="1400" dirty="0"/>
              <a:t>	</a:t>
            </a:r>
            <a:r>
              <a:rPr lang="en-US" altLang="zh-CN" sz="1400" dirty="0" smtClean="0"/>
              <a:t>else 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smtClean="0"/>
              <a:t>	out </a:t>
            </a:r>
            <a:r>
              <a:rPr lang="en-US" altLang="zh-CN" sz="1400" dirty="0"/>
              <a:t>= </a:t>
            </a:r>
            <a:r>
              <a:rPr lang="en-US" altLang="zh-CN" sz="1400" dirty="0" err="1"/>
              <a:t>adder_out</a:t>
            </a:r>
            <a:r>
              <a:rPr lang="en-US" altLang="zh-CN" sz="1400" dirty="0"/>
              <a:t>; end </a:t>
            </a:r>
          </a:p>
          <a:p>
            <a:r>
              <a:rPr lang="en-US" altLang="zh-CN" sz="1400" dirty="0" err="1"/>
              <a:t>multa</a:t>
            </a:r>
            <a:r>
              <a:rPr lang="en-US" altLang="zh-CN" sz="1400" dirty="0"/>
              <a:t> u1(.</a:t>
            </a:r>
            <a:r>
              <a:rPr lang="en-US" altLang="zh-CN" sz="1400" dirty="0" err="1"/>
              <a:t>in_a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ina</a:t>
            </a:r>
            <a:r>
              <a:rPr lang="en-US" altLang="zh-CN" sz="1400" dirty="0"/>
              <a:t>), .</a:t>
            </a:r>
            <a:r>
              <a:rPr lang="en-US" altLang="zh-CN" sz="1400" dirty="0" err="1"/>
              <a:t>in_b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inb</a:t>
            </a:r>
            <a:r>
              <a:rPr lang="en-US" altLang="zh-CN" sz="1400" dirty="0"/>
              <a:t>), .</a:t>
            </a:r>
            <a:r>
              <a:rPr lang="en-US" altLang="zh-CN" sz="1400" dirty="0" err="1"/>
              <a:t>m_out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mult_out</a:t>
            </a:r>
            <a:r>
              <a:rPr lang="en-US" altLang="zh-CN" sz="1400" dirty="0"/>
              <a:t>)); </a:t>
            </a:r>
          </a:p>
          <a:p>
            <a:r>
              <a:rPr lang="en-US" altLang="zh-CN" sz="1400" dirty="0"/>
              <a:t> </a:t>
            </a:r>
          </a:p>
          <a:p>
            <a:r>
              <a:rPr lang="en-US" altLang="zh-CN" sz="1400" dirty="0"/>
              <a:t>specify </a:t>
            </a:r>
            <a:endParaRPr lang="en-US" altLang="zh-CN" sz="1400" dirty="0" smtClean="0"/>
          </a:p>
          <a:p>
            <a:r>
              <a:rPr lang="en-US" altLang="zh-CN" sz="1400" dirty="0"/>
              <a:t>	</a:t>
            </a:r>
            <a:r>
              <a:rPr lang="en-US" altLang="zh-CN" sz="1400" dirty="0" smtClean="0"/>
              <a:t>$</a:t>
            </a:r>
            <a:r>
              <a:rPr lang="en-US" altLang="zh-CN" sz="1400" dirty="0"/>
              <a:t>setup (</a:t>
            </a:r>
            <a:r>
              <a:rPr lang="en-US" altLang="zh-CN" sz="1400" dirty="0" err="1"/>
              <a:t>ina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posedge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clk</a:t>
            </a:r>
            <a:r>
              <a:rPr lang="en-US" altLang="zh-CN" sz="1400" dirty="0"/>
              <a:t>, set); </a:t>
            </a:r>
            <a:endParaRPr lang="en-US" altLang="zh-CN" sz="1400" dirty="0" smtClean="0"/>
          </a:p>
          <a:p>
            <a:r>
              <a:rPr lang="en-US" altLang="zh-CN" sz="1400" dirty="0"/>
              <a:t>	</a:t>
            </a:r>
            <a:r>
              <a:rPr lang="en-US" altLang="zh-CN" sz="1400" dirty="0" smtClean="0"/>
              <a:t>$</a:t>
            </a:r>
            <a:r>
              <a:rPr lang="en-US" altLang="zh-CN" sz="1400" dirty="0"/>
              <a:t>hold (</a:t>
            </a:r>
            <a:r>
              <a:rPr lang="en-US" altLang="zh-CN" sz="1400" dirty="0" err="1"/>
              <a:t>posedge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clk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ina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hld</a:t>
            </a:r>
            <a:r>
              <a:rPr lang="en-US" altLang="zh-CN" sz="1400" dirty="0"/>
              <a:t>); </a:t>
            </a:r>
            <a:endParaRPr lang="en-US" altLang="zh-CN" sz="1400" dirty="0" smtClean="0"/>
          </a:p>
          <a:p>
            <a:r>
              <a:rPr lang="en-US" altLang="zh-CN" sz="1400" dirty="0"/>
              <a:t>	</a:t>
            </a:r>
            <a:r>
              <a:rPr lang="en-US" altLang="zh-CN" sz="1400" dirty="0" smtClean="0"/>
              <a:t>$</a:t>
            </a:r>
            <a:r>
              <a:rPr lang="en-US" altLang="zh-CN" sz="1400" dirty="0"/>
              <a:t>setup (</a:t>
            </a:r>
            <a:r>
              <a:rPr lang="en-US" altLang="zh-CN" sz="1400" dirty="0" err="1"/>
              <a:t>inb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posedge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clk</a:t>
            </a:r>
            <a:r>
              <a:rPr lang="en-US" altLang="zh-CN" sz="1400" dirty="0"/>
              <a:t>, set); </a:t>
            </a:r>
            <a:endParaRPr lang="en-US" altLang="zh-CN" sz="1400" dirty="0" smtClean="0"/>
          </a:p>
          <a:p>
            <a:r>
              <a:rPr lang="en-US" altLang="zh-CN" sz="1400" dirty="0"/>
              <a:t>	</a:t>
            </a:r>
            <a:r>
              <a:rPr lang="en-US" altLang="zh-CN" sz="1400" dirty="0" smtClean="0"/>
              <a:t>$</a:t>
            </a:r>
            <a:r>
              <a:rPr lang="en-US" altLang="zh-CN" sz="1400" dirty="0"/>
              <a:t>hold (</a:t>
            </a:r>
            <a:r>
              <a:rPr lang="en-US" altLang="zh-CN" sz="1400" dirty="0" err="1"/>
              <a:t>posedge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clk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inb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hld</a:t>
            </a:r>
            <a:r>
              <a:rPr lang="en-US" altLang="zh-CN" sz="1400" dirty="0"/>
              <a:t>); </a:t>
            </a:r>
          </a:p>
          <a:p>
            <a:r>
              <a:rPr lang="en-US" altLang="zh-CN" sz="1400" dirty="0" err="1"/>
              <a:t>endspecify</a:t>
            </a:r>
            <a:r>
              <a:rPr lang="en-US" altLang="zh-CN" sz="1400" dirty="0"/>
              <a:t> 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err="1">
                <a:solidFill>
                  <a:srgbClr val="0070C0"/>
                </a:solidFill>
              </a:rPr>
              <a:t>endmodule</a:t>
            </a:r>
            <a:endParaRPr lang="en-US" altLang="zh-CN" sz="14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2015840"/>
            <a:ext cx="3528392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`timescale 1 ns/ 10 </a:t>
            </a:r>
            <a:r>
              <a:rPr lang="en-US" altLang="zh-CN" sz="1400" dirty="0" err="1"/>
              <a:t>ps</a:t>
            </a:r>
            <a:r>
              <a:rPr lang="en-US" altLang="zh-CN" sz="1400" dirty="0"/>
              <a:t> 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>
                <a:solidFill>
                  <a:srgbClr val="0070C0"/>
                </a:solidFill>
              </a:rPr>
              <a:t>module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mult_acc</a:t>
            </a:r>
            <a:r>
              <a:rPr lang="en-US" altLang="zh-CN" sz="1400" dirty="0"/>
              <a:t> (out, </a:t>
            </a:r>
            <a:r>
              <a:rPr lang="en-US" altLang="zh-CN" sz="1400" dirty="0" err="1"/>
              <a:t>ina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inb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clk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clr</a:t>
            </a:r>
            <a:r>
              <a:rPr lang="en-US" altLang="zh-CN" sz="1400" dirty="0" smtClean="0"/>
              <a:t>);</a:t>
            </a:r>
          </a:p>
          <a:p>
            <a:r>
              <a:rPr lang="en-US" altLang="zh-CN" sz="1400" dirty="0" smtClean="0"/>
              <a:t> </a:t>
            </a:r>
            <a:endParaRPr lang="en-US" altLang="zh-CN" sz="1400" dirty="0"/>
          </a:p>
          <a:p>
            <a:r>
              <a:rPr lang="en-US" altLang="zh-CN" sz="1400" dirty="0"/>
              <a:t>input [7:0] </a:t>
            </a:r>
            <a:r>
              <a:rPr lang="en-US" altLang="zh-CN" sz="1400" dirty="0" err="1"/>
              <a:t>ina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inb</a:t>
            </a:r>
            <a:r>
              <a:rPr lang="en-US" altLang="zh-CN" sz="1400" dirty="0"/>
              <a:t>; </a:t>
            </a:r>
            <a:endParaRPr lang="en-US" altLang="zh-CN" sz="1400" dirty="0" smtClean="0"/>
          </a:p>
          <a:p>
            <a:r>
              <a:rPr lang="en-US" altLang="zh-CN" sz="1400" dirty="0" smtClean="0"/>
              <a:t>input </a:t>
            </a:r>
            <a:r>
              <a:rPr lang="en-US" altLang="zh-CN" sz="1400" dirty="0" err="1"/>
              <a:t>clk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clr</a:t>
            </a:r>
            <a:r>
              <a:rPr lang="en-US" altLang="zh-CN" sz="1400" dirty="0" smtClean="0"/>
              <a:t>;</a:t>
            </a:r>
          </a:p>
          <a:p>
            <a:r>
              <a:rPr lang="en-US" altLang="zh-CN" sz="1400" dirty="0" smtClean="0"/>
              <a:t>output </a:t>
            </a:r>
            <a:r>
              <a:rPr lang="en-US" altLang="zh-CN" sz="1400" dirty="0"/>
              <a:t>[15:0] out; 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/>
              <a:t>wire [15:0] </a:t>
            </a:r>
            <a:r>
              <a:rPr lang="en-US" altLang="zh-CN" sz="1400" dirty="0" err="1"/>
              <a:t>mult_out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adder_out</a:t>
            </a:r>
            <a:r>
              <a:rPr lang="en-US" altLang="zh-CN" sz="1400" dirty="0"/>
              <a:t>; </a:t>
            </a:r>
            <a:endParaRPr lang="en-US" altLang="zh-CN" sz="1400" dirty="0" smtClean="0"/>
          </a:p>
          <a:p>
            <a:r>
              <a:rPr lang="en-US" altLang="zh-CN" sz="1400" dirty="0" err="1" smtClean="0"/>
              <a:t>reg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[15:0] out; 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/>
              <a:t>parameter set = 10; </a:t>
            </a:r>
            <a:endParaRPr lang="en-US" altLang="zh-CN" sz="1400" dirty="0" smtClean="0"/>
          </a:p>
          <a:p>
            <a:r>
              <a:rPr lang="en-US" altLang="zh-CN" sz="1400" dirty="0" smtClean="0"/>
              <a:t>parameter </a:t>
            </a:r>
            <a:r>
              <a:rPr lang="en-US" altLang="zh-CN" sz="1400" dirty="0" err="1"/>
              <a:t>hld</a:t>
            </a:r>
            <a:r>
              <a:rPr lang="en-US" altLang="zh-CN" sz="1400" dirty="0"/>
              <a:t> = 20; </a:t>
            </a:r>
          </a:p>
        </p:txBody>
      </p:sp>
    </p:spTree>
    <p:extLst>
      <p:ext uri="{BB962C8B-B14F-4D97-AF65-F5344CB8AC3E}">
        <p14:creationId xmlns="" xmlns:p14="http://schemas.microsoft.com/office/powerpoint/2010/main" val="54742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连续赋值的例子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2940" y="2564904"/>
            <a:ext cx="3528392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ander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(out,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inb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input [7:0]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inb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; 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output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[7:0] out; 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wire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[7:0] out; 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assign </a:t>
            </a:r>
            <a:r>
              <a:rPr lang="en-US" altLang="zh-CN" sz="2000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out = </a:t>
            </a:r>
            <a:r>
              <a:rPr lang="en-US" altLang="zh-CN" sz="2000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ina</a:t>
            </a:r>
            <a:r>
              <a:rPr lang="en-US" altLang="zh-CN" sz="2000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altLang="zh-CN" sz="2000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inb</a:t>
            </a:r>
            <a:r>
              <a:rPr lang="en-US" altLang="zh-CN" sz="2000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lang="en-US" altLang="zh-CN" sz="2000" dirty="0" smtClean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endmodule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153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仿真时间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在仿真中，所有模块的仿真时间是一样的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仿真从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时刻开始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在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当前时刻的所有进程都已经运行完毕后，仿真时间向前推进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134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一种延时的连续赋值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常规的延时赋值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461645"/>
            <a:ext cx="1728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</a:t>
            </a:r>
            <a:r>
              <a:rPr lang="en-US" altLang="zh-CN" dirty="0" err="1" smtClean="0"/>
              <a:t>sign</a:t>
            </a:r>
            <a:r>
              <a:rPr lang="en-US" altLang="zh-CN" dirty="0" smtClean="0"/>
              <a:t> #5 a=b</a:t>
            </a:r>
            <a:r>
              <a:rPr lang="en-US" altLang="zh-CN" dirty="0"/>
              <a:t>;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187624" y="5733256"/>
            <a:ext cx="52565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699072" y="5383027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203848" y="5383027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644008" y="540922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1187624" y="4005064"/>
            <a:ext cx="0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07604" y="6018027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0      2                    7                   12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93407"/>
            <a:ext cx="7128792" cy="410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15816" y="2276872"/>
            <a:ext cx="475252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运行结果：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输入变量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的值被采样，并且在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的值变化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个时间单位之后把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的值赋给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a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134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924944"/>
            <a:ext cx="7239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行为建模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之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395536" y="3721596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zh-CN" altLang="en-US" b="0" dirty="0">
                <a:latin typeface="宋体" pitchFamily="2" charset="-122"/>
                <a:ea typeface="宋体" pitchFamily="2" charset="-122"/>
              </a:rPr>
              <a:t>过程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块</a:t>
            </a:r>
            <a:endParaRPr lang="zh-CN" altLang="en-US" b="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189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两种结构 化的过程块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initial 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块：在仿真中用来初始化行为声明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always 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块：用行为声明来描述电路功能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每个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always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initial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块表示一个独立的过程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这些独立的过程并行运行，并且同时在仿真时刻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开始运行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然而，过程块中的语句是顺序执行的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always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initial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块不可以嵌套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002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Verilog</a:t>
            </a:r>
            <a:r>
              <a:rPr lang="zh-CN" altLang="en-US" dirty="0" smtClean="0"/>
              <a:t>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1984</a:t>
            </a:r>
            <a:r>
              <a:rPr lang="zh-CN" altLang="en-US" dirty="0" smtClean="0"/>
              <a:t>年由“</a:t>
            </a:r>
            <a:r>
              <a:rPr lang="en-US" altLang="zh-CN" dirty="0" smtClean="0"/>
              <a:t>Gateway Design Automation</a:t>
            </a:r>
            <a:r>
              <a:rPr lang="zh-CN" altLang="en-US" dirty="0" smtClean="0"/>
              <a:t>”公司推出</a:t>
            </a:r>
            <a:endParaRPr lang="en-US" altLang="zh-CN" dirty="0" smtClean="0"/>
          </a:p>
          <a:p>
            <a:r>
              <a:rPr lang="en-US" altLang="zh-CN" dirty="0" smtClean="0"/>
              <a:t>1989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Cadence</a:t>
            </a:r>
            <a:r>
              <a:rPr lang="zh-CN" altLang="en-US" dirty="0" smtClean="0"/>
              <a:t>公司购买了</a:t>
            </a:r>
            <a:r>
              <a:rPr lang="en-US" altLang="zh-CN" dirty="0" smtClean="0"/>
              <a:t>Gateway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Verilog</a:t>
            </a:r>
            <a:r>
              <a:rPr lang="en-US" altLang="zh-CN" dirty="0" smtClean="0"/>
              <a:t>-XL </a:t>
            </a:r>
            <a:r>
              <a:rPr lang="zh-CN" altLang="en-US" dirty="0" smtClean="0"/>
              <a:t>模拟器）</a:t>
            </a:r>
            <a:endParaRPr lang="en-US" altLang="zh-CN" dirty="0" smtClean="0"/>
          </a:p>
          <a:p>
            <a:r>
              <a:rPr lang="en-US" altLang="zh-CN" dirty="0" smtClean="0"/>
              <a:t>1990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Cadence</a:t>
            </a:r>
            <a:r>
              <a:rPr lang="zh-CN" altLang="en-US" dirty="0" smtClean="0"/>
              <a:t>公司把</a:t>
            </a:r>
            <a:r>
              <a:rPr lang="en-US" altLang="zh-CN" dirty="0" err="1" smtClean="0"/>
              <a:t>Verilog</a:t>
            </a:r>
            <a:r>
              <a:rPr lang="zh-CN" altLang="en-US" dirty="0" smtClean="0"/>
              <a:t>推向公众领域</a:t>
            </a:r>
            <a:endParaRPr lang="en-US" altLang="zh-CN" dirty="0" smtClean="0"/>
          </a:p>
          <a:p>
            <a:r>
              <a:rPr lang="en-US" altLang="zh-CN" dirty="0" smtClean="0"/>
              <a:t>OVI</a:t>
            </a:r>
            <a:r>
              <a:rPr lang="zh-CN" altLang="en-US" dirty="0" smtClean="0"/>
              <a:t>形成控制</a:t>
            </a:r>
            <a:r>
              <a:rPr lang="en-US" altLang="zh-CN" dirty="0" err="1" smtClean="0"/>
              <a:t>Verilog</a:t>
            </a:r>
            <a:r>
              <a:rPr lang="zh-CN" altLang="en-US" dirty="0" smtClean="0"/>
              <a:t>语言规范</a:t>
            </a:r>
            <a:endParaRPr lang="en-US" altLang="zh-CN" dirty="0" smtClean="0"/>
          </a:p>
          <a:p>
            <a:r>
              <a:rPr lang="en-US" altLang="zh-CN" dirty="0" smtClean="0"/>
              <a:t>1993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OVI</a:t>
            </a:r>
            <a:r>
              <a:rPr lang="zh-CN" altLang="en-US" dirty="0" smtClean="0"/>
              <a:t>发布版本</a:t>
            </a:r>
            <a:r>
              <a:rPr lang="en-US" altLang="zh-CN" dirty="0" smtClean="0"/>
              <a:t>2.0</a:t>
            </a:r>
          </a:p>
          <a:p>
            <a:r>
              <a:rPr lang="en-US" altLang="zh-CN" dirty="0" smtClean="0"/>
              <a:t>1993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IEEE</a:t>
            </a:r>
            <a:r>
              <a:rPr lang="zh-CN" altLang="en-US" dirty="0" smtClean="0"/>
              <a:t>接受</a:t>
            </a:r>
            <a:r>
              <a:rPr lang="en-US" altLang="zh-CN" dirty="0" smtClean="0"/>
              <a:t>OVI </a:t>
            </a:r>
          </a:p>
          <a:p>
            <a:r>
              <a:rPr lang="en-US" altLang="zh-CN" dirty="0" smtClean="0"/>
              <a:t>1995</a:t>
            </a:r>
            <a:r>
              <a:rPr lang="zh-CN" altLang="en-US" dirty="0" smtClean="0"/>
              <a:t>年</a:t>
            </a:r>
            <a:r>
              <a:rPr lang="en-US" altLang="zh-CN" dirty="0" err="1" smtClean="0"/>
              <a:t>Verilog</a:t>
            </a:r>
            <a:r>
              <a:rPr lang="zh-CN" altLang="en-US" dirty="0" smtClean="0"/>
              <a:t>语言成为</a:t>
            </a:r>
            <a:r>
              <a:rPr lang="en-US" altLang="zh-CN" dirty="0" smtClean="0"/>
              <a:t>IEEE</a:t>
            </a:r>
            <a:r>
              <a:rPr lang="zh-CN" altLang="en-US" dirty="0" smtClean="0"/>
              <a:t>标准，称为</a:t>
            </a:r>
            <a:r>
              <a:rPr lang="en-US" altLang="zh-CN" dirty="0" smtClean="0"/>
              <a:t>IEEE Std 1364</a:t>
            </a:r>
            <a:endParaRPr lang="zh-CN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两种结构 化的过程块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3" y="1641707"/>
            <a:ext cx="7583488" cy="48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8208" y="1772816"/>
            <a:ext cx="379174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Always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initial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块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2386881"/>
            <a:ext cx="37917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行为描述声明语句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35696" y="3068960"/>
            <a:ext cx="3791744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赋值：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阻塞赋值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非阻塞赋值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1760" y="4191471"/>
            <a:ext cx="321568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时序实现语句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913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initial</a:t>
            </a:r>
            <a:r>
              <a:rPr lang="zh-CN" altLang="en-US" dirty="0" smtClean="0"/>
              <a:t>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包含行为声明语句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如果包含两个或两个以上的行为声明语句，则这些声明声明语句要放在两个关键字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begin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end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之间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如果有多个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initial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块，每个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initial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块都在时刻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开始并行执行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Initial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块是不可综合的，只能用于仿真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359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initial</a:t>
            </a:r>
            <a:r>
              <a:rPr lang="zh-CN" altLang="en-US" dirty="0" smtClean="0"/>
              <a:t>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用来进行初始化、监控、波形和其他在仿真中必须执行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次的过程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Initial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块从时刻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开始执行，在仿真中只执行一次，执行完后不会再次执行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Initial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块里面语句按顺序执行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因此，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initial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块里面语句的排列顺序会影响执行的结果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157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Initial</a:t>
            </a:r>
            <a:r>
              <a:rPr lang="zh-CN" altLang="en-US" dirty="0" smtClean="0"/>
              <a:t>块的例子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4187" y="1785392"/>
            <a:ext cx="3007733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module system; 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err="1"/>
              <a:t>reg</a:t>
            </a:r>
            <a:r>
              <a:rPr lang="en-US" altLang="zh-CN" sz="1400" dirty="0"/>
              <a:t> a, b, c, d; 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/>
              <a:t>// </a:t>
            </a:r>
            <a:r>
              <a:rPr lang="zh-CN" altLang="en-US" sz="1400" dirty="0" smtClean="0"/>
              <a:t>只包含一个</a:t>
            </a:r>
            <a:r>
              <a:rPr lang="zh-CN" altLang="en-US" sz="1400" dirty="0"/>
              <a:t>语句</a:t>
            </a:r>
            <a:endParaRPr lang="en-US" altLang="zh-CN" sz="1400" dirty="0"/>
          </a:p>
          <a:p>
            <a:r>
              <a:rPr lang="en-US" altLang="zh-CN" sz="1400" dirty="0"/>
              <a:t>initial </a:t>
            </a:r>
          </a:p>
          <a:p>
            <a:r>
              <a:rPr lang="en-US" altLang="zh-CN" sz="1400" dirty="0" smtClean="0"/>
              <a:t>	a </a:t>
            </a:r>
            <a:r>
              <a:rPr lang="en-US" altLang="zh-CN" sz="1400" dirty="0"/>
              <a:t>= 1’b0; 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/>
              <a:t>/* </a:t>
            </a:r>
            <a:r>
              <a:rPr lang="zh-CN" altLang="en-US" sz="1400" dirty="0" smtClean="0"/>
              <a:t>包含</a:t>
            </a:r>
            <a:r>
              <a:rPr lang="zh-CN" altLang="en-US" sz="1400" dirty="0"/>
              <a:t>多</a:t>
            </a:r>
            <a:r>
              <a:rPr lang="zh-CN" altLang="en-US" sz="1400" dirty="0" smtClean="0"/>
              <a:t>个语句：</a:t>
            </a:r>
            <a:endParaRPr lang="en-US" altLang="zh-CN" sz="1400" dirty="0" smtClean="0"/>
          </a:p>
          <a:p>
            <a:r>
              <a:rPr lang="en-US" altLang="zh-CN" sz="1400" dirty="0"/>
              <a:t>	</a:t>
            </a:r>
            <a:r>
              <a:rPr lang="zh-CN" altLang="en-US" sz="1400" dirty="0" smtClean="0"/>
              <a:t>必须用</a:t>
            </a:r>
            <a:r>
              <a:rPr lang="en-US" altLang="zh-CN" sz="1400" dirty="0" smtClean="0"/>
              <a:t>begin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end </a:t>
            </a:r>
            <a:r>
              <a:rPr lang="en-US" altLang="zh-CN" sz="1400" dirty="0"/>
              <a:t>*/ </a:t>
            </a:r>
          </a:p>
          <a:p>
            <a:r>
              <a:rPr lang="en-US" altLang="zh-CN" sz="1400" dirty="0"/>
              <a:t>initial </a:t>
            </a:r>
            <a:endParaRPr lang="en-US" altLang="zh-CN" sz="1400" dirty="0" smtClean="0"/>
          </a:p>
          <a:p>
            <a:r>
              <a:rPr lang="en-US" altLang="zh-CN" sz="1400" dirty="0" smtClean="0"/>
              <a:t>   begin </a:t>
            </a:r>
            <a:endParaRPr lang="en-US" altLang="zh-CN" sz="1400" dirty="0"/>
          </a:p>
          <a:p>
            <a:r>
              <a:rPr lang="en-US" altLang="zh-CN" sz="1400" dirty="0" smtClean="0"/>
              <a:t>	b </a:t>
            </a:r>
            <a:r>
              <a:rPr lang="en-US" altLang="zh-CN" sz="1400" dirty="0"/>
              <a:t>= 1’b1</a:t>
            </a:r>
            <a:r>
              <a:rPr lang="en-US" altLang="zh-CN" sz="1400" dirty="0" smtClean="0"/>
              <a:t>;</a:t>
            </a:r>
          </a:p>
          <a:p>
            <a:r>
              <a:rPr lang="en-US" altLang="zh-CN" sz="1400" dirty="0" smtClean="0"/>
              <a:t>          </a:t>
            </a:r>
            <a:r>
              <a:rPr lang="en-US" altLang="zh-CN" sz="1400" dirty="0"/>
              <a:t>#</a:t>
            </a:r>
            <a:r>
              <a:rPr lang="en-US" altLang="zh-CN" sz="1400" dirty="0" smtClean="0"/>
              <a:t>5   </a:t>
            </a:r>
            <a:r>
              <a:rPr lang="en-US" altLang="zh-CN" sz="1400" dirty="0"/>
              <a:t>c = 1’b0; 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#10  </a:t>
            </a:r>
            <a:r>
              <a:rPr lang="en-US" altLang="zh-CN" sz="1400" dirty="0"/>
              <a:t>d = 1’b0; </a:t>
            </a:r>
          </a:p>
          <a:p>
            <a:r>
              <a:rPr lang="en-US" altLang="zh-CN" sz="1400" dirty="0" smtClean="0"/>
              <a:t>   end </a:t>
            </a:r>
          </a:p>
          <a:p>
            <a:endParaRPr lang="en-US" altLang="zh-CN" sz="1400" dirty="0"/>
          </a:p>
          <a:p>
            <a:r>
              <a:rPr lang="en-US" altLang="zh-CN" sz="1400" dirty="0"/>
              <a:t>initial</a:t>
            </a:r>
          </a:p>
          <a:p>
            <a:r>
              <a:rPr lang="en-US" altLang="zh-CN" sz="1400" dirty="0" smtClean="0"/>
              <a:t>      </a:t>
            </a:r>
            <a:r>
              <a:rPr lang="en-US" altLang="zh-CN" sz="1400" dirty="0"/>
              <a:t>#20 </a:t>
            </a:r>
            <a:r>
              <a:rPr lang="en-US" altLang="zh-CN" sz="1400" dirty="0" smtClean="0"/>
              <a:t>  $</a:t>
            </a:r>
            <a:r>
              <a:rPr lang="en-US" altLang="zh-CN" sz="1400" dirty="0"/>
              <a:t>finish; 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err="1"/>
              <a:t>endmodule</a:t>
            </a:r>
            <a:r>
              <a:rPr lang="en-US" altLang="zh-CN" sz="1400" dirty="0"/>
              <a:t> 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427984" y="3073028"/>
            <a:ext cx="3171467" cy="20162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时间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	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执行的语句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	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0	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a </a:t>
            </a: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= 1’b0; b = 1’b1;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5	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c </a:t>
            </a: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= 1’b0;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15 	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d = 1’b0;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20	$finish 	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	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897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always</a:t>
            </a:r>
            <a:r>
              <a:rPr lang="zh-CN" altLang="en-US" dirty="0" smtClean="0"/>
              <a:t>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包含行为声明语句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如果包含两个或两个以上的行为声明语句，则这些声明声明语句要放在两个关键字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begin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end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之间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如果有多个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always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块，每个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always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块都并行执行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045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always</a:t>
            </a:r>
            <a:r>
              <a:rPr lang="zh-CN" altLang="en-US" dirty="0" smtClean="0"/>
              <a:t>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用来对在电路中不断执行的过程进行建模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always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块从时刻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开始执行，并且循环地连续执行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always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块里面语句按顺序执行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因此，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always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块里面语句的排列顺序会影响执行的结果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05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Always</a:t>
            </a:r>
            <a:r>
              <a:rPr lang="zh-CN" altLang="en-US" dirty="0" smtClean="0"/>
              <a:t>块的</a:t>
            </a:r>
            <a:r>
              <a:rPr lang="zh-CN" altLang="en-US" dirty="0"/>
              <a:t>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28800"/>
            <a:ext cx="3934518" cy="484632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块内的赋值语句左操作变量必须为寄存器类型：可以是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reg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型、整形、实数型、时间变量或者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memory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元素变量。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左操作变量可以是一个变量一个位或者是部分位。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左操作变量还可以是上面提到的任何数据的拼接。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右操作数是任何可以用在行为描述语句里的类型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7944" y="2530458"/>
            <a:ext cx="4104456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3"/>
                </a:solidFill>
              </a:rPr>
              <a:t>reg</a:t>
            </a:r>
            <a:r>
              <a:rPr lang="en-US" altLang="zh-CN" dirty="0">
                <a:solidFill>
                  <a:schemeClr val="accent3"/>
                </a:solidFill>
              </a:rPr>
              <a:t> [15:0] out; </a:t>
            </a:r>
            <a:endParaRPr lang="en-US" altLang="zh-CN" dirty="0" smtClean="0">
              <a:solidFill>
                <a:schemeClr val="accent3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always </a:t>
            </a:r>
            <a:r>
              <a:rPr lang="en-US" altLang="zh-CN" dirty="0"/>
              <a:t>@ (</a:t>
            </a:r>
            <a:r>
              <a:rPr lang="en-US" altLang="zh-CN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clk</a:t>
            </a:r>
            <a:r>
              <a:rPr lang="en-US" altLang="zh-CN" dirty="0"/>
              <a:t> or </a:t>
            </a:r>
            <a:r>
              <a:rPr lang="en-US" altLang="zh-CN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clr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begin </a:t>
            </a:r>
          </a:p>
          <a:p>
            <a:r>
              <a:rPr lang="en-US" altLang="zh-CN" dirty="0" smtClean="0"/>
              <a:t>      if </a:t>
            </a:r>
            <a:r>
              <a:rPr lang="en-US" altLang="zh-CN" dirty="0"/>
              <a:t>(</a:t>
            </a:r>
            <a:r>
              <a:rPr lang="en-US" altLang="zh-CN" dirty="0" err="1"/>
              <a:t>clr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>
                <a:solidFill>
                  <a:schemeClr val="accent3"/>
                </a:solidFill>
              </a:rPr>
              <a:t>out </a:t>
            </a:r>
            <a:r>
              <a:rPr lang="en-US" altLang="zh-CN" dirty="0"/>
              <a:t>= 16'h0000; </a:t>
            </a:r>
          </a:p>
          <a:p>
            <a:r>
              <a:rPr lang="en-US" altLang="zh-CN" dirty="0" smtClean="0"/>
              <a:t>      else </a:t>
            </a:r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chemeClr val="accent3"/>
                </a:solidFill>
              </a:rPr>
              <a:t>out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adder_out</a:t>
            </a:r>
            <a:r>
              <a:rPr lang="en-US" altLang="zh-CN" dirty="0"/>
              <a:t>; </a:t>
            </a:r>
          </a:p>
          <a:p>
            <a:r>
              <a:rPr lang="en-US" altLang="zh-CN" dirty="0" smtClean="0"/>
              <a:t>  end 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45331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always</a:t>
            </a:r>
            <a:r>
              <a:rPr lang="zh-CN" altLang="en-US" dirty="0" smtClean="0"/>
              <a:t>块的例子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1286"/>
            <a:ext cx="4392488" cy="461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16832"/>
            <a:ext cx="2904304" cy="283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48065" y="1969095"/>
            <a:ext cx="5760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时间</a:t>
            </a:r>
            <a:endParaRPr lang="zh-CN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969095"/>
            <a:ext cx="201622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执行的语句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337117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Always/Initial </a:t>
            </a:r>
            <a:r>
              <a:rPr lang="zh-CN" altLang="en-US" dirty="0" smtClean="0"/>
              <a:t>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628800"/>
            <a:ext cx="7200801" cy="45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过程</a:t>
            </a:r>
            <a:r>
              <a:rPr lang="zh-CN" altLang="en-US" b="0" dirty="0"/>
              <a:t>赋值语句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让我们首先看一下两种不同</a:t>
            </a:r>
            <a:r>
              <a:rPr lang="zh-CN" altLang="en-US" dirty="0" smtClean="0"/>
              <a:t>的过程</a:t>
            </a:r>
            <a:r>
              <a:rPr lang="zh-CN" altLang="en-US" dirty="0"/>
              <a:t>赋值语句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阻塞赋值</a:t>
            </a:r>
          </a:p>
          <a:p>
            <a:r>
              <a:rPr lang="en-US" altLang="zh-CN" dirty="0"/>
              <a:t>-</a:t>
            </a:r>
            <a:r>
              <a:rPr lang="zh-CN" altLang="en-US" dirty="0"/>
              <a:t>非阻塞赋值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Verilog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Verilog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硬件描述语言：包括关键字、语法、用和来描述硬件功能和定时的语义</a:t>
            </a:r>
            <a:endParaRPr lang="en-US" altLang="zh-CN" dirty="0" smtClean="0"/>
          </a:p>
          <a:p>
            <a:r>
              <a:rPr lang="zh-CN" altLang="en-US" dirty="0" smtClean="0"/>
              <a:t>编程语言接口：提供了用于在</a:t>
            </a:r>
            <a:r>
              <a:rPr lang="en-US" altLang="zh-CN" dirty="0" err="1" smtClean="0"/>
              <a:t>Verilog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EDA</a:t>
            </a:r>
            <a:r>
              <a:rPr lang="zh-CN" altLang="en-US" dirty="0" smtClean="0"/>
              <a:t>（电子设计自动化）工具之间交互的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语言编程接口（模拟器，波形显示）</a:t>
            </a:r>
            <a:endParaRPr lang="en-US" altLang="zh-CN" dirty="0" smtClean="0"/>
          </a:p>
          <a:p>
            <a:r>
              <a:rPr lang="zh-CN" altLang="en-US" dirty="0" smtClean="0"/>
              <a:t>标准延迟格式：用于为模拟器和其他工具回注精准时间信息的文件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过程赋值语句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过程赋值语句</a:t>
            </a:r>
            <a:r>
              <a:rPr lang="en-US" altLang="zh-CN" dirty="0" smtClean="0"/>
              <a:t>--</a:t>
            </a:r>
            <a:r>
              <a:rPr lang="zh-CN" altLang="en-US" dirty="0"/>
              <a:t>赋值</a:t>
            </a:r>
            <a:r>
              <a:rPr lang="zh-CN" altLang="en-US" dirty="0" smtClean="0"/>
              <a:t>是</a:t>
            </a:r>
            <a:r>
              <a:rPr lang="zh-CN" altLang="en-US" dirty="0"/>
              <a:t>在两个</a:t>
            </a:r>
            <a:r>
              <a:rPr lang="zh-CN" altLang="en-US" dirty="0" smtClean="0"/>
              <a:t>结构化程序 </a:t>
            </a:r>
            <a:r>
              <a:rPr lang="en-US" altLang="zh-CN" dirty="0" smtClean="0"/>
              <a:t>(</a:t>
            </a:r>
            <a:r>
              <a:rPr lang="en-US" altLang="zh-CN" dirty="0"/>
              <a:t>Initial</a:t>
            </a:r>
            <a:r>
              <a:rPr lang="zh-CN" altLang="en-US" dirty="0" smtClean="0"/>
              <a:t>和</a:t>
            </a:r>
            <a:r>
              <a:rPr lang="en-US" altLang="zh-CN" dirty="0"/>
              <a:t>always</a:t>
            </a:r>
            <a:r>
              <a:rPr lang="zh-CN" altLang="en-US" dirty="0" smtClean="0"/>
              <a:t>块</a:t>
            </a:r>
            <a:r>
              <a:rPr lang="en-US" altLang="zh-CN" dirty="0"/>
              <a:t>)</a:t>
            </a:r>
          </a:p>
          <a:p>
            <a:r>
              <a:rPr lang="zh-CN" altLang="en-US" dirty="0" smtClean="0"/>
              <a:t>寄存器，整数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实数</a:t>
            </a:r>
            <a:r>
              <a:rPr lang="en-US" altLang="zh-CN" dirty="0" smtClean="0"/>
              <a:t>,</a:t>
            </a:r>
            <a:r>
              <a:rPr lang="zh-CN" altLang="en-US" dirty="0"/>
              <a:t>或时间</a:t>
            </a:r>
            <a:r>
              <a:rPr lang="zh-CN" altLang="en-US" dirty="0" smtClean="0"/>
              <a:t>变量的更新值</a:t>
            </a:r>
            <a:endParaRPr lang="zh-CN" altLang="en-US" dirty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个</a:t>
            </a:r>
            <a:r>
              <a:rPr lang="zh-CN" altLang="en-US" dirty="0" smtClean="0"/>
              <a:t>变量的值将</a:t>
            </a:r>
            <a:r>
              <a:rPr lang="zh-CN" altLang="en-US" dirty="0"/>
              <a:t>保持不变</a:t>
            </a:r>
            <a:r>
              <a:rPr lang="en-US" altLang="zh-CN" dirty="0"/>
              <a:t>,</a:t>
            </a:r>
            <a:r>
              <a:rPr lang="zh-CN" altLang="en-US" dirty="0"/>
              <a:t>直到另一</a:t>
            </a:r>
            <a:r>
              <a:rPr lang="zh-CN" altLang="en-US" dirty="0" smtClean="0"/>
              <a:t>个过程赋值语句更新</a:t>
            </a:r>
            <a:r>
              <a:rPr lang="zh-CN" altLang="en-US" dirty="0"/>
              <a:t>另一个不同的</a:t>
            </a:r>
            <a:r>
              <a:rPr lang="zh-CN" altLang="en-US" dirty="0" smtClean="0"/>
              <a:t>值给变量。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223791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两种类型的过程赋值语句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阻塞赋值（</a:t>
            </a:r>
            <a:r>
              <a:rPr lang="en-US" altLang="zh-CN" dirty="0" smtClean="0"/>
              <a:t>=</a:t>
            </a:r>
            <a:r>
              <a:rPr lang="zh-CN" altLang="en-US" dirty="0" smtClean="0"/>
              <a:t>）：在所属的顺序块里面按照前后顺序运行</a:t>
            </a:r>
            <a:endParaRPr lang="en-US" altLang="zh-CN" dirty="0" smtClean="0"/>
          </a:p>
          <a:p>
            <a:r>
              <a:rPr lang="zh-CN" altLang="en-US" dirty="0"/>
              <a:t>非阻塞</a:t>
            </a:r>
            <a:r>
              <a:rPr lang="zh-CN" altLang="en-US" dirty="0" smtClean="0"/>
              <a:t>赋值（</a:t>
            </a:r>
            <a:r>
              <a:rPr lang="en-US" altLang="zh-CN" dirty="0" smtClean="0"/>
              <a:t>&lt;=</a:t>
            </a:r>
            <a:r>
              <a:rPr lang="zh-CN" altLang="en-US" dirty="0" smtClean="0"/>
              <a:t>）：在顺序块里面允许非阻塞赋值的语句进行自由调用</a:t>
            </a:r>
            <a:endParaRPr lang="en-US" altLang="zh-CN" dirty="0" smtClean="0"/>
          </a:p>
          <a:p>
            <a:r>
              <a:rPr lang="zh-CN" altLang="en-US" dirty="0" smtClean="0"/>
              <a:t>建议：在编写</a:t>
            </a:r>
            <a:r>
              <a:rPr lang="en-US" altLang="zh-CN" dirty="0" smtClean="0"/>
              <a:t>synthesizable</a:t>
            </a:r>
            <a:r>
              <a:rPr lang="zh-CN" altLang="en-US" dirty="0" smtClean="0"/>
              <a:t>代码的时候，可以使用非阻塞赋值语句定时过程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038019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阻塞赋值语句和非阻塞赋值语句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53" y="1628800"/>
            <a:ext cx="7575178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184298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  <a:r>
              <a:rPr lang="zh-CN" altLang="en-US" dirty="0" smtClean="0"/>
              <a:t>时间</a:t>
            </a:r>
            <a:r>
              <a:rPr lang="zh-CN" altLang="en-US" dirty="0"/>
              <a:t>在</a:t>
            </a:r>
            <a:r>
              <a:rPr lang="zh-CN" altLang="en-US" dirty="0" smtClean="0"/>
              <a:t>所有模块仿真运行时是</a:t>
            </a:r>
            <a:r>
              <a:rPr lang="zh-CN" altLang="en-US" dirty="0"/>
              <a:t>相同的</a:t>
            </a:r>
          </a:p>
          <a:p>
            <a:r>
              <a:rPr lang="en-US" altLang="zh-CN" dirty="0" smtClean="0"/>
              <a:t>——</a:t>
            </a:r>
            <a:r>
              <a:rPr lang="zh-CN" altLang="en-US" dirty="0" smtClean="0"/>
              <a:t>仿真开始时间是</a:t>
            </a:r>
            <a:r>
              <a:rPr lang="en-US" altLang="zh-CN" dirty="0" smtClean="0"/>
              <a:t>0</a:t>
            </a:r>
            <a:endParaRPr lang="en-US" altLang="zh-CN" dirty="0"/>
          </a:p>
          <a:p>
            <a:r>
              <a:rPr lang="en-US" altLang="zh-CN" dirty="0" smtClean="0"/>
              <a:t>——</a:t>
            </a:r>
            <a:r>
              <a:rPr lang="zh-CN" altLang="en-US" dirty="0" smtClean="0"/>
              <a:t>当</a:t>
            </a:r>
            <a:r>
              <a:rPr lang="zh-CN" altLang="en-US" dirty="0"/>
              <a:t>所有进程在当前时间进行了</a:t>
            </a:r>
            <a:r>
              <a:rPr lang="zh-CN" altLang="en-US" dirty="0" smtClean="0"/>
              <a:t>数值仿真，仿真时间就会前进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097048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过程赋值语句的延迟控制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常规延迟控制</a:t>
            </a:r>
            <a:endParaRPr lang="en-US" altLang="zh-CN" dirty="0" smtClean="0"/>
          </a:p>
          <a:p>
            <a:r>
              <a:rPr lang="zh-CN" altLang="en-US" dirty="0" smtClean="0"/>
              <a:t>内部分配延迟控制</a:t>
            </a:r>
            <a:endParaRPr lang="en-US" altLang="zh-CN" dirty="0" smtClean="0"/>
          </a:p>
          <a:p>
            <a:r>
              <a:rPr lang="zh-CN" altLang="en-US" dirty="0" smtClean="0"/>
              <a:t>零延迟控制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934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常规延迟控制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常规任务延迟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6840760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8498679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内部分配延迟控制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内部分配延迟</a:t>
            </a:r>
            <a:r>
              <a:rPr lang="zh-CN" altLang="en-US" dirty="0" smtClean="0"/>
              <a:t>控制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7272808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4147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零延迟控制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零延迟</a:t>
            </a:r>
            <a:r>
              <a:rPr lang="zh-CN" altLang="en-US" dirty="0" smtClean="0"/>
              <a:t>控制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07" y="2204864"/>
            <a:ext cx="7488832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33969390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Always/Initial </a:t>
            </a:r>
            <a:r>
              <a:rPr lang="zh-CN" altLang="en-US" dirty="0" smtClean="0"/>
              <a:t>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7272808" cy="4760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31774956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过程和行为语句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现在我们看一下两个不同的过程：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组合过程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定时过程</a:t>
            </a:r>
            <a:endParaRPr lang="en-US" altLang="zh-CN" dirty="0" smtClean="0"/>
          </a:p>
          <a:p>
            <a:r>
              <a:rPr lang="zh-CN" altLang="en-US" dirty="0" smtClean="0"/>
              <a:t>同时研究一下一些行为语句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06269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术语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硬件描述语言（</a:t>
            </a:r>
            <a:r>
              <a:rPr lang="en-US" altLang="zh-CN" dirty="0" smtClean="0"/>
              <a:t>HDL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</a:t>
            </a:r>
            <a:r>
              <a:rPr lang="zh-CN" altLang="en-US" dirty="0" smtClean="0"/>
              <a:t>硬件描述语言是一种用于对硬件建模的软件编程语言</a:t>
            </a:r>
            <a:endParaRPr lang="en-US" altLang="zh-CN" dirty="0" smtClean="0"/>
          </a:p>
          <a:p>
            <a:r>
              <a:rPr lang="zh-CN" altLang="en-US" dirty="0" smtClean="0"/>
              <a:t>行为建模</a:t>
            </a:r>
            <a:r>
              <a:rPr lang="en-US" altLang="zh-CN" dirty="0" smtClean="0"/>
              <a:t>-</a:t>
            </a:r>
            <a:r>
              <a:rPr lang="zh-CN" altLang="en-US" dirty="0" smtClean="0"/>
              <a:t>由其输入输出结果描述</a:t>
            </a:r>
            <a:endParaRPr lang="en-US" altLang="zh-CN" dirty="0" smtClean="0"/>
          </a:p>
          <a:p>
            <a:r>
              <a:rPr lang="zh-CN" altLang="en-US" dirty="0" smtClean="0"/>
              <a:t>结构建模</a:t>
            </a:r>
            <a:r>
              <a:rPr lang="en-US" altLang="zh-CN" dirty="0" smtClean="0"/>
              <a:t>-</a:t>
            </a:r>
            <a:r>
              <a:rPr lang="zh-CN" altLang="en-US" dirty="0" smtClean="0"/>
              <a:t>由互连的低级别组件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原语描述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灵敏度列表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灵敏度列表：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在任何</a:t>
            </a:r>
            <a:r>
              <a:rPr lang="zh-CN" altLang="en-US" dirty="0" smtClean="0"/>
              <a:t>信号</a:t>
            </a:r>
            <a:r>
              <a:rPr lang="zh-CN" altLang="en-US" dirty="0"/>
              <a:t>变更</a:t>
            </a:r>
            <a:r>
              <a:rPr lang="zh-CN" altLang="en-US" dirty="0" smtClean="0"/>
              <a:t>后，这个</a:t>
            </a:r>
            <a:r>
              <a:rPr lang="zh-CN" altLang="en-US" dirty="0"/>
              <a:t>程序块</a:t>
            </a:r>
            <a:r>
              <a:rPr lang="en-US" altLang="zh-CN" dirty="0"/>
              <a:t>(</a:t>
            </a:r>
            <a:r>
              <a:rPr lang="zh-CN" altLang="en-US" dirty="0"/>
              <a:t>过程</a:t>
            </a:r>
            <a:r>
              <a:rPr lang="en-US" altLang="zh-CN" dirty="0" smtClean="0"/>
              <a:t>)</a:t>
            </a:r>
            <a:r>
              <a:rPr lang="zh-CN" altLang="en-US" dirty="0" smtClean="0"/>
              <a:t>按照灵敏度列表</a:t>
            </a:r>
            <a:r>
              <a:rPr lang="zh-CN" altLang="en-US" dirty="0"/>
              <a:t>执行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281237"/>
            <a:ext cx="402907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7376061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组合过程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对所有输入都敏感的组合逻辑</a:t>
            </a:r>
            <a:endParaRPr lang="en-US" altLang="zh-CN" dirty="0"/>
          </a:p>
          <a:p>
            <a:r>
              <a:rPr lang="zh-CN" altLang="en-US" dirty="0" smtClean="0"/>
              <a:t>例如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定时过程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对输入控制时钟信号</a:t>
            </a:r>
            <a:r>
              <a:rPr lang="en-US" altLang="zh-CN" dirty="0" smtClean="0"/>
              <a:t>or/and</a:t>
            </a:r>
            <a:r>
              <a:rPr lang="zh-CN" altLang="en-US" dirty="0" smtClean="0"/>
              <a:t>有关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25877"/>
            <a:ext cx="3888432" cy="101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01" y="5373216"/>
            <a:ext cx="5112568" cy="1145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040" y="1725141"/>
            <a:ext cx="2133600" cy="393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514071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首先研究一下：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组合过程的例子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组合过程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/>
              <a:t>对所有输入都敏感的组合逻辑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例子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013176"/>
            <a:ext cx="39624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471737"/>
            <a:ext cx="22383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7623823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行为语句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行为语句</a:t>
            </a:r>
            <a:endParaRPr lang="en-US" altLang="zh-CN" dirty="0" smtClean="0"/>
          </a:p>
          <a:p>
            <a:r>
              <a:rPr lang="en-US" altLang="zh-CN" dirty="0" smtClean="0"/>
              <a:t>-if-else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smtClean="0"/>
              <a:t>-case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循环语句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这些行为语句可以用于定时过程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9698855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If-else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7508384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21173293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If-else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从上到下的条件评估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优先级</a:t>
            </a:r>
            <a:endParaRPr lang="en-US" altLang="zh-CN" dirty="0" smtClean="0"/>
          </a:p>
          <a:p>
            <a:r>
              <a:rPr lang="zh-CN" altLang="en-US" dirty="0"/>
              <a:t>第一</a:t>
            </a:r>
            <a:r>
              <a:rPr lang="zh-CN" altLang="en-US" dirty="0" smtClean="0"/>
              <a:t>个条件如果是真的，接下来就是</a:t>
            </a:r>
            <a:r>
              <a:rPr lang="zh-CN" altLang="en-US" b="1" dirty="0" smtClean="0"/>
              <a:t>相应</a:t>
            </a:r>
            <a:r>
              <a:rPr lang="zh-CN" altLang="en-US" b="1" dirty="0"/>
              <a:t>的序列执行的</a:t>
            </a:r>
            <a:r>
              <a:rPr lang="zh-CN" altLang="en-US" b="1" dirty="0" smtClean="0"/>
              <a:t>语句</a:t>
            </a:r>
            <a:endParaRPr lang="en-US" altLang="zh-CN" b="1" dirty="0" smtClean="0"/>
          </a:p>
          <a:p>
            <a:r>
              <a:rPr lang="zh-CN" altLang="en-US" b="1" dirty="0" smtClean="0"/>
              <a:t>如果所有的条件都不成立，那么久执行</a:t>
            </a:r>
            <a:r>
              <a:rPr lang="en-US" altLang="zh-CN" b="1" dirty="0" smtClean="0"/>
              <a:t>ELSE</a:t>
            </a:r>
            <a:r>
              <a:rPr lang="zh-CN" altLang="en-US" b="1" dirty="0" smtClean="0"/>
              <a:t>里面的语句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2599531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7287766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6860573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条件评估值运行一次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没有优先级</a:t>
            </a:r>
            <a:endParaRPr lang="en-US" altLang="zh-CN" dirty="0" smtClean="0"/>
          </a:p>
          <a:p>
            <a:r>
              <a:rPr lang="zh-CN" altLang="en-US" dirty="0" smtClean="0"/>
              <a:t>所有可能的情况都必须考虑到</a:t>
            </a:r>
            <a:endParaRPr lang="en-US" altLang="zh-CN" dirty="0" smtClean="0"/>
          </a:p>
          <a:p>
            <a:r>
              <a:rPr lang="en-US" altLang="zh-CN" dirty="0" smtClean="0"/>
              <a:t>Default </a:t>
            </a:r>
            <a:r>
              <a:rPr lang="zh-CN" altLang="en-US" dirty="0" smtClean="0"/>
              <a:t>语句用于所有可能的条件都没有的发生情况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1744018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两种不同形式的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Casez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将所有</a:t>
            </a:r>
            <a:r>
              <a:rPr lang="en-US" altLang="zh-CN" dirty="0" smtClean="0"/>
              <a:t>z</a:t>
            </a:r>
            <a:r>
              <a:rPr lang="zh-CN" altLang="en-US" dirty="0" smtClean="0"/>
              <a:t>的实际值忽略，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而代以逻辑值</a:t>
            </a:r>
            <a:endParaRPr lang="en-US" altLang="zh-CN" dirty="0" smtClean="0"/>
          </a:p>
          <a:p>
            <a:r>
              <a:rPr lang="en-US" altLang="zh-CN" dirty="0" smtClean="0"/>
              <a:t>-z</a:t>
            </a:r>
            <a:r>
              <a:rPr lang="zh-CN" altLang="en-US" dirty="0" smtClean="0"/>
              <a:t>的所有值都可以表示为</a:t>
            </a:r>
            <a:r>
              <a:rPr lang="en-US" altLang="zh-CN" dirty="0" smtClean="0"/>
              <a:t>’?’</a:t>
            </a:r>
          </a:p>
          <a:p>
            <a:r>
              <a:rPr lang="en-US" altLang="zh-CN" dirty="0" err="1" smtClean="0"/>
              <a:t>Casex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忽略</a:t>
            </a:r>
            <a:r>
              <a:rPr lang="en-US" altLang="zh-CN" dirty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z</a:t>
            </a:r>
            <a:r>
              <a:rPr lang="zh-CN" altLang="en-US" dirty="0" smtClean="0"/>
              <a:t>的值，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而是关注其逻辑值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706" y="1534572"/>
            <a:ext cx="3343275" cy="530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8321838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Forever </a:t>
            </a:r>
            <a:r>
              <a:rPr lang="zh-CN" altLang="en-US" dirty="0" smtClean="0"/>
              <a:t>循环</a:t>
            </a:r>
            <a:r>
              <a:rPr lang="en-US" altLang="zh-CN" dirty="0" smtClean="0"/>
              <a:t>-</a:t>
            </a:r>
            <a:r>
              <a:rPr lang="zh-CN" altLang="en-US" dirty="0" smtClean="0"/>
              <a:t>持续不断的在运行</a:t>
            </a:r>
            <a:endParaRPr lang="en-US" altLang="zh-CN" dirty="0" smtClean="0"/>
          </a:p>
          <a:p>
            <a:r>
              <a:rPr lang="en-US" altLang="zh-CN" dirty="0" smtClean="0"/>
              <a:t>Repeat </a:t>
            </a:r>
            <a:r>
              <a:rPr lang="zh-CN" altLang="en-US" dirty="0" smtClean="0"/>
              <a:t>循环</a:t>
            </a:r>
            <a:r>
              <a:rPr lang="en-US" altLang="zh-CN" dirty="0" smtClean="0"/>
              <a:t>-</a:t>
            </a:r>
            <a:r>
              <a:rPr lang="zh-CN" altLang="en-US" dirty="0" smtClean="0"/>
              <a:t>执行固定的次数</a:t>
            </a:r>
            <a:endParaRPr lang="en-US" altLang="zh-CN" dirty="0" smtClean="0"/>
          </a:p>
          <a:p>
            <a:r>
              <a:rPr lang="en-US" altLang="zh-CN" dirty="0" smtClean="0"/>
              <a:t>While </a:t>
            </a:r>
            <a:r>
              <a:rPr lang="zh-CN" altLang="en-US" dirty="0" smtClean="0"/>
              <a:t>循环</a:t>
            </a:r>
            <a:r>
              <a:rPr lang="en-US" altLang="zh-CN" dirty="0" smtClean="0"/>
              <a:t>-</a:t>
            </a:r>
            <a:r>
              <a:rPr lang="zh-CN" altLang="en-US" dirty="0" smtClean="0"/>
              <a:t>当表达式为真，执行循环</a:t>
            </a:r>
            <a:endParaRPr lang="en-US" altLang="zh-CN" dirty="0" smtClean="0"/>
          </a:p>
          <a:p>
            <a:r>
              <a:rPr lang="en-US" altLang="zh-CN" dirty="0" smtClean="0"/>
              <a:t>For </a:t>
            </a:r>
            <a:r>
              <a:rPr lang="zh-CN" altLang="en-US" dirty="0" smtClean="0"/>
              <a:t>循环</a:t>
            </a:r>
            <a:r>
              <a:rPr lang="en-US" altLang="zh-CN" dirty="0" smtClean="0"/>
              <a:t>-</a:t>
            </a:r>
            <a:r>
              <a:rPr lang="zh-CN" altLang="en-US" dirty="0" smtClean="0"/>
              <a:t>开始执行一次，如果表达式为真，则继续执行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循环语句</a:t>
            </a:r>
            <a:r>
              <a:rPr lang="en-US" altLang="zh-CN" dirty="0" smtClean="0"/>
              <a:t>-</a:t>
            </a:r>
            <a:r>
              <a:rPr lang="zh-CN" altLang="en-US" smtClean="0"/>
              <a:t>用于重复操作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5763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行为建模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96285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只有电路的功能，没有结构</a:t>
            </a:r>
            <a:endParaRPr lang="en-US" altLang="zh-CN" dirty="0" smtClean="0"/>
          </a:p>
          <a:p>
            <a:r>
              <a:rPr lang="zh-CN" altLang="en-US" dirty="0" smtClean="0"/>
              <a:t>没有牵涉特定的硬件</a:t>
            </a:r>
            <a:endParaRPr lang="en-US" altLang="zh-CN" dirty="0" smtClean="0"/>
          </a:p>
          <a:p>
            <a:r>
              <a:rPr lang="zh-CN" altLang="en-US" dirty="0" smtClean="0"/>
              <a:t>目的是综合和仿真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图片 5" descr="QQ截图2013071123345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3286124"/>
            <a:ext cx="6629400" cy="226695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死循环和重复循环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死循环</a:t>
            </a:r>
            <a:r>
              <a:rPr lang="en-US" altLang="zh-CN" dirty="0" smtClean="0"/>
              <a:t>-</a:t>
            </a:r>
            <a:r>
              <a:rPr lang="zh-CN" altLang="en-US" dirty="0" smtClean="0"/>
              <a:t>持续执行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重复循环</a:t>
            </a:r>
            <a:r>
              <a:rPr lang="en-US" altLang="zh-CN" dirty="0" smtClean="0"/>
              <a:t>-</a:t>
            </a:r>
            <a:r>
              <a:rPr lang="zh-CN" altLang="en-US" dirty="0" smtClean="0"/>
              <a:t>执行有限次数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图片 5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2071678"/>
            <a:ext cx="4733925" cy="1457325"/>
          </a:xfrm>
          <a:prstGeom prst="rect">
            <a:avLst/>
          </a:prstGeom>
        </p:spPr>
      </p:pic>
      <p:pic>
        <p:nvPicPr>
          <p:cNvPr id="7" name="图片 6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52" y="4071942"/>
            <a:ext cx="504825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r>
              <a:rPr lang="en-US" altLang="zh-CN" dirty="0" smtClean="0"/>
              <a:t>-</a:t>
            </a:r>
            <a:r>
              <a:rPr lang="zh-CN" altLang="en-US" dirty="0" smtClean="0"/>
              <a:t>如果表达为真就执行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5" name="图片 4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2285992"/>
            <a:ext cx="6400800" cy="2371725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循环执行一次然后检验表达式是否为真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2071678"/>
            <a:ext cx="4114800" cy="3200400"/>
          </a:xfrm>
          <a:prstGeom prst="rect">
            <a:avLst/>
          </a:prstGeom>
        </p:spPr>
      </p:pic>
      <p:pic>
        <p:nvPicPr>
          <p:cNvPr id="5" name="图片 4" descr="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66" y="3000372"/>
            <a:ext cx="2571750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计时过程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让我们先看看：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-</a:t>
            </a:r>
            <a:r>
              <a:rPr lang="zh-CN" altLang="en-US" dirty="0" smtClean="0"/>
              <a:t>计时过程实例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-</a:t>
            </a:r>
            <a:r>
              <a:rPr lang="zh-CN" altLang="en-US" dirty="0" smtClean="0"/>
              <a:t>对</a:t>
            </a:r>
            <a:r>
              <a:rPr lang="en-US" altLang="zh-CN" dirty="0" smtClean="0"/>
              <a:t>synthesis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zh-CN" altLang="en-US" dirty="0" smtClean="0"/>
              <a:t>写</a:t>
            </a:r>
            <a:r>
              <a:rPr lang="en-US" altLang="zh-CN" dirty="0" err="1" smtClean="0"/>
              <a:t>sythesizable</a:t>
            </a:r>
            <a:r>
              <a:rPr lang="zh-CN" altLang="en-US" dirty="0" smtClean="0"/>
              <a:t>代码时不闭塞赋值（</a:t>
            </a:r>
            <a:r>
              <a:rPr lang="en-US" altLang="zh-CN" dirty="0" smtClean="0"/>
              <a:t>&lt;=</a:t>
            </a:r>
            <a:r>
              <a:rPr lang="zh-CN" altLang="en-US" dirty="0" smtClean="0"/>
              <a:t>）被用于计时过程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--</a:t>
            </a:r>
            <a:r>
              <a:rPr lang="zh-CN" altLang="en-US" dirty="0" smtClean="0"/>
              <a:t>计时过程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-</a:t>
            </a:r>
            <a:r>
              <a:rPr lang="zh-CN" altLang="en-US" dirty="0" smtClean="0"/>
              <a:t>对计时器或者控制信号敏感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--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endParaRPr lang="zh-CN" altLang="en-US" dirty="0"/>
          </a:p>
        </p:txBody>
      </p:sp>
      <p:pic>
        <p:nvPicPr>
          <p:cNvPr id="4" name="图片 3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5500702"/>
            <a:ext cx="4867275" cy="1000125"/>
          </a:xfrm>
          <a:prstGeom prst="rect">
            <a:avLst/>
          </a:prstGeom>
        </p:spPr>
      </p:pic>
      <p:pic>
        <p:nvPicPr>
          <p:cNvPr id="5" name="图片 4" descr="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570" y="4143380"/>
            <a:ext cx="2466975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功能闭锁对比功能触发器</a:t>
            </a:r>
            <a:endParaRPr lang="zh-CN" altLang="en-US" dirty="0"/>
          </a:p>
        </p:txBody>
      </p:sp>
      <p:pic>
        <p:nvPicPr>
          <p:cNvPr id="4" name="内容占位符 3" descr="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928802"/>
            <a:ext cx="5991225" cy="3914775"/>
          </a:xfr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同步异步对比</a:t>
            </a:r>
            <a:endParaRPr lang="zh-CN" altLang="en-US" dirty="0"/>
          </a:p>
        </p:txBody>
      </p:sp>
      <p:pic>
        <p:nvPicPr>
          <p:cNvPr id="4" name="内容占位符 3" descr="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785926"/>
            <a:ext cx="6391275" cy="4143375"/>
          </a:xfr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时钟启动</a:t>
            </a:r>
            <a:endParaRPr lang="zh-CN" altLang="en-US" dirty="0"/>
          </a:p>
        </p:txBody>
      </p:sp>
      <p:pic>
        <p:nvPicPr>
          <p:cNvPr id="4" name="内容占位符 3" descr="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785926"/>
            <a:ext cx="5811551" cy="3929090"/>
          </a:xfr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多功能计数器</a:t>
            </a:r>
            <a:endParaRPr lang="zh-CN" altLang="en-US" dirty="0"/>
          </a:p>
        </p:txBody>
      </p:sp>
      <p:pic>
        <p:nvPicPr>
          <p:cNvPr id="4" name="内容占位符 3" descr="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785926"/>
            <a:ext cx="5248275" cy="3914775"/>
          </a:xfr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Always/initial </a:t>
            </a:r>
            <a:r>
              <a:rPr lang="zh-CN" altLang="en-US" dirty="0" smtClean="0"/>
              <a:t>块</a:t>
            </a:r>
            <a:endParaRPr lang="zh-CN" altLang="en-US" dirty="0"/>
          </a:p>
        </p:txBody>
      </p:sp>
      <p:pic>
        <p:nvPicPr>
          <p:cNvPr id="4" name="内容占位符 3" descr="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562" y="2242344"/>
            <a:ext cx="6772275" cy="3581400"/>
          </a:xfr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块执行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最后，让我们看看在一个</a:t>
            </a:r>
            <a:r>
              <a:rPr lang="en-US" altLang="zh-CN" dirty="0" smtClean="0"/>
              <a:t>always</a:t>
            </a:r>
            <a:r>
              <a:rPr lang="zh-CN" altLang="en-US" dirty="0" smtClean="0"/>
              <a:t>块里面的两个不同的块执行：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-</a:t>
            </a:r>
            <a:r>
              <a:rPr lang="zh-CN" altLang="en-US" dirty="0" smtClean="0"/>
              <a:t>顺序块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-</a:t>
            </a:r>
            <a:r>
              <a:rPr lang="zh-CN" altLang="en-US" dirty="0" smtClean="0"/>
              <a:t>平行块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华丽">
  <a:themeElements>
    <a:clrScheme name="华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华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179</TotalTime>
  <Words>6076</Words>
  <PresentationFormat>全屏显示(4:3)</PresentationFormat>
  <Paragraphs>1329</Paragraphs>
  <Slides>155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155</vt:i4>
      </vt:variant>
    </vt:vector>
  </HeadingPairs>
  <TitlesOfParts>
    <vt:vector size="156" baseType="lpstr">
      <vt:lpstr>华丽</vt:lpstr>
      <vt:lpstr>幻灯片 1</vt:lpstr>
      <vt:lpstr>课程目标</vt:lpstr>
      <vt:lpstr>课程大纲</vt:lpstr>
      <vt:lpstr>幻灯片 4</vt:lpstr>
      <vt:lpstr>什么是Verilog？</vt:lpstr>
      <vt:lpstr>Verilog历史</vt:lpstr>
      <vt:lpstr>Verilog结构</vt:lpstr>
      <vt:lpstr>术语</vt:lpstr>
      <vt:lpstr>行为建模</vt:lpstr>
      <vt:lpstr>结构建模</vt:lpstr>
      <vt:lpstr>更多术语</vt:lpstr>
      <vt:lpstr>RTL综合</vt:lpstr>
      <vt:lpstr>Verilog和其他的HDL标准对比</vt:lpstr>
      <vt:lpstr>Verilog和其他的HDL标准对比</vt:lpstr>
      <vt:lpstr>典型的综合设计流</vt:lpstr>
      <vt:lpstr>典型的综合设计流</vt:lpstr>
      <vt:lpstr>幻灯片 17</vt:lpstr>
      <vt:lpstr>Verilog-基本建模结构</vt:lpstr>
      <vt:lpstr>Verilog模块的构成</vt:lpstr>
      <vt:lpstr>Verilog模块的构成</vt:lpstr>
      <vt:lpstr>示意图-MAC</vt:lpstr>
      <vt:lpstr>Verilog模型：乘法器-累加器（MAC）</vt:lpstr>
      <vt:lpstr>让我们看看下面</vt:lpstr>
      <vt:lpstr>逻辑操作符</vt:lpstr>
      <vt:lpstr>端口</vt:lpstr>
      <vt:lpstr>端口：列表与声明</vt:lpstr>
      <vt:lpstr>数据类型</vt:lpstr>
      <vt:lpstr>网络数据类型</vt:lpstr>
      <vt:lpstr>网络数据类型</vt:lpstr>
      <vt:lpstr>寄存器数据类型</vt:lpstr>
      <vt:lpstr>寄存器数据类型</vt:lpstr>
      <vt:lpstr>存储器</vt:lpstr>
      <vt:lpstr>参数</vt:lpstr>
      <vt:lpstr>数据类型</vt:lpstr>
      <vt:lpstr>数据类型：声明</vt:lpstr>
      <vt:lpstr>幻灯片 36</vt:lpstr>
      <vt:lpstr>指定值——数字</vt:lpstr>
      <vt:lpstr>数字</vt:lpstr>
      <vt:lpstr>数字</vt:lpstr>
      <vt:lpstr>小测试</vt:lpstr>
      <vt:lpstr>答案</vt:lpstr>
      <vt:lpstr>算术运算符</vt:lpstr>
      <vt:lpstr>按位运算符</vt:lpstr>
      <vt:lpstr>约简运算符</vt:lpstr>
      <vt:lpstr>关系运算符</vt:lpstr>
      <vt:lpstr>相等运算符</vt:lpstr>
      <vt:lpstr>移位操作符</vt:lpstr>
      <vt:lpstr>杂项运算符</vt:lpstr>
      <vt:lpstr>运算符优先级</vt:lpstr>
      <vt:lpstr>Verilog中模块(Module)的组成</vt:lpstr>
      <vt:lpstr>行为建模 之</vt:lpstr>
      <vt:lpstr>连续赋值</vt:lpstr>
      <vt:lpstr>连续赋值的性质</vt:lpstr>
      <vt:lpstr>连续赋值的例子</vt:lpstr>
      <vt:lpstr>连续赋值的例子</vt:lpstr>
      <vt:lpstr>仿真时间</vt:lpstr>
      <vt:lpstr>一种延时的连续赋值</vt:lpstr>
      <vt:lpstr>行为建模 之</vt:lpstr>
      <vt:lpstr>两种结构 化的过程块</vt:lpstr>
      <vt:lpstr>两种结构 化的过程块</vt:lpstr>
      <vt:lpstr>initial块</vt:lpstr>
      <vt:lpstr>initial块</vt:lpstr>
      <vt:lpstr>Initial块的例子</vt:lpstr>
      <vt:lpstr>always块</vt:lpstr>
      <vt:lpstr>always块</vt:lpstr>
      <vt:lpstr>Always块的性质</vt:lpstr>
      <vt:lpstr>always块的例子</vt:lpstr>
      <vt:lpstr>Always/Initial 块</vt:lpstr>
      <vt:lpstr>过程赋值语句</vt:lpstr>
      <vt:lpstr>过程赋值语句</vt:lpstr>
      <vt:lpstr>两种类型的过程赋值语句</vt:lpstr>
      <vt:lpstr>阻塞赋值语句和非阻塞赋值语句</vt:lpstr>
      <vt:lpstr>仿真时间</vt:lpstr>
      <vt:lpstr>3 过程赋值语句的延迟控制</vt:lpstr>
      <vt:lpstr>常规延迟控制</vt:lpstr>
      <vt:lpstr>内部分配延迟控制</vt:lpstr>
      <vt:lpstr>零延迟控制</vt:lpstr>
      <vt:lpstr>Always/Initial 块</vt:lpstr>
      <vt:lpstr>过程和行为语句</vt:lpstr>
      <vt:lpstr>灵敏度列表</vt:lpstr>
      <vt:lpstr>两种过程</vt:lpstr>
      <vt:lpstr>组合过程</vt:lpstr>
      <vt:lpstr>行为语句</vt:lpstr>
      <vt:lpstr>If-else语句</vt:lpstr>
      <vt:lpstr>If-else语句</vt:lpstr>
      <vt:lpstr>Case语句</vt:lpstr>
      <vt:lpstr>Case语句</vt:lpstr>
      <vt:lpstr>两种不同形式的case语句</vt:lpstr>
      <vt:lpstr>循环语句</vt:lpstr>
      <vt:lpstr>死循环和重复循环</vt:lpstr>
      <vt:lpstr>While循环</vt:lpstr>
      <vt:lpstr>For循环</vt:lpstr>
      <vt:lpstr>计时过程</vt:lpstr>
      <vt:lpstr>功能闭锁对比功能触发器</vt:lpstr>
      <vt:lpstr>同步异步对比</vt:lpstr>
      <vt:lpstr>时钟启动</vt:lpstr>
      <vt:lpstr>多功能计数器</vt:lpstr>
      <vt:lpstr>Always/initial 块</vt:lpstr>
      <vt:lpstr>块执行</vt:lpstr>
      <vt:lpstr>两种类型的块执行</vt:lpstr>
      <vt:lpstr>顺序块和平行块</vt:lpstr>
      <vt:lpstr>行为建模 tasks和functions</vt:lpstr>
      <vt:lpstr>Verilog模块的组成</vt:lpstr>
      <vt:lpstr>Verilog的functions和tasks</vt:lpstr>
      <vt:lpstr>为倍增器创建一个function</vt:lpstr>
      <vt:lpstr>function定义-乘法器</vt:lpstr>
      <vt:lpstr>Function调用-Mac</vt:lpstr>
      <vt:lpstr>为状态机输出创建一个task</vt:lpstr>
      <vt:lpstr>Task定义-状态机输出</vt:lpstr>
      <vt:lpstr>Task调用-状态机</vt:lpstr>
      <vt:lpstr>差异</vt:lpstr>
      <vt:lpstr>回顾——行为建模</vt:lpstr>
      <vt:lpstr>结构建模</vt:lpstr>
      <vt:lpstr>抽象层次</vt:lpstr>
      <vt:lpstr>结构建模</vt:lpstr>
      <vt:lpstr>Verilog结构建模</vt:lpstr>
      <vt:lpstr>Verilog结构建模</vt:lpstr>
      <vt:lpstr>幻灯片 118</vt:lpstr>
      <vt:lpstr>通过有序列表连接端口</vt:lpstr>
      <vt:lpstr>用户定义原语（UDP）</vt:lpstr>
      <vt:lpstr>UDP——锁存器</vt:lpstr>
      <vt:lpstr>UDP——寄存器</vt:lpstr>
      <vt:lpstr>低级别元件实例</vt:lpstr>
      <vt:lpstr>通过有序列表或名称连接端口</vt:lpstr>
      <vt:lpstr>端口连接规则</vt:lpstr>
      <vt:lpstr>Defparam</vt:lpstr>
      <vt:lpstr>模拟时间</vt:lpstr>
      <vt:lpstr>门延迟</vt:lpstr>
      <vt:lpstr>最小值/典型值/最大值</vt:lpstr>
      <vt:lpstr>Verilog总结</vt:lpstr>
      <vt:lpstr>Verilog环境</vt:lpstr>
      <vt:lpstr>Verilog——设计块</vt:lpstr>
      <vt:lpstr>Verilog stimulus 块</vt:lpstr>
      <vt:lpstr>Verilog - System Stimulus 块</vt:lpstr>
      <vt:lpstr>Verilog 环境</vt:lpstr>
      <vt:lpstr>Verilog</vt:lpstr>
      <vt:lpstr>Verilog仿真设计流程</vt:lpstr>
      <vt:lpstr>Verilog综合设计流程</vt:lpstr>
      <vt:lpstr>Verilog两个模块的函数定义和定时</vt:lpstr>
      <vt:lpstr>附录</vt:lpstr>
      <vt:lpstr>系统任务和函数</vt:lpstr>
      <vt:lpstr>编译器指令</vt:lpstr>
      <vt:lpstr>编译器指令</vt:lpstr>
      <vt:lpstr>条件编译</vt:lpstr>
      <vt:lpstr>定时规范</vt:lpstr>
      <vt:lpstr>声明块</vt:lpstr>
      <vt:lpstr>平行连接</vt:lpstr>
      <vt:lpstr>全连接</vt:lpstr>
      <vt:lpstr>延时常量</vt:lpstr>
      <vt:lpstr>升起，下降，关闭和最大/特征/最小值</vt:lpstr>
      <vt:lpstr>时间检查</vt:lpstr>
      <vt:lpstr>Ovi综合工具指南</vt:lpstr>
      <vt:lpstr>Ovi综合工具指南</vt:lpstr>
      <vt:lpstr>Ovi综合工具指南</vt:lpstr>
      <vt:lpstr>Ovi综合工具指南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jane</dc:creator>
  <cp:lastModifiedBy>jane</cp:lastModifiedBy>
  <cp:revision>21</cp:revision>
  <dcterms:created xsi:type="dcterms:W3CDTF">2013-06-04T02:51:15Z</dcterms:created>
  <dcterms:modified xsi:type="dcterms:W3CDTF">2013-08-11T14:20:21Z</dcterms:modified>
</cp:coreProperties>
</file>