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4" r:id="rId4"/>
    <p:sldId id="272" r:id="rId5"/>
    <p:sldId id="275" r:id="rId6"/>
    <p:sldId id="273" r:id="rId7"/>
    <p:sldId id="276" r:id="rId8"/>
    <p:sldId id="268" r:id="rId9"/>
    <p:sldId id="269" r:id="rId10"/>
    <p:sldId id="274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之 之" initials="之" lastIdx="1" clrIdx="0">
    <p:extLst>
      <p:ext uri="{19B8F6BF-5375-455C-9EA6-DF929625EA0E}">
        <p15:presenceInfo xmlns:p15="http://schemas.microsoft.com/office/powerpoint/2012/main" userId="ba1dfa21076b6e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4AAEF-EC62-4BEE-8F3F-83BC85A6F40F}" v="839" dt="2019-09-11T11:21:1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 之" userId="ba1dfa21076b6ee1" providerId="LiveId" clId="{3344AAEF-EC62-4BEE-8F3F-83BC85A6F40F}"/>
    <pc:docChg chg="undo custSel addSld delSld modSld">
      <pc:chgData name="之 之" userId="ba1dfa21076b6ee1" providerId="LiveId" clId="{3344AAEF-EC62-4BEE-8F3F-83BC85A6F40F}" dt="2019-09-11T11:21:18.620" v="3491" actId="1076"/>
      <pc:docMkLst>
        <pc:docMk/>
      </pc:docMkLst>
      <pc:sldChg chg="modSp">
        <pc:chgData name="之 之" userId="ba1dfa21076b6ee1" providerId="LiveId" clId="{3344AAEF-EC62-4BEE-8F3F-83BC85A6F40F}" dt="2019-09-10T12:25:35.926" v="11"/>
        <pc:sldMkLst>
          <pc:docMk/>
          <pc:sldMk cId="3061634409" sldId="257"/>
        </pc:sldMkLst>
        <pc:spChg chg="mod">
          <ac:chgData name="之 之" userId="ba1dfa21076b6ee1" providerId="LiveId" clId="{3344AAEF-EC62-4BEE-8F3F-83BC85A6F40F}" dt="2019-09-10T12:25:35.926" v="11"/>
          <ac:spMkLst>
            <pc:docMk/>
            <pc:sldMk cId="3061634409" sldId="257"/>
            <ac:spMk id="2" creationId="{AB3A7E94-D124-4D11-AA1C-2F87A2D21C39}"/>
          </ac:spMkLst>
        </pc:spChg>
      </pc:sldChg>
      <pc:sldChg chg="del">
        <pc:chgData name="之 之" userId="ba1dfa21076b6ee1" providerId="LiveId" clId="{3344AAEF-EC62-4BEE-8F3F-83BC85A6F40F}" dt="2019-09-10T12:33:05.242" v="59" actId="2696"/>
        <pc:sldMkLst>
          <pc:docMk/>
          <pc:sldMk cId="2767700977" sldId="258"/>
        </pc:sldMkLst>
      </pc:sldChg>
      <pc:sldChg chg="del">
        <pc:chgData name="之 之" userId="ba1dfa21076b6ee1" providerId="LiveId" clId="{3344AAEF-EC62-4BEE-8F3F-83BC85A6F40F}" dt="2019-09-10T12:33:05.264" v="61" actId="2696"/>
        <pc:sldMkLst>
          <pc:docMk/>
          <pc:sldMk cId="905434382" sldId="259"/>
        </pc:sldMkLst>
      </pc:sldChg>
      <pc:sldChg chg="del">
        <pc:chgData name="之 之" userId="ba1dfa21076b6ee1" providerId="LiveId" clId="{3344AAEF-EC62-4BEE-8F3F-83BC85A6F40F}" dt="2019-09-10T12:33:05.253" v="60" actId="2696"/>
        <pc:sldMkLst>
          <pc:docMk/>
          <pc:sldMk cId="362546598" sldId="260"/>
        </pc:sldMkLst>
      </pc:sldChg>
      <pc:sldChg chg="del">
        <pc:chgData name="之 之" userId="ba1dfa21076b6ee1" providerId="LiveId" clId="{3344AAEF-EC62-4BEE-8F3F-83BC85A6F40F}" dt="2019-09-10T12:33:05.285" v="63" actId="2696"/>
        <pc:sldMkLst>
          <pc:docMk/>
          <pc:sldMk cId="3539509396" sldId="261"/>
        </pc:sldMkLst>
      </pc:sldChg>
      <pc:sldChg chg="modSp">
        <pc:chgData name="之 之" userId="ba1dfa21076b6ee1" providerId="LiveId" clId="{3344AAEF-EC62-4BEE-8F3F-83BC85A6F40F}" dt="2019-09-10T12:30:08.479" v="58"/>
        <pc:sldMkLst>
          <pc:docMk/>
          <pc:sldMk cId="3083916267" sldId="262"/>
        </pc:sldMkLst>
        <pc:spChg chg="mod">
          <ac:chgData name="之 之" userId="ba1dfa21076b6ee1" providerId="LiveId" clId="{3344AAEF-EC62-4BEE-8F3F-83BC85A6F40F}" dt="2019-09-10T12:30:08.479" v="58"/>
          <ac:spMkLst>
            <pc:docMk/>
            <pc:sldMk cId="3083916267" sldId="262"/>
            <ac:spMk id="3" creationId="{070E8076-8613-40C6-A15A-29D1571BE5AD}"/>
          </ac:spMkLst>
        </pc:spChg>
      </pc:sldChg>
      <pc:sldChg chg="del">
        <pc:chgData name="之 之" userId="ba1dfa21076b6ee1" providerId="LiveId" clId="{3344AAEF-EC62-4BEE-8F3F-83BC85A6F40F}" dt="2019-09-10T12:33:05.276" v="62" actId="2696"/>
        <pc:sldMkLst>
          <pc:docMk/>
          <pc:sldMk cId="251273877" sldId="263"/>
        </pc:sldMkLst>
      </pc:sldChg>
      <pc:sldChg chg="modSp">
        <pc:chgData name="之 之" userId="ba1dfa21076b6ee1" providerId="LiveId" clId="{3344AAEF-EC62-4BEE-8F3F-83BC85A6F40F}" dt="2019-09-10T12:47:38.482" v="1869"/>
        <pc:sldMkLst>
          <pc:docMk/>
          <pc:sldMk cId="1555153532" sldId="264"/>
        </pc:sldMkLst>
        <pc:spChg chg="mod">
          <ac:chgData name="之 之" userId="ba1dfa21076b6ee1" providerId="LiveId" clId="{3344AAEF-EC62-4BEE-8F3F-83BC85A6F40F}" dt="2019-09-10T12:47:38.482" v="1869"/>
          <ac:spMkLst>
            <pc:docMk/>
            <pc:sldMk cId="1555153532" sldId="264"/>
            <ac:spMk id="3" creationId="{0308F184-8685-4B93-AFB8-6769F9F8B240}"/>
          </ac:spMkLst>
        </pc:spChg>
      </pc:sldChg>
      <pc:sldChg chg="del">
        <pc:chgData name="之 之" userId="ba1dfa21076b6ee1" providerId="LiveId" clId="{3344AAEF-EC62-4BEE-8F3F-83BC85A6F40F}" dt="2019-09-10T12:33:05.295" v="64" actId="2696"/>
        <pc:sldMkLst>
          <pc:docMk/>
          <pc:sldMk cId="2491273289" sldId="265"/>
        </pc:sldMkLst>
      </pc:sldChg>
      <pc:sldChg chg="del">
        <pc:chgData name="之 之" userId="ba1dfa21076b6ee1" providerId="LiveId" clId="{3344AAEF-EC62-4BEE-8F3F-83BC85A6F40F}" dt="2019-09-10T12:33:05.302" v="65" actId="2696"/>
        <pc:sldMkLst>
          <pc:docMk/>
          <pc:sldMk cId="3135837838" sldId="266"/>
        </pc:sldMkLst>
      </pc:sldChg>
      <pc:sldChg chg="modSp">
        <pc:chgData name="之 之" userId="ba1dfa21076b6ee1" providerId="LiveId" clId="{3344AAEF-EC62-4BEE-8F3F-83BC85A6F40F}" dt="2019-09-10T13:08:45.667" v="2924"/>
        <pc:sldMkLst>
          <pc:docMk/>
          <pc:sldMk cId="2133676879" sldId="267"/>
        </pc:sldMkLst>
        <pc:spChg chg="mod">
          <ac:chgData name="之 之" userId="ba1dfa21076b6ee1" providerId="LiveId" clId="{3344AAEF-EC62-4BEE-8F3F-83BC85A6F40F}" dt="2019-09-10T13:08:45.667" v="2924"/>
          <ac:spMkLst>
            <pc:docMk/>
            <pc:sldMk cId="2133676879" sldId="267"/>
            <ac:spMk id="3" creationId="{386D6FF7-9839-42DB-BB0D-D03FC20C001B}"/>
          </ac:spMkLst>
        </pc:spChg>
      </pc:sldChg>
      <pc:sldChg chg="del">
        <pc:chgData name="之 之" userId="ba1dfa21076b6ee1" providerId="LiveId" clId="{3344AAEF-EC62-4BEE-8F3F-83BC85A6F40F}" dt="2019-09-10T12:33:05.310" v="66" actId="2696"/>
        <pc:sldMkLst>
          <pc:docMk/>
          <pc:sldMk cId="1597150347" sldId="268"/>
        </pc:sldMkLst>
      </pc:sldChg>
      <pc:sldChg chg="addSp modSp add">
        <pc:chgData name="之 之" userId="ba1dfa21076b6ee1" providerId="LiveId" clId="{3344AAEF-EC62-4BEE-8F3F-83BC85A6F40F}" dt="2019-09-11T11:06:22.189" v="3303" actId="1076"/>
        <pc:sldMkLst>
          <pc:docMk/>
          <pc:sldMk cId="2929619087" sldId="268"/>
        </pc:sldMkLst>
        <pc:spChg chg="mod">
          <ac:chgData name="之 之" userId="ba1dfa21076b6ee1" providerId="LiveId" clId="{3344AAEF-EC62-4BEE-8F3F-83BC85A6F40F}" dt="2019-09-10T12:33:48.112" v="114" actId="20577"/>
          <ac:spMkLst>
            <pc:docMk/>
            <pc:sldMk cId="2929619087" sldId="268"/>
            <ac:spMk id="2" creationId="{273BCD8D-2FF7-4F09-8193-DD8E7C3BBDAD}"/>
          </ac:spMkLst>
        </pc:spChg>
        <pc:spChg chg="mod">
          <ac:chgData name="之 之" userId="ba1dfa21076b6ee1" providerId="LiveId" clId="{3344AAEF-EC62-4BEE-8F3F-83BC85A6F40F}" dt="2019-09-10T12:39:26.772" v="605"/>
          <ac:spMkLst>
            <pc:docMk/>
            <pc:sldMk cId="2929619087" sldId="268"/>
            <ac:spMk id="3" creationId="{FBB583D5-F785-4FA3-9F93-D8641E5D8C7D}"/>
          </ac:spMkLst>
        </pc:spChg>
        <pc:picChg chg="add mod">
          <ac:chgData name="之 之" userId="ba1dfa21076b6ee1" providerId="LiveId" clId="{3344AAEF-EC62-4BEE-8F3F-83BC85A6F40F}" dt="2019-09-11T11:06:22.189" v="3303" actId="1076"/>
          <ac:picMkLst>
            <pc:docMk/>
            <pc:sldMk cId="2929619087" sldId="268"/>
            <ac:picMk id="4" creationId="{F355028C-01EB-4DE1-B3E7-3B45B4F93292}"/>
          </ac:picMkLst>
        </pc:picChg>
      </pc:sldChg>
      <pc:sldChg chg="modSp add">
        <pc:chgData name="之 之" userId="ba1dfa21076b6ee1" providerId="LiveId" clId="{3344AAEF-EC62-4BEE-8F3F-83BC85A6F40F}" dt="2019-09-11T11:06:38.311" v="3325"/>
        <pc:sldMkLst>
          <pc:docMk/>
          <pc:sldMk cId="3692424244" sldId="269"/>
        </pc:sldMkLst>
        <pc:spChg chg="mod">
          <ac:chgData name="之 之" userId="ba1dfa21076b6ee1" providerId="LiveId" clId="{3344AAEF-EC62-4BEE-8F3F-83BC85A6F40F}" dt="2019-09-10T12:40:48.306" v="699" actId="20577"/>
          <ac:spMkLst>
            <pc:docMk/>
            <pc:sldMk cId="3692424244" sldId="269"/>
            <ac:spMk id="2" creationId="{5DBCEFAE-AE15-4120-B052-99D733FBDBDC}"/>
          </ac:spMkLst>
        </pc:spChg>
        <pc:spChg chg="mod">
          <ac:chgData name="之 之" userId="ba1dfa21076b6ee1" providerId="LiveId" clId="{3344AAEF-EC62-4BEE-8F3F-83BC85A6F40F}" dt="2019-09-11T11:06:38.311" v="3325"/>
          <ac:spMkLst>
            <pc:docMk/>
            <pc:sldMk cId="3692424244" sldId="269"/>
            <ac:spMk id="3" creationId="{10DDA639-F250-4D87-B424-32D74963E895}"/>
          </ac:spMkLst>
        </pc:spChg>
      </pc:sldChg>
      <pc:sldChg chg="addSp modSp add">
        <pc:chgData name="之 之" userId="ba1dfa21076b6ee1" providerId="LiveId" clId="{3344AAEF-EC62-4BEE-8F3F-83BC85A6F40F}" dt="2019-09-11T11:01:19.151" v="3077" actId="1076"/>
        <pc:sldMkLst>
          <pc:docMk/>
          <pc:sldMk cId="1242040916" sldId="270"/>
        </pc:sldMkLst>
        <pc:spChg chg="mod">
          <ac:chgData name="之 之" userId="ba1dfa21076b6ee1" providerId="LiveId" clId="{3344AAEF-EC62-4BEE-8F3F-83BC85A6F40F}" dt="2019-09-10T12:53:08.623" v="2176"/>
          <ac:spMkLst>
            <pc:docMk/>
            <pc:sldMk cId="1242040916" sldId="270"/>
            <ac:spMk id="2" creationId="{F60EE07B-FEB1-4F2B-8726-585DBA68E339}"/>
          </ac:spMkLst>
        </pc:spChg>
        <pc:spChg chg="mod">
          <ac:chgData name="之 之" userId="ba1dfa21076b6ee1" providerId="LiveId" clId="{3344AAEF-EC62-4BEE-8F3F-83BC85A6F40F}" dt="2019-09-10T12:57:38.008" v="2432"/>
          <ac:spMkLst>
            <pc:docMk/>
            <pc:sldMk cId="1242040916" sldId="270"/>
            <ac:spMk id="3" creationId="{7A76C1AF-D1E9-44EF-BA6F-67F61F409B07}"/>
          </ac:spMkLst>
        </pc:spChg>
        <pc:picChg chg="add mod">
          <ac:chgData name="之 之" userId="ba1dfa21076b6ee1" providerId="LiveId" clId="{3344AAEF-EC62-4BEE-8F3F-83BC85A6F40F}" dt="2019-09-11T11:01:19.151" v="3077" actId="1076"/>
          <ac:picMkLst>
            <pc:docMk/>
            <pc:sldMk cId="1242040916" sldId="270"/>
            <ac:picMk id="4" creationId="{3D6A3D43-C87E-4375-B0EF-BD5078536522}"/>
          </ac:picMkLst>
        </pc:picChg>
      </pc:sldChg>
      <pc:sldChg chg="modSp add">
        <pc:chgData name="之 之" userId="ba1dfa21076b6ee1" providerId="LiveId" clId="{3344AAEF-EC62-4BEE-8F3F-83BC85A6F40F}" dt="2019-09-10T13:10:48.766" v="3075"/>
        <pc:sldMkLst>
          <pc:docMk/>
          <pc:sldMk cId="2723727035" sldId="271"/>
        </pc:sldMkLst>
        <pc:spChg chg="mod">
          <ac:chgData name="之 之" userId="ba1dfa21076b6ee1" providerId="LiveId" clId="{3344AAEF-EC62-4BEE-8F3F-83BC85A6F40F}" dt="2019-09-10T12:57:56.149" v="2443"/>
          <ac:spMkLst>
            <pc:docMk/>
            <pc:sldMk cId="2723727035" sldId="271"/>
            <ac:spMk id="2" creationId="{F9E8B1E7-39E4-4864-B01E-DE6B808BDED1}"/>
          </ac:spMkLst>
        </pc:spChg>
        <pc:spChg chg="mod">
          <ac:chgData name="之 之" userId="ba1dfa21076b6ee1" providerId="LiveId" clId="{3344AAEF-EC62-4BEE-8F3F-83BC85A6F40F}" dt="2019-09-10T13:10:48.766" v="3075"/>
          <ac:spMkLst>
            <pc:docMk/>
            <pc:sldMk cId="2723727035" sldId="271"/>
            <ac:spMk id="3" creationId="{C4EE5590-C9DA-4A3D-9FD8-FC00D4C3784A}"/>
          </ac:spMkLst>
        </pc:spChg>
      </pc:sldChg>
      <pc:sldChg chg="addSp modSp add">
        <pc:chgData name="之 之" userId="ba1dfa21076b6ee1" providerId="LiveId" clId="{3344AAEF-EC62-4BEE-8F3F-83BC85A6F40F}" dt="2019-09-11T11:03:39.452" v="3149" actId="1076"/>
        <pc:sldMkLst>
          <pc:docMk/>
          <pc:sldMk cId="1774618284" sldId="272"/>
        </pc:sldMkLst>
        <pc:spChg chg="mod">
          <ac:chgData name="之 之" userId="ba1dfa21076b6ee1" providerId="LiveId" clId="{3344AAEF-EC62-4BEE-8F3F-83BC85A6F40F}" dt="2019-09-11T11:02:48.801" v="3100"/>
          <ac:spMkLst>
            <pc:docMk/>
            <pc:sldMk cId="1774618284" sldId="272"/>
            <ac:spMk id="2" creationId="{74CA025B-EF8C-42DE-A378-8D8E694AF567}"/>
          </ac:spMkLst>
        </pc:spChg>
        <pc:spChg chg="mod">
          <ac:chgData name="之 之" userId="ba1dfa21076b6ee1" providerId="LiveId" clId="{3344AAEF-EC62-4BEE-8F3F-83BC85A6F40F}" dt="2019-09-11T11:03:07.985" v="3142"/>
          <ac:spMkLst>
            <pc:docMk/>
            <pc:sldMk cId="1774618284" sldId="272"/>
            <ac:spMk id="3" creationId="{2A6DAAE6-072E-4B55-8E41-18502D8F3DC2}"/>
          </ac:spMkLst>
        </pc:spChg>
        <pc:picChg chg="add mod modCrop">
          <ac:chgData name="之 之" userId="ba1dfa21076b6ee1" providerId="LiveId" clId="{3344AAEF-EC62-4BEE-8F3F-83BC85A6F40F}" dt="2019-09-11T11:03:39.452" v="3149" actId="1076"/>
          <ac:picMkLst>
            <pc:docMk/>
            <pc:sldMk cId="1774618284" sldId="272"/>
            <ac:picMk id="5" creationId="{F7A8FAF5-87F4-4031-8B3F-773DF3E7BD0C}"/>
          </ac:picMkLst>
        </pc:picChg>
      </pc:sldChg>
      <pc:sldChg chg="addSp delSp modSp add">
        <pc:chgData name="之 之" userId="ba1dfa21076b6ee1" providerId="LiveId" clId="{3344AAEF-EC62-4BEE-8F3F-83BC85A6F40F}" dt="2019-09-11T11:06:03.327" v="3301"/>
        <pc:sldMkLst>
          <pc:docMk/>
          <pc:sldMk cId="3411514722" sldId="273"/>
        </pc:sldMkLst>
        <pc:spChg chg="mod">
          <ac:chgData name="之 之" userId="ba1dfa21076b6ee1" providerId="LiveId" clId="{3344AAEF-EC62-4BEE-8F3F-83BC85A6F40F}" dt="2019-09-11T11:04:10.477" v="3163"/>
          <ac:spMkLst>
            <pc:docMk/>
            <pc:sldMk cId="3411514722" sldId="273"/>
            <ac:spMk id="2" creationId="{0ECB0AD3-5DC3-4CD3-A2D4-EB937290CDDC}"/>
          </ac:spMkLst>
        </pc:spChg>
        <pc:spChg chg="del">
          <ac:chgData name="之 之" userId="ba1dfa21076b6ee1" providerId="LiveId" clId="{3344AAEF-EC62-4BEE-8F3F-83BC85A6F40F}" dt="2019-09-11T11:04:11.737" v="3164"/>
          <ac:spMkLst>
            <pc:docMk/>
            <pc:sldMk cId="3411514722" sldId="273"/>
            <ac:spMk id="3" creationId="{5B3EA8EF-A380-45DC-961B-41FE9CC0D960}"/>
          </ac:spMkLst>
        </pc:spChg>
        <pc:spChg chg="add del mod">
          <ac:chgData name="之 之" userId="ba1dfa21076b6ee1" providerId="LiveId" clId="{3344AAEF-EC62-4BEE-8F3F-83BC85A6F40F}" dt="2019-09-11T11:04:52.882" v="3168" actId="478"/>
          <ac:spMkLst>
            <pc:docMk/>
            <pc:sldMk cId="3411514722" sldId="273"/>
            <ac:spMk id="5" creationId="{CFF652B2-A9DA-4B40-A868-1EB396985751}"/>
          </ac:spMkLst>
        </pc:spChg>
        <pc:spChg chg="add mod">
          <ac:chgData name="之 之" userId="ba1dfa21076b6ee1" providerId="LiveId" clId="{3344AAEF-EC62-4BEE-8F3F-83BC85A6F40F}" dt="2019-09-11T11:06:03.327" v="3301"/>
          <ac:spMkLst>
            <pc:docMk/>
            <pc:sldMk cId="3411514722" sldId="273"/>
            <ac:spMk id="6" creationId="{9C845BA0-2BEE-4E9D-A742-90B1F7891D40}"/>
          </ac:spMkLst>
        </pc:spChg>
        <pc:picChg chg="add mod">
          <ac:chgData name="之 之" userId="ba1dfa21076b6ee1" providerId="LiveId" clId="{3344AAEF-EC62-4BEE-8F3F-83BC85A6F40F}" dt="2019-09-11T11:04:16.963" v="3165" actId="1076"/>
          <ac:picMkLst>
            <pc:docMk/>
            <pc:sldMk cId="3411514722" sldId="273"/>
            <ac:picMk id="4" creationId="{FF97B552-7EB0-426A-9094-26BCD47D506D}"/>
          </ac:picMkLst>
        </pc:picChg>
      </pc:sldChg>
      <pc:sldChg chg="addSp delSp modSp add addCm delCm">
        <pc:chgData name="之 之" userId="ba1dfa21076b6ee1" providerId="LiveId" clId="{3344AAEF-EC62-4BEE-8F3F-83BC85A6F40F}" dt="2019-09-11T11:09:38.830" v="3409"/>
        <pc:sldMkLst>
          <pc:docMk/>
          <pc:sldMk cId="3591805110" sldId="274"/>
        </pc:sldMkLst>
        <pc:spChg chg="del">
          <ac:chgData name="之 之" userId="ba1dfa21076b6ee1" providerId="LiveId" clId="{3344AAEF-EC62-4BEE-8F3F-83BC85A6F40F}" dt="2019-09-11T11:07:02.318" v="3330" actId="478"/>
          <ac:spMkLst>
            <pc:docMk/>
            <pc:sldMk cId="3591805110" sldId="274"/>
            <ac:spMk id="2" creationId="{8EFC7C06-86E7-4052-B0C1-13D749BCDF8C}"/>
          </ac:spMkLst>
        </pc:spChg>
        <pc:spChg chg="del">
          <ac:chgData name="之 之" userId="ba1dfa21076b6ee1" providerId="LiveId" clId="{3344AAEF-EC62-4BEE-8F3F-83BC85A6F40F}" dt="2019-09-11T11:06:55.765" v="3327" actId="478"/>
          <ac:spMkLst>
            <pc:docMk/>
            <pc:sldMk cId="3591805110" sldId="274"/>
            <ac:spMk id="3" creationId="{12DCCE62-CE70-4A6F-A7BF-85876EA669D4}"/>
          </ac:spMkLst>
        </pc:spChg>
        <pc:spChg chg="add mod">
          <ac:chgData name="之 之" userId="ba1dfa21076b6ee1" providerId="LiveId" clId="{3344AAEF-EC62-4BEE-8F3F-83BC85A6F40F}" dt="2019-09-11T11:09:19.152" v="3361" actId="122"/>
          <ac:spMkLst>
            <pc:docMk/>
            <pc:sldMk cId="3591805110" sldId="274"/>
            <ac:spMk id="6" creationId="{61326486-42AA-45EF-A484-5222EB5B0EEE}"/>
          </ac:spMkLst>
        </pc:spChg>
        <pc:spChg chg="add mod">
          <ac:chgData name="之 之" userId="ba1dfa21076b6ee1" providerId="LiveId" clId="{3344AAEF-EC62-4BEE-8F3F-83BC85A6F40F}" dt="2019-09-11T11:09:38.830" v="3409"/>
          <ac:spMkLst>
            <pc:docMk/>
            <pc:sldMk cId="3591805110" sldId="274"/>
            <ac:spMk id="7" creationId="{C056EC75-B73A-4032-A843-F0C440FD9CA6}"/>
          </ac:spMkLst>
        </pc:spChg>
        <pc:picChg chg="add mod">
          <ac:chgData name="之 之" userId="ba1dfa21076b6ee1" providerId="LiveId" clId="{3344AAEF-EC62-4BEE-8F3F-83BC85A6F40F}" dt="2019-09-11T11:09:31.063" v="3391" actId="1035"/>
          <ac:picMkLst>
            <pc:docMk/>
            <pc:sldMk cId="3591805110" sldId="274"/>
            <ac:picMk id="4" creationId="{26CCB086-26A8-4B73-83CE-4F320FB89A76}"/>
          </ac:picMkLst>
        </pc:picChg>
        <pc:picChg chg="add mod">
          <ac:chgData name="之 之" userId="ba1dfa21076b6ee1" providerId="LiveId" clId="{3344AAEF-EC62-4BEE-8F3F-83BC85A6F40F}" dt="2019-09-11T11:07:17.586" v="3332" actId="1076"/>
          <ac:picMkLst>
            <pc:docMk/>
            <pc:sldMk cId="3591805110" sldId="274"/>
            <ac:picMk id="5" creationId="{0688CE4F-CB23-4738-95DD-84924E35D6EB}"/>
          </ac:picMkLst>
        </pc:picChg>
      </pc:sldChg>
      <pc:sldChg chg="addSp delSp modSp add">
        <pc:chgData name="之 之" userId="ba1dfa21076b6ee1" providerId="LiveId" clId="{3344AAEF-EC62-4BEE-8F3F-83BC85A6F40F}" dt="2019-09-11T11:12:00.603" v="3461" actId="1076"/>
        <pc:sldMkLst>
          <pc:docMk/>
          <pc:sldMk cId="3532890286" sldId="275"/>
        </pc:sldMkLst>
        <pc:spChg chg="mod">
          <ac:chgData name="之 之" userId="ba1dfa21076b6ee1" providerId="LiveId" clId="{3344AAEF-EC62-4BEE-8F3F-83BC85A6F40F}" dt="2019-09-11T11:11:29.520" v="3458"/>
          <ac:spMkLst>
            <pc:docMk/>
            <pc:sldMk cId="3532890286" sldId="275"/>
            <ac:spMk id="2" creationId="{CD898E63-6CA7-4137-B200-3D827FD10FF5}"/>
          </ac:spMkLst>
        </pc:spChg>
        <pc:spChg chg="del">
          <ac:chgData name="之 之" userId="ba1dfa21076b6ee1" providerId="LiveId" clId="{3344AAEF-EC62-4BEE-8F3F-83BC85A6F40F}" dt="2019-09-11T11:11:32.892" v="3459" actId="478"/>
          <ac:spMkLst>
            <pc:docMk/>
            <pc:sldMk cId="3532890286" sldId="275"/>
            <ac:spMk id="3" creationId="{721D77C7-4736-4A93-AC0E-D038704991A6}"/>
          </ac:spMkLst>
        </pc:spChg>
        <pc:picChg chg="add mod">
          <ac:chgData name="之 之" userId="ba1dfa21076b6ee1" providerId="LiveId" clId="{3344AAEF-EC62-4BEE-8F3F-83BC85A6F40F}" dt="2019-09-11T11:12:00.603" v="3461" actId="1076"/>
          <ac:picMkLst>
            <pc:docMk/>
            <pc:sldMk cId="3532890286" sldId="275"/>
            <ac:picMk id="4" creationId="{ED6094E7-50D5-4A5C-9188-ACA8DF37E8EF}"/>
          </ac:picMkLst>
        </pc:picChg>
      </pc:sldChg>
      <pc:sldChg chg="addSp delSp modSp add">
        <pc:chgData name="之 之" userId="ba1dfa21076b6ee1" providerId="LiveId" clId="{3344AAEF-EC62-4BEE-8F3F-83BC85A6F40F}" dt="2019-09-11T11:21:18.620" v="3491" actId="1076"/>
        <pc:sldMkLst>
          <pc:docMk/>
          <pc:sldMk cId="1709449703" sldId="276"/>
        </pc:sldMkLst>
        <pc:spChg chg="mod">
          <ac:chgData name="之 之" userId="ba1dfa21076b6ee1" providerId="LiveId" clId="{3344AAEF-EC62-4BEE-8F3F-83BC85A6F40F}" dt="2019-09-11T11:19:39.699" v="3480"/>
          <ac:spMkLst>
            <pc:docMk/>
            <pc:sldMk cId="1709449703" sldId="276"/>
            <ac:spMk id="2" creationId="{A156EADE-C5F0-442B-BE69-D21EBCF88FAE}"/>
          </ac:spMkLst>
        </pc:spChg>
        <pc:spChg chg="del">
          <ac:chgData name="之 之" userId="ba1dfa21076b6ee1" providerId="LiveId" clId="{3344AAEF-EC62-4BEE-8F3F-83BC85A6F40F}" dt="2019-09-11T11:19:41.940" v="3481" actId="478"/>
          <ac:spMkLst>
            <pc:docMk/>
            <pc:sldMk cId="1709449703" sldId="276"/>
            <ac:spMk id="3" creationId="{4790D187-1966-41E3-8040-02D3158D542B}"/>
          </ac:spMkLst>
        </pc:spChg>
        <pc:picChg chg="add del mod">
          <ac:chgData name="之 之" userId="ba1dfa21076b6ee1" providerId="LiveId" clId="{3344AAEF-EC62-4BEE-8F3F-83BC85A6F40F}" dt="2019-09-11T11:20:55.851" v="3488" actId="478"/>
          <ac:picMkLst>
            <pc:docMk/>
            <pc:sldMk cId="1709449703" sldId="276"/>
            <ac:picMk id="5" creationId="{3CE7140D-BC1A-4615-8AA9-0A865D21E531}"/>
          </ac:picMkLst>
        </pc:picChg>
        <pc:picChg chg="add mod">
          <ac:chgData name="之 之" userId="ba1dfa21076b6ee1" providerId="LiveId" clId="{3344AAEF-EC62-4BEE-8F3F-83BC85A6F40F}" dt="2019-09-11T11:21:18.620" v="3491" actId="1076"/>
          <ac:picMkLst>
            <pc:docMk/>
            <pc:sldMk cId="1709449703" sldId="276"/>
            <ac:picMk id="6" creationId="{29FA6798-BD77-423C-BF51-2D2906757A7A}"/>
          </ac:picMkLst>
        </pc:picChg>
      </pc:sldChg>
    </pc:docChg>
  </pc:docChgLst>
  <pc:docChgLst>
    <pc:chgData name="之 之" userId="ba1dfa21076b6ee1" providerId="LiveId" clId="{A43410A5-7F8D-4F6D-9921-54AC5539BEC5}"/>
    <pc:docChg chg="undo custSel addSld delSld modSld sldOrd">
      <pc:chgData name="之 之" userId="ba1dfa21076b6ee1" providerId="LiveId" clId="{A43410A5-7F8D-4F6D-9921-54AC5539BEC5}" dt="2019-09-04T11:11:15.594" v="6789" actId="20577"/>
      <pc:docMkLst>
        <pc:docMk/>
      </pc:docMkLst>
      <pc:sldChg chg="add del">
        <pc:chgData name="之 之" userId="ba1dfa21076b6ee1" providerId="LiveId" clId="{A43410A5-7F8D-4F6D-9921-54AC5539BEC5}" dt="2019-09-03T14:44:38.941" v="2" actId="2696"/>
        <pc:sldMkLst>
          <pc:docMk/>
          <pc:sldMk cId="2037301866" sldId="256"/>
        </pc:sldMkLst>
      </pc:sldChg>
      <pc:sldChg chg="modSp add">
        <pc:chgData name="之 之" userId="ba1dfa21076b6ee1" providerId="LiveId" clId="{A43410A5-7F8D-4F6D-9921-54AC5539BEC5}" dt="2019-09-03T14:44:50.154" v="34" actId="20577"/>
        <pc:sldMkLst>
          <pc:docMk/>
          <pc:sldMk cId="3061634409" sldId="257"/>
        </pc:sldMkLst>
        <pc:spChg chg="mod">
          <ac:chgData name="之 之" userId="ba1dfa21076b6ee1" providerId="LiveId" clId="{A43410A5-7F8D-4F6D-9921-54AC5539BEC5}" dt="2019-09-03T14:44:50.154" v="34" actId="20577"/>
          <ac:spMkLst>
            <pc:docMk/>
            <pc:sldMk cId="3061634409" sldId="257"/>
            <ac:spMk id="2" creationId="{AB3A7E94-D124-4D11-AA1C-2F87A2D21C39}"/>
          </ac:spMkLst>
        </pc:spChg>
      </pc:sldChg>
      <pc:sldChg chg="modSp add">
        <pc:chgData name="之 之" userId="ba1dfa21076b6ee1" providerId="LiveId" clId="{A43410A5-7F8D-4F6D-9921-54AC5539BEC5}" dt="2019-09-03T15:23:40.429" v="770" actId="1076"/>
        <pc:sldMkLst>
          <pc:docMk/>
          <pc:sldMk cId="2767700977" sldId="258"/>
        </pc:sldMkLst>
        <pc:spChg chg="mod">
          <ac:chgData name="之 之" userId="ba1dfa21076b6ee1" providerId="LiveId" clId="{A43410A5-7F8D-4F6D-9921-54AC5539BEC5}" dt="2019-09-03T15:01:46.171" v="61"/>
          <ac:spMkLst>
            <pc:docMk/>
            <pc:sldMk cId="2767700977" sldId="258"/>
            <ac:spMk id="2" creationId="{56B67903-6267-432E-917D-F391B1794488}"/>
          </ac:spMkLst>
        </pc:spChg>
        <pc:spChg chg="mod">
          <ac:chgData name="之 之" userId="ba1dfa21076b6ee1" providerId="LiveId" clId="{A43410A5-7F8D-4F6D-9921-54AC5539BEC5}" dt="2019-09-03T15:23:40.429" v="770" actId="1076"/>
          <ac:spMkLst>
            <pc:docMk/>
            <pc:sldMk cId="2767700977" sldId="258"/>
            <ac:spMk id="3" creationId="{5431D9A2-01ED-477B-A237-B8AC1446D77F}"/>
          </ac:spMkLst>
        </pc:spChg>
      </pc:sldChg>
      <pc:sldChg chg="modSp add ord">
        <pc:chgData name="之 之" userId="ba1dfa21076b6ee1" providerId="LiveId" clId="{A43410A5-7F8D-4F6D-9921-54AC5539BEC5}" dt="2019-09-03T16:10:12.563" v="3231"/>
        <pc:sldMkLst>
          <pc:docMk/>
          <pc:sldMk cId="905434382" sldId="259"/>
        </pc:sldMkLst>
        <pc:spChg chg="mod">
          <ac:chgData name="之 之" userId="ba1dfa21076b6ee1" providerId="LiveId" clId="{A43410A5-7F8D-4F6D-9921-54AC5539BEC5}" dt="2019-09-03T15:27:30.322" v="937"/>
          <ac:spMkLst>
            <pc:docMk/>
            <pc:sldMk cId="905434382" sldId="259"/>
            <ac:spMk id="2" creationId="{29A5DF0E-F137-4BD4-BBFA-4A8037081E1A}"/>
          </ac:spMkLst>
        </pc:spChg>
        <pc:spChg chg="mod">
          <ac:chgData name="之 之" userId="ba1dfa21076b6ee1" providerId="LiveId" clId="{A43410A5-7F8D-4F6D-9921-54AC5539BEC5}" dt="2019-09-03T15:34:26.329" v="1545"/>
          <ac:spMkLst>
            <pc:docMk/>
            <pc:sldMk cId="905434382" sldId="259"/>
            <ac:spMk id="3" creationId="{86BFA4D3-F2DE-43D0-BFB0-C23697A071C0}"/>
          </ac:spMkLst>
        </pc:spChg>
      </pc:sldChg>
      <pc:sldChg chg="addSp delSp modSp add ord">
        <pc:chgData name="之 之" userId="ba1dfa21076b6ee1" providerId="LiveId" clId="{A43410A5-7F8D-4F6D-9921-54AC5539BEC5}" dt="2019-09-03T15:58:58.838" v="2635" actId="14100"/>
        <pc:sldMkLst>
          <pc:docMk/>
          <pc:sldMk cId="362546598" sldId="260"/>
        </pc:sldMkLst>
        <pc:spChg chg="mod">
          <ac:chgData name="之 之" userId="ba1dfa21076b6ee1" providerId="LiveId" clId="{A43410A5-7F8D-4F6D-9921-54AC5539BEC5}" dt="2019-09-03T15:40:42.614" v="1564"/>
          <ac:spMkLst>
            <pc:docMk/>
            <pc:sldMk cId="362546598" sldId="260"/>
            <ac:spMk id="2" creationId="{232434D5-B2E5-40B8-8F4A-7A15AE50F981}"/>
          </ac:spMkLst>
        </pc:spChg>
        <pc:spChg chg="mod">
          <ac:chgData name="之 之" userId="ba1dfa21076b6ee1" providerId="LiveId" clId="{A43410A5-7F8D-4F6D-9921-54AC5539BEC5}" dt="2019-09-03T15:58:58.838" v="2635" actId="14100"/>
          <ac:spMkLst>
            <pc:docMk/>
            <pc:sldMk cId="362546598" sldId="260"/>
            <ac:spMk id="3" creationId="{6BE78372-FA10-40D8-A28A-F8A5A75B9FF6}"/>
          </ac:spMkLst>
        </pc:spChg>
        <pc:spChg chg="add del">
          <ac:chgData name="之 之" userId="ba1dfa21076b6ee1" providerId="LiveId" clId="{A43410A5-7F8D-4F6D-9921-54AC5539BEC5}" dt="2019-09-03T15:44:50.793" v="1861"/>
          <ac:spMkLst>
            <pc:docMk/>
            <pc:sldMk cId="362546598" sldId="260"/>
            <ac:spMk id="4" creationId="{0F126E15-B7A2-401E-AE26-467E1C9E52BF}"/>
          </ac:spMkLst>
        </pc:spChg>
        <pc:spChg chg="add del">
          <ac:chgData name="之 之" userId="ba1dfa21076b6ee1" providerId="LiveId" clId="{A43410A5-7F8D-4F6D-9921-54AC5539BEC5}" dt="2019-09-03T15:49:02.864" v="2031"/>
          <ac:spMkLst>
            <pc:docMk/>
            <pc:sldMk cId="362546598" sldId="260"/>
            <ac:spMk id="5" creationId="{08B202B2-7623-4012-B0A0-1245D98797BD}"/>
          </ac:spMkLst>
        </pc:spChg>
      </pc:sldChg>
      <pc:sldChg chg="addSp delSp modSp add">
        <pc:chgData name="之 之" userId="ba1dfa21076b6ee1" providerId="LiveId" clId="{A43410A5-7F8D-4F6D-9921-54AC5539BEC5}" dt="2019-09-03T16:27:37.997" v="4345" actId="14100"/>
        <pc:sldMkLst>
          <pc:docMk/>
          <pc:sldMk cId="3539509396" sldId="261"/>
        </pc:sldMkLst>
        <pc:spChg chg="mod">
          <ac:chgData name="之 之" userId="ba1dfa21076b6ee1" providerId="LiveId" clId="{A43410A5-7F8D-4F6D-9921-54AC5539BEC5}" dt="2019-09-03T15:57:59.299" v="2634" actId="20577"/>
          <ac:spMkLst>
            <pc:docMk/>
            <pc:sldMk cId="3539509396" sldId="261"/>
            <ac:spMk id="2" creationId="{2274ECD5-4F9A-4BCB-B07B-01F4287AD2EE}"/>
          </ac:spMkLst>
        </pc:spChg>
        <pc:spChg chg="mod">
          <ac:chgData name="之 之" userId="ba1dfa21076b6ee1" providerId="LiveId" clId="{A43410A5-7F8D-4F6D-9921-54AC5539BEC5}" dt="2019-09-03T16:27:37.997" v="4345" actId="14100"/>
          <ac:spMkLst>
            <pc:docMk/>
            <pc:sldMk cId="3539509396" sldId="261"/>
            <ac:spMk id="3" creationId="{5C044CC9-C40A-4BAB-9A8E-05082987BA06}"/>
          </ac:spMkLst>
        </pc:spChg>
        <pc:spChg chg="add del">
          <ac:chgData name="之 之" userId="ba1dfa21076b6ee1" providerId="LiveId" clId="{A43410A5-7F8D-4F6D-9921-54AC5539BEC5}" dt="2019-09-03T16:13:58.636" v="3490"/>
          <ac:spMkLst>
            <pc:docMk/>
            <pc:sldMk cId="3539509396" sldId="261"/>
            <ac:spMk id="4" creationId="{3EBCECD7-4B50-41A9-AC7B-AA484A1E8C39}"/>
          </ac:spMkLst>
        </pc:spChg>
      </pc:sldChg>
      <pc:sldChg chg="modSp add">
        <pc:chgData name="之 之" userId="ba1dfa21076b6ee1" providerId="LiveId" clId="{A43410A5-7F8D-4F6D-9921-54AC5539BEC5}" dt="2019-09-03T16:38:48.781" v="4435"/>
        <pc:sldMkLst>
          <pc:docMk/>
          <pc:sldMk cId="3083916267" sldId="262"/>
        </pc:sldMkLst>
        <pc:spChg chg="mod">
          <ac:chgData name="之 之" userId="ba1dfa21076b6ee1" providerId="LiveId" clId="{A43410A5-7F8D-4F6D-9921-54AC5539BEC5}" dt="2019-09-03T15:59:40.060" v="2681" actId="20577"/>
          <ac:spMkLst>
            <pc:docMk/>
            <pc:sldMk cId="3083916267" sldId="262"/>
            <ac:spMk id="2" creationId="{8A6A5960-1944-4B12-9FDF-9E55AC57A82D}"/>
          </ac:spMkLst>
        </pc:spChg>
        <pc:spChg chg="mod">
          <ac:chgData name="之 之" userId="ba1dfa21076b6ee1" providerId="LiveId" clId="{A43410A5-7F8D-4F6D-9921-54AC5539BEC5}" dt="2019-09-03T16:38:48.781" v="4435"/>
          <ac:spMkLst>
            <pc:docMk/>
            <pc:sldMk cId="3083916267" sldId="262"/>
            <ac:spMk id="3" creationId="{070E8076-8613-40C6-A15A-29D1571BE5AD}"/>
          </ac:spMkLst>
        </pc:spChg>
      </pc:sldChg>
      <pc:sldChg chg="modSp add">
        <pc:chgData name="之 之" userId="ba1dfa21076b6ee1" providerId="LiveId" clId="{A43410A5-7F8D-4F6D-9921-54AC5539BEC5}" dt="2019-09-03T16:26:37.113" v="4342" actId="20577"/>
        <pc:sldMkLst>
          <pc:docMk/>
          <pc:sldMk cId="251273877" sldId="263"/>
        </pc:sldMkLst>
        <pc:spChg chg="mod">
          <ac:chgData name="之 之" userId="ba1dfa21076b6ee1" providerId="LiveId" clId="{A43410A5-7F8D-4F6D-9921-54AC5539BEC5}" dt="2019-09-03T16:19:06.132" v="3881" actId="20577"/>
          <ac:spMkLst>
            <pc:docMk/>
            <pc:sldMk cId="251273877" sldId="263"/>
            <ac:spMk id="2" creationId="{24B30A27-D648-401E-9C6B-DECF6CB19339}"/>
          </ac:spMkLst>
        </pc:spChg>
        <pc:spChg chg="mod">
          <ac:chgData name="之 之" userId="ba1dfa21076b6ee1" providerId="LiveId" clId="{A43410A5-7F8D-4F6D-9921-54AC5539BEC5}" dt="2019-09-03T16:26:37.113" v="4342" actId="20577"/>
          <ac:spMkLst>
            <pc:docMk/>
            <pc:sldMk cId="251273877" sldId="263"/>
            <ac:spMk id="3" creationId="{7B38FC57-FAA9-45E0-9720-36AD6ABC0BFC}"/>
          </ac:spMkLst>
        </pc:spChg>
      </pc:sldChg>
      <pc:sldChg chg="modSp add">
        <pc:chgData name="之 之" userId="ba1dfa21076b6ee1" providerId="LiveId" clId="{A43410A5-7F8D-4F6D-9921-54AC5539BEC5}" dt="2019-09-03T17:21:33.365" v="4611" actId="207"/>
        <pc:sldMkLst>
          <pc:docMk/>
          <pc:sldMk cId="1555153532" sldId="264"/>
        </pc:sldMkLst>
        <pc:spChg chg="mod">
          <ac:chgData name="之 之" userId="ba1dfa21076b6ee1" providerId="LiveId" clId="{A43410A5-7F8D-4F6D-9921-54AC5539BEC5}" dt="2019-09-03T17:19:40.412" v="4471"/>
          <ac:spMkLst>
            <pc:docMk/>
            <pc:sldMk cId="1555153532" sldId="264"/>
            <ac:spMk id="2" creationId="{440E323B-0CCD-4598-8AE9-28987423D2DF}"/>
          </ac:spMkLst>
        </pc:spChg>
        <pc:spChg chg="mod">
          <ac:chgData name="之 之" userId="ba1dfa21076b6ee1" providerId="LiveId" clId="{A43410A5-7F8D-4F6D-9921-54AC5539BEC5}" dt="2019-09-03T17:21:33.365" v="4611" actId="207"/>
          <ac:spMkLst>
            <pc:docMk/>
            <pc:sldMk cId="1555153532" sldId="264"/>
            <ac:spMk id="3" creationId="{0308F184-8685-4B93-AFB8-6769F9F8B240}"/>
          </ac:spMkLst>
        </pc:spChg>
      </pc:sldChg>
      <pc:sldChg chg="modSp add">
        <pc:chgData name="之 之" userId="ba1dfa21076b6ee1" providerId="LiveId" clId="{A43410A5-7F8D-4F6D-9921-54AC5539BEC5}" dt="2019-09-04T09:42:23.494" v="4944"/>
        <pc:sldMkLst>
          <pc:docMk/>
          <pc:sldMk cId="2491273289" sldId="265"/>
        </pc:sldMkLst>
        <pc:spChg chg="mod">
          <ac:chgData name="之 之" userId="ba1dfa21076b6ee1" providerId="LiveId" clId="{A43410A5-7F8D-4F6D-9921-54AC5539BEC5}" dt="2019-09-03T17:22:10.798" v="4621"/>
          <ac:spMkLst>
            <pc:docMk/>
            <pc:sldMk cId="2491273289" sldId="265"/>
            <ac:spMk id="2" creationId="{307FC445-0C29-40B8-807D-10F2B8F89EB0}"/>
          </ac:spMkLst>
        </pc:spChg>
        <pc:spChg chg="mod">
          <ac:chgData name="之 之" userId="ba1dfa21076b6ee1" providerId="LiveId" clId="{A43410A5-7F8D-4F6D-9921-54AC5539BEC5}" dt="2019-09-04T09:42:23.494" v="4944"/>
          <ac:spMkLst>
            <pc:docMk/>
            <pc:sldMk cId="2491273289" sldId="265"/>
            <ac:spMk id="3" creationId="{86B319D7-ECB2-429C-AB6D-854C6BC37F8D}"/>
          </ac:spMkLst>
        </pc:spChg>
      </pc:sldChg>
      <pc:sldChg chg="modSp add">
        <pc:chgData name="之 之" userId="ba1dfa21076b6ee1" providerId="LiveId" clId="{A43410A5-7F8D-4F6D-9921-54AC5539BEC5}" dt="2019-09-04T09:48:25.722" v="5244"/>
        <pc:sldMkLst>
          <pc:docMk/>
          <pc:sldMk cId="3135837838" sldId="266"/>
        </pc:sldMkLst>
        <pc:spChg chg="mod">
          <ac:chgData name="之 之" userId="ba1dfa21076b6ee1" providerId="LiveId" clId="{A43410A5-7F8D-4F6D-9921-54AC5539BEC5}" dt="2019-09-03T17:22:29.024" v="4630"/>
          <ac:spMkLst>
            <pc:docMk/>
            <pc:sldMk cId="3135837838" sldId="266"/>
            <ac:spMk id="2" creationId="{D401C140-3A44-4EBE-86B7-D686A2E50611}"/>
          </ac:spMkLst>
        </pc:spChg>
        <pc:spChg chg="mod">
          <ac:chgData name="之 之" userId="ba1dfa21076b6ee1" providerId="LiveId" clId="{A43410A5-7F8D-4F6D-9921-54AC5539BEC5}" dt="2019-09-04T09:48:25.722" v="5244"/>
          <ac:spMkLst>
            <pc:docMk/>
            <pc:sldMk cId="3135837838" sldId="266"/>
            <ac:spMk id="3" creationId="{08546C62-44CE-497C-9EB2-AE0A358F7851}"/>
          </ac:spMkLst>
        </pc:spChg>
      </pc:sldChg>
      <pc:sldChg chg="modSp add">
        <pc:chgData name="之 之" userId="ba1dfa21076b6ee1" providerId="LiveId" clId="{A43410A5-7F8D-4F6D-9921-54AC5539BEC5}" dt="2019-09-04T10:41:55.553" v="6775" actId="5793"/>
        <pc:sldMkLst>
          <pc:docMk/>
          <pc:sldMk cId="2133676879" sldId="267"/>
        </pc:sldMkLst>
        <pc:spChg chg="mod">
          <ac:chgData name="之 之" userId="ba1dfa21076b6ee1" providerId="LiveId" clId="{A43410A5-7F8D-4F6D-9921-54AC5539BEC5}" dt="2019-09-04T10:14:19.520" v="5262" actId="20577"/>
          <ac:spMkLst>
            <pc:docMk/>
            <pc:sldMk cId="2133676879" sldId="267"/>
            <ac:spMk id="2" creationId="{7FCA62BB-1354-4D81-936B-CD3466560015}"/>
          </ac:spMkLst>
        </pc:spChg>
        <pc:spChg chg="mod">
          <ac:chgData name="之 之" userId="ba1dfa21076b6ee1" providerId="LiveId" clId="{A43410A5-7F8D-4F6D-9921-54AC5539BEC5}" dt="2019-09-04T10:41:55.553" v="6775" actId="5793"/>
          <ac:spMkLst>
            <pc:docMk/>
            <pc:sldMk cId="2133676879" sldId="267"/>
            <ac:spMk id="3" creationId="{386D6FF7-9839-42DB-BB0D-D03FC20C001B}"/>
          </ac:spMkLst>
        </pc:spChg>
      </pc:sldChg>
      <pc:sldChg chg="modSp add">
        <pc:chgData name="之 之" userId="ba1dfa21076b6ee1" providerId="LiveId" clId="{A43410A5-7F8D-4F6D-9921-54AC5539BEC5}" dt="2019-09-04T11:11:15.594" v="6789" actId="20577"/>
        <pc:sldMkLst>
          <pc:docMk/>
          <pc:sldMk cId="1597150347" sldId="268"/>
        </pc:sldMkLst>
        <pc:spChg chg="mod">
          <ac:chgData name="之 之" userId="ba1dfa21076b6ee1" providerId="LiveId" clId="{A43410A5-7F8D-4F6D-9921-54AC5539BEC5}" dt="2019-09-04T10:31:39.511" v="5282" actId="20577"/>
          <ac:spMkLst>
            <pc:docMk/>
            <pc:sldMk cId="1597150347" sldId="268"/>
            <ac:spMk id="2" creationId="{B09140A6-0221-4879-A4EC-254CA43AD02B}"/>
          </ac:spMkLst>
        </pc:spChg>
        <pc:spChg chg="mod">
          <ac:chgData name="之 之" userId="ba1dfa21076b6ee1" providerId="LiveId" clId="{A43410A5-7F8D-4F6D-9921-54AC5539BEC5}" dt="2019-09-04T11:11:15.594" v="6789" actId="20577"/>
          <ac:spMkLst>
            <pc:docMk/>
            <pc:sldMk cId="1597150347" sldId="268"/>
            <ac:spMk id="3" creationId="{B0B05F4A-8FF1-4BE5-BA0A-FDAEAD43B4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E25F2-EADF-4951-A03A-71738C46286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95B8-CC5E-4B9A-A11E-08BCEDC55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6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95B8-CC5E-4B9A-A11E-08BCEDC558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6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7AF6-2BE4-450C-AC46-77159DD6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68B2D-7B10-4EE6-9700-412A232FE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DAB14-DCE3-437B-8216-33EA8760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88D36-FC5A-4199-9403-A65834EE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D36EB-5E8E-4DB6-BC63-433E9F58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29C16-D34C-4DA0-9E61-87DF200D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99B06-3042-485B-90BC-CAFF27D9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DF25B-8EA9-4B8B-9EC4-D40DB873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C3EFA-118B-494E-BA3F-41D8DB98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FEF9F-8901-454F-B730-AD02109A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714E8-B2F8-451D-9575-6267E08EF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1BF6B-0E58-4A40-B285-9263245F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6B4A-0CD5-48BA-AEE8-88E6E788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7FBFB-B7F6-4883-927B-1E6257E4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4B05-7304-4D2A-8E06-82DCF3C9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55CCA-768F-4660-934E-8B0F52E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1DCC5-1235-49F4-B13C-AE203061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8FFE0-EF19-4E53-B73B-CBF57E81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348EF-1FCE-4744-815F-58A10551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8F423-73D3-4653-B068-EA7CFF48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DC214-8E7F-436E-843E-F9F61DF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DD633-C413-4CC0-B59C-06F36ECC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D8CFE-B6E8-4832-844C-C5668182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6F1FD-F0D8-4A7A-A60B-16921C57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6F41D-D9A2-4305-BF13-9D61F338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35A2-D660-490B-A44E-8180D91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9AD57-C354-4066-913C-286F57C6F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6E550-A742-4260-B468-ADFA6235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8CF9D-66F7-4B75-A0E7-DD00DAC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DE131-22F1-4081-89D8-6F8FFAA9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94875-E4E5-4D19-B132-0E1A46D2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6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3362C-0E71-49C5-86AE-A1C4284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2845B-D76C-43A2-8146-0E109D06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324C0-DD58-48E6-BBBC-5C6140CE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2142D-A38A-448E-A3D7-14E3EB135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45461-26A8-40A0-9EFC-60541CF5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1B6C6-697F-43AC-A566-9C178985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C0FC4-CD63-471E-A5E9-60F0B39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AD928-B10C-44A8-9AD2-0550B70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E732C-10E3-403D-A3DC-AFC37F2D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701DEF-C00A-4619-83DA-B876F21C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403C5-6BC4-4C04-A25A-634C7908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7A11A-8087-4974-BCEF-F35E60C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BCC6A2-A4CF-4C75-98AE-7B9700BA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E84D4-6395-437C-B5CC-BE10D970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FF9BD-7C75-4D0F-950D-D715CC7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C1FF-3ABF-46A3-82DC-9ED9BED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33B0-E1A0-43CF-A348-2D67AD1A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0E00-10B7-4E78-967F-26FB9554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4DF4D-4429-4F8B-9B16-9826BCA6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6BA72-E88C-4CF5-93C3-05B91D96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68369-79C4-44FE-A86A-7280A96E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58BF-3A20-48FF-BE17-0B0FE672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8D1FF-9EC8-48C3-A962-A4C371DF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4CAEA-7045-4793-9FDE-B48F9379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1A06A-1FE8-4F01-8D86-6EB52F3D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8781F-8C8A-41AE-8F81-2AFBF56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C5BDA-132B-493F-9031-F902DE3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56CB52-1C24-49F6-A1C9-AFBC24C8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B5B7D-FC5E-438D-BED9-B8CE4381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994B9-6C07-4656-96B8-0585DEE0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648E-E99C-45B3-A13C-303F711EBFD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FA90-93DD-4A1E-8766-6C18F437B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C5D8-7604-477F-ACE4-CC4055E54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arzebski/Arduino-MPU605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yGnome/PinChangeI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communication/serial/" TargetMode="External"/><Relationship Id="rId2" Type="http://schemas.openxmlformats.org/officeDocument/2006/relationships/hyperlink" Target="https://www.arduino.cc/reference/en/#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jumper.cn/product-manuals/" TargetMode="External"/><Relationship Id="rId5" Type="http://schemas.openxmlformats.org/officeDocument/2006/relationships/hyperlink" Target="http://wiki.dfrobot.com.cn/" TargetMode="External"/><Relationship Id="rId4" Type="http://schemas.openxmlformats.org/officeDocument/2006/relationships/hyperlink" Target="http://wiki.dfrobot.com.cn/index.php/Arduino%E7%BC%96%E7%A8%8B%E5%8F%82%E8%80%83%E6%89%8B%E5%86%8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penjumper.cn/sr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7E94-D124-4D11-AA1C-2F87A2D21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019DE-1E25-4566-B75B-75EFBB643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</a:t>
            </a:r>
            <a:r>
              <a:rPr lang="en-US" altLang="zh-CN" dirty="0"/>
              <a:t>:</a:t>
            </a:r>
            <a:r>
              <a:rPr lang="zh-CN" altLang="en-US" dirty="0"/>
              <a:t>万海</a:t>
            </a:r>
            <a:endParaRPr lang="en-US" altLang="zh-CN" dirty="0"/>
          </a:p>
          <a:p>
            <a:r>
              <a:rPr lang="en-US" altLang="zh-CN" dirty="0"/>
              <a:t>TA:</a:t>
            </a:r>
            <a:r>
              <a:rPr lang="zh-CN" altLang="en-US" dirty="0"/>
              <a:t>盘学之</a:t>
            </a:r>
          </a:p>
        </p:txBody>
      </p:sp>
    </p:spTree>
    <p:extLst>
      <p:ext uri="{BB962C8B-B14F-4D97-AF65-F5344CB8AC3E}">
        <p14:creationId xmlns:p14="http://schemas.microsoft.com/office/powerpoint/2010/main" val="306163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CCB086-26A8-4B73-83CE-4F320FB8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1280235"/>
            <a:ext cx="2686425" cy="46393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88CE4F-CB23-4738-95DD-84924E35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34" y="1709738"/>
            <a:ext cx="2476846" cy="37914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326486-42AA-45EF-A484-5222EB5B0EEE}"/>
              </a:ext>
            </a:extLst>
          </p:cNvPr>
          <p:cNvSpPr txBox="1"/>
          <p:nvPr/>
        </p:nvSpPr>
        <p:spPr>
          <a:xfrm>
            <a:off x="1080655" y="5735782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巡线传感器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56EC75-B73A-4032-A843-F0C440FD9CA6}"/>
              </a:ext>
            </a:extLst>
          </p:cNvPr>
          <p:cNvSpPr txBox="1"/>
          <p:nvPr/>
        </p:nvSpPr>
        <p:spPr>
          <a:xfrm>
            <a:off x="4752787" y="6114228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红外距离传感器</a:t>
            </a:r>
          </a:p>
        </p:txBody>
      </p:sp>
    </p:spTree>
    <p:extLst>
      <p:ext uri="{BB962C8B-B14F-4D97-AF65-F5344CB8AC3E}">
        <p14:creationId xmlns:p14="http://schemas.microsoft.com/office/powerpoint/2010/main" val="359180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EE07B-FEB1-4F2B-8726-585DBA6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MPU6050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6C1AF-D1E9-44EF-BA6F-67F61F40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简单紧凑的加速度和角速度传感器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I2C</a:t>
            </a:r>
            <a:r>
              <a:rPr lang="zh-CN" altLang="en-US" dirty="0"/>
              <a:t>方式进行通讯</a:t>
            </a:r>
            <a:endParaRPr lang="en-US" altLang="zh-CN" dirty="0"/>
          </a:p>
          <a:p>
            <a:r>
              <a:rPr lang="zh-CN" altLang="en-US" dirty="0"/>
              <a:t>有成熟的库用于开发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zh-CN" altLang="en-US" dirty="0">
                <a:hlinkClick r:id="rId2"/>
              </a:rPr>
              <a:t>这个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3D43-C87E-4375-B0EF-BD507853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479" y="1690688"/>
            <a:ext cx="373432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8B1E7-39E4-4864-B01E-DE6B808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E5590-C9DA-4A3D-9FD8-FC00D4C3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小车自带一个编码器用于计算轮子究竟转了多少角度</a:t>
            </a:r>
            <a:endParaRPr lang="en-US" altLang="zh-CN" dirty="0"/>
          </a:p>
          <a:p>
            <a:r>
              <a:rPr lang="zh-CN" altLang="en-US" dirty="0"/>
              <a:t>当其针脚出现变化</a:t>
            </a:r>
            <a:r>
              <a:rPr lang="en-US" altLang="zh-CN" dirty="0"/>
              <a:t>,</a:t>
            </a:r>
            <a:r>
              <a:rPr lang="zh-CN" altLang="en-US" dirty="0"/>
              <a:t>则是表明运动到了某个角度</a:t>
            </a:r>
            <a:endParaRPr lang="en-US" altLang="zh-CN" dirty="0"/>
          </a:p>
          <a:p>
            <a:r>
              <a:rPr lang="zh-CN" altLang="en-US" dirty="0"/>
              <a:t>编码器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en-US" altLang="zh-CN" dirty="0"/>
              <a:t>Pin2,</a:t>
            </a:r>
            <a:r>
              <a:rPr lang="zh-CN" altLang="en-US" dirty="0"/>
              <a:t>编码器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Pin4</a:t>
            </a:r>
          </a:p>
          <a:p>
            <a:r>
              <a:rPr lang="zh-CN" altLang="en-US" dirty="0"/>
              <a:t>可能需要额外的</a:t>
            </a:r>
            <a:r>
              <a:rPr lang="zh-CN" altLang="en-US" dirty="0">
                <a:hlinkClick r:id="rId2"/>
              </a:rPr>
              <a:t>库</a:t>
            </a:r>
            <a:r>
              <a:rPr lang="zh-CN" altLang="en-US" dirty="0"/>
              <a:t>来使用中断</a:t>
            </a:r>
            <a:r>
              <a:rPr lang="en-US" altLang="zh-CN" dirty="0"/>
              <a:t>,</a:t>
            </a:r>
            <a:r>
              <a:rPr lang="zh-CN" altLang="en-US" dirty="0"/>
              <a:t>系统自带的并不足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72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62BB-1354-4D81-936B-CD346656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D6FF7-9839-42DB-BB0D-D03FC20C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使用基本的传感器</a:t>
            </a:r>
            <a:r>
              <a:rPr lang="en-US" altLang="zh-CN" dirty="0"/>
              <a:t>,</a:t>
            </a:r>
            <a:r>
              <a:rPr lang="zh-CN" altLang="en-US" dirty="0"/>
              <a:t>熟悉并接上线</a:t>
            </a:r>
            <a:r>
              <a:rPr lang="en-US" altLang="zh-CN" dirty="0"/>
              <a:t>,</a:t>
            </a:r>
            <a:r>
              <a:rPr lang="zh-CN" altLang="en-US" dirty="0"/>
              <a:t>测试一下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endParaRPr lang="en-US" altLang="zh-CN" dirty="0"/>
          </a:p>
          <a:p>
            <a:pPr lvl="1"/>
            <a:r>
              <a:rPr lang="zh-CN" altLang="en-US" dirty="0"/>
              <a:t>写出基本的超声的使用程序</a:t>
            </a:r>
            <a:endParaRPr lang="en-US" altLang="zh-CN" dirty="0"/>
          </a:p>
          <a:p>
            <a:pPr lvl="1"/>
            <a:r>
              <a:rPr lang="zh-CN" altLang="en-US" dirty="0"/>
              <a:t>测试手上的传感器是否工作和阈值是否异常</a:t>
            </a:r>
            <a:endParaRPr lang="en-US" altLang="zh-CN" dirty="0"/>
          </a:p>
          <a:p>
            <a:pPr lvl="1"/>
            <a:r>
              <a:rPr lang="zh-CN" altLang="en-US" dirty="0"/>
              <a:t>使用库把</a:t>
            </a:r>
            <a:r>
              <a:rPr lang="en-US" altLang="zh-CN" dirty="0"/>
              <a:t>MPU6050</a:t>
            </a:r>
            <a:r>
              <a:rPr lang="zh-CN" altLang="en-US" dirty="0"/>
              <a:t>的数据读出来</a:t>
            </a:r>
            <a:endParaRPr lang="en-US" altLang="zh-CN" dirty="0"/>
          </a:p>
          <a:p>
            <a:pPr lvl="1"/>
            <a:r>
              <a:rPr lang="zh-CN" altLang="en-US" dirty="0"/>
              <a:t>写出计算轮子速度的程序</a:t>
            </a:r>
            <a:r>
              <a:rPr lang="en-US" altLang="zh-CN" dirty="0"/>
              <a:t>,</a:t>
            </a:r>
            <a:r>
              <a:rPr lang="zh-CN" altLang="en-US" dirty="0"/>
              <a:t>可能需要中断与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6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5960-1944-4B12-9FDF-9E55AC5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 </a:t>
            </a:r>
            <a:r>
              <a:rPr lang="en-US" altLang="zh-CN" dirty="0" err="1"/>
              <a:t>cheatsheet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E8076-8613-40C6-A15A-29D1571B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函数速查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Link</a:t>
            </a:r>
            <a:endParaRPr lang="en-US" altLang="zh-CN" dirty="0"/>
          </a:p>
          <a:p>
            <a:pPr lvl="1"/>
            <a:r>
              <a:rPr lang="zh-CN" altLang="en-US" dirty="0">
                <a:hlinkClick r:id="rId3"/>
              </a:rPr>
              <a:t>串口</a:t>
            </a:r>
            <a:endParaRPr lang="en-US" altLang="zh-CN" dirty="0"/>
          </a:p>
          <a:p>
            <a:r>
              <a:rPr lang="zh-CN" altLang="en-US" dirty="0"/>
              <a:t>中文函数速查</a:t>
            </a:r>
            <a:r>
              <a:rPr lang="en-US" altLang="zh-CN" dirty="0">
                <a:hlinkClick r:id="rId4"/>
              </a:rPr>
              <a:t>Link</a:t>
            </a:r>
            <a:endParaRPr lang="en-US" altLang="zh-CN" dirty="0"/>
          </a:p>
          <a:p>
            <a:r>
              <a:rPr lang="zh-CN" altLang="en-US" dirty="0"/>
              <a:t>某个做得挺好的商家的</a:t>
            </a:r>
            <a:r>
              <a:rPr lang="en-US" altLang="zh-CN" dirty="0">
                <a:hlinkClick r:id="rId5"/>
              </a:rPr>
              <a:t>wiki</a:t>
            </a:r>
            <a:endParaRPr lang="en-US" altLang="zh-CN" dirty="0"/>
          </a:p>
          <a:p>
            <a:r>
              <a:rPr lang="zh-CN" altLang="en-US" dirty="0"/>
              <a:t>我们使用的套件</a:t>
            </a:r>
            <a:r>
              <a:rPr lang="en-US" altLang="zh-CN" dirty="0">
                <a:hlinkClick r:id="rId6"/>
              </a:rPr>
              <a:t>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9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323B-0CCD-4598-8AE9-2898742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特别提醒⚠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F184-8685-4B93-AFB8-6769F9F8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1pin</a:t>
            </a:r>
            <a:r>
              <a:rPr lang="zh-CN" altLang="en-US" dirty="0"/>
              <a:t>只能在</a:t>
            </a:r>
            <a:r>
              <a:rPr lang="en-US" altLang="zh-CN" dirty="0"/>
              <a:t>”</a:t>
            </a:r>
            <a:r>
              <a:rPr lang="zh-CN" altLang="en-US" dirty="0"/>
              <a:t>串口收发</a:t>
            </a:r>
            <a:r>
              <a:rPr lang="en-US" altLang="zh-CN" dirty="0"/>
              <a:t>”</a:t>
            </a:r>
            <a:r>
              <a:rPr lang="zh-CN" altLang="en-US" dirty="0"/>
              <a:t>或</a:t>
            </a:r>
            <a:r>
              <a:rPr lang="en-US" altLang="zh-CN" dirty="0"/>
              <a:t>”GPIO”</a:t>
            </a:r>
            <a:r>
              <a:rPr lang="zh-CN" altLang="en-US" dirty="0"/>
              <a:t>间</a:t>
            </a:r>
            <a:r>
              <a:rPr lang="zh-CN" altLang="en-US" dirty="0">
                <a:solidFill>
                  <a:srgbClr val="FF0000"/>
                </a:solidFill>
              </a:rPr>
              <a:t>二选一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GND</a:t>
            </a:r>
            <a:r>
              <a:rPr lang="zh-CN" altLang="en-US" dirty="0"/>
              <a:t>为接地的意思</a:t>
            </a:r>
            <a:r>
              <a:rPr lang="en-US" altLang="zh-CN" dirty="0"/>
              <a:t>,</a:t>
            </a:r>
            <a:r>
              <a:rPr lang="zh-CN" altLang="en-US" dirty="0"/>
              <a:t>接负极</a:t>
            </a:r>
            <a:endParaRPr lang="en-US" altLang="zh-CN" dirty="0"/>
          </a:p>
          <a:p>
            <a:r>
              <a:rPr lang="en-US" altLang="zh-CN" dirty="0"/>
              <a:t>VCC</a:t>
            </a:r>
            <a:r>
              <a:rPr lang="zh-CN" altLang="en-US" dirty="0"/>
              <a:t>接电源正极</a:t>
            </a:r>
            <a:endParaRPr lang="en-US" altLang="zh-CN" dirty="0"/>
          </a:p>
          <a:p>
            <a:r>
              <a:rPr lang="zh-CN" altLang="en-US" dirty="0"/>
              <a:t>其它端口基本为数据口</a:t>
            </a:r>
            <a:r>
              <a:rPr lang="en-US" altLang="zh-CN" dirty="0"/>
              <a:t>,</a:t>
            </a:r>
            <a:r>
              <a:rPr lang="zh-CN" altLang="en-US" dirty="0"/>
              <a:t>有的复杂传感器有使能口</a:t>
            </a:r>
          </a:p>
        </p:txBody>
      </p:sp>
    </p:spTree>
    <p:extLst>
      <p:ext uri="{BB962C8B-B14F-4D97-AF65-F5344CB8AC3E}">
        <p14:creationId xmlns:p14="http://schemas.microsoft.com/office/powerpoint/2010/main" val="15551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A025B-EF8C-42DE-A378-8D8E694A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Shield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DAAE6-072E-4B55-8E41-18502D8F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针脚的</a:t>
            </a:r>
            <a:r>
              <a:rPr lang="en-US" altLang="zh-CN" dirty="0"/>
              <a:t>Hub</a:t>
            </a:r>
            <a:endParaRPr lang="zh-CN" altLang="en-US" dirty="0"/>
          </a:p>
        </p:txBody>
      </p:sp>
      <p:pic>
        <p:nvPicPr>
          <p:cNvPr id="5" name="图片 4" descr="图片包含 电子产品, 电路&#10;&#10;描述已自动生成">
            <a:extLst>
              <a:ext uri="{FF2B5EF4-FFF2-40B4-BE49-F238E27FC236}">
                <a16:creationId xmlns:a16="http://schemas.microsoft.com/office/drawing/2014/main" id="{F7A8FAF5-87F4-4031-8B3F-773DF3E7B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16321" r="28838" b="414"/>
          <a:stretch/>
        </p:blipFill>
        <p:spPr>
          <a:xfrm>
            <a:off x="6419850" y="561975"/>
            <a:ext cx="53721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1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8E63-6CA7-4137-B200-3D827FD1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Shield </a:t>
            </a:r>
            <a:r>
              <a:rPr lang="zh-CN" altLang="en-US" dirty="0"/>
              <a:t>连接方法推荐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6094E7-50D5-4A5C-9188-ACA8DF37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28" y="1904744"/>
            <a:ext cx="480127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B0AD3-5DC3-4CD3-A2D4-EB937290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面包板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97B552-7EB0-426A-9094-26BCD47D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266" y="1261760"/>
            <a:ext cx="3286584" cy="433448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845BA0-2BEE-4E9D-A742-90B1F7891D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此图中每组横着的五个针脚连通</a:t>
            </a:r>
            <a:endParaRPr lang="en-US" altLang="zh-CN" dirty="0"/>
          </a:p>
          <a:p>
            <a:r>
              <a:rPr lang="zh-CN" altLang="en-US" dirty="0"/>
              <a:t>纵向不连通</a:t>
            </a:r>
            <a:r>
              <a:rPr lang="en-US" altLang="zh-CN" dirty="0"/>
              <a:t>,</a:t>
            </a:r>
            <a:r>
              <a:rPr lang="zh-CN" altLang="en-US" dirty="0"/>
              <a:t>中间也不连通</a:t>
            </a:r>
          </a:p>
        </p:txBody>
      </p:sp>
    </p:spTree>
    <p:extLst>
      <p:ext uri="{BB962C8B-B14F-4D97-AF65-F5344CB8AC3E}">
        <p14:creationId xmlns:p14="http://schemas.microsoft.com/office/powerpoint/2010/main" val="341151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EADE-C5F0-442B-BE69-D21EBCF8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每组装备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FA6798-BD77-423C-BF51-2D290675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75" y="365125"/>
            <a:ext cx="4801876" cy="60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BCD8D-2FF7-4F09-8193-DD8E7C3B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超声波测距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583D5-F785-4FA3-9F93-D8641E5D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r>
              <a:rPr lang="en-US" altLang="zh-CN" dirty="0"/>
              <a:t>: </a:t>
            </a:r>
            <a:r>
              <a:rPr lang="zh-CN" altLang="en-US" dirty="0"/>
              <a:t>模块根据控制发出超声波</a:t>
            </a:r>
            <a:r>
              <a:rPr lang="en-US" altLang="zh-CN" dirty="0"/>
              <a:t>,</a:t>
            </a:r>
            <a:r>
              <a:rPr lang="zh-CN" altLang="en-US" dirty="0"/>
              <a:t>当声波返回后发出信号</a:t>
            </a:r>
            <a:r>
              <a:rPr lang="en-US" altLang="zh-CN" dirty="0"/>
              <a:t>,</a:t>
            </a:r>
            <a:r>
              <a:rPr lang="zh-CN" altLang="en-US" dirty="0"/>
              <a:t>根据时间差计算出距离</a:t>
            </a:r>
            <a:endParaRPr lang="en-US" altLang="zh-CN" dirty="0"/>
          </a:p>
          <a:p>
            <a:r>
              <a:rPr lang="zh-CN" altLang="en-US" dirty="0"/>
              <a:t>控制方式</a:t>
            </a:r>
            <a:r>
              <a:rPr lang="en-US" altLang="zh-CN" dirty="0"/>
              <a:t>: </a:t>
            </a:r>
            <a:r>
              <a:rPr lang="zh-CN" altLang="en-US" dirty="0"/>
              <a:t>输出</a:t>
            </a:r>
            <a:r>
              <a:rPr lang="en-US" altLang="zh-CN" dirty="0"/>
              <a:t>10ms</a:t>
            </a:r>
            <a:r>
              <a:rPr lang="zh-CN" altLang="en-US" dirty="0"/>
              <a:t>的脉冲到模块的</a:t>
            </a:r>
            <a:r>
              <a:rPr lang="en-US" altLang="zh-CN" dirty="0" err="1"/>
              <a:t>TrigPin</a:t>
            </a:r>
            <a:r>
              <a:rPr lang="zh-CN" altLang="en-US" dirty="0"/>
              <a:t>上</a:t>
            </a:r>
            <a:r>
              <a:rPr lang="en-US" altLang="zh-CN" dirty="0"/>
              <a:t>,</a:t>
            </a:r>
            <a:r>
              <a:rPr lang="zh-CN" altLang="en-US" dirty="0"/>
              <a:t>然后计算</a:t>
            </a:r>
            <a:r>
              <a:rPr lang="en-US" altLang="zh-CN" dirty="0" err="1"/>
              <a:t>EchoPin</a:t>
            </a:r>
            <a:r>
              <a:rPr lang="zh-CN" altLang="en-US" dirty="0"/>
              <a:t>上高电平的时间</a:t>
            </a:r>
            <a:r>
              <a:rPr lang="en-US" altLang="zh-CN" dirty="0"/>
              <a:t>,</a:t>
            </a:r>
            <a:r>
              <a:rPr lang="zh-CN" altLang="en-US" dirty="0"/>
              <a:t>然后计算距离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参考资料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55028C-01EB-4DE1-B3E7-3B45B4F9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98" y="3292028"/>
            <a:ext cx="593490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CEFAE-AE15-4120-B052-99D733F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红外障碍检测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DA639-F250-4D87-B424-32D74963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红外障碍检测模块有两种</a:t>
            </a:r>
            <a:r>
              <a:rPr lang="en-US" altLang="zh-CN" dirty="0"/>
              <a:t>,</a:t>
            </a:r>
            <a:r>
              <a:rPr lang="zh-CN" altLang="en-US" dirty="0"/>
              <a:t>均基于红外发射后反射回来的亮度判断是否有障碍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其输出为数字信号</a:t>
            </a:r>
            <a:r>
              <a:rPr lang="en-US" altLang="zh-CN" dirty="0"/>
              <a:t>, </a:t>
            </a:r>
            <a:r>
              <a:rPr lang="zh-CN" altLang="en-US" dirty="0"/>
              <a:t>分别代表有无障碍</a:t>
            </a:r>
            <a:r>
              <a:rPr lang="en-US" altLang="zh-CN" dirty="0"/>
              <a:t>,</a:t>
            </a:r>
            <a:r>
              <a:rPr lang="zh-CN" altLang="en-US" dirty="0"/>
              <a:t>阈值由模块上面的可变电阻调整</a:t>
            </a:r>
            <a:r>
              <a:rPr lang="en-US" altLang="zh-CN" dirty="0"/>
              <a:t>(</a:t>
            </a:r>
            <a:r>
              <a:rPr lang="zh-CN" altLang="en-US" dirty="0"/>
              <a:t>不建议调整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方向向前用于检测障碍物</a:t>
            </a:r>
            <a:r>
              <a:rPr lang="en-US" altLang="zh-CN" dirty="0"/>
              <a:t>,</a:t>
            </a:r>
            <a:r>
              <a:rPr lang="zh-CN" altLang="en-US" dirty="0"/>
              <a:t>方向向下的用于检测黑线</a:t>
            </a:r>
            <a:r>
              <a:rPr lang="en-US" altLang="zh-CN" dirty="0"/>
              <a:t>/</a:t>
            </a:r>
            <a:r>
              <a:rPr lang="zh-CN" altLang="en-US" dirty="0"/>
              <a:t>黑胶布</a:t>
            </a:r>
            <a:r>
              <a:rPr lang="en-US" altLang="zh-CN" dirty="0"/>
              <a:t>,</a:t>
            </a:r>
            <a:r>
              <a:rPr lang="zh-CN" altLang="en-US" dirty="0"/>
              <a:t>为以后巡线用</a:t>
            </a:r>
            <a:endParaRPr lang="en-US" altLang="zh-CN" dirty="0"/>
          </a:p>
          <a:p>
            <a:r>
              <a:rPr lang="zh-CN" altLang="en-US" dirty="0"/>
              <a:t>红外结果受外界影响较大</a:t>
            </a:r>
            <a:r>
              <a:rPr lang="en-US" altLang="zh-CN" dirty="0"/>
              <a:t>,</a:t>
            </a:r>
            <a:r>
              <a:rPr lang="zh-CN" altLang="en-US" dirty="0"/>
              <a:t>如环境光</a:t>
            </a:r>
            <a:r>
              <a:rPr lang="en-US" altLang="zh-CN" dirty="0"/>
              <a:t>,</a:t>
            </a:r>
            <a:r>
              <a:rPr lang="zh-CN" altLang="en-US" dirty="0"/>
              <a:t>其红外灯管的位置</a:t>
            </a:r>
            <a:r>
              <a:rPr lang="en-US" altLang="zh-CN" dirty="0"/>
              <a:t>,</a:t>
            </a:r>
            <a:r>
              <a:rPr lang="zh-CN" altLang="en-US" dirty="0"/>
              <a:t>自己的阈值等</a:t>
            </a:r>
            <a:r>
              <a:rPr lang="en-US" altLang="zh-CN" dirty="0"/>
              <a:t>,</a:t>
            </a:r>
            <a:r>
              <a:rPr lang="zh-CN" altLang="en-US" dirty="0"/>
              <a:t>而且其电阻调节和触发距离并无线性关系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图见下页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42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406</Words>
  <Application>Microsoft Office PowerPoint</Application>
  <PresentationFormat>宽屏</PresentationFormat>
  <Paragraphs>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Sensor</vt:lpstr>
      <vt:lpstr>Arduino cheatsheet</vt:lpstr>
      <vt:lpstr>特别提醒⚠</vt:lpstr>
      <vt:lpstr>Shield</vt:lpstr>
      <vt:lpstr>Shield 连接方法推荐</vt:lpstr>
      <vt:lpstr>面包板</vt:lpstr>
      <vt:lpstr>每组装备</vt:lpstr>
      <vt:lpstr>超声波测距</vt:lpstr>
      <vt:lpstr>红外障碍检测</vt:lpstr>
      <vt:lpstr>PowerPoint 演示文稿</vt:lpstr>
      <vt:lpstr>MPU6050</vt:lpstr>
      <vt:lpstr>编码器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introduction of Arduino</dc:title>
  <dc:creator>之 之</dc:creator>
  <cp:lastModifiedBy>之 之</cp:lastModifiedBy>
  <cp:revision>1</cp:revision>
  <dcterms:created xsi:type="dcterms:W3CDTF">2019-09-03T14:43:41Z</dcterms:created>
  <dcterms:modified xsi:type="dcterms:W3CDTF">2019-09-11T11:21:19Z</dcterms:modified>
</cp:coreProperties>
</file>